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57" r:id="rId3"/>
    <p:sldId id="258" r:id="rId4"/>
    <p:sldId id="264" r:id="rId5"/>
    <p:sldId id="265" r:id="rId6"/>
    <p:sldId id="271" r:id="rId7"/>
    <p:sldId id="266" r:id="rId8"/>
    <p:sldId id="267" r:id="rId9"/>
    <p:sldId id="269" r:id="rId10"/>
    <p:sldId id="260" r:id="rId11"/>
    <p:sldId id="270" r:id="rId12"/>
    <p:sldId id="272" r:id="rId13"/>
    <p:sldId id="268" r:id="rId14"/>
    <p:sldId id="274" r:id="rId15"/>
    <p:sldId id="273" r:id="rId16"/>
    <p:sldId id="275" r:id="rId17"/>
    <p:sldId id="276" r:id="rId18"/>
    <p:sldId id="261" r:id="rId19"/>
    <p:sldId id="277" r:id="rId20"/>
    <p:sldId id="278" r:id="rId21"/>
    <p:sldId id="283" r:id="rId22"/>
    <p:sldId id="284" r:id="rId23"/>
    <p:sldId id="285" r:id="rId24"/>
    <p:sldId id="262" r:id="rId25"/>
    <p:sldId id="286" r:id="rId26"/>
    <p:sldId id="287" r:id="rId27"/>
    <p:sldId id="291" r:id="rId28"/>
    <p:sldId id="292" r:id="rId29"/>
    <p:sldId id="293" r:id="rId30"/>
    <p:sldId id="295" r:id="rId31"/>
    <p:sldId id="296" r:id="rId32"/>
    <p:sldId id="263" r:id="rId33"/>
    <p:sldId id="297" r:id="rId34"/>
    <p:sldId id="288" r:id="rId35"/>
    <p:sldId id="289" r:id="rId36"/>
    <p:sldId id="290" r:id="rId37"/>
    <p:sldId id="279" r:id="rId38"/>
    <p:sldId id="280" r:id="rId39"/>
    <p:sldId id="298"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ABD7"/>
    <a:srgbClr val="F09504"/>
    <a:srgbClr val="FEEC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99" autoAdjust="0"/>
    <p:restoredTop sz="94660"/>
  </p:normalViewPr>
  <p:slideViewPr>
    <p:cSldViewPr snapToGrid="0">
      <p:cViewPr varScale="1">
        <p:scale>
          <a:sx n="87" d="100"/>
          <a:sy n="87" d="100"/>
        </p:scale>
        <p:origin x="-396" y="-84"/>
      </p:cViewPr>
      <p:guideLst>
        <p:guide orient="horz" pos="2160"/>
        <p:guide pos="3840"/>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1C789F"/>
            </a:solidFill>
            <a:ln w="12700" cap="flat">
              <a:noFill/>
              <a:miter lim="400000"/>
            </a:ln>
            <a:effectLst/>
          </c:spPr>
          <c:dPt>
            <c:idx val="0"/>
            <c:bubble3D val="0"/>
            <c:spPr>
              <a:solidFill>
                <a:schemeClr val="accent1"/>
              </a:solidFill>
              <a:ln w="38100" cap="flat" cmpd="sng" algn="ctr">
                <a:noFill/>
                <a:prstDash val="solid"/>
              </a:ln>
              <a:effectLst/>
            </c:spPr>
            <c:extLst xmlns:c16r2="http://schemas.microsoft.com/office/drawing/2015/06/chart">
              <c:ext xmlns:c16="http://schemas.microsoft.com/office/drawing/2014/chart" uri="{C3380CC4-5D6E-409C-BE32-E72D297353CC}">
                <c16:uniqueId val="{00000001-E7FA-45CB-B4EE-4F085954E6DC}"/>
              </c:ext>
            </c:extLst>
          </c:dPt>
          <c:dPt>
            <c:idx val="1"/>
            <c:bubble3D val="0"/>
            <c:spPr>
              <a:solidFill>
                <a:srgbClr val="91958B"/>
              </a:solidFill>
              <a:ln w="12700" cap="flat">
                <a:noFill/>
                <a:miter lim="400000"/>
              </a:ln>
              <a:effectLst/>
            </c:spPr>
            <c:extLst xmlns:c16r2="http://schemas.microsoft.com/office/drawing/2015/06/chart">
              <c:ext xmlns:c16="http://schemas.microsoft.com/office/drawing/2014/chart" uri="{C3380CC4-5D6E-409C-BE32-E72D297353CC}">
                <c16:uniqueId val="{00000003-E7FA-45CB-B4EE-4F085954E6DC}"/>
              </c:ext>
            </c:extLst>
          </c:dPt>
          <c:cat>
            <c:strRef>
              <c:f>Sheet1!$B$1:$C$1</c:f>
              <c:strCache>
                <c:ptCount val="2"/>
                <c:pt idx="0">
                  <c:v>1st Qtr</c:v>
                </c:pt>
                <c:pt idx="1">
                  <c:v>2nd Qtr</c:v>
                </c:pt>
              </c:strCache>
            </c:strRef>
          </c:cat>
          <c:val>
            <c:numRef>
              <c:f>Sheet1!$B$2:$C$2</c:f>
              <c:numCache>
                <c:formatCode>G/通用格式</c:formatCode>
                <c:ptCount val="2"/>
                <c:pt idx="0">
                  <c:v>7</c:v>
                </c:pt>
                <c:pt idx="1">
                  <c:v>3.2</c:v>
                </c:pt>
              </c:numCache>
            </c:numRef>
          </c:val>
          <c:extLst xmlns:c16r2="http://schemas.microsoft.com/office/drawing/2015/06/chart">
            <c:ext xmlns:c16="http://schemas.microsoft.com/office/drawing/2014/chart" uri="{C3380CC4-5D6E-409C-BE32-E72D297353CC}">
              <c16:uniqueId val="{00000004-E7FA-45CB-B4EE-4F085954E6DC}"/>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overlay val="1"/>
    </c:title>
    <c:autoTitleDeleted val="0"/>
    <c:plotArea>
      <c:layout>
        <c:manualLayout>
          <c:layoutTarget val="inner"/>
          <c:xMode val="edge"/>
          <c:yMode val="edge"/>
          <c:x val="9.9046999999999996E-2"/>
          <c:y val="9.6222500000000002E-2"/>
          <c:w val="0.900953"/>
          <c:h val="0.860904"/>
        </c:manualLayout>
      </c:layout>
      <c:barChart>
        <c:barDir val="col"/>
        <c:grouping val="clustered"/>
        <c:varyColors val="0"/>
        <c:ser>
          <c:idx val="0"/>
          <c:order val="0"/>
          <c:tx>
            <c:strRef>
              <c:f>Sheet1!$A$2</c:f>
              <c:strCache>
                <c:ptCount val="1"/>
                <c:pt idx="0">
                  <c:v>Series 1</c:v>
                </c:pt>
              </c:strCache>
            </c:strRef>
          </c:tx>
          <c:spPr>
            <a:solidFill>
              <a:schemeClr val="accent1"/>
            </a:solidFill>
            <a:ln w="12700" cap="flat">
              <a:noFill/>
              <a:miter lim="400000"/>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44D9-4E30-AD28-CA6096570B08}"/>
              </c:ext>
            </c:extLst>
          </c:dPt>
          <c:cat>
            <c:strRef>
              <c:f>Sheet1!$B$1:$B$1</c:f>
              <c:strCache>
                <c:ptCount val="1"/>
                <c:pt idx="0">
                  <c:v>Category 1</c:v>
                </c:pt>
              </c:strCache>
            </c:strRef>
          </c:cat>
          <c:val>
            <c:numRef>
              <c:f>Sheet1!$B$2:$B$2</c:f>
              <c:numCache>
                <c:formatCode>G/通用格式</c:formatCode>
                <c:ptCount val="1"/>
                <c:pt idx="0">
                  <c:v>4.3</c:v>
                </c:pt>
              </c:numCache>
            </c:numRef>
          </c:val>
          <c:extLst xmlns:c16r2="http://schemas.microsoft.com/office/drawing/2015/06/chart">
            <c:ext xmlns:c16="http://schemas.microsoft.com/office/drawing/2014/chart" uri="{C3380CC4-5D6E-409C-BE32-E72D297353CC}">
              <c16:uniqueId val="{00000001-44D9-4E30-AD28-CA6096570B08}"/>
            </c:ext>
          </c:extLst>
        </c:ser>
        <c:ser>
          <c:idx val="1"/>
          <c:order val="1"/>
          <c:tx>
            <c:strRef>
              <c:f>Sheet1!$A$3</c:f>
              <c:strCache>
                <c:ptCount val="1"/>
                <c:pt idx="0">
                  <c:v>Series 2</c:v>
                </c:pt>
              </c:strCache>
            </c:strRef>
          </c:tx>
          <c:spPr>
            <a:solidFill>
              <a:schemeClr val="accent2"/>
            </a:solidFill>
            <a:ln w="12700" cap="flat">
              <a:noFill/>
              <a:miter lim="400000"/>
            </a:ln>
            <a:effectLst/>
          </c:spPr>
          <c:invertIfNegative val="0"/>
          <c:cat>
            <c:strRef>
              <c:f>Sheet1!$B$1:$B$1</c:f>
              <c:strCache>
                <c:ptCount val="1"/>
                <c:pt idx="0">
                  <c:v>Category 1</c:v>
                </c:pt>
              </c:strCache>
            </c:strRef>
          </c:cat>
          <c:val>
            <c:numRef>
              <c:f>Sheet1!$B$3:$B$3</c:f>
              <c:numCache>
                <c:formatCode>G/通用格式</c:formatCode>
                <c:ptCount val="1"/>
                <c:pt idx="0">
                  <c:v>2.4</c:v>
                </c:pt>
              </c:numCache>
            </c:numRef>
          </c:val>
          <c:extLst xmlns:c16r2="http://schemas.microsoft.com/office/drawing/2015/06/chart">
            <c:ext xmlns:c16="http://schemas.microsoft.com/office/drawing/2014/chart" uri="{C3380CC4-5D6E-409C-BE32-E72D297353CC}">
              <c16:uniqueId val="{00000002-44D9-4E30-AD28-CA6096570B08}"/>
            </c:ext>
          </c:extLst>
        </c:ser>
        <c:ser>
          <c:idx val="2"/>
          <c:order val="2"/>
          <c:tx>
            <c:strRef>
              <c:f>Sheet1!$A$4</c:f>
              <c:strCache>
                <c:ptCount val="1"/>
                <c:pt idx="0">
                  <c:v>Series 3</c:v>
                </c:pt>
              </c:strCache>
            </c:strRef>
          </c:tx>
          <c:spPr>
            <a:solidFill>
              <a:schemeClr val="accent3"/>
            </a:solidFill>
            <a:ln w="12700" cap="flat">
              <a:noFill/>
              <a:miter lim="400000"/>
            </a:ln>
            <a:effectLst/>
          </c:spPr>
          <c:invertIfNegative val="0"/>
          <c:cat>
            <c:strRef>
              <c:f>Sheet1!$B$1:$B$1</c:f>
              <c:strCache>
                <c:ptCount val="1"/>
                <c:pt idx="0">
                  <c:v>Category 1</c:v>
                </c:pt>
              </c:strCache>
            </c:strRef>
          </c:cat>
          <c:val>
            <c:numRef>
              <c:f>Sheet1!$B$4:$B$4</c:f>
              <c:numCache>
                <c:formatCode>G/通用格式</c:formatCode>
                <c:ptCount val="1"/>
                <c:pt idx="0">
                  <c:v>2</c:v>
                </c:pt>
              </c:numCache>
            </c:numRef>
          </c:val>
          <c:extLst xmlns:c16r2="http://schemas.microsoft.com/office/drawing/2015/06/chart">
            <c:ext xmlns:c16="http://schemas.microsoft.com/office/drawing/2014/chart" uri="{C3380CC4-5D6E-409C-BE32-E72D297353CC}">
              <c16:uniqueId val="{00000003-44D9-4E30-AD28-CA6096570B08}"/>
            </c:ext>
          </c:extLst>
        </c:ser>
        <c:dLbls>
          <c:showLegendKey val="0"/>
          <c:showVal val="0"/>
          <c:showCatName val="0"/>
          <c:showSerName val="0"/>
          <c:showPercent val="0"/>
          <c:showBubbleSize val="0"/>
        </c:dLbls>
        <c:gapWidth val="0"/>
        <c:overlap val="-72"/>
        <c:axId val="626127616"/>
        <c:axId val="626129152"/>
      </c:barChart>
      <c:catAx>
        <c:axId val="626127616"/>
        <c:scaling>
          <c:orientation val="minMax"/>
        </c:scaling>
        <c:delete val="0"/>
        <c:axPos val="b"/>
        <c:numFmt formatCode="G/通用格式" sourceLinked="0"/>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626129152"/>
        <c:crosses val="autoZero"/>
        <c:auto val="1"/>
        <c:lblAlgn val="ctr"/>
        <c:lblOffset val="100"/>
        <c:noMultiLvlLbl val="1"/>
      </c:catAx>
      <c:valAx>
        <c:axId val="626129152"/>
        <c:scaling>
          <c:orientation val="minMax"/>
        </c:scaling>
        <c:delete val="0"/>
        <c:axPos val="l"/>
        <c:numFmt formatCode="0.#" sourceLinked="0"/>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626127616"/>
        <c:crosses val="autoZero"/>
        <c:crossBetween val="between"/>
        <c:majorUnit val="1.25"/>
        <c:minorUnit val="0.625"/>
      </c:valAx>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619405"/>
            </a:solidFill>
            <a:ln w="12700" cap="flat">
              <a:noFill/>
              <a:miter lim="400000"/>
            </a:ln>
            <a:effectLst/>
          </c:spPr>
          <c:dPt>
            <c:idx val="0"/>
            <c:bubble3D val="0"/>
            <c:spPr>
              <a:solidFill>
                <a:schemeClr val="accent2"/>
              </a:solidFill>
              <a:ln w="38100" cap="flat" cmpd="sng" algn="ctr">
                <a:noFill/>
                <a:prstDash val="solid"/>
              </a:ln>
              <a:effectLst/>
            </c:spPr>
            <c:extLst xmlns:c16r2="http://schemas.microsoft.com/office/drawing/2015/06/chart">
              <c:ext xmlns:c16="http://schemas.microsoft.com/office/drawing/2014/chart" uri="{C3380CC4-5D6E-409C-BE32-E72D297353CC}">
                <c16:uniqueId val="{00000001-C17E-496E-AC70-C1EA1C2FB196}"/>
              </c:ext>
            </c:extLst>
          </c:dPt>
          <c:dPt>
            <c:idx val="1"/>
            <c:bubble3D val="0"/>
            <c:spPr>
              <a:solidFill>
                <a:srgbClr val="91958B"/>
              </a:solidFill>
              <a:ln w="12700" cap="flat">
                <a:noFill/>
                <a:miter lim="400000"/>
              </a:ln>
              <a:effectLst/>
            </c:spPr>
            <c:extLst xmlns:c16r2="http://schemas.microsoft.com/office/drawing/2015/06/chart">
              <c:ext xmlns:c16="http://schemas.microsoft.com/office/drawing/2014/chart" uri="{C3380CC4-5D6E-409C-BE32-E72D297353CC}">
                <c16:uniqueId val="{00000003-C17E-496E-AC70-C1EA1C2FB196}"/>
              </c:ext>
            </c:extLst>
          </c:dPt>
          <c:cat>
            <c:strRef>
              <c:f>Sheet1!$B$1:$C$1</c:f>
              <c:strCache>
                <c:ptCount val="2"/>
                <c:pt idx="0">
                  <c:v>1st Qtr</c:v>
                </c:pt>
                <c:pt idx="1">
                  <c:v>2nd Qtr</c:v>
                </c:pt>
              </c:strCache>
            </c:strRef>
          </c:cat>
          <c:val>
            <c:numRef>
              <c:f>Sheet1!$B$2:$C$2</c:f>
              <c:numCache>
                <c:formatCode>G/通用格式</c:formatCode>
                <c:ptCount val="2"/>
                <c:pt idx="0">
                  <c:v>5</c:v>
                </c:pt>
                <c:pt idx="1">
                  <c:v>5</c:v>
                </c:pt>
              </c:numCache>
            </c:numRef>
          </c:val>
          <c:extLst xmlns:c16r2="http://schemas.microsoft.com/office/drawing/2015/06/chart">
            <c:ext xmlns:c16="http://schemas.microsoft.com/office/drawing/2014/chart" uri="{C3380CC4-5D6E-409C-BE32-E72D297353CC}">
              <c16:uniqueId val="{00000004-C17E-496E-AC70-C1EA1C2FB196}"/>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overlay val="1"/>
    </c:title>
    <c:autoTitleDeleted val="0"/>
    <c:plotArea>
      <c:layout>
        <c:manualLayout>
          <c:layoutTarget val="inner"/>
          <c:xMode val="edge"/>
          <c:yMode val="edge"/>
          <c:x val="0.109872"/>
          <c:y val="7.9510700000000004E-2"/>
          <c:w val="0.89012800000000003"/>
          <c:h val="0.86823399999999995"/>
        </c:manualLayout>
      </c:layout>
      <c:barChart>
        <c:barDir val="col"/>
        <c:grouping val="clustered"/>
        <c:varyColors val="0"/>
        <c:ser>
          <c:idx val="0"/>
          <c:order val="0"/>
          <c:tx>
            <c:strRef>
              <c:f>Sheet1!$A$2</c:f>
              <c:strCache>
                <c:ptCount val="1"/>
                <c:pt idx="0">
                  <c:v>Series 1</c:v>
                </c:pt>
              </c:strCache>
            </c:strRef>
          </c:tx>
          <c:spPr>
            <a:solidFill>
              <a:srgbClr val="1C789F"/>
            </a:solidFill>
            <a:ln w="12700" cap="flat">
              <a:noFill/>
              <a:miter lim="400000"/>
            </a:ln>
            <a:effectLst/>
          </c:spPr>
          <c:invertIfNegative val="0"/>
          <c:dPt>
            <c:idx val="0"/>
            <c:invertIfNegative val="0"/>
            <c:bubble3D val="0"/>
            <c:spPr>
              <a:solidFill>
                <a:schemeClr val="accent1"/>
              </a:solidFill>
              <a:ln w="38100" cap="flat" cmpd="sng" algn="ctr">
                <a:noFill/>
                <a:prstDash val="solid"/>
              </a:ln>
              <a:effectLst/>
            </c:spPr>
            <c:extLst xmlns:c16r2="http://schemas.microsoft.com/office/drawing/2015/06/chart">
              <c:ext xmlns:c16="http://schemas.microsoft.com/office/drawing/2014/chart" uri="{C3380CC4-5D6E-409C-BE32-E72D297353CC}">
                <c16:uniqueId val="{00000001-7365-43A7-ABD6-D6AC71EE30F5}"/>
              </c:ext>
            </c:extLst>
          </c:dPt>
          <c:cat>
            <c:strRef>
              <c:f>Sheet1!$B$1:$B$1</c:f>
              <c:strCache>
                <c:ptCount val="1"/>
                <c:pt idx="0">
                  <c:v>Category 1</c:v>
                </c:pt>
              </c:strCache>
            </c:strRef>
          </c:cat>
          <c:val>
            <c:numRef>
              <c:f>Sheet1!$B$2:$B$2</c:f>
              <c:numCache>
                <c:formatCode>G/通用格式</c:formatCode>
                <c:ptCount val="1"/>
                <c:pt idx="0">
                  <c:v>4.3</c:v>
                </c:pt>
              </c:numCache>
            </c:numRef>
          </c:val>
          <c:extLst xmlns:c16r2="http://schemas.microsoft.com/office/drawing/2015/06/chart">
            <c:ext xmlns:c16="http://schemas.microsoft.com/office/drawing/2014/chart" uri="{C3380CC4-5D6E-409C-BE32-E72D297353CC}">
              <c16:uniqueId val="{00000002-7365-43A7-ABD6-D6AC71EE30F5}"/>
            </c:ext>
          </c:extLst>
        </c:ser>
        <c:ser>
          <c:idx val="1"/>
          <c:order val="1"/>
          <c:tx>
            <c:strRef>
              <c:f>Sheet1!$A$3</c:f>
              <c:strCache>
                <c:ptCount val="1"/>
                <c:pt idx="0">
                  <c:v>Series 2</c:v>
                </c:pt>
              </c:strCache>
            </c:strRef>
          </c:tx>
          <c:spPr>
            <a:solidFill>
              <a:schemeClr val="accent2"/>
            </a:solidFill>
            <a:ln w="38100" cap="flat" cmpd="sng" algn="ctr">
              <a:noFill/>
              <a:prstDash val="solid"/>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3-7365-43A7-ABD6-D6AC71EE30F5}"/>
              </c:ext>
            </c:extLst>
          </c:dPt>
          <c:cat>
            <c:strRef>
              <c:f>Sheet1!$B$1:$B$1</c:f>
              <c:strCache>
                <c:ptCount val="1"/>
                <c:pt idx="0">
                  <c:v>Category 1</c:v>
                </c:pt>
              </c:strCache>
            </c:strRef>
          </c:cat>
          <c:val>
            <c:numRef>
              <c:f>Sheet1!$B$3:$B$3</c:f>
              <c:numCache>
                <c:formatCode>G/通用格式</c:formatCode>
                <c:ptCount val="1"/>
                <c:pt idx="0">
                  <c:v>2.4</c:v>
                </c:pt>
              </c:numCache>
            </c:numRef>
          </c:val>
          <c:extLst xmlns:c16r2="http://schemas.microsoft.com/office/drawing/2015/06/chart">
            <c:ext xmlns:c16="http://schemas.microsoft.com/office/drawing/2014/chart" uri="{C3380CC4-5D6E-409C-BE32-E72D297353CC}">
              <c16:uniqueId val="{00000004-7365-43A7-ABD6-D6AC71EE30F5}"/>
            </c:ext>
          </c:extLst>
        </c:ser>
        <c:ser>
          <c:idx val="2"/>
          <c:order val="2"/>
          <c:tx>
            <c:strRef>
              <c:f>Sheet1!$A$4</c:f>
              <c:strCache>
                <c:ptCount val="1"/>
                <c:pt idx="0">
                  <c:v>Series 3</c:v>
                </c:pt>
              </c:strCache>
            </c:strRef>
          </c:tx>
          <c:spPr>
            <a:solidFill>
              <a:srgbClr val="A6A6A6"/>
            </a:solidFill>
            <a:ln w="12700" cap="flat">
              <a:noFill/>
              <a:miter lim="400000"/>
            </a:ln>
            <a:effectLst/>
          </c:spPr>
          <c:invertIfNegative val="0"/>
          <c:cat>
            <c:strRef>
              <c:f>Sheet1!$B$1:$B$1</c:f>
              <c:strCache>
                <c:ptCount val="1"/>
                <c:pt idx="0">
                  <c:v>Category 1</c:v>
                </c:pt>
              </c:strCache>
            </c:strRef>
          </c:cat>
          <c:val>
            <c:numRef>
              <c:f>Sheet1!$B$4:$B$4</c:f>
              <c:numCache>
                <c:formatCode>G/通用格式</c:formatCode>
                <c:ptCount val="1"/>
                <c:pt idx="0">
                  <c:v>2</c:v>
                </c:pt>
              </c:numCache>
            </c:numRef>
          </c:val>
          <c:extLst xmlns:c16r2="http://schemas.microsoft.com/office/drawing/2015/06/chart">
            <c:ext xmlns:c16="http://schemas.microsoft.com/office/drawing/2014/chart" uri="{C3380CC4-5D6E-409C-BE32-E72D297353CC}">
              <c16:uniqueId val="{00000005-7365-43A7-ABD6-D6AC71EE30F5}"/>
            </c:ext>
          </c:extLst>
        </c:ser>
        <c:ser>
          <c:idx val="3"/>
          <c:order val="3"/>
          <c:tx>
            <c:strRef>
              <c:f>Sheet1!$A$5</c:f>
              <c:strCache>
                <c:ptCount val="1"/>
                <c:pt idx="0">
                  <c:v>Series 4</c:v>
                </c:pt>
              </c:strCache>
            </c:strRef>
          </c:tx>
          <c:spPr>
            <a:solidFill>
              <a:schemeClr val="accent3"/>
            </a:solidFill>
            <a:ln w="38100" cap="flat" cmpd="sng" algn="ctr">
              <a:noFill/>
              <a:prstDash val="solid"/>
            </a:ln>
            <a:effectLst/>
          </c:spPr>
          <c:invertIfNegative val="0"/>
          <c:cat>
            <c:strRef>
              <c:f>Sheet1!$B$1:$B$1</c:f>
              <c:strCache>
                <c:ptCount val="1"/>
                <c:pt idx="0">
                  <c:v>Category 1</c:v>
                </c:pt>
              </c:strCache>
            </c:strRef>
          </c:cat>
          <c:val>
            <c:numRef>
              <c:f>Sheet1!$B$5:$B$5</c:f>
              <c:numCache>
                <c:formatCode>G/通用格式</c:formatCode>
                <c:ptCount val="1"/>
                <c:pt idx="0">
                  <c:v>3</c:v>
                </c:pt>
              </c:numCache>
            </c:numRef>
          </c:val>
          <c:extLst xmlns:c16r2="http://schemas.microsoft.com/office/drawing/2015/06/chart">
            <c:ext xmlns:c16="http://schemas.microsoft.com/office/drawing/2014/chart" uri="{C3380CC4-5D6E-409C-BE32-E72D297353CC}">
              <c16:uniqueId val="{00000006-7365-43A7-ABD6-D6AC71EE30F5}"/>
            </c:ext>
          </c:extLst>
        </c:ser>
        <c:ser>
          <c:idx val="4"/>
          <c:order val="4"/>
          <c:tx>
            <c:strRef>
              <c:f>Sheet1!$A$6</c:f>
              <c:strCache>
                <c:ptCount val="1"/>
                <c:pt idx="0">
                  <c:v>Series 5</c:v>
                </c:pt>
              </c:strCache>
            </c:strRef>
          </c:tx>
          <c:spPr>
            <a:solidFill>
              <a:schemeClr val="accent5"/>
            </a:solidFill>
            <a:ln w="38100" cap="flat" cmpd="sng" algn="ctr">
              <a:noFill/>
              <a:prstDash val="solid"/>
            </a:ln>
            <a:effectLst/>
          </c:spPr>
          <c:invertIfNegative val="0"/>
          <c:cat>
            <c:strRef>
              <c:f>Sheet1!$B$1:$B$1</c:f>
              <c:strCache>
                <c:ptCount val="1"/>
                <c:pt idx="0">
                  <c:v>Category 1</c:v>
                </c:pt>
              </c:strCache>
            </c:strRef>
          </c:cat>
          <c:val>
            <c:numRef>
              <c:f>Sheet1!$B$6:$B$6</c:f>
              <c:numCache>
                <c:formatCode>G/通用格式</c:formatCode>
                <c:ptCount val="1"/>
                <c:pt idx="0">
                  <c:v>2.5</c:v>
                </c:pt>
              </c:numCache>
            </c:numRef>
          </c:val>
          <c:extLst xmlns:c16r2="http://schemas.microsoft.com/office/drawing/2015/06/chart">
            <c:ext xmlns:c16="http://schemas.microsoft.com/office/drawing/2014/chart" uri="{C3380CC4-5D6E-409C-BE32-E72D297353CC}">
              <c16:uniqueId val="{00000007-7365-43A7-ABD6-D6AC71EE30F5}"/>
            </c:ext>
          </c:extLst>
        </c:ser>
        <c:ser>
          <c:idx val="5"/>
          <c:order val="5"/>
          <c:tx>
            <c:strRef>
              <c:f>Sheet1!$A$7</c:f>
              <c:strCache>
                <c:ptCount val="1"/>
                <c:pt idx="0">
                  <c:v>Series 6</c:v>
                </c:pt>
              </c:strCache>
            </c:strRef>
          </c:tx>
          <c:spPr>
            <a:solidFill>
              <a:schemeClr val="accent6"/>
            </a:solidFill>
            <a:ln w="38100" cap="flat" cmpd="sng" algn="ctr">
              <a:noFill/>
              <a:prstDash val="solid"/>
            </a:ln>
            <a:effectLst/>
          </c:spPr>
          <c:invertIfNegative val="0"/>
          <c:cat>
            <c:strRef>
              <c:f>Sheet1!$B$1:$B$1</c:f>
              <c:strCache>
                <c:ptCount val="1"/>
                <c:pt idx="0">
                  <c:v>Category 1</c:v>
                </c:pt>
              </c:strCache>
            </c:strRef>
          </c:cat>
          <c:val>
            <c:numRef>
              <c:f>Sheet1!$B$7:$B$7</c:f>
              <c:numCache>
                <c:formatCode>G/通用格式</c:formatCode>
                <c:ptCount val="1"/>
                <c:pt idx="0">
                  <c:v>2.2000000000000002</c:v>
                </c:pt>
              </c:numCache>
            </c:numRef>
          </c:val>
          <c:extLst xmlns:c16r2="http://schemas.microsoft.com/office/drawing/2015/06/chart">
            <c:ext xmlns:c16="http://schemas.microsoft.com/office/drawing/2014/chart" uri="{C3380CC4-5D6E-409C-BE32-E72D297353CC}">
              <c16:uniqueId val="{00000008-7365-43A7-ABD6-D6AC71EE30F5}"/>
            </c:ext>
          </c:extLst>
        </c:ser>
        <c:dLbls>
          <c:showLegendKey val="0"/>
          <c:showVal val="0"/>
          <c:showCatName val="0"/>
          <c:showSerName val="0"/>
          <c:showPercent val="0"/>
          <c:showBubbleSize val="0"/>
        </c:dLbls>
        <c:gapWidth val="35"/>
        <c:overlap val="-57"/>
        <c:axId val="645143936"/>
        <c:axId val="645145728"/>
      </c:barChart>
      <c:catAx>
        <c:axId val="645143936"/>
        <c:scaling>
          <c:orientation val="minMax"/>
        </c:scaling>
        <c:delete val="0"/>
        <c:axPos val="b"/>
        <c:numFmt formatCode="G/通用格式" sourceLinked="0"/>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645145728"/>
        <c:crosses val="autoZero"/>
        <c:auto val="1"/>
        <c:lblAlgn val="ctr"/>
        <c:lblOffset val="100"/>
        <c:noMultiLvlLbl val="1"/>
      </c:catAx>
      <c:valAx>
        <c:axId val="645145728"/>
        <c:scaling>
          <c:orientation val="minMax"/>
        </c:scaling>
        <c:delete val="0"/>
        <c:axPos val="l"/>
        <c:majorGridlines>
          <c:spPr>
            <a:ln w="12700" cap="flat" cmpd="sng" algn="ctr">
              <a:solidFill>
                <a:srgbClr val="ECE2C5"/>
              </a:solidFill>
              <a:prstDash val="solid"/>
              <a:round/>
            </a:ln>
          </c:spPr>
        </c:majorGridlines>
        <c:numFmt formatCode="#,##0.00"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645143936"/>
        <c:crosses val="autoZero"/>
        <c:crossBetween val="between"/>
        <c:majorUnit val="1.25"/>
        <c:minorUnit val="0.625"/>
      </c:valAx>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1C789F"/>
            </a:solidFill>
            <a:ln w="12700" cap="flat">
              <a:noFill/>
              <a:miter lim="400000"/>
            </a:ln>
            <a:effectLst/>
          </c:spPr>
          <c:dPt>
            <c:idx val="0"/>
            <c:bubble3D val="0"/>
            <c:spPr>
              <a:solidFill>
                <a:schemeClr val="accent1"/>
              </a:solidFill>
              <a:ln w="38100" cap="flat" cmpd="sng" algn="ctr">
                <a:solidFill>
                  <a:schemeClr val="lt1"/>
                </a:solidFill>
                <a:prstDash val="solid"/>
              </a:ln>
              <a:effectLst/>
            </c:spPr>
            <c:extLst xmlns:c16r2="http://schemas.microsoft.com/office/drawing/2015/06/chart">
              <c:ext xmlns:c16="http://schemas.microsoft.com/office/drawing/2014/chart" uri="{C3380CC4-5D6E-409C-BE32-E72D297353CC}">
                <c16:uniqueId val="{00000001-68CF-474B-A500-48778F54B237}"/>
              </c:ext>
            </c:extLst>
          </c:dPt>
          <c:dPt>
            <c:idx val="1"/>
            <c:bubble3D val="0"/>
            <c:spPr>
              <a:solidFill>
                <a:schemeClr val="accent2"/>
              </a:solidFill>
              <a:ln w="38100" cap="flat" cmpd="sng" algn="ctr">
                <a:noFill/>
                <a:prstDash val="solid"/>
              </a:ln>
              <a:effectLst/>
            </c:spPr>
            <c:extLst xmlns:c16r2="http://schemas.microsoft.com/office/drawing/2015/06/chart">
              <c:ext xmlns:c16="http://schemas.microsoft.com/office/drawing/2014/chart" uri="{C3380CC4-5D6E-409C-BE32-E72D297353CC}">
                <c16:uniqueId val="{00000003-68CF-474B-A500-48778F54B237}"/>
              </c:ext>
            </c:extLst>
          </c:dPt>
          <c:dPt>
            <c:idx val="2"/>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5-68CF-474B-A500-48778F54B237}"/>
              </c:ext>
            </c:extLst>
          </c:dPt>
          <c:dPt>
            <c:idx val="3"/>
            <c:bubble3D val="0"/>
            <c:spPr>
              <a:solidFill>
                <a:schemeClr val="accent5"/>
              </a:solidFill>
              <a:ln w="38100" cap="flat" cmpd="sng" algn="ctr">
                <a:noFill/>
                <a:prstDash val="solid"/>
              </a:ln>
              <a:effectLst/>
            </c:spPr>
            <c:extLst xmlns:c16r2="http://schemas.microsoft.com/office/drawing/2015/06/chart">
              <c:ext xmlns:c16="http://schemas.microsoft.com/office/drawing/2014/chart" uri="{C3380CC4-5D6E-409C-BE32-E72D297353CC}">
                <c16:uniqueId val="{00000007-68CF-474B-A500-48778F54B237}"/>
              </c:ext>
            </c:extLst>
          </c:dPt>
          <c:dLbls>
            <c:dLbl>
              <c:idx val="1"/>
              <c:numFmt formatCode="0.#" sourceLinked="0"/>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inEnd"/>
              <c:showLegendKey val="0"/>
              <c:showVal val="1"/>
              <c:showCatName val="0"/>
              <c:showSerName val="0"/>
              <c:showPercent val="0"/>
              <c:showBubbleSize val="0"/>
            </c:dLbl>
            <c:dLbl>
              <c:idx val="2"/>
              <c:numFmt formatCode="0.#" sourceLinked="0"/>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inEnd"/>
              <c:showLegendKey val="0"/>
              <c:showVal val="1"/>
              <c:showCatName val="0"/>
              <c:showSerName val="0"/>
              <c:showPercent val="0"/>
              <c:showBubbleSize val="0"/>
            </c:dLbl>
            <c:dLbl>
              <c:idx val="3"/>
              <c:numFmt formatCode="0.#" sourceLinked="0"/>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inEnd"/>
              <c:showLegendKey val="0"/>
              <c:showVal val="1"/>
              <c:showCatName val="0"/>
              <c:showSerName val="0"/>
              <c:showPercent val="0"/>
              <c:showBubbleSize val="0"/>
            </c:dLbl>
            <c:numFmt formatCode="0.##" sourceLinked="0"/>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Sheet1!$B$1:$E$1</c:f>
              <c:strCache>
                <c:ptCount val="4"/>
                <c:pt idx="0">
                  <c:v>1st Qtr</c:v>
                </c:pt>
                <c:pt idx="1">
                  <c:v>2nd Qtr</c:v>
                </c:pt>
                <c:pt idx="2">
                  <c:v>3rd Qtr</c:v>
                </c:pt>
                <c:pt idx="3">
                  <c:v>4th Qtr</c:v>
                </c:pt>
              </c:strCache>
            </c:strRef>
          </c:cat>
          <c:val>
            <c:numRef>
              <c:f>Sheet1!$B$2:$E$2</c:f>
              <c:numCache>
                <c:formatCode>G/通用格式</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68CF-474B-A500-48778F54B237}"/>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178C6E-7AE1-4F71-8CC8-932D1FBA296C}" type="datetimeFigureOut">
              <a:rPr lang="zh-CN" altLang="en-US" smtClean="0"/>
              <a:t>2018/9/3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3D3192-9897-4C9E-8084-95C6AE76384B}" type="slidenum">
              <a:rPr lang="zh-CN" altLang="en-US" smtClean="0"/>
              <a:t>‹#›</a:t>
            </a:fld>
            <a:endParaRPr lang="zh-CN" altLang="en-US"/>
          </a:p>
        </p:txBody>
      </p:sp>
    </p:spTree>
    <p:extLst>
      <p:ext uri="{BB962C8B-B14F-4D97-AF65-F5344CB8AC3E}">
        <p14:creationId xmlns:p14="http://schemas.microsoft.com/office/powerpoint/2010/main" val="3671478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1</a:t>
            </a:fld>
            <a:endParaRPr lang="zh-CN" altLang="en-US"/>
          </a:p>
        </p:txBody>
      </p:sp>
    </p:spTree>
    <p:extLst>
      <p:ext uri="{BB962C8B-B14F-4D97-AF65-F5344CB8AC3E}">
        <p14:creationId xmlns:p14="http://schemas.microsoft.com/office/powerpoint/2010/main" val="130804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10</a:t>
            </a:fld>
            <a:endParaRPr lang="zh-CN" altLang="en-US"/>
          </a:p>
        </p:txBody>
      </p:sp>
    </p:spTree>
    <p:extLst>
      <p:ext uri="{BB962C8B-B14F-4D97-AF65-F5344CB8AC3E}">
        <p14:creationId xmlns:p14="http://schemas.microsoft.com/office/powerpoint/2010/main" val="1862102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extLst>
      <p:ext uri="{BB962C8B-B14F-4D97-AF65-F5344CB8AC3E}">
        <p14:creationId xmlns:p14="http://schemas.microsoft.com/office/powerpoint/2010/main" val="197808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12</a:t>
            </a:fld>
            <a:endParaRPr lang="zh-CN" altLang="en-US"/>
          </a:p>
        </p:txBody>
      </p:sp>
    </p:spTree>
    <p:extLst>
      <p:ext uri="{BB962C8B-B14F-4D97-AF65-F5344CB8AC3E}">
        <p14:creationId xmlns:p14="http://schemas.microsoft.com/office/powerpoint/2010/main" val="2489601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13</a:t>
            </a:fld>
            <a:endParaRPr lang="zh-CN" altLang="en-US"/>
          </a:p>
        </p:txBody>
      </p:sp>
    </p:spTree>
    <p:extLst>
      <p:ext uri="{BB962C8B-B14F-4D97-AF65-F5344CB8AC3E}">
        <p14:creationId xmlns:p14="http://schemas.microsoft.com/office/powerpoint/2010/main" val="3326361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3778760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15</a:t>
            </a:fld>
            <a:endParaRPr lang="zh-CN" altLang="en-US"/>
          </a:p>
        </p:txBody>
      </p:sp>
    </p:spTree>
    <p:extLst>
      <p:ext uri="{BB962C8B-B14F-4D97-AF65-F5344CB8AC3E}">
        <p14:creationId xmlns:p14="http://schemas.microsoft.com/office/powerpoint/2010/main" val="3336759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520205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3198949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18</a:t>
            </a:fld>
            <a:endParaRPr lang="zh-CN" altLang="en-US"/>
          </a:p>
        </p:txBody>
      </p:sp>
    </p:spTree>
    <p:extLst>
      <p:ext uri="{BB962C8B-B14F-4D97-AF65-F5344CB8AC3E}">
        <p14:creationId xmlns:p14="http://schemas.microsoft.com/office/powerpoint/2010/main" val="32192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361281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2</a:t>
            </a:fld>
            <a:endParaRPr lang="zh-CN" altLang="en-US"/>
          </a:p>
        </p:txBody>
      </p:sp>
    </p:spTree>
    <p:extLst>
      <p:ext uri="{BB962C8B-B14F-4D97-AF65-F5344CB8AC3E}">
        <p14:creationId xmlns:p14="http://schemas.microsoft.com/office/powerpoint/2010/main" val="1587781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2274370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440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4351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6029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24</a:t>
            </a:fld>
            <a:endParaRPr lang="zh-CN" altLang="en-US"/>
          </a:p>
        </p:txBody>
      </p:sp>
    </p:spTree>
    <p:extLst>
      <p:ext uri="{BB962C8B-B14F-4D97-AF65-F5344CB8AC3E}">
        <p14:creationId xmlns:p14="http://schemas.microsoft.com/office/powerpoint/2010/main" val="547250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2821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92203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667632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316822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675212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3</a:t>
            </a:fld>
            <a:endParaRPr lang="zh-CN" altLang="en-US"/>
          </a:p>
        </p:txBody>
      </p:sp>
    </p:spTree>
    <p:extLst>
      <p:ext uri="{BB962C8B-B14F-4D97-AF65-F5344CB8AC3E}">
        <p14:creationId xmlns:p14="http://schemas.microsoft.com/office/powerpoint/2010/main" val="1462537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772640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4553794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32</a:t>
            </a:fld>
            <a:endParaRPr lang="zh-CN" altLang="en-US"/>
          </a:p>
        </p:txBody>
      </p:sp>
    </p:spTree>
    <p:extLst>
      <p:ext uri="{BB962C8B-B14F-4D97-AF65-F5344CB8AC3E}">
        <p14:creationId xmlns:p14="http://schemas.microsoft.com/office/powerpoint/2010/main" val="2072064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6068751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240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19487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36</a:t>
            </a:fld>
            <a:endParaRPr lang="zh-CN" altLang="en-US"/>
          </a:p>
        </p:txBody>
      </p:sp>
    </p:spTree>
    <p:extLst>
      <p:ext uri="{BB962C8B-B14F-4D97-AF65-F5344CB8AC3E}">
        <p14:creationId xmlns:p14="http://schemas.microsoft.com/office/powerpoint/2010/main" val="520940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37</a:t>
            </a:fld>
            <a:endParaRPr lang="zh-CN" altLang="en-US"/>
          </a:p>
        </p:txBody>
      </p:sp>
    </p:spTree>
    <p:extLst>
      <p:ext uri="{BB962C8B-B14F-4D97-AF65-F5344CB8AC3E}">
        <p14:creationId xmlns:p14="http://schemas.microsoft.com/office/powerpoint/2010/main" val="29722665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38</a:t>
            </a:fld>
            <a:endParaRPr lang="zh-CN" altLang="en-US"/>
          </a:p>
        </p:txBody>
      </p:sp>
    </p:spTree>
    <p:extLst>
      <p:ext uri="{BB962C8B-B14F-4D97-AF65-F5344CB8AC3E}">
        <p14:creationId xmlns:p14="http://schemas.microsoft.com/office/powerpoint/2010/main" val="292982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D3192-9897-4C9E-8084-95C6AE76384B}" type="slidenum">
              <a:rPr lang="zh-CN" altLang="en-US" smtClean="0"/>
              <a:t>39</a:t>
            </a:fld>
            <a:endParaRPr lang="zh-CN" altLang="en-US"/>
          </a:p>
        </p:txBody>
      </p:sp>
    </p:spTree>
    <p:extLst>
      <p:ext uri="{BB962C8B-B14F-4D97-AF65-F5344CB8AC3E}">
        <p14:creationId xmlns:p14="http://schemas.microsoft.com/office/powerpoint/2010/main" val="100873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4</a:t>
            </a:fld>
            <a:endParaRPr lang="zh-CN" altLang="en-US"/>
          </a:p>
        </p:txBody>
      </p:sp>
    </p:spTree>
    <p:extLst>
      <p:ext uri="{BB962C8B-B14F-4D97-AF65-F5344CB8AC3E}">
        <p14:creationId xmlns:p14="http://schemas.microsoft.com/office/powerpoint/2010/main" val="1118765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5</a:t>
            </a:fld>
            <a:endParaRPr lang="zh-CN" altLang="en-US"/>
          </a:p>
        </p:txBody>
      </p:sp>
    </p:spTree>
    <p:extLst>
      <p:ext uri="{BB962C8B-B14F-4D97-AF65-F5344CB8AC3E}">
        <p14:creationId xmlns:p14="http://schemas.microsoft.com/office/powerpoint/2010/main" val="3906847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508344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7</a:t>
            </a:fld>
            <a:endParaRPr lang="zh-CN" altLang="en-US"/>
          </a:p>
        </p:txBody>
      </p:sp>
    </p:spTree>
    <p:extLst>
      <p:ext uri="{BB962C8B-B14F-4D97-AF65-F5344CB8AC3E}">
        <p14:creationId xmlns:p14="http://schemas.microsoft.com/office/powerpoint/2010/main" val="55572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8</a:t>
            </a:fld>
            <a:endParaRPr lang="zh-CN" altLang="en-US"/>
          </a:p>
        </p:txBody>
      </p:sp>
    </p:spTree>
    <p:extLst>
      <p:ext uri="{BB962C8B-B14F-4D97-AF65-F5344CB8AC3E}">
        <p14:creationId xmlns:p14="http://schemas.microsoft.com/office/powerpoint/2010/main" val="3559725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1163435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 y="212725"/>
            <a:ext cx="10515600" cy="442595"/>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2018/9/3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chart" Target="../charts/char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540179" y="3403091"/>
            <a:ext cx="7838816" cy="923330"/>
          </a:xfrm>
          <a:prstGeom prst="rect">
            <a:avLst/>
          </a:prstGeom>
          <a:noFill/>
          <a:ln w="9525">
            <a:noFill/>
            <a:miter lim="800000"/>
          </a:ln>
        </p:spPr>
        <p:txBody>
          <a:bodyPr wrap="square">
            <a:spAutoFit/>
          </a:bodyPr>
          <a:lstStyle/>
          <a:p>
            <a:pPr algn="r"/>
            <a:r>
              <a:rPr lang="zh-CN" altLang="en-US" sz="5400" b="1" dirty="0" smtClean="0">
                <a:solidFill>
                  <a:schemeClr val="bg1"/>
                </a:solidFill>
                <a:latin typeface="微软雅黑" panose="020B0503020204020204" pitchFamily="34" charset="-122"/>
                <a:ea typeface="微软雅黑" panose="020B0503020204020204" pitchFamily="34" charset="-122"/>
              </a:rPr>
              <a:t>油画风格创意模板</a:t>
            </a:r>
            <a:endParaRPr lang="en-US" altLang="zh-CN" sz="5400" b="1" dirty="0">
              <a:solidFill>
                <a:schemeClr val="bg1"/>
              </a:solidFill>
              <a:latin typeface="微软雅黑" panose="020B0503020204020204" pitchFamily="34" charset="-122"/>
              <a:ea typeface="微软雅黑" panose="020B0503020204020204" pitchFamily="34" charset="-122"/>
            </a:endParaRPr>
          </a:p>
        </p:txBody>
      </p:sp>
      <p:sp>
        <p:nvSpPr>
          <p:cNvPr id="3" name="Text Box 2"/>
          <p:cNvSpPr txBox="1">
            <a:spLocks noChangeArrowheads="1"/>
          </p:cNvSpPr>
          <p:nvPr/>
        </p:nvSpPr>
        <p:spPr bwMode="auto">
          <a:xfrm>
            <a:off x="603848" y="4305791"/>
            <a:ext cx="5694789" cy="338554"/>
          </a:xfrm>
          <a:prstGeom prst="rect">
            <a:avLst/>
          </a:prstGeom>
          <a:noFill/>
          <a:ln w="9525">
            <a:noFill/>
            <a:miter lim="800000"/>
          </a:ln>
        </p:spPr>
        <p:txBody>
          <a:bodyPr wrap="square">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适用于年终总结</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工作计划</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述职报告</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策划方案等</a:t>
            </a:r>
            <a:endParaRPr lang="nl-NL" altLang="zh-CN" sz="1600" dirty="0">
              <a:solidFill>
                <a:schemeClr val="bg1"/>
              </a:solidFill>
              <a:latin typeface="微软雅黑" panose="020B0503020204020204" pitchFamily="34" charset="-122"/>
              <a:ea typeface="微软雅黑" panose="020B0503020204020204" pitchFamily="34" charset="-122"/>
            </a:endParaRPr>
          </a:p>
        </p:txBody>
      </p:sp>
      <p:sp>
        <p:nvSpPr>
          <p:cNvPr id="4" name="Text Box 58"/>
          <p:cNvSpPr txBox="1">
            <a:spLocks noChangeArrowheads="1"/>
          </p:cNvSpPr>
          <p:nvPr/>
        </p:nvSpPr>
        <p:spPr bwMode="auto">
          <a:xfrm>
            <a:off x="869841" y="1400968"/>
            <a:ext cx="5428796" cy="2138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r"/>
            <a:r>
              <a:rPr lang="en-US" altLang="zh-CN" sz="13300" dirty="0" smtClean="0">
                <a:solidFill>
                  <a:schemeClr val="bg1"/>
                </a:solidFill>
                <a:latin typeface="Impact" panose="020B0806030902050204" pitchFamily="34" charset="0"/>
                <a:ea typeface="微软雅黑" panose="020B0503020204020204" pitchFamily="34" charset="-122"/>
              </a:rPr>
              <a:t>2019</a:t>
            </a:r>
            <a:endParaRPr lang="en-US" altLang="zh-CN" sz="13300" dirty="0">
              <a:solidFill>
                <a:schemeClr val="bg1"/>
              </a:solidFill>
              <a:latin typeface="Impact" panose="020B0806030902050204" pitchFamily="34" charset="0"/>
              <a:ea typeface="微软雅黑" panose="020B0503020204020204" pitchFamily="34" charset="-122"/>
            </a:endParaRPr>
          </a:p>
        </p:txBody>
      </p:sp>
      <p:cxnSp>
        <p:nvCxnSpPr>
          <p:cNvPr id="5" name="直接连接符 4"/>
          <p:cNvCxnSpPr/>
          <p:nvPr/>
        </p:nvCxnSpPr>
        <p:spPr>
          <a:xfrm>
            <a:off x="603848" y="3356671"/>
            <a:ext cx="55576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Ryan Farish - Firefli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96400" y="-2042160"/>
            <a:ext cx="609600" cy="609600"/>
          </a:xfrm>
          <a:prstGeom prst="rect">
            <a:avLst/>
          </a:prstGeom>
        </p:spPr>
      </p:pic>
      <p:sp>
        <p:nvSpPr>
          <p:cNvPr id="6" name="文本框 5"/>
          <p:cNvSpPr txBox="1"/>
          <p:nvPr/>
        </p:nvSpPr>
        <p:spPr>
          <a:xfrm>
            <a:off x="3006451" y="5061397"/>
            <a:ext cx="3236784" cy="369332"/>
          </a:xfrm>
          <a:prstGeom prst="rect">
            <a:avLst/>
          </a:prstGeom>
          <a:noFill/>
        </p:spPr>
        <p:txBody>
          <a:bodyPr wrap="none" rtlCol="0">
            <a:spAutoFit/>
          </a:bodyPr>
          <a:lstStyle/>
          <a:p>
            <a:pPr algn="r"/>
            <a:r>
              <a:rPr lang="zh-CN" altLang="en-US" dirty="0">
                <a:solidFill>
                  <a:schemeClr val="bg1"/>
                </a:solidFill>
              </a:rPr>
              <a:t>汇报人</a:t>
            </a:r>
            <a:r>
              <a:rPr lang="zh-CN" altLang="en-US" dirty="0" smtClean="0">
                <a:solidFill>
                  <a:schemeClr val="bg1"/>
                </a:solidFill>
              </a:rPr>
              <a:t>：</a:t>
            </a:r>
            <a:r>
              <a:rPr lang="en-US" altLang="zh-CN" smtClean="0">
                <a:solidFill>
                  <a:schemeClr val="bg1"/>
                </a:solidFill>
              </a:rPr>
              <a:t>xx</a:t>
            </a:r>
            <a:r>
              <a:rPr lang="zh-CN" altLang="en-US" smtClean="0">
                <a:solidFill>
                  <a:schemeClr val="bg1"/>
                </a:solidFill>
              </a:rPr>
              <a:t>  </a:t>
            </a:r>
            <a:r>
              <a:rPr lang="zh-CN" altLang="en-US" dirty="0">
                <a:solidFill>
                  <a:schemeClr val="bg1"/>
                </a:solidFill>
              </a:rPr>
              <a:t>时间：</a:t>
            </a:r>
            <a:r>
              <a:rPr lang="en-US" altLang="zh-CN" dirty="0">
                <a:solidFill>
                  <a:schemeClr val="bg1"/>
                </a:solidFill>
              </a:rPr>
              <a:t>XX</a:t>
            </a:r>
            <a:r>
              <a:rPr lang="zh-CN" altLang="en-US" dirty="0">
                <a:solidFill>
                  <a:schemeClr val="bg1"/>
                </a:solidFill>
              </a:rPr>
              <a:t>年</a:t>
            </a:r>
            <a:r>
              <a:rPr lang="en-US" altLang="zh-CN" dirty="0">
                <a:solidFill>
                  <a:schemeClr val="bg1"/>
                </a:solidFill>
              </a:rPr>
              <a:t>XX</a:t>
            </a:r>
            <a:r>
              <a:rPr lang="zh-CN" altLang="en-US" dirty="0">
                <a:solidFill>
                  <a:schemeClr val="bg1"/>
                </a:solidFill>
              </a:rPr>
              <a:t>月</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iterate type="lt">
                                    <p:tmPct val="12000"/>
                                  </p:iterate>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192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9"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408987" y="2276873"/>
            <a:ext cx="4185761" cy="830997"/>
          </a:xfrm>
          <a:prstGeom prst="rect">
            <a:avLst/>
          </a:prstGeom>
          <a:noFill/>
        </p:spPr>
        <p:txBody>
          <a:bodyPr wrap="none" rtlCol="0">
            <a:spAutoFit/>
          </a:bodyPr>
          <a:lstStyle/>
          <a:p>
            <a:pPr marL="0" lvl="1"/>
            <a:r>
              <a:rPr lang="zh-CN" altLang="en-US" sz="4800" b="1" spc="400" dirty="0" smtClean="0">
                <a:solidFill>
                  <a:schemeClr val="bg1"/>
                </a:solidFill>
                <a:latin typeface="微软雅黑" panose="020B0503020204020204" pitchFamily="34" charset="-122"/>
                <a:ea typeface="微软雅黑" panose="020B0503020204020204" pitchFamily="34" charset="-122"/>
              </a:rPr>
              <a:t>工作完成情况</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68037" y="3122892"/>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2549343" y="326484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7" name="文本框 6"/>
          <p:cNvSpPr txBox="1"/>
          <p:nvPr/>
        </p:nvSpPr>
        <p:spPr>
          <a:xfrm>
            <a:off x="2549342" y="366958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4820298" y="326919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9" name="文本框 9"/>
          <p:cNvSpPr txBox="1"/>
          <p:nvPr/>
        </p:nvSpPr>
        <p:spPr>
          <a:xfrm>
            <a:off x="4820299" y="367452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grpSp>
        <p:nvGrpSpPr>
          <p:cNvPr id="10" name="组合 9"/>
          <p:cNvGrpSpPr/>
          <p:nvPr/>
        </p:nvGrpSpPr>
        <p:grpSpPr>
          <a:xfrm>
            <a:off x="240837" y="2078753"/>
            <a:ext cx="2016224" cy="2016224"/>
            <a:chOff x="2118480" y="1316166"/>
            <a:chExt cx="1512168" cy="1512168"/>
          </a:xfrm>
        </p:grpSpPr>
        <p:sp>
          <p:nvSpPr>
            <p:cNvPr id="11" name="椭圆 10"/>
            <p:cNvSpPr/>
            <p:nvPr/>
          </p:nvSpPr>
          <p:spPr>
            <a:xfrm>
              <a:off x="2118480" y="1316166"/>
              <a:ext cx="1512168" cy="151216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67"/>
            <p:cNvSpPr txBox="1"/>
            <p:nvPr/>
          </p:nvSpPr>
          <p:spPr>
            <a:xfrm>
              <a:off x="2363474" y="1556810"/>
              <a:ext cx="1022180" cy="992579"/>
            </a:xfrm>
            <a:prstGeom prst="rect">
              <a:avLst/>
            </a:prstGeom>
            <a:noFill/>
          </p:spPr>
          <p:txBody>
            <a:bodyPr wrap="square" rtlCol="0">
              <a:spAutoFit/>
            </a:bodyPr>
            <a:lstStyle/>
            <a:p>
              <a:pPr marL="0" lvl="1" algn="ctr"/>
              <a:r>
                <a:rPr lang="en-US" altLang="zh-CN" sz="8000" spc="300" dirty="0" smtClean="0">
                  <a:solidFill>
                    <a:schemeClr val="bg1"/>
                  </a:solidFill>
                  <a:latin typeface="Impact" panose="020B0806030902050204" pitchFamily="34" charset="0"/>
                  <a:ea typeface="微软雅黑" panose="020B0503020204020204" pitchFamily="34" charset="-122"/>
                </a:rPr>
                <a:t>02</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
          <p:cNvSpPr>
            <a:spLocks noChangeShapeType="1"/>
          </p:cNvSpPr>
          <p:nvPr/>
        </p:nvSpPr>
        <p:spPr bwMode="auto">
          <a:xfrm>
            <a:off x="6064783" y="3291008"/>
            <a:ext cx="0" cy="1161554"/>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840" tIns="45920" rIns="91840" bIns="45920" numCol="1" anchor="t" anchorCtr="0" compatLnSpc="1"/>
          <a:lstStyle/>
          <a:p>
            <a:endParaRPr lang="zh-CN" altLang="en-US"/>
          </a:p>
        </p:txBody>
      </p:sp>
      <p:sp>
        <p:nvSpPr>
          <p:cNvPr id="3" name="Oval 8"/>
          <p:cNvSpPr>
            <a:spLocks noChangeArrowheads="1"/>
          </p:cNvSpPr>
          <p:nvPr/>
        </p:nvSpPr>
        <p:spPr bwMode="auto">
          <a:xfrm>
            <a:off x="5919078" y="4443587"/>
            <a:ext cx="286124" cy="2863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4" name="Oval 9"/>
          <p:cNvSpPr>
            <a:spLocks noChangeArrowheads="1"/>
          </p:cNvSpPr>
          <p:nvPr/>
        </p:nvSpPr>
        <p:spPr bwMode="auto">
          <a:xfrm>
            <a:off x="8281233" y="4443587"/>
            <a:ext cx="288810"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Oval 10"/>
          <p:cNvSpPr>
            <a:spLocks noChangeArrowheads="1"/>
          </p:cNvSpPr>
          <p:nvPr/>
        </p:nvSpPr>
        <p:spPr bwMode="auto">
          <a:xfrm>
            <a:off x="10646216" y="4443587"/>
            <a:ext cx="284783"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Oval 11"/>
          <p:cNvSpPr>
            <a:spLocks noChangeArrowheads="1"/>
          </p:cNvSpPr>
          <p:nvPr/>
        </p:nvSpPr>
        <p:spPr bwMode="auto">
          <a:xfrm>
            <a:off x="3554525" y="4443587"/>
            <a:ext cx="286124"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Oval 12"/>
          <p:cNvSpPr>
            <a:spLocks noChangeArrowheads="1"/>
          </p:cNvSpPr>
          <p:nvPr/>
        </p:nvSpPr>
        <p:spPr bwMode="auto">
          <a:xfrm>
            <a:off x="1189971" y="4443587"/>
            <a:ext cx="286124"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8" name="Freeform 13"/>
          <p:cNvSpPr/>
          <p:nvPr/>
        </p:nvSpPr>
        <p:spPr bwMode="auto">
          <a:xfrm>
            <a:off x="1332505" y="3564999"/>
            <a:ext cx="4732279" cy="887562"/>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9" name="Freeform 14"/>
          <p:cNvSpPr/>
          <p:nvPr/>
        </p:nvSpPr>
        <p:spPr bwMode="auto">
          <a:xfrm>
            <a:off x="3697061" y="3860146"/>
            <a:ext cx="2367725" cy="592414"/>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0" name="Freeform 15"/>
          <p:cNvSpPr/>
          <p:nvPr/>
        </p:nvSpPr>
        <p:spPr bwMode="auto">
          <a:xfrm>
            <a:off x="6064784" y="3564999"/>
            <a:ext cx="4729108" cy="887562"/>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1" name="Freeform 16"/>
          <p:cNvSpPr/>
          <p:nvPr/>
        </p:nvSpPr>
        <p:spPr bwMode="auto">
          <a:xfrm>
            <a:off x="6064785" y="3860146"/>
            <a:ext cx="2364554" cy="592414"/>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2" name="Freeform 6"/>
          <p:cNvSpPr/>
          <p:nvPr/>
        </p:nvSpPr>
        <p:spPr bwMode="auto">
          <a:xfrm>
            <a:off x="5400256" y="1700809"/>
            <a:ext cx="1320601" cy="1680585"/>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287678" rIns="102916" bIns="51458" rtlCol="0" anchor="t"/>
          <a:lstStyle/>
          <a:p>
            <a:pPr algn="ctr"/>
            <a:r>
              <a:rPr lang="zh-CN" altLang="en-US" sz="1600" dirty="0">
                <a:latin typeface="微软雅黑" panose="020B0503020204020204" pitchFamily="34" charset="-122"/>
                <a:ea typeface="微软雅黑" panose="020B0503020204020204" pitchFamily="34" charset="-122"/>
              </a:rPr>
              <a:t>添加</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标题内容</a:t>
            </a:r>
          </a:p>
        </p:txBody>
      </p:sp>
      <p:sp>
        <p:nvSpPr>
          <p:cNvPr id="13" name="矩形 12"/>
          <p:cNvSpPr/>
          <p:nvPr/>
        </p:nvSpPr>
        <p:spPr>
          <a:xfrm>
            <a:off x="558400"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24552"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875381"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2941532"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5238876"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305027"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603960"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670111"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966929"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10033080"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1753010" y="1915793"/>
            <a:ext cx="1150622" cy="11515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添加标题内容</a:t>
            </a:r>
          </a:p>
        </p:txBody>
      </p:sp>
      <p:sp>
        <p:nvSpPr>
          <p:cNvPr id="24" name="椭圆 23"/>
          <p:cNvSpPr/>
          <p:nvPr/>
        </p:nvSpPr>
        <p:spPr>
          <a:xfrm>
            <a:off x="9275571" y="1915793"/>
            <a:ext cx="1150622" cy="11515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添加标题内容</a:t>
            </a:r>
          </a:p>
        </p:txBody>
      </p:sp>
      <p:cxnSp>
        <p:nvCxnSpPr>
          <p:cNvPr id="25" name="直接连接符 24"/>
          <p:cNvCxnSpPr/>
          <p:nvPr/>
        </p:nvCxnSpPr>
        <p:spPr>
          <a:xfrm>
            <a:off x="2875381" y="24529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720857" y="24529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标题 2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4/3*#ppt_w"/>
                                          </p:val>
                                        </p:tav>
                                        <p:tav tm="100000">
                                          <p:val>
                                            <p:strVal val="#ppt_w"/>
                                          </p:val>
                                        </p:tav>
                                      </p:tavLst>
                                    </p:anim>
                                    <p:anim calcmode="lin" valueType="num">
                                      <p:cBhvr>
                                        <p:cTn id="30" dur="500" fill="hold"/>
                                        <p:tgtEl>
                                          <p:spTgt spid="3"/>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4/3*#ppt_w"/>
                                          </p:val>
                                        </p:tav>
                                        <p:tav tm="100000">
                                          <p:val>
                                            <p:strVal val="#ppt_w"/>
                                          </p:val>
                                        </p:tav>
                                      </p:tavLst>
                                    </p:anim>
                                    <p:anim calcmode="lin" valueType="num">
                                      <p:cBhvr>
                                        <p:cTn id="34" dur="500" fill="hold"/>
                                        <p:tgtEl>
                                          <p:spTgt spid="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strVal val="4/3*#ppt_w"/>
                                          </p:val>
                                        </p:tav>
                                        <p:tav tm="100000">
                                          <p:val>
                                            <p:strVal val="#ppt_w"/>
                                          </p:val>
                                        </p:tav>
                                      </p:tavLst>
                                    </p:anim>
                                    <p:anim calcmode="lin" valueType="num">
                                      <p:cBhvr>
                                        <p:cTn id="38" dur="500" fill="hold"/>
                                        <p:tgtEl>
                                          <p:spTgt spid="4"/>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4/3*#ppt_w"/>
                                          </p:val>
                                        </p:tav>
                                        <p:tav tm="100000">
                                          <p:val>
                                            <p:strVal val="#ppt_w"/>
                                          </p:val>
                                        </p:tav>
                                      </p:tavLst>
                                    </p:anim>
                                    <p:anim calcmode="lin" valueType="num">
                                      <p:cBhvr>
                                        <p:cTn id="46" dur="500" fill="hold"/>
                                        <p:tgtEl>
                                          <p:spTgt spid="5"/>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2"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 calcmode="lin" valueType="num">
                                      <p:cBhvr>
                                        <p:cTn id="94" dur="500" fill="hold"/>
                                        <p:tgtEl>
                                          <p:spTgt spid="23"/>
                                        </p:tgtEl>
                                        <p:attrNameLst>
                                          <p:attrName>style.rotation</p:attrName>
                                        </p:attrNameLst>
                                      </p:cBhvr>
                                      <p:tavLst>
                                        <p:tav tm="0">
                                          <p:val>
                                            <p:fltVal val="360"/>
                                          </p:val>
                                        </p:tav>
                                        <p:tav tm="100000">
                                          <p:val>
                                            <p:fltVal val="0"/>
                                          </p:val>
                                        </p:tav>
                                      </p:tavLst>
                                    </p:anim>
                                    <p:animEffect transition="in" filter="fade">
                                      <p:cBhvr>
                                        <p:cTn id="95" dur="500"/>
                                        <p:tgtEl>
                                          <p:spTgt spid="23"/>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 calcmode="lin" valueType="num">
                                      <p:cBhvr>
                                        <p:cTn id="100" dur="500" fill="hold"/>
                                        <p:tgtEl>
                                          <p:spTgt spid="24"/>
                                        </p:tgtEl>
                                        <p:attrNameLst>
                                          <p:attrName>style.rotation</p:attrName>
                                        </p:attrNameLst>
                                      </p:cBhvr>
                                      <p:tavLst>
                                        <p:tav tm="0">
                                          <p:val>
                                            <p:fltVal val="360"/>
                                          </p:val>
                                        </p:tav>
                                        <p:tav tm="100000">
                                          <p:val>
                                            <p:fltVal val="0"/>
                                          </p:val>
                                        </p:tav>
                                      </p:tavLst>
                                    </p:anim>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645"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585" y="3714785"/>
            <a:ext cx="1863132"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525" y="2005123"/>
            <a:ext cx="1863132"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464" y="3714785"/>
            <a:ext cx="1863132"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403"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3154" y="2308140"/>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802"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p>
        </p:txBody>
      </p:sp>
      <p:sp>
        <p:nvSpPr>
          <p:cNvPr id="88" name="TextBox 31"/>
          <p:cNvSpPr txBox="1"/>
          <p:nvPr/>
        </p:nvSpPr>
        <p:spPr>
          <a:xfrm>
            <a:off x="7300869"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p>
        </p:txBody>
      </p:sp>
      <p:sp>
        <p:nvSpPr>
          <p:cNvPr id="89" name="TextBox 32"/>
          <p:cNvSpPr txBox="1"/>
          <p:nvPr/>
        </p:nvSpPr>
        <p:spPr>
          <a:xfrm>
            <a:off x="1187646" y="3840445"/>
            <a:ext cx="1860753"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p>
        </p:txBody>
      </p:sp>
      <p:sp>
        <p:nvSpPr>
          <p:cNvPr id="90" name="TextBox 33"/>
          <p:cNvSpPr txBox="1"/>
          <p:nvPr/>
        </p:nvSpPr>
        <p:spPr>
          <a:xfrm>
            <a:off x="5262335"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p>
        </p:txBody>
      </p:sp>
      <p:sp>
        <p:nvSpPr>
          <p:cNvPr id="91" name="TextBox 34"/>
          <p:cNvSpPr txBox="1"/>
          <p:nvPr/>
        </p:nvSpPr>
        <p:spPr>
          <a:xfrm>
            <a:off x="9339403"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lide(fromLeft)">
                                      <p:cBhvr>
                                        <p:cTn id="7" dur="500"/>
                                        <p:tgtEl>
                                          <p:spTgt spid="8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slide(fromBottom)">
                                      <p:cBhvr>
                                        <p:cTn id="11" dur="500"/>
                                        <p:tgtEl>
                                          <p:spTgt spid="8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slide(fromLeft)">
                                      <p:cBhvr>
                                        <p:cTn id="15" dur="500"/>
                                        <p:tgtEl>
                                          <p:spTgt spid="8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slide(fromBottom)">
                                      <p:cBhvr>
                                        <p:cTn id="19" dur="500"/>
                                        <p:tgtEl>
                                          <p:spTgt spid="8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slide(fromLeft)">
                                      <p:cBhvr>
                                        <p:cTn id="23" dur="500"/>
                                        <p:tgtEl>
                                          <p:spTgt spid="83"/>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slide(fromBottom)">
                                      <p:cBhvr>
                                        <p:cTn id="27" dur="500"/>
                                        <p:tgtEl>
                                          <p:spTgt spid="90"/>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slide(fromLeft)">
                                      <p:cBhvr>
                                        <p:cTn id="31" dur="500"/>
                                        <p:tgtEl>
                                          <p:spTgt spid="84"/>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slide(fromBottom)">
                                      <p:cBhvr>
                                        <p:cTn id="35" dur="500"/>
                                        <p:tgtEl>
                                          <p:spTgt spid="88"/>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slide(fromLeft)">
                                      <p:cBhvr>
                                        <p:cTn id="39" dur="500"/>
                                        <p:tgtEl>
                                          <p:spTgt spid="85"/>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slide(fromBottom)">
                                      <p:cBhvr>
                                        <p:cTn id="4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grpSp>
        <p:nvGrpSpPr>
          <p:cNvPr id="22" name="组合 21"/>
          <p:cNvGrpSpPr/>
          <p:nvPr/>
        </p:nvGrpSpPr>
        <p:grpSpPr>
          <a:xfrm>
            <a:off x="6916784" y="3461599"/>
            <a:ext cx="2578100" cy="1577975"/>
            <a:chOff x="6915990" y="3389590"/>
            <a:chExt cx="2578100" cy="1577975"/>
          </a:xfrm>
        </p:grpSpPr>
        <p:sp>
          <p:nvSpPr>
            <p:cNvPr id="23" name="Freeform 26"/>
            <p:cNvSpPr>
              <a:spLocks noEditPoints="1"/>
            </p:cNvSpPr>
            <p:nvPr/>
          </p:nvSpPr>
          <p:spPr bwMode="auto">
            <a:xfrm>
              <a:off x="6915990" y="3389590"/>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7674815" y="3389590"/>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8478090"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a:spLocks noEditPoints="1"/>
            </p:cNvSpPr>
            <p:nvPr/>
          </p:nvSpPr>
          <p:spPr bwMode="auto">
            <a:xfrm>
              <a:off x="9355977"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a:spLocks noEditPoints="1"/>
            </p:cNvSpPr>
            <p:nvPr/>
          </p:nvSpPr>
          <p:spPr bwMode="auto">
            <a:xfrm>
              <a:off x="6915990" y="3797577"/>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1"/>
            <p:cNvSpPr>
              <a:spLocks noEditPoints="1"/>
            </p:cNvSpPr>
            <p:nvPr/>
          </p:nvSpPr>
          <p:spPr bwMode="auto">
            <a:xfrm>
              <a:off x="7674815" y="3797577"/>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a:spLocks noEditPoints="1"/>
            </p:cNvSpPr>
            <p:nvPr/>
          </p:nvSpPr>
          <p:spPr bwMode="auto">
            <a:xfrm>
              <a:off x="8478090"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a:spLocks noEditPoints="1"/>
            </p:cNvSpPr>
            <p:nvPr/>
          </p:nvSpPr>
          <p:spPr bwMode="auto">
            <a:xfrm>
              <a:off x="9355977"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a:spLocks noEditPoints="1"/>
            </p:cNvSpPr>
            <p:nvPr/>
          </p:nvSpPr>
          <p:spPr bwMode="auto">
            <a:xfrm>
              <a:off x="6915990" y="4205565"/>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a:spLocks noEditPoints="1"/>
            </p:cNvSpPr>
            <p:nvPr/>
          </p:nvSpPr>
          <p:spPr bwMode="auto">
            <a:xfrm>
              <a:off x="7674815" y="4205565"/>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a:spLocks noEditPoints="1"/>
            </p:cNvSpPr>
            <p:nvPr/>
          </p:nvSpPr>
          <p:spPr bwMode="auto">
            <a:xfrm>
              <a:off x="8478090"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a:spLocks noEditPoints="1"/>
            </p:cNvSpPr>
            <p:nvPr/>
          </p:nvSpPr>
          <p:spPr bwMode="auto">
            <a:xfrm>
              <a:off x="9355977"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a:spLocks noEditPoints="1"/>
            </p:cNvSpPr>
            <p:nvPr/>
          </p:nvSpPr>
          <p:spPr bwMode="auto">
            <a:xfrm>
              <a:off x="6915990" y="4615140"/>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a:spLocks noEditPoints="1"/>
            </p:cNvSpPr>
            <p:nvPr/>
          </p:nvSpPr>
          <p:spPr bwMode="auto">
            <a:xfrm>
              <a:off x="7674815" y="4615140"/>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7"/>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7"/>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a:spLocks noEditPoints="1"/>
            </p:cNvSpPr>
            <p:nvPr/>
          </p:nvSpPr>
          <p:spPr bwMode="auto">
            <a:xfrm>
              <a:off x="8478090"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a:spLocks noEditPoints="1"/>
            </p:cNvSpPr>
            <p:nvPr/>
          </p:nvSpPr>
          <p:spPr bwMode="auto">
            <a:xfrm>
              <a:off x="9355977"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Rectangle 42"/>
          <p:cNvSpPr>
            <a:spLocks noChangeArrowheads="1"/>
          </p:cNvSpPr>
          <p:nvPr/>
        </p:nvSpPr>
        <p:spPr bwMode="auto">
          <a:xfrm>
            <a:off x="6700884" y="5223723"/>
            <a:ext cx="57150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pitchFamily="34" charset="-122"/>
                <a:ea typeface="微软雅黑" panose="020B0503020204020204" pitchFamily="34" charset="-122"/>
              </a:rPr>
              <a:t>标题</a:t>
            </a:r>
          </a:p>
        </p:txBody>
      </p:sp>
      <p:sp>
        <p:nvSpPr>
          <p:cNvPr id="40" name="Rectangle 43"/>
          <p:cNvSpPr>
            <a:spLocks noChangeArrowheads="1"/>
          </p:cNvSpPr>
          <p:nvPr/>
        </p:nvSpPr>
        <p:spPr bwMode="auto">
          <a:xfrm>
            <a:off x="7353346" y="5223723"/>
            <a:ext cx="78740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pitchFamily="34" charset="-122"/>
                <a:ea typeface="微软雅黑" panose="020B0503020204020204" pitchFamily="34" charset="-122"/>
              </a:rPr>
              <a:t>标题</a:t>
            </a:r>
          </a:p>
        </p:txBody>
      </p:sp>
      <p:sp>
        <p:nvSpPr>
          <p:cNvPr id="41" name="Rectangle 44"/>
          <p:cNvSpPr>
            <a:spLocks noChangeArrowheads="1"/>
          </p:cNvSpPr>
          <p:nvPr/>
        </p:nvSpPr>
        <p:spPr bwMode="auto">
          <a:xfrm>
            <a:off x="8220121" y="5223723"/>
            <a:ext cx="65405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pitchFamily="34" charset="-122"/>
                <a:ea typeface="微软雅黑" panose="020B0503020204020204" pitchFamily="34" charset="-122"/>
              </a:rPr>
              <a:t>标题</a:t>
            </a:r>
          </a:p>
        </p:txBody>
      </p:sp>
      <p:sp>
        <p:nvSpPr>
          <p:cNvPr id="42" name="Rectangle 45"/>
          <p:cNvSpPr>
            <a:spLocks noChangeArrowheads="1"/>
          </p:cNvSpPr>
          <p:nvPr/>
        </p:nvSpPr>
        <p:spPr bwMode="auto">
          <a:xfrm>
            <a:off x="8955134" y="5223723"/>
            <a:ext cx="939800" cy="287338"/>
          </a:xfrm>
          <a:prstGeom prst="rect">
            <a:avLst/>
          </a:prstGeom>
          <a:solidFill>
            <a:schemeClr val="accent3"/>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pitchFamily="34" charset="-122"/>
                <a:ea typeface="微软雅黑" panose="020B0503020204020204" pitchFamily="34" charset="-122"/>
              </a:rPr>
              <a:t>标题</a:t>
            </a:r>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a:solidFill>
                  <a:schemeClr val="tx1">
                    <a:lumMod val="65000"/>
                    <a:lumOff val="35000"/>
                  </a:schemeClr>
                </a:solidFill>
              </a:rPr>
              <a:t>700</a:t>
            </a:r>
            <a:endParaRPr lang="zh-CN" altLang="en-US" sz="140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5" name="TextBox 54"/>
          <p:cNvSpPr txBox="1"/>
          <p:nvPr/>
        </p:nvSpPr>
        <p:spPr>
          <a:xfrm>
            <a:off x="6645594" y="2132856"/>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56" name="TextBox 55"/>
          <p:cNvSpPr txBox="1"/>
          <p:nvPr/>
        </p:nvSpPr>
        <p:spPr>
          <a:xfrm>
            <a:off x="6645594" y="1700808"/>
            <a:ext cx="1774276" cy="369332"/>
          </a:xfrm>
          <a:prstGeom prst="rect">
            <a:avLst/>
          </a:prstGeom>
          <a:noFill/>
        </p:spPr>
        <p:txBody>
          <a:bodyPr wrap="square" tIns="0" bIns="0" rtlCol="0" anchor="t">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7" name="标题 5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par>
                          <p:cTn id="115" fill="hold">
                            <p:stCondLst>
                              <p:cond delay="7500"/>
                            </p:stCondLst>
                            <p:childTnLst>
                              <p:par>
                                <p:cTn id="116" presetID="12" presetClass="entr" presetSubtype="8" fill="hold" grpId="0" nodeType="after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additive="base">
                                        <p:cTn id="118" dur="500"/>
                                        <p:tgtEl>
                                          <p:spTgt spid="56"/>
                                        </p:tgtEl>
                                        <p:attrNameLst>
                                          <p:attrName>ppt_x</p:attrName>
                                        </p:attrNameLst>
                                      </p:cBhvr>
                                      <p:tavLst>
                                        <p:tav tm="0">
                                          <p:val>
                                            <p:strVal val="#ppt_x-#ppt_w*1.125000"/>
                                          </p:val>
                                        </p:tav>
                                        <p:tav tm="100000">
                                          <p:val>
                                            <p:strVal val="#ppt_x"/>
                                          </p:val>
                                        </p:tav>
                                      </p:tavLst>
                                    </p:anim>
                                    <p:animEffect transition="in" filter="wipe(right)">
                                      <p:cBhvr>
                                        <p:cTn id="119" dur="500"/>
                                        <p:tgtEl>
                                          <p:spTgt spid="56"/>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childTnLst>
                          </p:cTn>
                        </p:par>
                        <p:par>
                          <p:cTn id="124" fill="hold">
                            <p:stCondLst>
                              <p:cond delay="8000"/>
                            </p:stCondLst>
                            <p:childTnLst>
                              <p:par>
                                <p:cTn id="125" presetID="23" presetClass="entr" presetSubtype="528" fill="hold"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ppt_x</p:attrName>
                                        </p:attrNameLst>
                                      </p:cBhvr>
                                      <p:tavLst>
                                        <p:tav tm="0">
                                          <p:val>
                                            <p:fltVal val="0.5"/>
                                          </p:val>
                                        </p:tav>
                                        <p:tav tm="100000">
                                          <p:val>
                                            <p:strVal val="#ppt_x"/>
                                          </p:val>
                                        </p:tav>
                                      </p:tavLst>
                                    </p:anim>
                                    <p:anim calcmode="lin" valueType="num">
                                      <p:cBhvr>
                                        <p:cTn id="130" dur="500" fill="hold"/>
                                        <p:tgtEl>
                                          <p:spTgt spid="22"/>
                                        </p:tgtEl>
                                        <p:attrNameLst>
                                          <p:attrName>ppt_y</p:attrName>
                                        </p:attrNameLst>
                                      </p:cBhvr>
                                      <p:tavLst>
                                        <p:tav tm="0">
                                          <p:val>
                                            <p:fltVal val="0.5"/>
                                          </p:val>
                                        </p:tav>
                                        <p:tav tm="100000">
                                          <p:val>
                                            <p:strVal val="#ppt_y"/>
                                          </p:val>
                                        </p:tav>
                                      </p:tavLst>
                                    </p:anim>
                                  </p:childTnLst>
                                </p:cTn>
                              </p:par>
                            </p:childTnLst>
                          </p:cTn>
                        </p:par>
                        <p:par>
                          <p:cTn id="131" fill="hold">
                            <p:stCondLst>
                              <p:cond delay="8500"/>
                            </p:stCondLst>
                            <p:childTnLst>
                              <p:par>
                                <p:cTn id="132" presetID="14" presetClass="entr" presetSubtype="10" fill="hold" grpId="0" nodeType="after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randombar(horizontal)">
                                      <p:cBhvr>
                                        <p:cTn id="134" dur="500"/>
                                        <p:tgtEl>
                                          <p:spTgt spid="39"/>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randombar(horizontal)">
                                      <p:cBhvr>
                                        <p:cTn id="137" dur="500"/>
                                        <p:tgtEl>
                                          <p:spTgt spid="40"/>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randombar(horizontal)">
                                      <p:cBhvr>
                                        <p:cTn id="140" dur="500"/>
                                        <p:tgtEl>
                                          <p:spTgt spid="41"/>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randombar(horizontal)">
                                      <p:cBhvr>
                                        <p:cTn id="1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1104096" y="1496012"/>
            <a:ext cx="9843687"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463" y="2818848"/>
            <a:ext cx="1171770" cy="117192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5" name="椭圆 224"/>
          <p:cNvSpPr/>
          <p:nvPr/>
        </p:nvSpPr>
        <p:spPr>
          <a:xfrm>
            <a:off x="8084410" y="2489078"/>
            <a:ext cx="1171770" cy="1171923"/>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6" name="椭圆 225"/>
          <p:cNvSpPr/>
          <p:nvPr/>
        </p:nvSpPr>
        <p:spPr>
          <a:xfrm>
            <a:off x="9390877" y="4189157"/>
            <a:ext cx="708644" cy="70873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7" name="椭圆 226"/>
          <p:cNvSpPr/>
          <p:nvPr/>
        </p:nvSpPr>
        <p:spPr>
          <a:xfrm>
            <a:off x="1727919" y="3610806"/>
            <a:ext cx="1171770" cy="117192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8" name="椭圆 227"/>
          <p:cNvSpPr/>
          <p:nvPr/>
        </p:nvSpPr>
        <p:spPr>
          <a:xfrm>
            <a:off x="2513507" y="2429771"/>
            <a:ext cx="806804" cy="8069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9" name="椭圆 228"/>
          <p:cNvSpPr/>
          <p:nvPr/>
        </p:nvSpPr>
        <p:spPr>
          <a:xfrm>
            <a:off x="5087856" y="4793176"/>
            <a:ext cx="562649"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grpSp>
        <p:nvGrpSpPr>
          <p:cNvPr id="230" name="组合 229"/>
          <p:cNvGrpSpPr/>
          <p:nvPr/>
        </p:nvGrpSpPr>
        <p:grpSpPr>
          <a:xfrm>
            <a:off x="1330127" y="1487839"/>
            <a:ext cx="1589746" cy="1392137"/>
            <a:chOff x="1105265" y="1019512"/>
            <a:chExt cx="1192465"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2" name="组合 231"/>
            <p:cNvGrpSpPr/>
            <p:nvPr/>
          </p:nvGrpSpPr>
          <p:grpSpPr>
            <a:xfrm>
              <a:off x="1105265" y="1019512"/>
              <a:ext cx="754150" cy="771310"/>
              <a:chOff x="287135" y="1060468"/>
              <a:chExt cx="754150" cy="771310"/>
            </a:xfrm>
          </p:grpSpPr>
          <p:sp>
            <p:nvSpPr>
              <p:cNvPr id="233" name="TextBox 232"/>
              <p:cNvSpPr txBox="1"/>
              <p:nvPr/>
            </p:nvSpPr>
            <p:spPr>
              <a:xfrm>
                <a:off x="317320" y="1060468"/>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30%</a:t>
                </a:r>
                <a:endParaRPr lang="zh-CN" altLang="en-US" sz="2700" b="1" dirty="0">
                  <a:solidFill>
                    <a:schemeClr val="tx1">
                      <a:lumMod val="50000"/>
                      <a:lumOff val="50000"/>
                    </a:schemeClr>
                  </a:solidFill>
                </a:endParaRPr>
              </a:p>
            </p:txBody>
          </p:sp>
          <p:sp>
            <p:nvSpPr>
              <p:cNvPr id="234" name="TextBox 23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457" y="1829297"/>
            <a:ext cx="2084370" cy="1356725"/>
            <a:chOff x="3785611" y="1275606"/>
            <a:chExt cx="1563481"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7" name="组合 236"/>
            <p:cNvGrpSpPr/>
            <p:nvPr/>
          </p:nvGrpSpPr>
          <p:grpSpPr>
            <a:xfrm>
              <a:off x="4594942" y="1275606"/>
              <a:ext cx="754150" cy="730282"/>
              <a:chOff x="287135" y="1101496"/>
              <a:chExt cx="754150" cy="730282"/>
            </a:xfrm>
          </p:grpSpPr>
          <p:sp>
            <p:nvSpPr>
              <p:cNvPr id="238" name="TextBox 237"/>
              <p:cNvSpPr txBox="1"/>
              <p:nvPr/>
            </p:nvSpPr>
            <p:spPr>
              <a:xfrm>
                <a:off x="402568" y="1101496"/>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70%</a:t>
                </a:r>
                <a:endParaRPr lang="zh-CN" altLang="en-US" dirty="0">
                  <a:solidFill>
                    <a:schemeClr val="tx1">
                      <a:lumMod val="50000"/>
                      <a:lumOff val="50000"/>
                    </a:schemeClr>
                  </a:solidFill>
                </a:endParaRPr>
              </a:p>
            </p:txBody>
          </p:sp>
          <p:sp>
            <p:nvSpPr>
              <p:cNvPr id="239" name="TextBox 23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0895" y="1583850"/>
            <a:ext cx="2223755" cy="1320369"/>
            <a:chOff x="6574052" y="1091520"/>
            <a:chExt cx="1668033"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2" name="组合 241"/>
            <p:cNvGrpSpPr/>
            <p:nvPr/>
          </p:nvGrpSpPr>
          <p:grpSpPr>
            <a:xfrm>
              <a:off x="7487935" y="1091520"/>
              <a:ext cx="754150" cy="739300"/>
              <a:chOff x="287135" y="1092478"/>
              <a:chExt cx="754150" cy="739300"/>
            </a:xfrm>
          </p:grpSpPr>
          <p:sp>
            <p:nvSpPr>
              <p:cNvPr id="243" name="TextBox 242"/>
              <p:cNvSpPr txBox="1"/>
              <p:nvPr/>
            </p:nvSpPr>
            <p:spPr>
              <a:xfrm>
                <a:off x="402566" y="109247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80%</a:t>
                </a:r>
                <a:endParaRPr lang="zh-CN" altLang="en-US" dirty="0">
                  <a:solidFill>
                    <a:schemeClr val="tx1">
                      <a:lumMod val="50000"/>
                      <a:lumOff val="50000"/>
                    </a:schemeClr>
                  </a:solidFill>
                </a:endParaRPr>
              </a:p>
            </p:txBody>
          </p:sp>
          <p:sp>
            <p:nvSpPr>
              <p:cNvPr id="244" name="TextBox 24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0951" y="3269456"/>
            <a:ext cx="1443691" cy="1306456"/>
            <a:chOff x="7519216" y="2355726"/>
            <a:chExt cx="1082909"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7" name="组合 246"/>
            <p:cNvGrpSpPr/>
            <p:nvPr/>
          </p:nvGrpSpPr>
          <p:grpSpPr>
            <a:xfrm>
              <a:off x="7847975" y="2355726"/>
              <a:ext cx="754150" cy="712330"/>
              <a:chOff x="287135" y="1119447"/>
              <a:chExt cx="754150" cy="712330"/>
            </a:xfrm>
          </p:grpSpPr>
          <p:sp>
            <p:nvSpPr>
              <p:cNvPr id="248" name="TextBox 247"/>
              <p:cNvSpPr txBox="1"/>
              <p:nvPr/>
            </p:nvSpPr>
            <p:spPr>
              <a:xfrm>
                <a:off x="402566" y="1119447"/>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15%</a:t>
                </a:r>
                <a:endParaRPr lang="zh-CN" altLang="en-US" dirty="0">
                  <a:solidFill>
                    <a:schemeClr val="tx1">
                      <a:lumMod val="50000"/>
                      <a:lumOff val="50000"/>
                    </a:schemeClr>
                  </a:solidFill>
                </a:endParaRPr>
              </a:p>
            </p:txBody>
          </p:sp>
          <p:sp>
            <p:nvSpPr>
              <p:cNvPr id="249" name="TextBox 248"/>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759" y="4560178"/>
            <a:ext cx="2133779" cy="996692"/>
            <a:chOff x="4233645" y="3323768"/>
            <a:chExt cx="1600542"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2" name="组合 251"/>
            <p:cNvGrpSpPr/>
            <p:nvPr/>
          </p:nvGrpSpPr>
          <p:grpSpPr>
            <a:xfrm>
              <a:off x="5080037" y="3323768"/>
              <a:ext cx="754150" cy="747519"/>
              <a:chOff x="287135" y="1084258"/>
              <a:chExt cx="754150" cy="747519"/>
            </a:xfrm>
          </p:grpSpPr>
          <p:sp>
            <p:nvSpPr>
              <p:cNvPr id="253" name="TextBox 252"/>
              <p:cNvSpPr txBox="1"/>
              <p:nvPr/>
            </p:nvSpPr>
            <p:spPr>
              <a:xfrm>
                <a:off x="402566" y="108425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20%</a:t>
                </a:r>
                <a:endParaRPr lang="zh-CN" altLang="en-US" dirty="0">
                  <a:solidFill>
                    <a:schemeClr val="tx1">
                      <a:lumMod val="50000"/>
                      <a:lumOff val="50000"/>
                    </a:schemeClr>
                  </a:solidFill>
                </a:endParaRPr>
              </a:p>
            </p:txBody>
          </p:sp>
          <p:sp>
            <p:nvSpPr>
              <p:cNvPr id="254" name="TextBox 253"/>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784" y="4206149"/>
            <a:ext cx="1667167" cy="1315796"/>
            <a:chOff x="1961618" y="3058245"/>
            <a:chExt cx="1250538" cy="986847"/>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7" name="组合 256"/>
            <p:cNvGrpSpPr/>
            <p:nvPr/>
          </p:nvGrpSpPr>
          <p:grpSpPr>
            <a:xfrm>
              <a:off x="2458006" y="3291830"/>
              <a:ext cx="754150" cy="753262"/>
              <a:chOff x="287135" y="1078516"/>
              <a:chExt cx="754150" cy="753262"/>
            </a:xfrm>
          </p:grpSpPr>
          <p:sp>
            <p:nvSpPr>
              <p:cNvPr id="258" name="TextBox 257"/>
              <p:cNvSpPr txBox="1"/>
              <p:nvPr/>
            </p:nvSpPr>
            <p:spPr>
              <a:xfrm>
                <a:off x="335232" y="1078516"/>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40%</a:t>
                </a:r>
                <a:endParaRPr lang="zh-CN" altLang="en-US" sz="2700" b="1" dirty="0">
                  <a:solidFill>
                    <a:schemeClr val="tx1">
                      <a:lumMod val="50000"/>
                      <a:lumOff val="50000"/>
                    </a:schemeClr>
                  </a:solidFill>
                </a:endParaRPr>
              </a:p>
            </p:txBody>
          </p:sp>
          <p:sp>
            <p:nvSpPr>
              <p:cNvPr id="259" name="TextBox 25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37"/>
          <p:cNvGrpSpPr/>
          <p:nvPr/>
        </p:nvGrpSpPr>
        <p:grpSpPr>
          <a:xfrm>
            <a:off x="7478696" y="3017640"/>
            <a:ext cx="4712514" cy="1610993"/>
            <a:chOff x="5609156" y="2166976"/>
            <a:chExt cx="3534845" cy="1208245"/>
          </a:xfrm>
          <a:solidFill>
            <a:schemeClr val="accent1"/>
          </a:solidFill>
        </p:grpSpPr>
        <p:sp>
          <p:nvSpPr>
            <p:cNvPr id="44"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50"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1"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52" name="Group 71"/>
          <p:cNvGrpSpPr/>
          <p:nvPr/>
        </p:nvGrpSpPr>
        <p:grpSpPr>
          <a:xfrm>
            <a:off x="7024010" y="2566419"/>
            <a:ext cx="5167199" cy="2062212"/>
            <a:chOff x="5268097" y="2376729"/>
            <a:chExt cx="3875904" cy="1546659"/>
          </a:xfrm>
          <a:solidFill>
            <a:schemeClr val="accent3"/>
          </a:solidFill>
        </p:grpSpPr>
        <p:sp>
          <p:nvSpPr>
            <p:cNvPr id="53"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4"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grpSp>
      <p:grpSp>
        <p:nvGrpSpPr>
          <p:cNvPr id="56" name="Group 70"/>
          <p:cNvGrpSpPr/>
          <p:nvPr/>
        </p:nvGrpSpPr>
        <p:grpSpPr>
          <a:xfrm>
            <a:off x="6512932" y="2051747"/>
            <a:ext cx="5678278" cy="2576884"/>
            <a:chOff x="4884738" y="1990725"/>
            <a:chExt cx="4259263" cy="1932663"/>
          </a:xfrm>
          <a:solidFill>
            <a:schemeClr val="accent1"/>
          </a:solidFill>
        </p:grpSpPr>
        <p:sp>
          <p:nvSpPr>
            <p:cNvPr id="57"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121920" tIns="60960" rIns="121920" bIns="60960" numCol="1" anchor="t" anchorCtr="0" compatLnSpc="1"/>
            <a:lstStyle/>
            <a:p>
              <a:endParaRPr lang="en-US" sz="3555"/>
            </a:p>
          </p:txBody>
        </p:sp>
        <p:sp>
          <p:nvSpPr>
            <p:cNvPr id="58"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9"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121920" tIns="60960" rIns="121920" bIns="60960" numCol="1" anchor="t" anchorCtr="0" compatLnSpc="1"/>
            <a:lstStyle/>
            <a:p>
              <a:endParaRPr lang="en-US" sz="3555"/>
            </a:p>
          </p:txBody>
        </p:sp>
      </p:grpSp>
      <p:cxnSp>
        <p:nvCxnSpPr>
          <p:cNvPr id="60" name="Straight Connector 79"/>
          <p:cNvCxnSpPr/>
          <p:nvPr/>
        </p:nvCxnSpPr>
        <p:spPr>
          <a:xfrm flipV="1">
            <a:off x="4790413" y="3043210"/>
            <a:ext cx="2677578"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3633" y="5263183"/>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439" y="1807828"/>
            <a:ext cx="2732914"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440" y="3440440"/>
            <a:ext cx="3253553"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353" y="2519749"/>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7" name="Oval 80"/>
          <p:cNvSpPr>
            <a:spLocks noChangeAspect="1"/>
          </p:cNvSpPr>
          <p:nvPr/>
        </p:nvSpPr>
        <p:spPr>
          <a:xfrm>
            <a:off x="7341780" y="2916981"/>
            <a:ext cx="252422" cy="252452"/>
          </a:xfrm>
          <a:prstGeom prst="ellipse">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8" name="Oval 83"/>
          <p:cNvSpPr>
            <a:spLocks noChangeAspect="1"/>
          </p:cNvSpPr>
          <p:nvPr/>
        </p:nvSpPr>
        <p:spPr>
          <a:xfrm>
            <a:off x="7620993" y="3314214"/>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9" name="Oval 133"/>
          <p:cNvSpPr/>
          <p:nvPr/>
        </p:nvSpPr>
        <p:spPr>
          <a:xfrm>
            <a:off x="6471923"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830" y="4317359"/>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828"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1966" y="2122895"/>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3" name="TextBox 59"/>
          <p:cNvSpPr txBox="1">
            <a:spLocks noChangeArrowheads="1"/>
          </p:cNvSpPr>
          <p:nvPr/>
        </p:nvSpPr>
        <p:spPr bwMode="auto">
          <a:xfrm flipH="1">
            <a:off x="8891966" y="2603841"/>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4" name="TextBox 59"/>
          <p:cNvSpPr txBox="1">
            <a:spLocks noChangeArrowheads="1"/>
          </p:cNvSpPr>
          <p:nvPr/>
        </p:nvSpPr>
        <p:spPr bwMode="auto">
          <a:xfrm flipH="1">
            <a:off x="8891966" y="3051754"/>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5" name="TextBox 59"/>
          <p:cNvSpPr txBox="1">
            <a:spLocks noChangeArrowheads="1"/>
          </p:cNvSpPr>
          <p:nvPr/>
        </p:nvSpPr>
        <p:spPr bwMode="auto">
          <a:xfrm flipH="1">
            <a:off x="1076132" y="1503217"/>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26" name="矩形 125"/>
          <p:cNvSpPr>
            <a:spLocks noChangeArrowheads="1"/>
          </p:cNvSpPr>
          <p:nvPr/>
        </p:nvSpPr>
        <p:spPr bwMode="auto">
          <a:xfrm>
            <a:off x="1076133" y="1896894"/>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6132" y="2650774"/>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128" name="矩形 127"/>
          <p:cNvSpPr>
            <a:spLocks noChangeArrowheads="1"/>
          </p:cNvSpPr>
          <p:nvPr/>
        </p:nvSpPr>
        <p:spPr bwMode="auto">
          <a:xfrm>
            <a:off x="1076133" y="3044451"/>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6132" y="3798331"/>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30" name="矩形 129"/>
          <p:cNvSpPr>
            <a:spLocks noChangeArrowheads="1"/>
          </p:cNvSpPr>
          <p:nvPr/>
        </p:nvSpPr>
        <p:spPr bwMode="auto">
          <a:xfrm>
            <a:off x="1060092" y="4192008"/>
            <a:ext cx="328205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5386" y="5405046"/>
            <a:ext cx="102212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strips(downLeft)">
                                      <p:cBhvr>
                                        <p:cTn id="7" dur="500"/>
                                        <p:tgtEl>
                                          <p:spTgt spid="5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p:cTn id="11" dur="250" fill="hold"/>
                                        <p:tgtEl>
                                          <p:spTgt spid="119"/>
                                        </p:tgtEl>
                                        <p:attrNameLst>
                                          <p:attrName>ppt_w</p:attrName>
                                        </p:attrNameLst>
                                      </p:cBhvr>
                                      <p:tavLst>
                                        <p:tav tm="0">
                                          <p:val>
                                            <p:fltVal val="0"/>
                                          </p:val>
                                        </p:tav>
                                        <p:tav tm="100000">
                                          <p:val>
                                            <p:strVal val="#ppt_w"/>
                                          </p:val>
                                        </p:tav>
                                      </p:tavLst>
                                    </p:anim>
                                    <p:anim calcmode="lin" valueType="num">
                                      <p:cBhvr>
                                        <p:cTn id="12" dur="250" fill="hold"/>
                                        <p:tgtEl>
                                          <p:spTgt spid="11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additive="base">
                                        <p:cTn id="16" dur="500" fill="hold"/>
                                        <p:tgtEl>
                                          <p:spTgt spid="122"/>
                                        </p:tgtEl>
                                        <p:attrNameLst>
                                          <p:attrName>ppt_x</p:attrName>
                                        </p:attrNameLst>
                                      </p:cBhvr>
                                      <p:tavLst>
                                        <p:tav tm="0">
                                          <p:val>
                                            <p:strVal val="1+#ppt_w/2"/>
                                          </p:val>
                                        </p:tav>
                                        <p:tav tm="100000">
                                          <p:val>
                                            <p:strVal val="#ppt_x"/>
                                          </p:val>
                                        </p:tav>
                                      </p:tavLst>
                                    </p:anim>
                                    <p:anim calcmode="lin" valueType="num">
                                      <p:cBhvr additive="base">
                                        <p:cTn id="17" dur="500" fill="hold"/>
                                        <p:tgtEl>
                                          <p:spTgt spid="1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9"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strips(upLeft)">
                                      <p:cBhvr>
                                        <p:cTn id="26" dur="500"/>
                                        <p:tgtEl>
                                          <p:spTgt spid="11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0-#ppt_w/2"/>
                                          </p:val>
                                        </p:tav>
                                        <p:tav tm="100000">
                                          <p:val>
                                            <p:strVal val="#ppt_x"/>
                                          </p:val>
                                        </p:tav>
                                      </p:tavLst>
                                    </p:anim>
                                    <p:anim calcmode="lin" valueType="num">
                                      <p:cBhvr additive="base">
                                        <p:cTn id="31" dur="500" fill="hold"/>
                                        <p:tgtEl>
                                          <p:spTgt spid="125"/>
                                        </p:tgtEl>
                                        <p:attrNameLst>
                                          <p:attrName>ppt_y</p:attrName>
                                        </p:attrNameLst>
                                      </p:cBhvr>
                                      <p:tavLst>
                                        <p:tav tm="0">
                                          <p:val>
                                            <p:strVal val="#ppt_y"/>
                                          </p:val>
                                        </p:tav>
                                        <p:tav tm="100000">
                                          <p:val>
                                            <p:strVal val="#ppt_y"/>
                                          </p:val>
                                        </p:tav>
                                      </p:tavLst>
                                    </p:anim>
                                  </p:childTnLst>
                                </p:cTn>
                              </p:par>
                              <p:par>
                                <p:cTn id="32" presetID="2" presetClass="entr" presetSubtype="8" accel="50000" decel="50000" fill="hold" grpId="0" nodeType="with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additive="base">
                                        <p:cTn id="34" dur="500" fill="hold"/>
                                        <p:tgtEl>
                                          <p:spTgt spid="126"/>
                                        </p:tgtEl>
                                        <p:attrNameLst>
                                          <p:attrName>ppt_x</p:attrName>
                                        </p:attrNameLst>
                                      </p:cBhvr>
                                      <p:tavLst>
                                        <p:tav tm="0">
                                          <p:val>
                                            <p:strVal val="0-#ppt_w/2"/>
                                          </p:val>
                                        </p:tav>
                                        <p:tav tm="100000">
                                          <p:val>
                                            <p:strVal val="#ppt_x"/>
                                          </p:val>
                                        </p:tav>
                                      </p:tavLst>
                                    </p:anim>
                                    <p:anim calcmode="lin" valueType="num">
                                      <p:cBhvr additive="base">
                                        <p:cTn id="35" dur="500" fill="hold"/>
                                        <p:tgtEl>
                                          <p:spTgt spid="12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strips(downLeft)">
                                      <p:cBhvr>
                                        <p:cTn id="39" dur="500"/>
                                        <p:tgtEl>
                                          <p:spTgt spid="52"/>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250" fill="hold"/>
                                        <p:tgtEl>
                                          <p:spTgt spid="120"/>
                                        </p:tgtEl>
                                        <p:attrNameLst>
                                          <p:attrName>ppt_w</p:attrName>
                                        </p:attrNameLst>
                                      </p:cBhvr>
                                      <p:tavLst>
                                        <p:tav tm="0">
                                          <p:val>
                                            <p:fltVal val="0"/>
                                          </p:val>
                                        </p:tav>
                                        <p:tav tm="100000">
                                          <p:val>
                                            <p:strVal val="#ppt_w"/>
                                          </p:val>
                                        </p:tav>
                                      </p:tavLst>
                                    </p:anim>
                                    <p:anim calcmode="lin" valueType="num">
                                      <p:cBhvr>
                                        <p:cTn id="44" dur="250" fill="hold"/>
                                        <p:tgtEl>
                                          <p:spTgt spid="120"/>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 presetClass="entr" presetSubtype="2" accel="50000" decel="5000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additive="base">
                                        <p:cTn id="48" dur="500" fill="hold"/>
                                        <p:tgtEl>
                                          <p:spTgt spid="123"/>
                                        </p:tgtEl>
                                        <p:attrNameLst>
                                          <p:attrName>ppt_x</p:attrName>
                                        </p:attrNameLst>
                                      </p:cBhvr>
                                      <p:tavLst>
                                        <p:tav tm="0">
                                          <p:val>
                                            <p:strVal val="1+#ppt_w/2"/>
                                          </p:val>
                                        </p:tav>
                                        <p:tav tm="100000">
                                          <p:val>
                                            <p:strVal val="#ppt_x"/>
                                          </p:val>
                                        </p:tav>
                                      </p:tavLst>
                                    </p:anim>
                                    <p:anim calcmode="lin" valueType="num">
                                      <p:cBhvr additive="base">
                                        <p:cTn id="49" dur="500" fill="hold"/>
                                        <p:tgtEl>
                                          <p:spTgt spid="12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8" presetClass="entr" presetSubtype="12"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strips(downLeft)">
                                      <p:cBhvr>
                                        <p:cTn id="58" dur="300"/>
                                        <p:tgtEl>
                                          <p:spTgt spid="60"/>
                                        </p:tgtEl>
                                      </p:cBhvr>
                                    </p:animEffect>
                                  </p:childTnLst>
                                </p:cTn>
                              </p:par>
                            </p:childTnLst>
                          </p:cTn>
                        </p:par>
                        <p:par>
                          <p:cTn id="59" fill="hold">
                            <p:stCondLst>
                              <p:cond delay="55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 calcmode="lin" valueType="num">
                                      <p:cBhvr additive="base">
                                        <p:cTn id="62" dur="500" fill="hold"/>
                                        <p:tgtEl>
                                          <p:spTgt spid="127"/>
                                        </p:tgtEl>
                                        <p:attrNameLst>
                                          <p:attrName>ppt_x</p:attrName>
                                        </p:attrNameLst>
                                      </p:cBhvr>
                                      <p:tavLst>
                                        <p:tav tm="0">
                                          <p:val>
                                            <p:strVal val="0-#ppt_w/2"/>
                                          </p:val>
                                        </p:tav>
                                        <p:tav tm="100000">
                                          <p:val>
                                            <p:strVal val="#ppt_x"/>
                                          </p:val>
                                        </p:tav>
                                      </p:tavLst>
                                    </p:anim>
                                    <p:anim calcmode="lin" valueType="num">
                                      <p:cBhvr additive="base">
                                        <p:cTn id="63" dur="500" fill="hold"/>
                                        <p:tgtEl>
                                          <p:spTgt spid="127"/>
                                        </p:tgtEl>
                                        <p:attrNameLst>
                                          <p:attrName>ppt_y</p:attrName>
                                        </p:attrNameLst>
                                      </p:cBhvr>
                                      <p:tavLst>
                                        <p:tav tm="0">
                                          <p:val>
                                            <p:strVal val="#ppt_y"/>
                                          </p:val>
                                        </p:tav>
                                        <p:tav tm="100000">
                                          <p:val>
                                            <p:strVal val="#ppt_y"/>
                                          </p:val>
                                        </p:tav>
                                      </p:tavLst>
                                    </p:anim>
                                  </p:childTnLst>
                                </p:cTn>
                              </p:par>
                              <p:par>
                                <p:cTn id="64" presetID="2" presetClass="entr" presetSubtype="8" accel="50000" decel="5000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 calcmode="lin" valueType="num">
                                      <p:cBhvr additive="base">
                                        <p:cTn id="66" dur="500" fill="hold"/>
                                        <p:tgtEl>
                                          <p:spTgt spid="128"/>
                                        </p:tgtEl>
                                        <p:attrNameLst>
                                          <p:attrName>ppt_x</p:attrName>
                                        </p:attrNameLst>
                                      </p:cBhvr>
                                      <p:tavLst>
                                        <p:tav tm="0">
                                          <p:val>
                                            <p:strVal val="0-#ppt_w/2"/>
                                          </p:val>
                                        </p:tav>
                                        <p:tav tm="100000">
                                          <p:val>
                                            <p:strVal val="#ppt_x"/>
                                          </p:val>
                                        </p:tav>
                                      </p:tavLst>
                                    </p:anim>
                                    <p:anim calcmode="lin" valueType="num">
                                      <p:cBhvr additive="base">
                                        <p:cTn id="67" dur="500" fill="hold"/>
                                        <p:tgtEl>
                                          <p:spTgt spid="12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18" presetClass="entr" presetSubtype="12"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strips(downLeft)">
                                      <p:cBhvr>
                                        <p:cTn id="71" dur="500"/>
                                        <p:tgtEl>
                                          <p:spTgt spid="43"/>
                                        </p:tgtEl>
                                      </p:cBhvr>
                                    </p:animEffect>
                                  </p:childTnLst>
                                </p:cTn>
                              </p:par>
                            </p:childTnLst>
                          </p:cTn>
                        </p:par>
                        <p:par>
                          <p:cTn id="72" fill="hold">
                            <p:stCondLst>
                              <p:cond delay="6500"/>
                            </p:stCondLst>
                            <p:childTnLst>
                              <p:par>
                                <p:cTn id="73" presetID="2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250" fill="hold"/>
                                        <p:tgtEl>
                                          <p:spTgt spid="121"/>
                                        </p:tgtEl>
                                        <p:attrNameLst>
                                          <p:attrName>ppt_w</p:attrName>
                                        </p:attrNameLst>
                                      </p:cBhvr>
                                      <p:tavLst>
                                        <p:tav tm="0">
                                          <p:val>
                                            <p:fltVal val="0"/>
                                          </p:val>
                                        </p:tav>
                                        <p:tav tm="100000">
                                          <p:val>
                                            <p:strVal val="#ppt_w"/>
                                          </p:val>
                                        </p:tav>
                                      </p:tavLst>
                                    </p:anim>
                                    <p:anim calcmode="lin" valueType="num">
                                      <p:cBhvr>
                                        <p:cTn id="76" dur="250" fill="hold"/>
                                        <p:tgtEl>
                                          <p:spTgt spid="121"/>
                                        </p:tgtEl>
                                        <p:attrNameLst>
                                          <p:attrName>ppt_h</p:attrName>
                                        </p:attrNameLst>
                                      </p:cBhvr>
                                      <p:tavLst>
                                        <p:tav tm="0">
                                          <p:val>
                                            <p:fltVal val="0"/>
                                          </p:val>
                                        </p:tav>
                                        <p:tav tm="100000">
                                          <p:val>
                                            <p:strVal val="#ppt_h"/>
                                          </p:val>
                                        </p:tav>
                                      </p:tavLst>
                                    </p:anim>
                                  </p:childTnLst>
                                </p:cTn>
                              </p:par>
                            </p:childTnLst>
                          </p:cTn>
                        </p:par>
                        <p:par>
                          <p:cTn id="77" fill="hold">
                            <p:stCondLst>
                              <p:cond delay="7000"/>
                            </p:stCondLst>
                            <p:childTnLst>
                              <p:par>
                                <p:cTn id="78" presetID="2" presetClass="entr" presetSubtype="2" accel="50000" decel="50000" fill="hold" grpId="0" nodeType="afterEffect">
                                  <p:stCondLst>
                                    <p:cond delay="0"/>
                                  </p:stCondLst>
                                  <p:childTnLst>
                                    <p:set>
                                      <p:cBhvr>
                                        <p:cTn id="79" dur="1" fill="hold">
                                          <p:stCondLst>
                                            <p:cond delay="0"/>
                                          </p:stCondLst>
                                        </p:cTn>
                                        <p:tgtEl>
                                          <p:spTgt spid="124"/>
                                        </p:tgtEl>
                                        <p:attrNameLst>
                                          <p:attrName>style.visibility</p:attrName>
                                        </p:attrNameLst>
                                      </p:cBhvr>
                                      <p:to>
                                        <p:strVal val="visible"/>
                                      </p:to>
                                    </p:set>
                                    <p:anim calcmode="lin" valueType="num">
                                      <p:cBhvr additive="base">
                                        <p:cTn id="80" dur="500" fill="hold"/>
                                        <p:tgtEl>
                                          <p:spTgt spid="124"/>
                                        </p:tgtEl>
                                        <p:attrNameLst>
                                          <p:attrName>ppt_x</p:attrName>
                                        </p:attrNameLst>
                                      </p:cBhvr>
                                      <p:tavLst>
                                        <p:tav tm="0">
                                          <p:val>
                                            <p:strVal val="1+#ppt_w/2"/>
                                          </p:val>
                                        </p:tav>
                                        <p:tav tm="100000">
                                          <p:val>
                                            <p:strVal val="#ppt_x"/>
                                          </p:val>
                                        </p:tav>
                                      </p:tavLst>
                                    </p:anim>
                                    <p:anim calcmode="lin" valueType="num">
                                      <p:cBhvr additive="base">
                                        <p:cTn id="81" dur="500" fill="hold"/>
                                        <p:tgtEl>
                                          <p:spTgt spid="124"/>
                                        </p:tgtEl>
                                        <p:attrNameLst>
                                          <p:attrName>ppt_y</p:attrName>
                                        </p:attrNameLst>
                                      </p:cBhvr>
                                      <p:tavLst>
                                        <p:tav tm="0">
                                          <p:val>
                                            <p:strVal val="#ppt_y"/>
                                          </p:val>
                                        </p:tav>
                                        <p:tav tm="100000">
                                          <p:val>
                                            <p:strVal val="#ppt_y"/>
                                          </p:val>
                                        </p:tav>
                                      </p:tavLst>
                                    </p:anim>
                                  </p:childTnLst>
                                </p:cTn>
                              </p:par>
                            </p:childTnLst>
                          </p:cTn>
                        </p:par>
                        <p:par>
                          <p:cTn id="82" fill="hold">
                            <p:stCondLst>
                              <p:cond delay="7500"/>
                            </p:stCondLst>
                            <p:childTnLst>
                              <p:par>
                                <p:cTn id="83" presetID="23" presetClass="entr" presetSubtype="16" fill="hold" grpId="0" nodeType="afterEffect">
                                  <p:stCondLst>
                                    <p:cond delay="0"/>
                                  </p:stCondLst>
                                  <p:childTnLst>
                                    <p:set>
                                      <p:cBhvr>
                                        <p:cTn id="84" dur="1" fill="hold">
                                          <p:stCondLst>
                                            <p:cond delay="0"/>
                                          </p:stCondLst>
                                        </p:cTn>
                                        <p:tgtEl>
                                          <p:spTgt spid="118"/>
                                        </p:tgtEl>
                                        <p:attrNameLst>
                                          <p:attrName>style.visibility</p:attrName>
                                        </p:attrNameLst>
                                      </p:cBhvr>
                                      <p:to>
                                        <p:strVal val="visible"/>
                                      </p:to>
                                    </p:set>
                                    <p:anim calcmode="lin" valueType="num">
                                      <p:cBhvr>
                                        <p:cTn id="85" dur="500" fill="hold"/>
                                        <p:tgtEl>
                                          <p:spTgt spid="118"/>
                                        </p:tgtEl>
                                        <p:attrNameLst>
                                          <p:attrName>ppt_w</p:attrName>
                                        </p:attrNameLst>
                                      </p:cBhvr>
                                      <p:tavLst>
                                        <p:tav tm="0">
                                          <p:val>
                                            <p:fltVal val="0"/>
                                          </p:val>
                                        </p:tav>
                                        <p:tav tm="100000">
                                          <p:val>
                                            <p:strVal val="#ppt_w"/>
                                          </p:val>
                                        </p:tav>
                                      </p:tavLst>
                                    </p:anim>
                                    <p:anim calcmode="lin" valueType="num">
                                      <p:cBhvr>
                                        <p:cTn id="86" dur="500" fill="hold"/>
                                        <p:tgtEl>
                                          <p:spTgt spid="118"/>
                                        </p:tgtEl>
                                        <p:attrNameLst>
                                          <p:attrName>ppt_h</p:attrName>
                                        </p:attrNameLst>
                                      </p:cBhvr>
                                      <p:tavLst>
                                        <p:tav tm="0">
                                          <p:val>
                                            <p:fltVal val="0"/>
                                          </p:val>
                                        </p:tav>
                                        <p:tav tm="100000">
                                          <p:val>
                                            <p:strVal val="#ppt_h"/>
                                          </p:val>
                                        </p:tav>
                                      </p:tavLst>
                                    </p:anim>
                                  </p:childTnLst>
                                </p:cTn>
                              </p:par>
                            </p:childTnLst>
                          </p:cTn>
                        </p:par>
                        <p:par>
                          <p:cTn id="87" fill="hold">
                            <p:stCondLst>
                              <p:cond delay="8000"/>
                            </p:stCondLst>
                            <p:childTnLst>
                              <p:par>
                                <p:cTn id="88" presetID="18" presetClass="entr" presetSubtype="12" fill="hold"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strips(downLeft)">
                                      <p:cBhvr>
                                        <p:cTn id="90" dur="500"/>
                                        <p:tgtEl>
                                          <p:spTgt spid="115"/>
                                        </p:tgtEl>
                                      </p:cBhvr>
                                    </p:animEffect>
                                  </p:childTnLst>
                                </p:cTn>
                              </p:par>
                            </p:childTnLst>
                          </p:cTn>
                        </p:par>
                        <p:par>
                          <p:cTn id="91" fill="hold">
                            <p:stCondLst>
                              <p:cond delay="8500"/>
                            </p:stCondLst>
                            <p:childTnLst>
                              <p:par>
                                <p:cTn id="92" presetID="2" presetClass="entr" presetSubtype="8" accel="50000" decel="50000" fill="hold" grpId="0" nodeType="afterEffect">
                                  <p:stCondLst>
                                    <p:cond delay="0"/>
                                  </p:stCondLst>
                                  <p:childTnLst>
                                    <p:set>
                                      <p:cBhvr>
                                        <p:cTn id="93" dur="1" fill="hold">
                                          <p:stCondLst>
                                            <p:cond delay="0"/>
                                          </p:stCondLst>
                                        </p:cTn>
                                        <p:tgtEl>
                                          <p:spTgt spid="129"/>
                                        </p:tgtEl>
                                        <p:attrNameLst>
                                          <p:attrName>style.visibility</p:attrName>
                                        </p:attrNameLst>
                                      </p:cBhvr>
                                      <p:to>
                                        <p:strVal val="visible"/>
                                      </p:to>
                                    </p:set>
                                    <p:anim calcmode="lin" valueType="num">
                                      <p:cBhvr additive="base">
                                        <p:cTn id="94" dur="500" fill="hold"/>
                                        <p:tgtEl>
                                          <p:spTgt spid="129"/>
                                        </p:tgtEl>
                                        <p:attrNameLst>
                                          <p:attrName>ppt_x</p:attrName>
                                        </p:attrNameLst>
                                      </p:cBhvr>
                                      <p:tavLst>
                                        <p:tav tm="0">
                                          <p:val>
                                            <p:strVal val="0-#ppt_w/2"/>
                                          </p:val>
                                        </p:tav>
                                        <p:tav tm="100000">
                                          <p:val>
                                            <p:strVal val="#ppt_x"/>
                                          </p:val>
                                        </p:tav>
                                      </p:tavLst>
                                    </p:anim>
                                    <p:anim calcmode="lin" valueType="num">
                                      <p:cBhvr additive="base">
                                        <p:cTn id="95" dur="500" fill="hold"/>
                                        <p:tgtEl>
                                          <p:spTgt spid="129"/>
                                        </p:tgtEl>
                                        <p:attrNameLst>
                                          <p:attrName>ppt_y</p:attrName>
                                        </p:attrNameLst>
                                      </p:cBhvr>
                                      <p:tavLst>
                                        <p:tav tm="0">
                                          <p:val>
                                            <p:strVal val="#ppt_y"/>
                                          </p:val>
                                        </p:tav>
                                        <p:tav tm="100000">
                                          <p:val>
                                            <p:strVal val="#ppt_y"/>
                                          </p:val>
                                        </p:tav>
                                      </p:tavLst>
                                    </p:anim>
                                  </p:childTnLst>
                                </p:cTn>
                              </p:par>
                              <p:par>
                                <p:cTn id="96" presetID="2" presetClass="entr" presetSubtype="8" accel="50000" decel="50000"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additive="base">
                                        <p:cTn id="98" dur="500" fill="hold"/>
                                        <p:tgtEl>
                                          <p:spTgt spid="130"/>
                                        </p:tgtEl>
                                        <p:attrNameLst>
                                          <p:attrName>ppt_x</p:attrName>
                                        </p:attrNameLst>
                                      </p:cBhvr>
                                      <p:tavLst>
                                        <p:tav tm="0">
                                          <p:val>
                                            <p:strVal val="0-#ppt_w/2"/>
                                          </p:val>
                                        </p:tav>
                                        <p:tav tm="100000">
                                          <p:val>
                                            <p:strVal val="#ppt_x"/>
                                          </p:val>
                                        </p:tav>
                                      </p:tavLst>
                                    </p:anim>
                                    <p:anim calcmode="lin" valueType="num">
                                      <p:cBhvr additive="base">
                                        <p:cTn id="99" dur="500" fill="hold"/>
                                        <p:tgtEl>
                                          <p:spTgt spid="130"/>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3" fill="hold" nodeType="after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strips(upRight)">
                                      <p:cBhvr>
                                        <p:cTn id="103" dur="500"/>
                                        <p:tgtEl>
                                          <p:spTgt spid="76"/>
                                        </p:tgtEl>
                                      </p:cBhvr>
                                    </p:animEffect>
                                  </p:childTnLst>
                                </p:cTn>
                              </p:par>
                            </p:childTnLst>
                          </p:cTn>
                        </p:par>
                        <p:par>
                          <p:cTn id="104" fill="hold">
                            <p:stCondLst>
                              <p:cond delay="9500"/>
                            </p:stCondLst>
                            <p:childTnLst>
                              <p:par>
                                <p:cTn id="105" presetID="53" presetClass="entr" presetSubtype="16"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 calcmode="lin" valueType="num">
                                      <p:cBhvr>
                                        <p:cTn id="107" dur="500" fill="hold"/>
                                        <p:tgtEl>
                                          <p:spTgt spid="131"/>
                                        </p:tgtEl>
                                        <p:attrNameLst>
                                          <p:attrName>ppt_w</p:attrName>
                                        </p:attrNameLst>
                                      </p:cBhvr>
                                      <p:tavLst>
                                        <p:tav tm="0">
                                          <p:val>
                                            <p:fltVal val="0"/>
                                          </p:val>
                                        </p:tav>
                                        <p:tav tm="100000">
                                          <p:val>
                                            <p:strVal val="#ppt_w"/>
                                          </p:val>
                                        </p:tav>
                                      </p:tavLst>
                                    </p:anim>
                                    <p:anim calcmode="lin" valueType="num">
                                      <p:cBhvr>
                                        <p:cTn id="108" dur="500" fill="hold"/>
                                        <p:tgtEl>
                                          <p:spTgt spid="131"/>
                                        </p:tgtEl>
                                        <p:attrNameLst>
                                          <p:attrName>ppt_h</p:attrName>
                                        </p:attrNameLst>
                                      </p:cBhvr>
                                      <p:tavLst>
                                        <p:tav tm="0">
                                          <p:val>
                                            <p:fltVal val="0"/>
                                          </p:val>
                                        </p:tav>
                                        <p:tav tm="100000">
                                          <p:val>
                                            <p:strVal val="#ppt_h"/>
                                          </p:val>
                                        </p:tav>
                                      </p:tavLst>
                                    </p:anim>
                                    <p:animEffect transition="in" filter="fade">
                                      <p:cBhvr>
                                        <p:cTn id="10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761" y="1564330"/>
            <a:ext cx="1701381"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ln>
          </p:spPr>
          <p:txBody>
            <a:bodyPr lIns="0" tIns="0" rIns="0" bIns="0" anchor="ctr"/>
            <a:lstStyle/>
            <a:p>
              <a:pPr algn="ctr" eaLnBrk="1" hangingPunct="1"/>
              <a:r>
                <a:rPr lang="zh-CN" altLang="en-US" sz="1900" dirty="0">
                  <a:solidFill>
                    <a:srgbClr val="FFFFFF"/>
                  </a:solidFill>
                  <a:latin typeface="微软雅黑" panose="020B0503020204020204" pitchFamily="34" charset="-122"/>
                  <a:ea typeface="微软雅黑" panose="020B0503020204020204" pitchFamily="3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28" name="矩形 73"/>
          <p:cNvSpPr>
            <a:spLocks noChangeArrowheads="1"/>
          </p:cNvSpPr>
          <p:nvPr/>
        </p:nvSpPr>
        <p:spPr bwMode="auto">
          <a:xfrm>
            <a:off x="3659022" y="4060609"/>
            <a:ext cx="2148984"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088" y="4075623"/>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5947" y="1564330"/>
            <a:ext cx="1701381"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4"/>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38" name="矩形 74"/>
          <p:cNvSpPr>
            <a:spLocks noChangeArrowheads="1"/>
          </p:cNvSpPr>
          <p:nvPr/>
        </p:nvSpPr>
        <p:spPr bwMode="auto">
          <a:xfrm>
            <a:off x="8829011" y="4060609"/>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408987" y="2276873"/>
            <a:ext cx="4185761" cy="830997"/>
          </a:xfrm>
          <a:prstGeom prst="rect">
            <a:avLst/>
          </a:prstGeom>
          <a:noFill/>
        </p:spPr>
        <p:txBody>
          <a:bodyPr wrap="none" rtlCol="0">
            <a:spAutoFit/>
          </a:bodyPr>
          <a:lstStyle/>
          <a:p>
            <a:pPr marL="0" lvl="1"/>
            <a:r>
              <a:rPr lang="zh-CN" altLang="en-US" sz="4800" b="1" spc="4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68037" y="3122892"/>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2549343" y="326484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7" name="文本框 6"/>
          <p:cNvSpPr txBox="1"/>
          <p:nvPr/>
        </p:nvSpPr>
        <p:spPr>
          <a:xfrm>
            <a:off x="2549342" y="366958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4820298" y="326919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9" name="文本框 9"/>
          <p:cNvSpPr txBox="1"/>
          <p:nvPr/>
        </p:nvSpPr>
        <p:spPr>
          <a:xfrm>
            <a:off x="4820299" y="367452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grpSp>
        <p:nvGrpSpPr>
          <p:cNvPr id="10" name="组合 9"/>
          <p:cNvGrpSpPr/>
          <p:nvPr/>
        </p:nvGrpSpPr>
        <p:grpSpPr>
          <a:xfrm>
            <a:off x="240837" y="2078753"/>
            <a:ext cx="2016224" cy="2016224"/>
            <a:chOff x="2118480" y="1316166"/>
            <a:chExt cx="1512168" cy="1512168"/>
          </a:xfrm>
        </p:grpSpPr>
        <p:sp>
          <p:nvSpPr>
            <p:cNvPr id="11" name="椭圆 10"/>
            <p:cNvSpPr/>
            <p:nvPr/>
          </p:nvSpPr>
          <p:spPr>
            <a:xfrm>
              <a:off x="2118480" y="1316166"/>
              <a:ext cx="1512168" cy="151216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67"/>
            <p:cNvSpPr txBox="1"/>
            <p:nvPr/>
          </p:nvSpPr>
          <p:spPr>
            <a:xfrm>
              <a:off x="2363474" y="1556810"/>
              <a:ext cx="1022180" cy="992579"/>
            </a:xfrm>
            <a:prstGeom prst="rect">
              <a:avLst/>
            </a:prstGeom>
            <a:noFill/>
          </p:spPr>
          <p:txBody>
            <a:bodyPr wrap="square" rtlCol="0">
              <a:spAutoFit/>
            </a:bodyPr>
            <a:lstStyle/>
            <a:p>
              <a:pPr marL="0" lvl="1" algn="ctr"/>
              <a:r>
                <a:rPr lang="en-US" altLang="zh-CN" sz="8000" spc="300" dirty="0" smtClean="0">
                  <a:solidFill>
                    <a:schemeClr val="bg1"/>
                  </a:solidFill>
                  <a:latin typeface="Impact" panose="020B0806030902050204" pitchFamily="34" charset="0"/>
                  <a:ea typeface="微软雅黑" panose="020B0503020204020204" pitchFamily="34" charset="-122"/>
                </a:rPr>
                <a:t>03</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5"/>
          <p:cNvSpPr>
            <a:spLocks noChangeArrowheads="1"/>
          </p:cNvSpPr>
          <p:nvPr/>
        </p:nvSpPr>
        <p:spPr bwMode="auto">
          <a:xfrm>
            <a:off x="5563699" y="3161549"/>
            <a:ext cx="1233855" cy="1231900"/>
          </a:xfrm>
          <a:prstGeom prst="ellipse">
            <a:avLst/>
          </a:prstGeom>
          <a:solidFill>
            <a:sysClr val="window" lastClr="FFFFFF">
              <a:lumMod val="85000"/>
            </a:sysClr>
          </a:solidFill>
          <a:ln>
            <a:noFill/>
          </a:ln>
        </p:spPr>
        <p:txBody>
          <a:bodyPr lIns="0" tIns="0" rIns="0" bIns="0" anchor="ctr"/>
          <a:lstStyle/>
          <a:p>
            <a:pPr algn="ctr" defTabSz="1218565">
              <a:defRPr/>
            </a:pPr>
            <a:r>
              <a:rPr lang="zh-CN" altLang="en-US" sz="3200" b="1" kern="0" dirty="0">
                <a:solidFill>
                  <a:schemeClr val="tx1">
                    <a:lumMod val="50000"/>
                    <a:lumOff val="50000"/>
                  </a:schemeClr>
                </a:solidFill>
                <a:latin typeface="微软雅黑" panose="020B0503020204020204" pitchFamily="34" charset="-122"/>
                <a:ea typeface="微软雅黑" panose="020B0503020204020204" pitchFamily="34" charset="-122"/>
              </a:rPr>
              <a:t>目标</a:t>
            </a:r>
          </a:p>
        </p:txBody>
      </p:sp>
      <p:grpSp>
        <p:nvGrpSpPr>
          <p:cNvPr id="4" name="组合 3"/>
          <p:cNvGrpSpPr/>
          <p:nvPr/>
        </p:nvGrpSpPr>
        <p:grpSpPr>
          <a:xfrm>
            <a:off x="4374286" y="1715865"/>
            <a:ext cx="2302634" cy="2472267"/>
            <a:chOff x="3088977" y="1117152"/>
            <a:chExt cx="1727200" cy="1854200"/>
          </a:xfrm>
        </p:grpSpPr>
        <p:sp>
          <p:nvSpPr>
            <p:cNvPr id="5" name="任意多边形 4"/>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chemeClr val="accent2"/>
            </a:solidFill>
            <a:ln w="25400" cap="flat" cmpd="sng" algn="ctr">
              <a:noFill/>
              <a:prstDash val="solid"/>
            </a:ln>
            <a:effectLst/>
          </p:spPr>
          <p:txBody>
            <a:bodyPr anchor="ctr"/>
            <a:lstStyle/>
            <a:p>
              <a:pPr algn="ctr" defTabSz="1218565">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00" kern="0" dirty="0">
                  <a:solidFill>
                    <a:srgbClr val="FFFFFF"/>
                  </a:solidFill>
                  <a:latin typeface="微软雅黑" panose="020B0503020204020204" pitchFamily="34" charset="-122"/>
                  <a:ea typeface="微软雅黑" panose="020B0503020204020204" pitchFamily="34" charset="-122"/>
                </a:rPr>
                <a:t>不想做</a:t>
              </a:r>
            </a:p>
          </p:txBody>
        </p:sp>
      </p:grpSp>
      <p:grpSp>
        <p:nvGrpSpPr>
          <p:cNvPr id="7" name="组合 6"/>
          <p:cNvGrpSpPr/>
          <p:nvPr/>
        </p:nvGrpSpPr>
        <p:grpSpPr>
          <a:xfrm>
            <a:off x="5724545" y="3377448"/>
            <a:ext cx="2340729" cy="2427816"/>
            <a:chOff x="4101802" y="2363340"/>
            <a:chExt cx="1755775" cy="1820862"/>
          </a:xfrm>
        </p:grpSpPr>
        <p:sp>
          <p:nvSpPr>
            <p:cNvPr id="8" name="任意多边形 7"/>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chemeClr val="accent4"/>
            </a:solidFill>
            <a:ln w="25400" cap="flat" cmpd="sng" algn="ctr">
              <a:noFill/>
              <a:prstDash val="solid"/>
            </a:ln>
            <a:effectLst/>
          </p:spPr>
          <p:txBody>
            <a:bodyPr anchor="ctr"/>
            <a:lstStyle/>
            <a:p>
              <a:pPr algn="ctr" defTabSz="1218565">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9"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00" kern="0" dirty="0">
                  <a:solidFill>
                    <a:srgbClr val="FFFFFF"/>
                  </a:solidFill>
                  <a:latin typeface="微软雅黑" panose="020B0503020204020204" pitchFamily="34" charset="-122"/>
                </a:rPr>
                <a:t>不好做</a:t>
              </a:r>
            </a:p>
          </p:txBody>
        </p:sp>
      </p:grpSp>
      <p:grpSp>
        <p:nvGrpSpPr>
          <p:cNvPr id="10" name="组合 9"/>
          <p:cNvGrpSpPr/>
          <p:nvPr/>
        </p:nvGrpSpPr>
        <p:grpSpPr>
          <a:xfrm>
            <a:off x="5766872" y="2130731"/>
            <a:ext cx="2501574" cy="2093384"/>
            <a:chOff x="4133552" y="1428302"/>
            <a:chExt cx="1876425" cy="1570038"/>
          </a:xfrm>
        </p:grpSpPr>
        <p:sp>
          <p:nvSpPr>
            <p:cNvPr id="11" name="任意多边形 10"/>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chemeClr val="accent3"/>
            </a:solidFill>
            <a:ln w="25400" cap="flat" cmpd="sng" algn="ctr">
              <a:noFill/>
              <a:prstDash val="solid"/>
            </a:ln>
            <a:effectLst/>
          </p:spPr>
          <p:txBody>
            <a:bodyPr anchor="ctr"/>
            <a:lstStyle/>
            <a:p>
              <a:pPr algn="ctr" defTabSz="1218565">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2"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00" kern="0" dirty="0">
                  <a:solidFill>
                    <a:srgbClr val="FFFFFF"/>
                  </a:solidFill>
                  <a:latin typeface="微软雅黑" panose="020B0503020204020204" pitchFamily="34" charset="-122"/>
                </a:rPr>
                <a:t>不会做</a:t>
              </a:r>
            </a:p>
          </p:txBody>
        </p:sp>
      </p:grpSp>
      <p:grpSp>
        <p:nvGrpSpPr>
          <p:cNvPr id="13" name="组合 12"/>
          <p:cNvGrpSpPr/>
          <p:nvPr/>
        </p:nvGrpSpPr>
        <p:grpSpPr>
          <a:xfrm>
            <a:off x="4160531" y="3332999"/>
            <a:ext cx="2457131" cy="2199217"/>
            <a:chOff x="2928639" y="2330002"/>
            <a:chExt cx="1843088" cy="1649413"/>
          </a:xfrm>
        </p:grpSpPr>
        <p:sp>
          <p:nvSpPr>
            <p:cNvPr id="14" name="任意多边形 13"/>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5"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00" kern="0" dirty="0">
                  <a:solidFill>
                    <a:srgbClr val="FFFFFF"/>
                  </a:solidFill>
                  <a:latin typeface="微软雅黑" panose="020B0503020204020204" pitchFamily="34" charset="-122"/>
                </a:rPr>
                <a:t>做不好</a:t>
              </a:r>
            </a:p>
          </p:txBody>
        </p:sp>
      </p:grpSp>
      <p:sp>
        <p:nvSpPr>
          <p:cNvPr id="16" name="矩形 15"/>
          <p:cNvSpPr/>
          <p:nvPr/>
        </p:nvSpPr>
        <p:spPr>
          <a:xfrm>
            <a:off x="8022944" y="1727118"/>
            <a:ext cx="2537552" cy="1539595"/>
          </a:xfrm>
          <a:prstGeom prst="rect">
            <a:avLst/>
          </a:prstGeom>
        </p:spPr>
        <p:txBody>
          <a:bodyPr lIns="121908" tIns="60954" rIns="121908" bIns="60954" anchor="ctr"/>
          <a:lstStyle/>
          <a:p>
            <a:pPr algn="just" defTabSz="1218565">
              <a:lnSpc>
                <a:spcPct val="120000"/>
              </a:lnSpc>
              <a:defRPr/>
            </a:pPr>
            <a:r>
              <a:rPr lang="zh-CN" altLang="en-US" sz="1600" kern="0" dirty="0">
                <a:solidFill>
                  <a:schemeClr val="tx1">
                    <a:lumMod val="50000"/>
                    <a:lumOff val="50000"/>
                  </a:schemeClr>
                </a:solidFill>
                <a:latin typeface="微软雅黑" panose="020B0503020204020204" pitchFamily="34" charset="-122"/>
              </a:rPr>
              <a:t>单击此处添加段落文本，单击此处添加段落文本，单击此处添加段落文本。</a:t>
            </a:r>
          </a:p>
        </p:txBody>
      </p:sp>
      <p:sp>
        <p:nvSpPr>
          <p:cNvPr id="17" name="矩形 16"/>
          <p:cNvSpPr/>
          <p:nvPr/>
        </p:nvSpPr>
        <p:spPr>
          <a:xfrm>
            <a:off x="8022944" y="4129228"/>
            <a:ext cx="2537552" cy="1542325"/>
          </a:xfrm>
          <a:prstGeom prst="rect">
            <a:avLst/>
          </a:prstGeom>
        </p:spPr>
        <p:txBody>
          <a:bodyPr lIns="121908" tIns="60954" rIns="121908" bIns="60954" anchor="ctr"/>
          <a:lstStyle/>
          <a:p>
            <a:pPr algn="just" defTabSz="1218565">
              <a:lnSpc>
                <a:spcPct val="120000"/>
              </a:lnSpc>
              <a:defRPr/>
            </a:pPr>
            <a:r>
              <a:rPr lang="zh-CN" altLang="en-US" sz="1600" kern="0" dirty="0">
                <a:solidFill>
                  <a:schemeClr val="tx1">
                    <a:lumMod val="50000"/>
                    <a:lumOff val="50000"/>
                  </a:schemeClr>
                </a:solidFill>
                <a:latin typeface="微软雅黑" panose="020B0503020204020204" pitchFamily="34" charset="-122"/>
              </a:rPr>
              <a:t>单击此处添加段落文本，单击此处添加段落文本，单击此处添加段落文本。</a:t>
            </a:r>
          </a:p>
        </p:txBody>
      </p:sp>
      <p:sp>
        <p:nvSpPr>
          <p:cNvPr id="18" name="矩形 17"/>
          <p:cNvSpPr/>
          <p:nvPr/>
        </p:nvSpPr>
        <p:spPr>
          <a:xfrm>
            <a:off x="1883293" y="1699991"/>
            <a:ext cx="2537554" cy="1593848"/>
          </a:xfrm>
          <a:prstGeom prst="rect">
            <a:avLst/>
          </a:prstGeom>
        </p:spPr>
        <p:txBody>
          <a:bodyPr lIns="121908" tIns="60954" rIns="121908" bIns="60954" anchor="ctr"/>
          <a:lstStyle/>
          <a:p>
            <a:pPr algn="just" defTabSz="1218565">
              <a:lnSpc>
                <a:spcPct val="120000"/>
              </a:lnSpc>
              <a:defRPr/>
            </a:pPr>
            <a:r>
              <a:rPr lang="zh-CN" altLang="en-US" sz="1600" kern="0" dirty="0">
                <a:solidFill>
                  <a:schemeClr val="tx1">
                    <a:lumMod val="50000"/>
                    <a:lumOff val="50000"/>
                  </a:schemeClr>
                </a:solidFill>
                <a:latin typeface="微软雅黑" panose="020B0503020204020204" pitchFamily="34" charset="-122"/>
              </a:rPr>
              <a:t>单击此处添加段落文本，单击此处添加段落文本，单击此处添加段落文本。</a:t>
            </a:r>
          </a:p>
        </p:txBody>
      </p:sp>
      <p:sp>
        <p:nvSpPr>
          <p:cNvPr id="19" name="矩形 18"/>
          <p:cNvSpPr/>
          <p:nvPr/>
        </p:nvSpPr>
        <p:spPr>
          <a:xfrm>
            <a:off x="1883293" y="4129228"/>
            <a:ext cx="2537554" cy="1542325"/>
          </a:xfrm>
          <a:prstGeom prst="rect">
            <a:avLst/>
          </a:prstGeom>
        </p:spPr>
        <p:txBody>
          <a:bodyPr lIns="121908" tIns="60954" rIns="121908" bIns="60954" anchor="ctr"/>
          <a:lstStyle/>
          <a:p>
            <a:pPr algn="just" defTabSz="1218565">
              <a:lnSpc>
                <a:spcPct val="120000"/>
              </a:lnSpc>
              <a:defRPr/>
            </a:pPr>
            <a:r>
              <a:rPr lang="zh-CN" altLang="en-US" sz="1600" kern="0" dirty="0">
                <a:solidFill>
                  <a:schemeClr val="tx1">
                    <a:lumMod val="50000"/>
                    <a:lumOff val="50000"/>
                  </a:schemeClr>
                </a:solidFill>
                <a:latin typeface="微软雅黑" panose="020B0503020204020204" pitchFamily="34" charset="-122"/>
              </a:rPr>
              <a:t>单击此处添加段落文本，单击此处添加段落文本，单击此处添加段落文本。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style.rotation</p:attrName>
                                        </p:attrNameLst>
                                      </p:cBhvr>
                                      <p:tavLst>
                                        <p:tav tm="0">
                                          <p:val>
                                            <p:fltVal val="720"/>
                                          </p:val>
                                        </p:tav>
                                        <p:tav tm="100000">
                                          <p:val>
                                            <p:fltVal val="0"/>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3" presetClass="entr" presetSubtype="16" fill="hold" grpId="0" nodeType="withEffect">
                                  <p:stCondLst>
                                    <p:cond delay="3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757430" y="1668780"/>
            <a:ext cx="655637" cy="655639"/>
          </a:xfrm>
          <a:prstGeom prst="rect">
            <a:avLst/>
          </a:prstGeom>
          <a:solidFill>
            <a:srgbClr val="F0950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65" b="1" dirty="0">
                <a:solidFill>
                  <a:schemeClr val="bg1"/>
                </a:solidFill>
                <a:latin typeface="+mj-ea"/>
                <a:ea typeface="+mj-ea"/>
              </a:rPr>
              <a:t>1</a:t>
            </a:r>
            <a:endParaRPr lang="zh-CN" altLang="en-US" sz="2665" b="1" dirty="0">
              <a:solidFill>
                <a:schemeClr val="bg1"/>
              </a:solidFill>
              <a:latin typeface="+mj-ea"/>
              <a:ea typeface="+mj-ea"/>
            </a:endParaRPr>
          </a:p>
        </p:txBody>
      </p:sp>
      <p:sp>
        <p:nvSpPr>
          <p:cNvPr id="3" name="矩形 2"/>
          <p:cNvSpPr/>
          <p:nvPr/>
        </p:nvSpPr>
        <p:spPr>
          <a:xfrm>
            <a:off x="1448555" y="1668780"/>
            <a:ext cx="4608512" cy="65563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 name="文本框 12"/>
          <p:cNvSpPr txBox="1"/>
          <p:nvPr/>
        </p:nvSpPr>
        <p:spPr>
          <a:xfrm>
            <a:off x="243046" y="313092"/>
            <a:ext cx="4899025" cy="923330"/>
          </a:xfrm>
          <a:prstGeom prst="rect">
            <a:avLst/>
          </a:prstGeom>
          <a:noFill/>
        </p:spPr>
        <p:txBody>
          <a:bodyPr lIns="91440" tIns="45720" rIns="91440" bIns="45720">
            <a:spAutoFit/>
          </a:bodyPr>
          <a:lstStyle/>
          <a:p>
            <a:pPr>
              <a:defRPr/>
            </a:pPr>
            <a:r>
              <a:rPr lang="zh-CN" altLang="en-US" sz="5400" b="1" dirty="0" smtClean="0">
                <a:solidFill>
                  <a:schemeClr val="bg1"/>
                </a:solidFill>
                <a:latin typeface="+mj-ea"/>
                <a:ea typeface="+mj-ea"/>
              </a:rPr>
              <a:t>目录</a:t>
            </a:r>
            <a:r>
              <a:rPr lang="en-US" altLang="zh-CN" sz="2800" dirty="0" smtClean="0">
                <a:solidFill>
                  <a:schemeClr val="bg1"/>
                </a:solidFill>
                <a:latin typeface="+mj-ea"/>
                <a:ea typeface="+mj-ea"/>
              </a:rPr>
              <a:t>CONTENTS</a:t>
            </a:r>
            <a:endParaRPr lang="zh-CN" altLang="en-US" sz="2800" dirty="0">
              <a:solidFill>
                <a:schemeClr val="bg1"/>
              </a:solidFill>
              <a:latin typeface="+mj-ea"/>
              <a:ea typeface="+mj-ea"/>
            </a:endParaRPr>
          </a:p>
        </p:txBody>
      </p:sp>
      <p:sp>
        <p:nvSpPr>
          <p:cNvPr id="6" name="矩形 5"/>
          <p:cNvSpPr/>
          <p:nvPr/>
        </p:nvSpPr>
        <p:spPr bwMode="auto">
          <a:xfrm>
            <a:off x="960550" y="2628887"/>
            <a:ext cx="655637" cy="655639"/>
          </a:xfrm>
          <a:prstGeom prst="rect">
            <a:avLst/>
          </a:prstGeom>
          <a:solidFill>
            <a:srgbClr val="F0950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65" b="1" dirty="0">
                <a:solidFill>
                  <a:schemeClr val="bg1"/>
                </a:solidFill>
                <a:latin typeface="+mj-ea"/>
                <a:ea typeface="+mj-ea"/>
              </a:rPr>
              <a:t>2</a:t>
            </a:r>
            <a:endParaRPr lang="zh-CN" altLang="en-US" sz="2665" b="1" dirty="0">
              <a:solidFill>
                <a:schemeClr val="bg1"/>
              </a:solidFill>
              <a:latin typeface="+mj-ea"/>
              <a:ea typeface="+mj-ea"/>
            </a:endParaRPr>
          </a:p>
        </p:txBody>
      </p:sp>
      <p:sp>
        <p:nvSpPr>
          <p:cNvPr id="7" name="矩形 6"/>
          <p:cNvSpPr/>
          <p:nvPr/>
        </p:nvSpPr>
        <p:spPr>
          <a:xfrm>
            <a:off x="1651675" y="2628887"/>
            <a:ext cx="4608512" cy="65563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矩形 7"/>
          <p:cNvSpPr/>
          <p:nvPr/>
        </p:nvSpPr>
        <p:spPr bwMode="auto">
          <a:xfrm>
            <a:off x="758052" y="3588993"/>
            <a:ext cx="655637" cy="655639"/>
          </a:xfrm>
          <a:prstGeom prst="rect">
            <a:avLst/>
          </a:prstGeom>
          <a:solidFill>
            <a:srgbClr val="F0950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65" b="1" dirty="0">
                <a:solidFill>
                  <a:schemeClr val="bg1"/>
                </a:solidFill>
                <a:latin typeface="+mj-ea"/>
                <a:ea typeface="+mj-ea"/>
              </a:rPr>
              <a:t>3</a:t>
            </a:r>
            <a:endParaRPr lang="zh-CN" altLang="en-US" sz="2665" b="1" dirty="0">
              <a:solidFill>
                <a:schemeClr val="bg1"/>
              </a:solidFill>
              <a:latin typeface="+mj-ea"/>
              <a:ea typeface="+mj-ea"/>
            </a:endParaRPr>
          </a:p>
        </p:txBody>
      </p:sp>
      <p:sp>
        <p:nvSpPr>
          <p:cNvPr id="9" name="矩形 8"/>
          <p:cNvSpPr/>
          <p:nvPr/>
        </p:nvSpPr>
        <p:spPr>
          <a:xfrm>
            <a:off x="1449177" y="3588993"/>
            <a:ext cx="4608512" cy="65563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0" name="矩形 9"/>
          <p:cNvSpPr/>
          <p:nvPr/>
        </p:nvSpPr>
        <p:spPr bwMode="auto">
          <a:xfrm>
            <a:off x="960550" y="4549100"/>
            <a:ext cx="655637" cy="655639"/>
          </a:xfrm>
          <a:prstGeom prst="rect">
            <a:avLst/>
          </a:prstGeom>
          <a:solidFill>
            <a:srgbClr val="F0950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65" b="1" dirty="0">
                <a:solidFill>
                  <a:schemeClr val="bg1"/>
                </a:solidFill>
                <a:latin typeface="+mj-ea"/>
                <a:ea typeface="+mj-ea"/>
              </a:rPr>
              <a:t>4</a:t>
            </a:r>
            <a:endParaRPr lang="zh-CN" altLang="en-US" sz="2665" b="1" dirty="0">
              <a:solidFill>
                <a:schemeClr val="bg1"/>
              </a:solidFill>
              <a:latin typeface="+mj-ea"/>
              <a:ea typeface="+mj-ea"/>
            </a:endParaRPr>
          </a:p>
        </p:txBody>
      </p:sp>
      <p:sp>
        <p:nvSpPr>
          <p:cNvPr id="11" name="矩形 10"/>
          <p:cNvSpPr/>
          <p:nvPr/>
        </p:nvSpPr>
        <p:spPr>
          <a:xfrm>
            <a:off x="1651675" y="4549100"/>
            <a:ext cx="4608512" cy="65563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矩形 11"/>
          <p:cNvSpPr/>
          <p:nvPr/>
        </p:nvSpPr>
        <p:spPr bwMode="auto">
          <a:xfrm>
            <a:off x="758052" y="5509207"/>
            <a:ext cx="655637" cy="655639"/>
          </a:xfrm>
          <a:prstGeom prst="rect">
            <a:avLst/>
          </a:prstGeom>
          <a:solidFill>
            <a:srgbClr val="F0950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65" b="1" dirty="0">
                <a:solidFill>
                  <a:schemeClr val="bg1"/>
                </a:solidFill>
                <a:latin typeface="+mj-ea"/>
                <a:ea typeface="+mj-ea"/>
              </a:rPr>
              <a:t>5</a:t>
            </a:r>
            <a:endParaRPr lang="zh-CN" altLang="en-US" sz="2665" b="1" dirty="0">
              <a:solidFill>
                <a:schemeClr val="bg1"/>
              </a:solidFill>
              <a:latin typeface="+mj-ea"/>
              <a:ea typeface="+mj-ea"/>
            </a:endParaRPr>
          </a:p>
        </p:txBody>
      </p:sp>
      <p:sp>
        <p:nvSpPr>
          <p:cNvPr id="13" name="矩形 12"/>
          <p:cNvSpPr/>
          <p:nvPr/>
        </p:nvSpPr>
        <p:spPr>
          <a:xfrm>
            <a:off x="1449177" y="5509207"/>
            <a:ext cx="4608512" cy="65563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4" name="文本框 5"/>
          <p:cNvSpPr txBox="1">
            <a:spLocks noChangeArrowheads="1"/>
          </p:cNvSpPr>
          <p:nvPr/>
        </p:nvSpPr>
        <p:spPr bwMode="auto">
          <a:xfrm>
            <a:off x="632328" y="1758579"/>
            <a:ext cx="61626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j-ea"/>
                <a:ea typeface="+mj-ea"/>
              </a:rPr>
              <a:t>年度工作概述  </a:t>
            </a:r>
            <a:r>
              <a:rPr lang="zh-CN" altLang="en-US" sz="1865" dirty="0">
                <a:solidFill>
                  <a:schemeClr val="bg1"/>
                </a:solidFill>
                <a:latin typeface="+mj-ea"/>
                <a:ea typeface="+mj-ea"/>
              </a:rPr>
              <a:t>点击添加说明文字</a:t>
            </a:r>
          </a:p>
        </p:txBody>
      </p:sp>
      <p:sp>
        <p:nvSpPr>
          <p:cNvPr id="15" name="文本框 5"/>
          <p:cNvSpPr txBox="1">
            <a:spLocks noChangeArrowheads="1"/>
          </p:cNvSpPr>
          <p:nvPr/>
        </p:nvSpPr>
        <p:spPr bwMode="auto">
          <a:xfrm>
            <a:off x="835448" y="2713460"/>
            <a:ext cx="61626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j-ea"/>
                <a:ea typeface="+mj-ea"/>
              </a:rPr>
              <a:t>工作完成情况  </a:t>
            </a:r>
            <a:r>
              <a:rPr lang="zh-CN" altLang="en-US" sz="1865" dirty="0">
                <a:solidFill>
                  <a:schemeClr val="bg1"/>
                </a:solidFill>
                <a:latin typeface="+mj-ea"/>
                <a:ea typeface="+mj-ea"/>
              </a:rPr>
              <a:t>点击添加说明文字</a:t>
            </a:r>
          </a:p>
        </p:txBody>
      </p:sp>
      <p:sp>
        <p:nvSpPr>
          <p:cNvPr id="16" name="文本框 5"/>
          <p:cNvSpPr txBox="1">
            <a:spLocks noChangeArrowheads="1"/>
          </p:cNvSpPr>
          <p:nvPr/>
        </p:nvSpPr>
        <p:spPr bwMode="auto">
          <a:xfrm>
            <a:off x="632328" y="3667960"/>
            <a:ext cx="61626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j-ea"/>
                <a:ea typeface="+mj-ea"/>
              </a:rPr>
              <a:t>成功项目展示  </a:t>
            </a:r>
            <a:r>
              <a:rPr lang="zh-CN" altLang="en-US" sz="1865" dirty="0">
                <a:solidFill>
                  <a:schemeClr val="bg1"/>
                </a:solidFill>
                <a:latin typeface="+mj-ea"/>
                <a:ea typeface="+mj-ea"/>
              </a:rPr>
              <a:t>点击添加说明文字</a:t>
            </a:r>
          </a:p>
        </p:txBody>
      </p:sp>
      <p:sp>
        <p:nvSpPr>
          <p:cNvPr id="17" name="文本框 5"/>
          <p:cNvSpPr txBox="1">
            <a:spLocks noChangeArrowheads="1"/>
          </p:cNvSpPr>
          <p:nvPr/>
        </p:nvSpPr>
        <p:spPr bwMode="auto">
          <a:xfrm>
            <a:off x="835448" y="4633674"/>
            <a:ext cx="61626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j-ea"/>
                <a:ea typeface="+mj-ea"/>
              </a:rPr>
              <a:t>工作存在不足  </a:t>
            </a:r>
            <a:r>
              <a:rPr lang="zh-CN" altLang="en-US" sz="1865" dirty="0">
                <a:solidFill>
                  <a:schemeClr val="bg1"/>
                </a:solidFill>
                <a:latin typeface="+mj-ea"/>
                <a:ea typeface="+mj-ea"/>
              </a:rPr>
              <a:t>点击添加说明文字</a:t>
            </a:r>
          </a:p>
        </p:txBody>
      </p:sp>
      <p:sp>
        <p:nvSpPr>
          <p:cNvPr id="18" name="文本框 5"/>
          <p:cNvSpPr txBox="1">
            <a:spLocks noChangeArrowheads="1"/>
          </p:cNvSpPr>
          <p:nvPr/>
        </p:nvSpPr>
        <p:spPr bwMode="auto">
          <a:xfrm>
            <a:off x="632328" y="5582570"/>
            <a:ext cx="61626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j-ea"/>
                <a:ea typeface="+mj-ea"/>
              </a:rPr>
              <a:t>明年工作计划  </a:t>
            </a:r>
            <a:r>
              <a:rPr lang="zh-CN" altLang="en-US" sz="1865" dirty="0">
                <a:solidFill>
                  <a:schemeClr val="bg1"/>
                </a:solidFill>
                <a:latin typeface="+mj-ea"/>
                <a:ea typeface="+mj-ea"/>
              </a:rPr>
              <a:t>点击添加说明文字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p:stCondLst>
                              <p:cond delay="1500"/>
                            </p:stCondLst>
                            <p:childTnLst>
                              <p:par>
                                <p:cTn id="19" presetID="31" presetClass="entr" presetSubtype="0" fill="hold" grpId="0" nodeType="afterEffect">
                                  <p:stCondLst>
                                    <p:cond delay="0"/>
                                  </p:stCondLst>
                                  <p:iterate type="lt">
                                    <p:tmPct val="5000"/>
                                  </p:iterate>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90"/>
                                          </p:val>
                                        </p:tav>
                                        <p:tav tm="100000">
                                          <p:val>
                                            <p:fltVal val="0"/>
                                          </p:val>
                                        </p:tav>
                                      </p:tavLst>
                                    </p:anim>
                                    <p:animEffect transition="in" filter="fade">
                                      <p:cBhvr>
                                        <p:cTn id="24" dur="1000"/>
                                        <p:tgtEl>
                                          <p:spTgt spid="14"/>
                                        </p:tgtEl>
                                      </p:cBhvr>
                                    </p:animEffect>
                                  </p:childTnLst>
                                </p:cTn>
                              </p:par>
                            </p:childTnLst>
                          </p:cTn>
                        </p:par>
                        <p:par>
                          <p:cTn id="25" fill="hold">
                            <p:stCondLst>
                              <p:cond delay="3250"/>
                            </p:stCondLst>
                            <p:childTnLst>
                              <p:par>
                                <p:cTn id="26" presetID="2" presetClass="entr" presetSubtype="2" decel="10000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right)">
                                      <p:cBhvr>
                                        <p:cTn id="32" dur="500"/>
                                        <p:tgtEl>
                                          <p:spTgt spid="7"/>
                                        </p:tgtEl>
                                      </p:cBhvr>
                                    </p:animEffect>
                                  </p:childTnLst>
                                </p:cTn>
                              </p:par>
                            </p:childTnLst>
                          </p:cTn>
                        </p:par>
                        <p:par>
                          <p:cTn id="33" fill="hold">
                            <p:stCondLst>
                              <p:cond delay="375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5500"/>
                            </p:stCondLst>
                            <p:childTnLst>
                              <p:par>
                                <p:cTn id="41" presetID="2" presetClass="entr" presetSubtype="2"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par>
                                <p:cTn id="45" presetID="22" presetClass="entr" presetSubtype="2"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6000"/>
                            </p:stCondLst>
                            <p:childTnLst>
                              <p:par>
                                <p:cTn id="49" presetID="31" presetClass="entr" presetSubtype="0" fill="hold" grpId="0" nodeType="afterEffect">
                                  <p:stCondLst>
                                    <p:cond delay="0"/>
                                  </p:stCondLst>
                                  <p:iterate type="lt">
                                    <p:tmPct val="5000"/>
                                  </p:iterate>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childTnLst>
                          </p:cTn>
                        </p:par>
                        <p:par>
                          <p:cTn id="55" fill="hold">
                            <p:stCondLst>
                              <p:cond delay="7750"/>
                            </p:stCondLst>
                            <p:childTnLst>
                              <p:par>
                                <p:cTn id="56" presetID="2" presetClass="entr" presetSubtype="2" decel="10000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par>
                                <p:cTn id="60" presetID="22" presetClass="entr" presetSubtype="2"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right)">
                                      <p:cBhvr>
                                        <p:cTn id="62" dur="500"/>
                                        <p:tgtEl>
                                          <p:spTgt spid="11"/>
                                        </p:tgtEl>
                                      </p:cBhvr>
                                    </p:animEffect>
                                  </p:childTnLst>
                                </p:cTn>
                              </p:par>
                            </p:childTnLst>
                          </p:cTn>
                        </p:par>
                        <p:par>
                          <p:cTn id="63" fill="hold">
                            <p:stCondLst>
                              <p:cond delay="8250"/>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
                                          </p:val>
                                        </p:tav>
                                        <p:tav tm="100000">
                                          <p:val>
                                            <p:strVal val="#ppt_w"/>
                                          </p:val>
                                        </p:tav>
                                      </p:tavLst>
                                    </p:anim>
                                    <p:anim calcmode="lin" valueType="num">
                                      <p:cBhvr>
                                        <p:cTn id="67" dur="1000" fill="hold"/>
                                        <p:tgtEl>
                                          <p:spTgt spid="17"/>
                                        </p:tgtEl>
                                        <p:attrNameLst>
                                          <p:attrName>ppt_h</p:attrName>
                                        </p:attrNameLst>
                                      </p:cBhvr>
                                      <p:tavLst>
                                        <p:tav tm="0">
                                          <p:val>
                                            <p:fltVal val="0"/>
                                          </p:val>
                                        </p:tav>
                                        <p:tav tm="100000">
                                          <p:val>
                                            <p:strVal val="#ppt_h"/>
                                          </p:val>
                                        </p:tav>
                                      </p:tavLst>
                                    </p:anim>
                                    <p:anim calcmode="lin" valueType="num">
                                      <p:cBhvr>
                                        <p:cTn id="68" dur="1000" fill="hold"/>
                                        <p:tgtEl>
                                          <p:spTgt spid="17"/>
                                        </p:tgtEl>
                                        <p:attrNameLst>
                                          <p:attrName>style.rotation</p:attrName>
                                        </p:attrNameLst>
                                      </p:cBhvr>
                                      <p:tavLst>
                                        <p:tav tm="0">
                                          <p:val>
                                            <p:fltVal val="90"/>
                                          </p:val>
                                        </p:tav>
                                        <p:tav tm="100000">
                                          <p:val>
                                            <p:fltVal val="0"/>
                                          </p:val>
                                        </p:tav>
                                      </p:tavLst>
                                    </p:anim>
                                    <p:animEffect transition="in" filter="fade">
                                      <p:cBhvr>
                                        <p:cTn id="69" dur="1000"/>
                                        <p:tgtEl>
                                          <p:spTgt spid="17"/>
                                        </p:tgtEl>
                                      </p:cBhvr>
                                    </p:animEffect>
                                  </p:childTnLst>
                                </p:cTn>
                              </p:par>
                            </p:childTnLst>
                          </p:cTn>
                        </p:par>
                        <p:par>
                          <p:cTn id="70" fill="hold">
                            <p:stCondLst>
                              <p:cond delay="10000"/>
                            </p:stCondLst>
                            <p:childTnLst>
                              <p:par>
                                <p:cTn id="71" presetID="2" presetClass="entr" presetSubtype="2" decel="10000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1+#ppt_w/2"/>
                                          </p:val>
                                        </p:tav>
                                        <p:tav tm="100000">
                                          <p:val>
                                            <p:strVal val="#ppt_x"/>
                                          </p:val>
                                        </p:tav>
                                      </p:tavLst>
                                    </p:anim>
                                    <p:anim calcmode="lin" valueType="num">
                                      <p:cBhvr additive="base">
                                        <p:cTn id="74" dur="500" fill="hold"/>
                                        <p:tgtEl>
                                          <p:spTgt spid="12"/>
                                        </p:tgtEl>
                                        <p:attrNameLst>
                                          <p:attrName>ppt_y</p:attrName>
                                        </p:attrNameLst>
                                      </p:cBhvr>
                                      <p:tavLst>
                                        <p:tav tm="0">
                                          <p:val>
                                            <p:strVal val="#ppt_y"/>
                                          </p:val>
                                        </p:tav>
                                        <p:tav tm="100000">
                                          <p:val>
                                            <p:strVal val="#ppt_y"/>
                                          </p:val>
                                        </p:tav>
                                      </p:tavLst>
                                    </p:anim>
                                  </p:childTnLst>
                                </p:cTn>
                              </p:par>
                              <p:par>
                                <p:cTn id="75" presetID="22" presetClass="entr" presetSubtype="2"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right)">
                                      <p:cBhvr>
                                        <p:cTn id="77" dur="500"/>
                                        <p:tgtEl>
                                          <p:spTgt spid="13"/>
                                        </p:tgtEl>
                                      </p:cBhvr>
                                    </p:animEffect>
                                  </p:childTnLst>
                                </p:cTn>
                              </p:par>
                            </p:childTnLst>
                          </p:cTn>
                        </p:par>
                        <p:par>
                          <p:cTn id="78" fill="hold">
                            <p:stCondLst>
                              <p:cond delay="10500"/>
                            </p:stCondLst>
                            <p:childTnLst>
                              <p:par>
                                <p:cTn id="79" presetID="31" presetClass="entr" presetSubtype="0" fill="hold" grpId="0" nodeType="afterEffect">
                                  <p:stCondLst>
                                    <p:cond delay="0"/>
                                  </p:stCondLst>
                                  <p:iterate type="lt">
                                    <p:tmPct val="5000"/>
                                  </p:iterate>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 calcmode="lin" valueType="num">
                                      <p:cBhvr>
                                        <p:cTn id="83" dur="1000" fill="hold"/>
                                        <p:tgtEl>
                                          <p:spTgt spid="18"/>
                                        </p:tgtEl>
                                        <p:attrNameLst>
                                          <p:attrName>style.rotation</p:attrName>
                                        </p:attrNameLst>
                                      </p:cBhvr>
                                      <p:tavLst>
                                        <p:tav tm="0">
                                          <p:val>
                                            <p:fltVal val="90"/>
                                          </p:val>
                                        </p:tav>
                                        <p:tav tm="100000">
                                          <p:val>
                                            <p:fltVal val="0"/>
                                          </p:val>
                                        </p:tav>
                                      </p:tavLst>
                                    </p:anim>
                                    <p:animEffect transition="in" filter="fade">
                                      <p:cBhvr>
                                        <p:cTn id="8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504" name="Shape 504"/>
          <p:cNvSpPr>
            <a:spLocks noGrp="1"/>
          </p:cNvSpPr>
          <p:nvPr>
            <p:ph type="sldNum" sz="quarter" idx="12"/>
          </p:nvPr>
        </p:nvSpPr>
        <p:spPr>
          <a:xfrm>
            <a:off x="10897418" y="6369635"/>
            <a:ext cx="457176" cy="338554"/>
          </a:xfrm>
          <a:prstGeom prst="rect">
            <a:avLst/>
          </a:prstGeom>
        </p:spPr>
        <p:txBody>
          <a:bodyPr wrap="none">
            <a:spAutoFit/>
          </a:bodyPr>
          <a:lstStyle/>
          <a:p>
            <a:pPr lvl="0">
              <a:defRPr sz="1800">
                <a:solidFill>
                  <a:srgbClr val="000000"/>
                </a:solidFill>
              </a:defRPr>
            </a:pPr>
            <a:fld id="{86CB4B4D-7CA3-9044-876B-883B54F8677D}" type="slidenum">
              <a:rPr sz="1600">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21</a:t>
            </a:fld>
            <a:endParaRPr sz="1600">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28" name="Group 528"/>
          <p:cNvGrpSpPr/>
          <p:nvPr/>
        </p:nvGrpSpPr>
        <p:grpSpPr>
          <a:xfrm>
            <a:off x="2149527" y="789899"/>
            <a:ext cx="2138313" cy="5530690"/>
            <a:chOff x="-1" y="0"/>
            <a:chExt cx="2138590" cy="5530688"/>
          </a:xfrm>
        </p:grpSpPr>
        <p:grpSp>
          <p:nvGrpSpPr>
            <p:cNvPr id="520" name="Group 520"/>
            <p:cNvGrpSpPr/>
            <p:nvPr/>
          </p:nvGrpSpPr>
          <p:grpSpPr>
            <a:xfrm>
              <a:off x="-1" y="0"/>
              <a:ext cx="2138590" cy="5530688"/>
              <a:chOff x="0" y="0"/>
              <a:chExt cx="2138588" cy="5530687"/>
            </a:xfrm>
          </p:grpSpPr>
          <p:grpSp>
            <p:nvGrpSpPr>
              <p:cNvPr id="507" name="Group 507"/>
              <p:cNvGrpSpPr/>
              <p:nvPr/>
            </p:nvGrpSpPr>
            <p:grpSpPr>
              <a:xfrm>
                <a:off x="1035288" y="1005595"/>
                <a:ext cx="1103301" cy="1422269"/>
                <a:chOff x="0" y="0"/>
                <a:chExt cx="1103299" cy="1422267"/>
              </a:xfrm>
            </p:grpSpPr>
            <p:sp>
              <p:nvSpPr>
                <p:cNvPr id="505" name="Shape 505"/>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6" name="Shape 506"/>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0" name="Group 510"/>
              <p:cNvGrpSpPr/>
              <p:nvPr/>
            </p:nvGrpSpPr>
            <p:grpSpPr>
              <a:xfrm>
                <a:off x="0" y="2039841"/>
                <a:ext cx="1103300" cy="1422269"/>
                <a:chOff x="0" y="0"/>
                <a:chExt cx="1103299" cy="1422267"/>
              </a:xfrm>
            </p:grpSpPr>
            <p:sp>
              <p:nvSpPr>
                <p:cNvPr id="508" name="Shape 508"/>
                <p:cNvSpPr/>
                <p:nvPr/>
              </p:nvSpPr>
              <p:spPr>
                <a:xfrm flipH="1">
                  <a:off x="0"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9" name="Shape 509"/>
                <p:cNvSpPr/>
                <p:nvPr/>
              </p:nvSpPr>
              <p:spPr>
                <a:xfrm rot="10800000">
                  <a:off x="0" y="759817"/>
                  <a:ext cx="1103300"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3" name="Group 513"/>
              <p:cNvGrpSpPr/>
              <p:nvPr/>
            </p:nvGrpSpPr>
            <p:grpSpPr>
              <a:xfrm>
                <a:off x="1035288" y="3074087"/>
                <a:ext cx="1103301" cy="1422269"/>
                <a:chOff x="0" y="0"/>
                <a:chExt cx="1103299" cy="1422267"/>
              </a:xfrm>
            </p:grpSpPr>
            <p:sp>
              <p:nvSpPr>
                <p:cNvPr id="511" name="Shape 511"/>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 name="Shape 512"/>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6" name="Group 516"/>
              <p:cNvGrpSpPr/>
              <p:nvPr/>
            </p:nvGrpSpPr>
            <p:grpSpPr>
              <a:xfrm>
                <a:off x="-1" y="4108334"/>
                <a:ext cx="1304236" cy="1422354"/>
                <a:chOff x="0" y="0"/>
                <a:chExt cx="1304234" cy="1422352"/>
              </a:xfrm>
            </p:grpSpPr>
            <p:sp>
              <p:nvSpPr>
                <p:cNvPr id="514" name="Shape 514"/>
                <p:cNvSpPr/>
                <p:nvPr/>
              </p:nvSpPr>
              <p:spPr>
                <a:xfrm flipH="1">
                  <a:off x="0"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p:spPr>
              <p:style>
                <a:lnRef idx="3">
                  <a:schemeClr val="lt1"/>
                </a:lnRef>
                <a:fillRef idx="1">
                  <a:schemeClr val="accent5"/>
                </a:fillRef>
                <a:effectRef idx="1">
                  <a:schemeClr val="accent5"/>
                </a:effectRef>
                <a:fontRef idx="minor">
                  <a:schemeClr val="lt1"/>
                </a:fontRef>
              </p:style>
              <p:txBody>
                <a:bodyPr rtlCol="0" anchor="ctr"/>
                <a:lstStyle/>
                <a:p>
                  <a:pPr algn="ctr" rtl="0"/>
                  <a:endParaRPr sz="2000" b="1" spc="3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5" name="Shape 515"/>
                <p:cNvSpPr/>
                <p:nvPr/>
              </p:nvSpPr>
              <p:spPr>
                <a:xfrm rot="10800000">
                  <a:off x="-1" y="759817"/>
                  <a:ext cx="1304236" cy="662536"/>
                </a:xfrm>
                <a:custGeom>
                  <a:avLst/>
                  <a:gdLst/>
                  <a:ahLst/>
                  <a:cxnLst>
                    <a:cxn ang="0">
                      <a:pos x="wd2" y="hd2"/>
                    </a:cxn>
                    <a:cxn ang="5400000">
                      <a:pos x="wd2" y="hd2"/>
                    </a:cxn>
                    <a:cxn ang="10800000">
                      <a:pos x="wd2" y="hd2"/>
                    </a:cxn>
                    <a:cxn ang="16200000">
                      <a:pos x="wd2" y="hd2"/>
                    </a:cxn>
                  </a:cxnLst>
                  <a:rect l="0" t="0" r="r" b="b"/>
                  <a:pathLst>
                    <a:path w="21600" h="18940" extrusionOk="0">
                      <a:moveTo>
                        <a:pt x="0" y="9897"/>
                      </a:moveTo>
                      <a:lnTo>
                        <a:pt x="0" y="9897"/>
                      </a:lnTo>
                      <a:cubicBezTo>
                        <a:pt x="2989" y="779"/>
                        <a:pt x="9944" y="-2660"/>
                        <a:pt x="15534" y="2216"/>
                      </a:cubicBezTo>
                      <a:cubicBezTo>
                        <a:pt x="19268" y="5473"/>
                        <a:pt x="21600" y="11819"/>
                        <a:pt x="21600" y="18726"/>
                      </a:cubicBezTo>
                      <a:lnTo>
                        <a:pt x="19417" y="18940"/>
                      </a:lnTo>
                      <a:cubicBezTo>
                        <a:pt x="19417" y="10680"/>
                        <a:pt x="15255" y="3984"/>
                        <a:pt x="10121" y="3984"/>
                      </a:cubicBezTo>
                      <a:cubicBezTo>
                        <a:pt x="6710" y="3984"/>
                        <a:pt x="3574" y="6988"/>
                        <a:pt x="1948" y="11812"/>
                      </a:cubicBezTo>
                      <a:close/>
                    </a:path>
                  </a:pathLst>
                </a:custGeom>
              </p:spPr>
              <p:style>
                <a:lnRef idx="3">
                  <a:schemeClr val="lt1"/>
                </a:lnRef>
                <a:fillRef idx="1">
                  <a:schemeClr val="accent5"/>
                </a:fillRef>
                <a:effectRef idx="1">
                  <a:schemeClr val="accent5"/>
                </a:effectRef>
                <a:fontRef idx="minor">
                  <a:schemeClr val="lt1"/>
                </a:fontRef>
              </p:style>
              <p:txBody>
                <a:bodyPr rtlCol="0" anchor="ctr"/>
                <a:lstStyle/>
                <a:p>
                  <a:pPr algn="ctr" rtl="0"/>
                  <a:endParaRPr sz="2000" b="1" spc="3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19" name="Group 519"/>
              <p:cNvGrpSpPr/>
              <p:nvPr/>
            </p:nvGrpSpPr>
            <p:grpSpPr>
              <a:xfrm>
                <a:off x="0" y="0"/>
                <a:ext cx="1103300" cy="1393617"/>
                <a:chOff x="0" y="0"/>
                <a:chExt cx="1103299" cy="1393616"/>
              </a:xfrm>
            </p:grpSpPr>
            <p:sp>
              <p:nvSpPr>
                <p:cNvPr id="517" name="Shape 517"/>
                <p:cNvSpPr/>
                <p:nvPr/>
              </p:nvSpPr>
              <p:spPr>
                <a:xfrm flipH="1">
                  <a:off x="0" y="0"/>
                  <a:ext cx="531336" cy="633892"/>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rtl="0"/>
                  <a:endParaRPr sz="2000" b="1" spc="3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8" name="Shape 518"/>
                <p:cNvSpPr/>
                <p:nvPr/>
              </p:nvSpPr>
              <p:spPr>
                <a:xfrm rot="10800000">
                  <a:off x="0" y="731165"/>
                  <a:ext cx="1103300"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rtl="0"/>
                  <a:endParaRPr sz="2000" b="1" spc="3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521" name="Shape 521"/>
            <p:cNvSpPr/>
            <p:nvPr/>
          </p:nvSpPr>
          <p:spPr>
            <a:xfrm>
              <a:off x="1158578" y="1221369"/>
              <a:ext cx="361682" cy="369330"/>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defRPr sz="1800" b="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01</a:t>
              </a:r>
            </a:p>
          </p:txBody>
        </p:sp>
        <p:sp>
          <p:nvSpPr>
            <p:cNvPr id="522" name="Shape 522"/>
            <p:cNvSpPr/>
            <p:nvPr/>
          </p:nvSpPr>
          <p:spPr>
            <a:xfrm>
              <a:off x="1144937" y="3301377"/>
              <a:ext cx="361682" cy="369330"/>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defRPr sz="1800" b="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03</a:t>
              </a:r>
            </a:p>
          </p:txBody>
        </p:sp>
        <p:sp>
          <p:nvSpPr>
            <p:cNvPr id="523" name="Shape 523"/>
            <p:cNvSpPr/>
            <p:nvPr/>
          </p:nvSpPr>
          <p:spPr>
            <a:xfrm>
              <a:off x="1008316" y="1752330"/>
              <a:ext cx="972506" cy="369330"/>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F79A00"/>
                  </a:solidFill>
                  <a:latin typeface="+mj-lt"/>
                  <a:ea typeface="+mj-ea"/>
                  <a:cs typeface="+mj-cs"/>
                  <a:sym typeface="Source Sans Pro"/>
                </a:defRPr>
              </a:lvl1pPr>
            </a:lstStyle>
            <a:p>
              <a:pPr lvl="0">
                <a:defRPr sz="180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Options</a:t>
              </a:r>
            </a:p>
          </p:txBody>
        </p:sp>
        <p:sp>
          <p:nvSpPr>
            <p:cNvPr id="524" name="Shape 524"/>
            <p:cNvSpPr/>
            <p:nvPr/>
          </p:nvSpPr>
          <p:spPr>
            <a:xfrm>
              <a:off x="998042" y="3828363"/>
              <a:ext cx="972506" cy="369330"/>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F79A00"/>
                  </a:solidFill>
                  <a:latin typeface="+mj-lt"/>
                  <a:ea typeface="+mj-ea"/>
                  <a:cs typeface="+mj-cs"/>
                  <a:sym typeface="Source Sans Pro"/>
                </a:defRPr>
              </a:lvl1pPr>
            </a:lstStyle>
            <a:p>
              <a:pPr lvl="0">
                <a:defRPr sz="180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Options</a:t>
              </a:r>
            </a:p>
          </p:txBody>
        </p:sp>
        <p:sp>
          <p:nvSpPr>
            <p:cNvPr id="525" name="Shape 525"/>
            <p:cNvSpPr/>
            <p:nvPr/>
          </p:nvSpPr>
          <p:spPr>
            <a:xfrm>
              <a:off x="393310" y="2296749"/>
              <a:ext cx="361682" cy="369330"/>
            </a:xfrm>
            <a:prstGeom prst="rect">
              <a:avLst/>
            </a:prstGeom>
            <a:noFill/>
            <a:ln w="12700" cap="flat">
              <a:noFill/>
              <a:miter lim="400000"/>
            </a:ln>
            <a:effectLst/>
          </p:spPr>
          <p:txBody>
            <a:bodyPr wrap="none" lIns="45719" tIns="45719" rIns="45719" bIns="45719" numCol="1" anchor="t">
              <a:spAutoFit/>
            </a:bodyPr>
            <a:lstStyle>
              <a:lvl1pPr>
                <a:defRPr sz="3600" b="1">
                  <a:solidFill>
                    <a:srgbClr val="619405"/>
                  </a:solidFill>
                  <a:latin typeface="+mj-lt"/>
                  <a:ea typeface="+mj-ea"/>
                  <a:cs typeface="+mj-cs"/>
                  <a:sym typeface="Source Sans Pro"/>
                </a:defRPr>
              </a:lvl1pPr>
            </a:lstStyle>
            <a:p>
              <a:pPr lvl="0">
                <a:defRPr sz="1800" b="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526" name="Shape 526"/>
            <p:cNvSpPr/>
            <p:nvPr/>
          </p:nvSpPr>
          <p:spPr>
            <a:xfrm>
              <a:off x="240694" y="2756606"/>
              <a:ext cx="972506" cy="369330"/>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619405"/>
                  </a:solidFill>
                  <a:latin typeface="+mj-lt"/>
                  <a:ea typeface="+mj-ea"/>
                  <a:cs typeface="+mj-cs"/>
                  <a:sym typeface="Source Sans Pro"/>
                </a:defRPr>
              </a:lvl1pPr>
            </a:lstStyle>
            <a:p>
              <a:pPr lvl="0">
                <a:defRPr sz="1800">
                  <a:solidFill>
                    <a:srgbClr val="000000"/>
                  </a:solidFill>
                </a:defRPr>
              </a:pPr>
              <a:r>
                <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Options</a:t>
              </a:r>
            </a:p>
          </p:txBody>
        </p:sp>
        <p:sp>
          <p:nvSpPr>
            <p:cNvPr id="527" name="Shape 527"/>
            <p:cNvSpPr/>
            <p:nvPr/>
          </p:nvSpPr>
          <p:spPr>
            <a:xfrm>
              <a:off x="1223572" y="2667418"/>
              <a:ext cx="228610" cy="216025"/>
            </a:xfrm>
            <a:prstGeom prst="chevron">
              <a:avLst>
                <a:gd name="adj" fmla="val 0"/>
              </a:avLst>
            </a:prstGeom>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3" name="Group 533"/>
          <p:cNvGrpSpPr/>
          <p:nvPr/>
        </p:nvGrpSpPr>
        <p:grpSpPr>
          <a:xfrm>
            <a:off x="4477420" y="2310421"/>
            <a:ext cx="6848739" cy="570168"/>
            <a:chOff x="-1" y="-1"/>
            <a:chExt cx="6849629" cy="570167"/>
          </a:xfrm>
        </p:grpSpPr>
        <p:sp>
          <p:nvSpPr>
            <p:cNvPr id="529" name="Shape 529"/>
            <p:cNvSpPr/>
            <p:nvPr/>
          </p:nvSpPr>
          <p:spPr>
            <a:xfrm>
              <a:off x="-1" y="89152"/>
              <a:ext cx="228611" cy="216025"/>
            </a:xfrm>
            <a:prstGeom prst="chevron">
              <a:avLst>
                <a:gd name="adj" fmla="val 0"/>
              </a:avLst>
            </a:prstGeom>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32" name="Group 532"/>
            <p:cNvGrpSpPr/>
            <p:nvPr/>
          </p:nvGrpSpPr>
          <p:grpSpPr>
            <a:xfrm>
              <a:off x="418217" y="-1"/>
              <a:ext cx="6431411" cy="570167"/>
              <a:chOff x="0" y="0"/>
              <a:chExt cx="6431410" cy="570166"/>
            </a:xfrm>
          </p:grpSpPr>
          <p:sp>
            <p:nvSpPr>
              <p:cNvPr id="530" name="Shape 530"/>
              <p:cNvSpPr/>
              <p:nvPr/>
            </p:nvSpPr>
            <p:spPr>
              <a:xfrm>
                <a:off x="0" y="0"/>
                <a:ext cx="1477324" cy="369329"/>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1" name="Shape 531"/>
              <p:cNvSpPr/>
              <p:nvPr/>
            </p:nvSpPr>
            <p:spPr>
              <a:xfrm>
                <a:off x="0" y="262392"/>
                <a:ext cx="6431410" cy="307774"/>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sz="1400" b="1" i="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grpSp>
        <p:nvGrpSpPr>
          <p:cNvPr id="536" name="Group 536"/>
          <p:cNvGrpSpPr/>
          <p:nvPr/>
        </p:nvGrpSpPr>
        <p:grpSpPr>
          <a:xfrm>
            <a:off x="4895582" y="3340120"/>
            <a:ext cx="6430574" cy="570168"/>
            <a:chOff x="0" y="0"/>
            <a:chExt cx="6431410" cy="570167"/>
          </a:xfrm>
        </p:grpSpPr>
        <p:sp>
          <p:nvSpPr>
            <p:cNvPr id="534" name="Shape 534"/>
            <p:cNvSpPr/>
            <p:nvPr/>
          </p:nvSpPr>
          <p:spPr>
            <a:xfrm>
              <a:off x="0" y="0"/>
              <a:ext cx="1477325" cy="369329"/>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5" name="Shape 535"/>
            <p:cNvSpPr/>
            <p:nvPr/>
          </p:nvSpPr>
          <p:spPr>
            <a:xfrm>
              <a:off x="0" y="262392"/>
              <a:ext cx="6431410" cy="307775"/>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 </a:t>
              </a:r>
            </a:p>
          </p:txBody>
        </p:sp>
      </p:grpSp>
      <p:grpSp>
        <p:nvGrpSpPr>
          <p:cNvPr id="541" name="Group 541"/>
          <p:cNvGrpSpPr/>
          <p:nvPr/>
        </p:nvGrpSpPr>
        <p:grpSpPr>
          <a:xfrm>
            <a:off x="4477420" y="4388328"/>
            <a:ext cx="6848739" cy="570168"/>
            <a:chOff x="-1" y="-1"/>
            <a:chExt cx="6849629" cy="570167"/>
          </a:xfrm>
        </p:grpSpPr>
        <p:sp>
          <p:nvSpPr>
            <p:cNvPr id="537" name="Shape 537"/>
            <p:cNvSpPr/>
            <p:nvPr/>
          </p:nvSpPr>
          <p:spPr>
            <a:xfrm>
              <a:off x="-1" y="101250"/>
              <a:ext cx="228611" cy="216025"/>
            </a:xfrm>
            <a:prstGeom prst="chevron">
              <a:avLst>
                <a:gd name="adj" fmla="val 0"/>
              </a:avLst>
            </a:prstGeom>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40" name="Group 540"/>
            <p:cNvGrpSpPr/>
            <p:nvPr/>
          </p:nvGrpSpPr>
          <p:grpSpPr>
            <a:xfrm>
              <a:off x="418217" y="-1"/>
              <a:ext cx="6431411" cy="570167"/>
              <a:chOff x="0" y="0"/>
              <a:chExt cx="6431410" cy="570166"/>
            </a:xfrm>
          </p:grpSpPr>
          <p:sp>
            <p:nvSpPr>
              <p:cNvPr id="538" name="Shape 538"/>
              <p:cNvSpPr/>
              <p:nvPr/>
            </p:nvSpPr>
            <p:spPr>
              <a:xfrm>
                <a:off x="0" y="0"/>
                <a:ext cx="1477324" cy="369329"/>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9" name="Shape 539"/>
              <p:cNvSpPr/>
              <p:nvPr/>
            </p:nvSpPr>
            <p:spPr>
              <a:xfrm>
                <a:off x="0" y="262392"/>
                <a:ext cx="6431410" cy="307774"/>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sz="1400" b="1" i="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528"/>
                                        </p:tgtEl>
                                        <p:attrNameLst>
                                          <p:attrName>style.visibility</p:attrName>
                                        </p:attrNameLst>
                                      </p:cBhvr>
                                      <p:to>
                                        <p:strVal val="visible"/>
                                      </p:to>
                                    </p:set>
                                    <p:anim calcmode="lin" valueType="num">
                                      <p:cBhvr>
                                        <p:cTn id="7" dur="500" fill="hold"/>
                                        <p:tgtEl>
                                          <p:spTgt spid="528"/>
                                        </p:tgtEl>
                                        <p:attrNameLst>
                                          <p:attrName>ppt_x</p:attrName>
                                        </p:attrNameLst>
                                      </p:cBhvr>
                                      <p:tavLst>
                                        <p:tav tm="0">
                                          <p:val>
                                            <p:strVal val="0-#ppt_w/2"/>
                                          </p:val>
                                        </p:tav>
                                        <p:tav tm="100000">
                                          <p:val>
                                            <p:strVal val="#ppt_x"/>
                                          </p:val>
                                        </p:tav>
                                      </p:tavLst>
                                    </p:anim>
                                    <p:anim calcmode="lin" valueType="num">
                                      <p:cBhvr>
                                        <p:cTn id="8" dur="500" fill="hold"/>
                                        <p:tgtEl>
                                          <p:spTgt spid="5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indefinite" fill="hold"/>
                                        <p:tgtEl>
                                          <p:spTgt spid="533"/>
                                        </p:tgtEl>
                                        <p:attrNameLst>
                                          <p:attrName>style.visibility</p:attrName>
                                        </p:attrNameLst>
                                      </p:cBhvr>
                                      <p:to>
                                        <p:strVal val="visible"/>
                                      </p:to>
                                    </p:set>
                                    <p:anim calcmode="lin" valueType="num">
                                      <p:cBhvr>
                                        <p:cTn id="12" dur="500" fill="hold"/>
                                        <p:tgtEl>
                                          <p:spTgt spid="533"/>
                                        </p:tgtEl>
                                        <p:attrNameLst>
                                          <p:attrName>ppt_x</p:attrName>
                                        </p:attrNameLst>
                                      </p:cBhvr>
                                      <p:tavLst>
                                        <p:tav tm="0">
                                          <p:val>
                                            <p:strVal val="1+#ppt_w/2"/>
                                          </p:val>
                                        </p:tav>
                                        <p:tav tm="100000">
                                          <p:val>
                                            <p:strVal val="#ppt_x"/>
                                          </p:val>
                                        </p:tav>
                                      </p:tavLst>
                                    </p:anim>
                                    <p:anim calcmode="lin" valueType="num">
                                      <p:cBhvr>
                                        <p:cTn id="13" dur="500" fill="hold"/>
                                        <p:tgtEl>
                                          <p:spTgt spid="5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indefinite" fill="hold"/>
                                        <p:tgtEl>
                                          <p:spTgt spid="536"/>
                                        </p:tgtEl>
                                        <p:attrNameLst>
                                          <p:attrName>style.visibility</p:attrName>
                                        </p:attrNameLst>
                                      </p:cBhvr>
                                      <p:to>
                                        <p:strVal val="visible"/>
                                      </p:to>
                                    </p:set>
                                    <p:anim calcmode="lin" valueType="num">
                                      <p:cBhvr>
                                        <p:cTn id="17" dur="500" fill="hold"/>
                                        <p:tgtEl>
                                          <p:spTgt spid="536"/>
                                        </p:tgtEl>
                                        <p:attrNameLst>
                                          <p:attrName>ppt_x</p:attrName>
                                        </p:attrNameLst>
                                      </p:cBhvr>
                                      <p:tavLst>
                                        <p:tav tm="0">
                                          <p:val>
                                            <p:strVal val="1+#ppt_w/2"/>
                                          </p:val>
                                        </p:tav>
                                        <p:tav tm="100000">
                                          <p:val>
                                            <p:strVal val="#ppt_x"/>
                                          </p:val>
                                        </p:tav>
                                      </p:tavLst>
                                    </p:anim>
                                    <p:anim calcmode="lin" valueType="num">
                                      <p:cBhvr>
                                        <p:cTn id="18" dur="500" fill="hold"/>
                                        <p:tgtEl>
                                          <p:spTgt spid="53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indefinite" fill="hold"/>
                                        <p:tgtEl>
                                          <p:spTgt spid="541"/>
                                        </p:tgtEl>
                                        <p:attrNameLst>
                                          <p:attrName>style.visibility</p:attrName>
                                        </p:attrNameLst>
                                      </p:cBhvr>
                                      <p:to>
                                        <p:strVal val="visible"/>
                                      </p:to>
                                    </p:set>
                                    <p:anim calcmode="lin" valueType="num">
                                      <p:cBhvr>
                                        <p:cTn id="22" dur="500" fill="hold"/>
                                        <p:tgtEl>
                                          <p:spTgt spid="541"/>
                                        </p:tgtEl>
                                        <p:attrNameLst>
                                          <p:attrName>ppt_x</p:attrName>
                                        </p:attrNameLst>
                                      </p:cBhvr>
                                      <p:tavLst>
                                        <p:tav tm="0">
                                          <p:val>
                                            <p:strVal val="1+#ppt_w/2"/>
                                          </p:val>
                                        </p:tav>
                                        <p:tav tm="100000">
                                          <p:val>
                                            <p:strVal val="#ppt_x"/>
                                          </p:val>
                                        </p:tav>
                                      </p:tavLst>
                                    </p:anim>
                                    <p:anim calcmode="lin" valueType="num">
                                      <p:cBhvr>
                                        <p:cTn id="23" dur="500" fill="hold"/>
                                        <p:tgtEl>
                                          <p:spTgt spid="5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 grpId="0" advAuto="0"/>
      <p:bldP spid="533" grpId="0" advAuto="0"/>
      <p:bldP spid="536" grpId="0" advAuto="0"/>
      <p:bldP spid="541" grpId="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6" name="Group 576"/>
          <p:cNvGrpSpPr/>
          <p:nvPr/>
        </p:nvGrpSpPr>
        <p:grpSpPr>
          <a:xfrm>
            <a:off x="6331404" y="1717095"/>
            <a:ext cx="1884897" cy="1543017"/>
            <a:chOff x="91930" y="319568"/>
            <a:chExt cx="1885141" cy="1543016"/>
          </a:xfrm>
        </p:grpSpPr>
        <p:sp>
          <p:nvSpPr>
            <p:cNvPr id="569" name="Shape 569"/>
            <p:cNvSpPr/>
            <p:nvPr/>
          </p:nvSpPr>
          <p:spPr>
            <a:xfrm rot="2700000">
              <a:off x="434055" y="319568"/>
              <a:ext cx="1543016" cy="1543016"/>
            </a:xfrm>
            <a:prstGeom prst="roundRect">
              <a:avLst>
                <a:gd name="adj" fmla="val 16461"/>
              </a:avLst>
            </a:pr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0" name="Shape 570"/>
            <p:cNvSpPr/>
            <p:nvPr/>
          </p:nvSpPr>
          <p:spPr>
            <a:xfrm rot="2700000">
              <a:off x="91930" y="869165"/>
              <a:ext cx="443882" cy="443882"/>
            </a:xfrm>
            <a:prstGeom prst="rect">
              <a:avLst/>
            </a:prstGeom>
            <a:solidFill>
              <a:schemeClr val="accent2"/>
            </a:solidFill>
            <a:ln w="28575" cap="flat">
              <a:solidFill>
                <a:schemeClr val="bg1"/>
              </a:solidFill>
              <a:miter lim="400000"/>
            </a:ln>
            <a:effectLst/>
          </p:spPr>
          <p:txBody>
            <a:bodyPr wrap="square" lIns="0" tIns="0" rIns="0" bIns="0" numCol="1" anchor="ctr">
              <a:noAutofit/>
            </a:bodyPr>
            <a:lstStyle/>
            <a:p>
              <a:pPr algn="ct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1" name="Shape 571"/>
            <p:cNvSpPr/>
            <p:nvPr/>
          </p:nvSpPr>
          <p:spPr>
            <a:xfrm>
              <a:off x="139322" y="884782"/>
              <a:ext cx="361682" cy="369330"/>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a:defRPr>
              </a:lvl1pPr>
            </a:lstStyle>
            <a:p>
              <a:pPr lvl="0">
                <a:defRPr b="0">
                  <a:solidFill>
                    <a:srgbClr val="000000"/>
                  </a:solidFill>
                </a:defRPr>
              </a:pPr>
              <a:r>
                <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p:txBody>
        </p:sp>
        <p:grpSp>
          <p:nvGrpSpPr>
            <p:cNvPr id="574" name="Group 574"/>
            <p:cNvGrpSpPr/>
            <p:nvPr/>
          </p:nvGrpSpPr>
          <p:grpSpPr>
            <a:xfrm>
              <a:off x="950873" y="439921"/>
              <a:ext cx="509381" cy="445817"/>
              <a:chOff x="0" y="0"/>
              <a:chExt cx="509380" cy="445816"/>
            </a:xfrm>
          </p:grpSpPr>
          <p:sp>
            <p:nvSpPr>
              <p:cNvPr id="572" name="Shape 572"/>
              <p:cNvSpPr/>
              <p:nvPr/>
            </p:nvSpPr>
            <p:spPr>
              <a:xfrm>
                <a:off x="80107" y="79236"/>
                <a:ext cx="182855" cy="120162"/>
              </a:xfrm>
              <a:custGeom>
                <a:avLst/>
                <a:gdLst/>
                <a:ahLst/>
                <a:cxnLst>
                  <a:cxn ang="0">
                    <a:pos x="wd2" y="hd2"/>
                  </a:cxn>
                  <a:cxn ang="5400000">
                    <a:pos x="wd2" y="hd2"/>
                  </a:cxn>
                  <a:cxn ang="10800000">
                    <a:pos x="wd2" y="hd2"/>
                  </a:cxn>
                  <a:cxn ang="16200000">
                    <a:pos x="wd2" y="hd2"/>
                  </a:cxn>
                </a:cxnLst>
                <a:rect l="0" t="0" r="r" b="b"/>
                <a:pathLst>
                  <a:path w="21600" h="21600" extrusionOk="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3" name="Shape 573"/>
              <p:cNvSpPr/>
              <p:nvPr/>
            </p:nvSpPr>
            <p:spPr>
              <a:xfrm>
                <a:off x="-1" y="-1"/>
                <a:ext cx="509381" cy="445817"/>
              </a:xfrm>
              <a:custGeom>
                <a:avLst/>
                <a:gdLst/>
                <a:ahLst/>
                <a:cxnLst>
                  <a:cxn ang="0">
                    <a:pos x="wd2" y="hd2"/>
                  </a:cxn>
                  <a:cxn ang="5400000">
                    <a:pos x="wd2" y="hd2"/>
                  </a:cxn>
                  <a:cxn ang="10800000">
                    <a:pos x="wd2" y="hd2"/>
                  </a:cxn>
                  <a:cxn ang="16200000">
                    <a:pos x="wd2" y="hd2"/>
                  </a:cxn>
                </a:cxnLst>
                <a:rect l="0" t="0" r="r" b="b"/>
                <a:pathLst>
                  <a:path w="21600" h="21600" extrusionOk="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5" name="Shape 575"/>
            <p:cNvSpPr/>
            <p:nvPr/>
          </p:nvSpPr>
          <p:spPr>
            <a:xfrm>
              <a:off x="907060" y="961726"/>
              <a:ext cx="553996" cy="646329"/>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584" name="Group 584"/>
          <p:cNvGrpSpPr/>
          <p:nvPr/>
        </p:nvGrpSpPr>
        <p:grpSpPr>
          <a:xfrm>
            <a:off x="6331406" y="4190240"/>
            <a:ext cx="1884898" cy="1543017"/>
            <a:chOff x="91930" y="319568"/>
            <a:chExt cx="1885141" cy="1543016"/>
          </a:xfrm>
        </p:grpSpPr>
        <p:sp>
          <p:nvSpPr>
            <p:cNvPr id="577" name="Shape 577"/>
            <p:cNvSpPr/>
            <p:nvPr/>
          </p:nvSpPr>
          <p:spPr>
            <a:xfrm rot="2700000">
              <a:off x="434055" y="319568"/>
              <a:ext cx="1543016" cy="1543016"/>
            </a:xfrm>
            <a:prstGeom prst="roundRect">
              <a:avLst>
                <a:gd name="adj" fmla="val 16461"/>
              </a:avLst>
            </a:prstGeom>
            <a:ln>
              <a:noFill/>
            </a:ln>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8" name="Shape 578"/>
            <p:cNvSpPr/>
            <p:nvPr/>
          </p:nvSpPr>
          <p:spPr>
            <a:xfrm rot="2700000">
              <a:off x="91930" y="869163"/>
              <a:ext cx="443882" cy="443882"/>
            </a:xfrm>
            <a:prstGeom prst="rect">
              <a:avLst/>
            </a:prstGeom>
            <a:solidFill>
              <a:schemeClr val="accent3"/>
            </a:solidFill>
            <a:ln w="28575" cap="flat">
              <a:solidFill>
                <a:schemeClr val="bg1"/>
              </a:solidFill>
              <a:miter lim="400000"/>
            </a:ln>
            <a:effectLst/>
          </p:spPr>
          <p:txBody>
            <a:bodyPr wrap="square" lIns="0" tIns="0" rIns="0" bIns="0" numCol="1" anchor="ctr">
              <a:noAutofit/>
            </a:bodyPr>
            <a:lstStyle/>
            <a:p>
              <a:pPr algn="ct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9" name="Shape 579"/>
            <p:cNvSpPr/>
            <p:nvPr/>
          </p:nvSpPr>
          <p:spPr>
            <a:xfrm>
              <a:off x="139321" y="891048"/>
              <a:ext cx="361682" cy="369330"/>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a:defRPr>
              </a:lvl1pPr>
            </a:lstStyle>
            <a:p>
              <a:pPr lvl="0">
                <a:defRPr b="0">
                  <a:solidFill>
                    <a:srgbClr val="000000"/>
                  </a:solidFill>
                </a:defRPr>
              </a:pPr>
              <a:r>
                <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p>
          </p:txBody>
        </p:sp>
        <p:grpSp>
          <p:nvGrpSpPr>
            <p:cNvPr id="582" name="Group 582"/>
            <p:cNvGrpSpPr/>
            <p:nvPr/>
          </p:nvGrpSpPr>
          <p:grpSpPr>
            <a:xfrm>
              <a:off x="950872" y="436198"/>
              <a:ext cx="510228" cy="509357"/>
              <a:chOff x="0" y="0"/>
              <a:chExt cx="510226" cy="509355"/>
            </a:xfrm>
          </p:grpSpPr>
          <p:sp>
            <p:nvSpPr>
              <p:cNvPr id="580" name="Shape 580"/>
              <p:cNvSpPr/>
              <p:nvPr/>
            </p:nvSpPr>
            <p:spPr>
              <a:xfrm>
                <a:off x="-1" y="0"/>
                <a:ext cx="510228" cy="509356"/>
              </a:xfrm>
              <a:custGeom>
                <a:avLst/>
                <a:gdLst/>
                <a:ahLst/>
                <a:cxnLst>
                  <a:cxn ang="0">
                    <a:pos x="wd2" y="hd2"/>
                  </a:cxn>
                  <a:cxn ang="5400000">
                    <a:pos x="wd2" y="hd2"/>
                  </a:cxn>
                  <a:cxn ang="10800000">
                    <a:pos x="wd2" y="hd2"/>
                  </a:cxn>
                  <a:cxn ang="16200000">
                    <a:pos x="wd2" y="hd2"/>
                  </a:cxn>
                </a:cxnLst>
                <a:rect l="0" t="0" r="r" b="b"/>
                <a:pathLst>
                  <a:path w="21600" h="21600" extrusionOk="0">
                    <a:moveTo>
                      <a:pt x="14851" y="12151"/>
                    </a:moveTo>
                    <a:cubicBezTo>
                      <a:pt x="13852" y="12151"/>
                      <a:pt x="12927" y="11860"/>
                      <a:pt x="12125" y="11387"/>
                    </a:cubicBezTo>
                    <a:lnTo>
                      <a:pt x="11893" y="11619"/>
                    </a:lnTo>
                    <a:lnTo>
                      <a:pt x="11133" y="12378"/>
                    </a:lnTo>
                    <a:lnTo>
                      <a:pt x="9846" y="13664"/>
                    </a:lnTo>
                    <a:cubicBezTo>
                      <a:pt x="9593" y="13917"/>
                      <a:pt x="9451" y="14261"/>
                      <a:pt x="9451" y="14618"/>
                    </a:cubicBezTo>
                    <a:lnTo>
                      <a:pt x="9451" y="16201"/>
                    </a:lnTo>
                    <a:lnTo>
                      <a:pt x="8101" y="16201"/>
                    </a:lnTo>
                    <a:cubicBezTo>
                      <a:pt x="7356" y="16201"/>
                      <a:pt x="6751" y="16805"/>
                      <a:pt x="6751" y="17550"/>
                    </a:cubicBezTo>
                    <a:lnTo>
                      <a:pt x="6751" y="18901"/>
                    </a:lnTo>
                    <a:lnTo>
                      <a:pt x="5170" y="18901"/>
                    </a:lnTo>
                    <a:cubicBezTo>
                      <a:pt x="4812" y="18901"/>
                      <a:pt x="4469" y="19043"/>
                      <a:pt x="4216" y="19296"/>
                    </a:cubicBezTo>
                    <a:lnTo>
                      <a:pt x="3259" y="20253"/>
                    </a:lnTo>
                    <a:lnTo>
                      <a:pt x="1352" y="20250"/>
                    </a:lnTo>
                    <a:lnTo>
                      <a:pt x="1350" y="18327"/>
                    </a:lnTo>
                    <a:lnTo>
                      <a:pt x="9223" y="10467"/>
                    </a:lnTo>
                    <a:cubicBezTo>
                      <a:pt x="9223" y="10467"/>
                      <a:pt x="9223" y="10467"/>
                      <a:pt x="9224" y="10468"/>
                    </a:cubicBezTo>
                    <a:lnTo>
                      <a:pt x="10215" y="9477"/>
                    </a:lnTo>
                    <a:cubicBezTo>
                      <a:pt x="9741" y="8674"/>
                      <a:pt x="9451" y="7748"/>
                      <a:pt x="9451" y="6750"/>
                    </a:cubicBezTo>
                    <a:cubicBezTo>
                      <a:pt x="9451" y="3767"/>
                      <a:pt x="11870" y="1350"/>
                      <a:pt x="14851" y="1350"/>
                    </a:cubicBezTo>
                    <a:cubicBezTo>
                      <a:pt x="17833" y="1350"/>
                      <a:pt x="20251" y="3767"/>
                      <a:pt x="20251" y="6750"/>
                    </a:cubicBezTo>
                    <a:cubicBezTo>
                      <a:pt x="20251" y="9732"/>
                      <a:pt x="17833" y="12151"/>
                      <a:pt x="14851" y="12151"/>
                    </a:cubicBezTo>
                    <a:moveTo>
                      <a:pt x="14851" y="0"/>
                    </a:moveTo>
                    <a:cubicBezTo>
                      <a:pt x="11124" y="0"/>
                      <a:pt x="8101" y="3022"/>
                      <a:pt x="8101" y="6750"/>
                    </a:cubicBezTo>
                    <a:cubicBezTo>
                      <a:pt x="8101" y="7617"/>
                      <a:pt x="8283" y="8438"/>
                      <a:pt x="8582" y="9199"/>
                    </a:cubicBezTo>
                    <a:lnTo>
                      <a:pt x="383" y="17401"/>
                    </a:lnTo>
                    <a:cubicBezTo>
                      <a:pt x="146" y="17638"/>
                      <a:pt x="0" y="17864"/>
                      <a:pt x="0" y="18226"/>
                    </a:cubicBezTo>
                    <a:lnTo>
                      <a:pt x="0" y="20250"/>
                    </a:lnTo>
                    <a:cubicBezTo>
                      <a:pt x="0" y="20973"/>
                      <a:pt x="626" y="21600"/>
                      <a:pt x="1349" y="21600"/>
                    </a:cubicBezTo>
                    <a:lnTo>
                      <a:pt x="3374" y="21600"/>
                    </a:lnTo>
                    <a:cubicBezTo>
                      <a:pt x="3736" y="21600"/>
                      <a:pt x="3965" y="21456"/>
                      <a:pt x="4202" y="21220"/>
                    </a:cubicBezTo>
                    <a:lnTo>
                      <a:pt x="5170" y="20250"/>
                    </a:lnTo>
                    <a:lnTo>
                      <a:pt x="6751" y="20250"/>
                    </a:lnTo>
                    <a:cubicBezTo>
                      <a:pt x="7496" y="20250"/>
                      <a:pt x="8101" y="19646"/>
                      <a:pt x="8101" y="18901"/>
                    </a:cubicBezTo>
                    <a:lnTo>
                      <a:pt x="8101" y="17550"/>
                    </a:lnTo>
                    <a:lnTo>
                      <a:pt x="9451" y="17550"/>
                    </a:lnTo>
                    <a:cubicBezTo>
                      <a:pt x="10196" y="17550"/>
                      <a:pt x="10802" y="16946"/>
                      <a:pt x="10802" y="16201"/>
                    </a:cubicBezTo>
                    <a:lnTo>
                      <a:pt x="10802" y="14618"/>
                    </a:lnTo>
                    <a:lnTo>
                      <a:pt x="12401" y="13019"/>
                    </a:lnTo>
                    <a:cubicBezTo>
                      <a:pt x="13163" y="13318"/>
                      <a:pt x="13983" y="13501"/>
                      <a:pt x="14851" y="13501"/>
                    </a:cubicBezTo>
                    <a:cubicBezTo>
                      <a:pt x="18578" y="13501"/>
                      <a:pt x="21600" y="10477"/>
                      <a:pt x="21600" y="6750"/>
                    </a:cubicBezTo>
                    <a:cubicBezTo>
                      <a:pt x="21600" y="3022"/>
                      <a:pt x="18578" y="0"/>
                      <a:pt x="14851"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1" name="Shape 581"/>
              <p:cNvSpPr/>
              <p:nvPr/>
            </p:nvSpPr>
            <p:spPr>
              <a:xfrm>
                <a:off x="318688" y="63558"/>
                <a:ext cx="127128" cy="127131"/>
              </a:xfrm>
              <a:custGeom>
                <a:avLst/>
                <a:gdLst/>
                <a:ahLst/>
                <a:cxnLst>
                  <a:cxn ang="0">
                    <a:pos x="wd2" y="hd2"/>
                  </a:cxn>
                  <a:cxn ang="5400000">
                    <a:pos x="wd2" y="hd2"/>
                  </a:cxn>
                  <a:cxn ang="10800000">
                    <a:pos x="wd2" y="hd2"/>
                  </a:cxn>
                  <a:cxn ang="16200000">
                    <a:pos x="wd2" y="hd2"/>
                  </a:cxn>
                </a:cxnLst>
                <a:rect l="0" t="0" r="r" b="b"/>
                <a:pathLst>
                  <a:path w="21600" h="21333" extrusionOk="0">
                    <a:moveTo>
                      <a:pt x="13008" y="18685"/>
                    </a:moveTo>
                    <a:cubicBezTo>
                      <a:pt x="9017" y="15851"/>
                      <a:pt x="5542" y="12416"/>
                      <a:pt x="2694" y="8571"/>
                    </a:cubicBezTo>
                    <a:cubicBezTo>
                      <a:pt x="3736" y="5629"/>
                      <a:pt x="5693" y="3698"/>
                      <a:pt x="8585" y="2648"/>
                    </a:cubicBezTo>
                    <a:cubicBezTo>
                      <a:pt x="12578" y="5490"/>
                      <a:pt x="16048" y="8912"/>
                      <a:pt x="18889" y="12810"/>
                    </a:cubicBezTo>
                    <a:cubicBezTo>
                      <a:pt x="17836" y="15731"/>
                      <a:pt x="15883" y="17648"/>
                      <a:pt x="13008" y="18685"/>
                    </a:cubicBezTo>
                    <a:moveTo>
                      <a:pt x="21110" y="11296"/>
                    </a:moveTo>
                    <a:cubicBezTo>
                      <a:pt x="18081" y="7131"/>
                      <a:pt x="14396" y="3497"/>
                      <a:pt x="10161" y="485"/>
                    </a:cubicBezTo>
                    <a:cubicBezTo>
                      <a:pt x="9468" y="-7"/>
                      <a:pt x="8579" y="-133"/>
                      <a:pt x="7778" y="146"/>
                    </a:cubicBezTo>
                    <a:cubicBezTo>
                      <a:pt x="4027" y="1451"/>
                      <a:pt x="1463" y="3984"/>
                      <a:pt x="145" y="7688"/>
                    </a:cubicBezTo>
                    <a:cubicBezTo>
                      <a:pt x="46" y="7963"/>
                      <a:pt x="0" y="8253"/>
                      <a:pt x="0" y="8538"/>
                    </a:cubicBezTo>
                    <a:cubicBezTo>
                      <a:pt x="0" y="9072"/>
                      <a:pt x="167" y="9597"/>
                      <a:pt x="487" y="10042"/>
                    </a:cubicBezTo>
                    <a:cubicBezTo>
                      <a:pt x="3525" y="14214"/>
                      <a:pt x="7211" y="17851"/>
                      <a:pt x="11431" y="20851"/>
                    </a:cubicBezTo>
                    <a:cubicBezTo>
                      <a:pt x="12122" y="21339"/>
                      <a:pt x="13010" y="21467"/>
                      <a:pt x="13812" y="21189"/>
                    </a:cubicBezTo>
                    <a:cubicBezTo>
                      <a:pt x="17563" y="19894"/>
                      <a:pt x="20133" y="17357"/>
                      <a:pt x="21451" y="13648"/>
                    </a:cubicBezTo>
                    <a:cubicBezTo>
                      <a:pt x="21551" y="13373"/>
                      <a:pt x="21600" y="13082"/>
                      <a:pt x="21600" y="12797"/>
                    </a:cubicBezTo>
                    <a:cubicBezTo>
                      <a:pt x="21600" y="12266"/>
                      <a:pt x="21429" y="11741"/>
                      <a:pt x="21110" y="11296"/>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83" name="Shape 583"/>
            <p:cNvSpPr/>
            <p:nvPr/>
          </p:nvSpPr>
          <p:spPr>
            <a:xfrm>
              <a:off x="969602" y="1009140"/>
              <a:ext cx="553995" cy="646329"/>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592" name="Group 592"/>
          <p:cNvGrpSpPr/>
          <p:nvPr/>
        </p:nvGrpSpPr>
        <p:grpSpPr>
          <a:xfrm>
            <a:off x="3794598" y="4190240"/>
            <a:ext cx="1888212" cy="1543017"/>
            <a:chOff x="91930" y="319568"/>
            <a:chExt cx="1888456" cy="1543016"/>
          </a:xfrm>
        </p:grpSpPr>
        <p:sp>
          <p:nvSpPr>
            <p:cNvPr id="585" name="Shape 585"/>
            <p:cNvSpPr/>
            <p:nvPr/>
          </p:nvSpPr>
          <p:spPr>
            <a:xfrm rot="2700000">
              <a:off x="437370" y="319568"/>
              <a:ext cx="1543016" cy="1543016"/>
            </a:xfrm>
            <a:prstGeom prst="roundRect">
              <a:avLst>
                <a:gd name="adj" fmla="val 16461"/>
              </a:avLst>
            </a:pr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6" name="Shape 586"/>
            <p:cNvSpPr/>
            <p:nvPr/>
          </p:nvSpPr>
          <p:spPr>
            <a:xfrm rot="2700000">
              <a:off x="91930" y="869163"/>
              <a:ext cx="443882" cy="443882"/>
            </a:xfrm>
            <a:prstGeom prst="rect">
              <a:avLst/>
            </a:prstGeom>
            <a:solidFill>
              <a:schemeClr val="accent4"/>
            </a:solidFill>
            <a:ln w="28575" cap="flat">
              <a:solidFill>
                <a:schemeClr val="bg1"/>
              </a:solidFill>
              <a:miter lim="400000"/>
            </a:ln>
            <a:effectLst/>
          </p:spPr>
          <p:txBody>
            <a:bodyPr wrap="square" lIns="0" tIns="0" rIns="0" bIns="0" numCol="1" anchor="ctr">
              <a:noAutofit/>
            </a:bodyPr>
            <a:lstStyle/>
            <a:p>
              <a:pPr lvl="0" algn="ctr">
                <a:defRPr>
                  <a:solidFill>
                    <a:srgbClr val="000000"/>
                  </a:solidFill>
                </a:defRPr>
              </a:pP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7" name="Shape 587"/>
            <p:cNvSpPr/>
            <p:nvPr/>
          </p:nvSpPr>
          <p:spPr>
            <a:xfrm>
              <a:off x="130156" y="891048"/>
              <a:ext cx="361682" cy="369330"/>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a:defRPr>
              </a:lvl1pPr>
            </a:lstStyle>
            <a:p>
              <a:pPr lvl="0">
                <a:defRPr b="0">
                  <a:solidFill>
                    <a:srgbClr val="000000"/>
                  </a:solidFill>
                </a:defRPr>
              </a:pPr>
              <a:r>
                <a:rPr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nvGrpSpPr>
            <p:cNvPr id="590" name="Group 590"/>
            <p:cNvGrpSpPr/>
            <p:nvPr/>
          </p:nvGrpSpPr>
          <p:grpSpPr>
            <a:xfrm>
              <a:off x="1013830" y="522107"/>
              <a:ext cx="350036" cy="510228"/>
              <a:chOff x="0" y="0"/>
              <a:chExt cx="350035" cy="510226"/>
            </a:xfrm>
          </p:grpSpPr>
          <p:sp>
            <p:nvSpPr>
              <p:cNvPr id="588" name="Shape 588"/>
              <p:cNvSpPr/>
              <p:nvPr/>
            </p:nvSpPr>
            <p:spPr>
              <a:xfrm>
                <a:off x="-1" y="-1"/>
                <a:ext cx="350037" cy="510228"/>
              </a:xfrm>
              <a:custGeom>
                <a:avLst/>
                <a:gdLst/>
                <a:ahLst/>
                <a:cxnLst>
                  <a:cxn ang="0">
                    <a:pos x="wd2" y="hd2"/>
                  </a:cxn>
                  <a:cxn ang="5400000">
                    <a:pos x="wd2" y="hd2"/>
                  </a:cxn>
                  <a:cxn ang="10800000">
                    <a:pos x="wd2" y="hd2"/>
                  </a:cxn>
                  <a:cxn ang="16200000">
                    <a:pos x="wd2" y="hd2"/>
                  </a:cxn>
                </a:cxnLst>
                <a:rect l="0" t="0" r="r" b="b"/>
                <a:pathLst>
                  <a:path w="21600" h="21600" extrusionOk="0">
                    <a:moveTo>
                      <a:pt x="15386" y="14176"/>
                    </a:moveTo>
                    <a:lnTo>
                      <a:pt x="6223" y="14176"/>
                    </a:lnTo>
                    <a:cubicBezTo>
                      <a:pt x="5734" y="13447"/>
                      <a:pt x="5147" y="12717"/>
                      <a:pt x="4568" y="12004"/>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2"/>
                    </a:cubicBezTo>
                    <a:cubicBezTo>
                      <a:pt x="16455" y="12724"/>
                      <a:pt x="15873" y="13450"/>
                      <a:pt x="15386" y="14176"/>
                    </a:cubicBezTo>
                    <a:moveTo>
                      <a:pt x="10800" y="20250"/>
                    </a:moveTo>
                    <a:cubicBezTo>
                      <a:pt x="9805" y="20250"/>
                      <a:pt x="9347" y="20172"/>
                      <a:pt x="8839" y="19407"/>
                    </a:cubicBezTo>
                    <a:lnTo>
                      <a:pt x="13000" y="19049"/>
                    </a:lnTo>
                    <a:cubicBezTo>
                      <a:pt x="12398" y="20165"/>
                      <a:pt x="11959" y="20250"/>
                      <a:pt x="10800" y="20250"/>
                    </a:cubicBezTo>
                    <a:moveTo>
                      <a:pt x="7595" y="16814"/>
                    </a:moveTo>
                    <a:cubicBezTo>
                      <a:pt x="7417" y="16408"/>
                      <a:pt x="7215" y="15979"/>
                      <a:pt x="6991" y="15526"/>
                    </a:cubicBezTo>
                    <a:lnTo>
                      <a:pt x="14616" y="15526"/>
                    </a:lnTo>
                    <a:cubicBezTo>
                      <a:pt x="14496" y="15768"/>
                      <a:pt x="14375" y="16011"/>
                      <a:pt x="14270" y="16240"/>
                    </a:cubicBezTo>
                    <a:cubicBezTo>
                      <a:pt x="14270" y="16240"/>
                      <a:pt x="7595" y="16814"/>
                      <a:pt x="7595" y="16814"/>
                    </a:cubicBezTo>
                    <a:close/>
                    <a:moveTo>
                      <a:pt x="13345" y="18344"/>
                    </a:moveTo>
                    <a:lnTo>
                      <a:pt x="8476" y="18763"/>
                    </a:lnTo>
                    <a:cubicBezTo>
                      <a:pt x="8303" y="18417"/>
                      <a:pt x="8116" y="18012"/>
                      <a:pt x="7890" y="17484"/>
                    </a:cubicBezTo>
                    <a:cubicBezTo>
                      <a:pt x="7887" y="17478"/>
                      <a:pt x="7883" y="17470"/>
                      <a:pt x="7881" y="17463"/>
                    </a:cubicBezTo>
                    <a:lnTo>
                      <a:pt x="13957" y="16942"/>
                    </a:lnTo>
                    <a:cubicBezTo>
                      <a:pt x="13871" y="17141"/>
                      <a:pt x="13778" y="17351"/>
                      <a:pt x="13698" y="17538"/>
                    </a:cubicBezTo>
                    <a:cubicBezTo>
                      <a:pt x="13569" y="17842"/>
                      <a:pt x="13453" y="18105"/>
                      <a:pt x="13345" y="18344"/>
                    </a:cubicBezTo>
                    <a:moveTo>
                      <a:pt x="10800" y="0"/>
                    </a:moveTo>
                    <a:cubicBezTo>
                      <a:pt x="4835" y="0"/>
                      <a:pt x="0" y="3324"/>
                      <a:pt x="0" y="7425"/>
                    </a:cubicBezTo>
                    <a:cubicBezTo>
                      <a:pt x="0" y="10146"/>
                      <a:pt x="3621" y="13030"/>
                      <a:pt x="4939" y="15563"/>
                    </a:cubicBezTo>
                    <a:cubicBezTo>
                      <a:pt x="6906" y="19340"/>
                      <a:pt x="6688" y="21600"/>
                      <a:pt x="10800" y="21600"/>
                    </a:cubicBezTo>
                    <a:cubicBezTo>
                      <a:pt x="14972" y="21600"/>
                      <a:pt x="14692" y="19350"/>
                      <a:pt x="16660" y="15578"/>
                    </a:cubicBezTo>
                    <a:cubicBezTo>
                      <a:pt x="17983" y="13040"/>
                      <a:pt x="21600" y="10124"/>
                      <a:pt x="21600" y="7425"/>
                    </a:cubicBezTo>
                    <a:cubicBezTo>
                      <a:pt x="21600" y="332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9" name="Shape 589"/>
              <p:cNvSpPr/>
              <p:nvPr/>
            </p:nvSpPr>
            <p:spPr>
              <a:xfrm>
                <a:off x="79237" y="80107"/>
                <a:ext cx="103618" cy="103618"/>
              </a:xfrm>
              <a:custGeom>
                <a:avLst/>
                <a:gdLst/>
                <a:ahLst/>
                <a:cxnLst>
                  <a:cxn ang="0">
                    <a:pos x="wd2" y="hd2"/>
                  </a:cxn>
                  <a:cxn ang="5400000">
                    <a:pos x="wd2" y="hd2"/>
                  </a:cxn>
                  <a:cxn ang="10800000">
                    <a:pos x="wd2" y="hd2"/>
                  </a:cxn>
                  <a:cxn ang="16200000">
                    <a:pos x="wd2" y="hd2"/>
                  </a:cxn>
                </a:cxnLst>
                <a:rect l="0" t="0" r="r" b="b"/>
                <a:pathLst>
                  <a:path w="21600" h="21600" extrusionOk="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1" name="Shape 591"/>
            <p:cNvSpPr/>
            <p:nvPr/>
          </p:nvSpPr>
          <p:spPr>
            <a:xfrm>
              <a:off x="895765" y="891048"/>
              <a:ext cx="553995" cy="892549"/>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sz="160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 </a:t>
              </a:r>
            </a:p>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600" name="Group 600"/>
          <p:cNvGrpSpPr/>
          <p:nvPr/>
        </p:nvGrpSpPr>
        <p:grpSpPr>
          <a:xfrm>
            <a:off x="3794599" y="1717129"/>
            <a:ext cx="1884598" cy="1543017"/>
            <a:chOff x="91930" y="319568"/>
            <a:chExt cx="1884842" cy="1543016"/>
          </a:xfrm>
        </p:grpSpPr>
        <p:sp>
          <p:nvSpPr>
            <p:cNvPr id="593" name="Shape 593"/>
            <p:cNvSpPr/>
            <p:nvPr/>
          </p:nvSpPr>
          <p:spPr>
            <a:xfrm rot="2700000">
              <a:off x="433756" y="319568"/>
              <a:ext cx="1543016" cy="1543016"/>
            </a:xfrm>
            <a:prstGeom prst="roundRect">
              <a:avLst>
                <a:gd name="adj" fmla="val 16461"/>
              </a:avLst>
            </a:pr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4" name="Shape 594"/>
            <p:cNvSpPr/>
            <p:nvPr/>
          </p:nvSpPr>
          <p:spPr>
            <a:xfrm rot="2700000">
              <a:off x="91930" y="869131"/>
              <a:ext cx="443882" cy="443882"/>
            </a:xfrm>
            <a:prstGeom prst="rect">
              <a:avLst/>
            </a:prstGeom>
            <a:solidFill>
              <a:schemeClr val="accent1"/>
            </a:solidFill>
            <a:ln w="28575" cap="flat">
              <a:solidFill>
                <a:schemeClr val="bg1"/>
              </a:solidFill>
              <a:miter lim="400000"/>
            </a:ln>
            <a:effectLst/>
          </p:spPr>
          <p:txBody>
            <a:bodyPr wrap="square" lIns="0" tIns="0" rIns="0" bIns="0" numCol="1" anchor="ctr">
              <a:noAutofit/>
            </a:bodyPr>
            <a:lstStyle/>
            <a:p>
              <a:pPr algn="ct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5" name="Shape 595"/>
            <p:cNvSpPr/>
            <p:nvPr/>
          </p:nvSpPr>
          <p:spPr>
            <a:xfrm>
              <a:off x="130155" y="884748"/>
              <a:ext cx="361682" cy="369330"/>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a:defRPr>
              </a:lvl1pPr>
            </a:lstStyle>
            <a:p>
              <a:pPr lvl="0">
                <a:defRPr b="0">
                  <a:solidFill>
                    <a:srgbClr val="000000"/>
                  </a:solidFill>
                </a:defRPr>
              </a:pPr>
              <a:r>
                <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p:txBody>
        </p:sp>
        <p:grpSp>
          <p:nvGrpSpPr>
            <p:cNvPr id="598" name="Group 598"/>
            <p:cNvGrpSpPr/>
            <p:nvPr/>
          </p:nvGrpSpPr>
          <p:grpSpPr>
            <a:xfrm>
              <a:off x="918075" y="375369"/>
              <a:ext cx="509380" cy="509357"/>
              <a:chOff x="0" y="0"/>
              <a:chExt cx="509379" cy="509355"/>
            </a:xfrm>
          </p:grpSpPr>
          <p:sp>
            <p:nvSpPr>
              <p:cNvPr id="596" name="Shape 596"/>
              <p:cNvSpPr/>
              <p:nvPr/>
            </p:nvSpPr>
            <p:spPr>
              <a:xfrm>
                <a:off x="0" y="0"/>
                <a:ext cx="509380" cy="509356"/>
              </a:xfrm>
              <a:custGeom>
                <a:avLst/>
                <a:gdLst/>
                <a:ahLst/>
                <a:cxnLst>
                  <a:cxn ang="0">
                    <a:pos x="wd2" y="hd2"/>
                  </a:cxn>
                  <a:cxn ang="5400000">
                    <a:pos x="wd2" y="hd2"/>
                  </a:cxn>
                  <a:cxn ang="10800000">
                    <a:pos x="wd2" y="hd2"/>
                  </a:cxn>
                  <a:cxn ang="16200000">
                    <a:pos x="wd2" y="hd2"/>
                  </a:cxn>
                </a:cxnLst>
                <a:rect l="0" t="0" r="r" b="b"/>
                <a:pathLst>
                  <a:path w="21600" h="21600" extrusionOk="0">
                    <a:moveTo>
                      <a:pt x="13499" y="14851"/>
                    </a:moveTo>
                    <a:cubicBezTo>
                      <a:pt x="9772" y="14851"/>
                      <a:pt x="6749" y="11828"/>
                      <a:pt x="6749" y="8100"/>
                    </a:cubicBezTo>
                    <a:cubicBezTo>
                      <a:pt x="6749" y="4372"/>
                      <a:pt x="9772" y="1350"/>
                      <a:pt x="13499" y="1350"/>
                    </a:cubicBezTo>
                    <a:cubicBezTo>
                      <a:pt x="17227" y="1350"/>
                      <a:pt x="20249" y="4372"/>
                      <a:pt x="20249" y="8100"/>
                    </a:cubicBezTo>
                    <a:cubicBezTo>
                      <a:pt x="20249" y="11828"/>
                      <a:pt x="17227" y="14851"/>
                      <a:pt x="13499" y="14851"/>
                    </a:cubicBezTo>
                    <a:moveTo>
                      <a:pt x="3236" y="20043"/>
                    </a:moveTo>
                    <a:cubicBezTo>
                      <a:pt x="3019" y="20267"/>
                      <a:pt x="2718" y="20409"/>
                      <a:pt x="2382" y="20409"/>
                    </a:cubicBezTo>
                    <a:cubicBezTo>
                      <a:pt x="1724" y="20409"/>
                      <a:pt x="1191" y="19876"/>
                      <a:pt x="1191" y="19219"/>
                    </a:cubicBezTo>
                    <a:cubicBezTo>
                      <a:pt x="1191" y="18882"/>
                      <a:pt x="1332" y="18581"/>
                      <a:pt x="1557" y="18364"/>
                    </a:cubicBezTo>
                    <a:lnTo>
                      <a:pt x="1551" y="18359"/>
                    </a:lnTo>
                    <a:lnTo>
                      <a:pt x="6996" y="12914"/>
                    </a:lnTo>
                    <a:cubicBezTo>
                      <a:pt x="7472" y="13556"/>
                      <a:pt x="8039" y="14123"/>
                      <a:pt x="8680" y="14600"/>
                    </a:cubicBezTo>
                    <a:cubicBezTo>
                      <a:pt x="8680" y="14600"/>
                      <a:pt x="3236" y="20043"/>
                      <a:pt x="3236" y="20043"/>
                    </a:cubicBezTo>
                    <a:close/>
                    <a:moveTo>
                      <a:pt x="13499" y="0"/>
                    </a:moveTo>
                    <a:cubicBezTo>
                      <a:pt x="9026" y="0"/>
                      <a:pt x="5399" y="3626"/>
                      <a:pt x="5399" y="8100"/>
                    </a:cubicBezTo>
                    <a:cubicBezTo>
                      <a:pt x="5399" y="9467"/>
                      <a:pt x="5742" y="10754"/>
                      <a:pt x="6341" y="11885"/>
                    </a:cubicBezTo>
                    <a:lnTo>
                      <a:pt x="709" y="17516"/>
                    </a:lnTo>
                    <a:lnTo>
                      <a:pt x="713" y="17521"/>
                    </a:lnTo>
                    <a:cubicBezTo>
                      <a:pt x="274" y="17954"/>
                      <a:pt x="0" y="18553"/>
                      <a:pt x="0" y="19219"/>
                    </a:cubicBezTo>
                    <a:cubicBezTo>
                      <a:pt x="0" y="20534"/>
                      <a:pt x="1066" y="21600"/>
                      <a:pt x="2382" y="21600"/>
                    </a:cubicBezTo>
                    <a:cubicBezTo>
                      <a:pt x="3047" y="21600"/>
                      <a:pt x="3647" y="21327"/>
                      <a:pt x="4079" y="20886"/>
                    </a:cubicBezTo>
                    <a:lnTo>
                      <a:pt x="4078" y="20885"/>
                    </a:lnTo>
                    <a:lnTo>
                      <a:pt x="9708" y="15256"/>
                    </a:lnTo>
                    <a:cubicBezTo>
                      <a:pt x="10839" y="15857"/>
                      <a:pt x="12128" y="16201"/>
                      <a:pt x="13499" y="16201"/>
                    </a:cubicBezTo>
                    <a:cubicBezTo>
                      <a:pt x="17973" y="16201"/>
                      <a:pt x="21600" y="12574"/>
                      <a:pt x="21600" y="8100"/>
                    </a:cubicBezTo>
                    <a:cubicBezTo>
                      <a:pt x="21600" y="3626"/>
                      <a:pt x="17973" y="0"/>
                      <a:pt x="13499"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7" name="Shape 597"/>
              <p:cNvSpPr/>
              <p:nvPr/>
            </p:nvSpPr>
            <p:spPr>
              <a:xfrm>
                <a:off x="206363" y="79236"/>
                <a:ext cx="120157" cy="119292"/>
              </a:xfrm>
              <a:custGeom>
                <a:avLst/>
                <a:gdLst/>
                <a:ahLst/>
                <a:cxnLst>
                  <a:cxn ang="0">
                    <a:pos x="wd2" y="hd2"/>
                  </a:cxn>
                  <a:cxn ang="5400000">
                    <a:pos x="wd2" y="hd2"/>
                  </a:cxn>
                  <a:cxn ang="10800000">
                    <a:pos x="wd2" y="hd2"/>
                  </a:cxn>
                  <a:cxn ang="16200000">
                    <a:pos x="wd2" y="hd2"/>
                  </a:cxn>
                </a:cxnLst>
                <a:rect l="0" t="0" r="r" b="b"/>
                <a:pathLst>
                  <a:path w="21600" h="21600" extrusionOk="0">
                    <a:moveTo>
                      <a:pt x="20161" y="0"/>
                    </a:moveTo>
                    <a:cubicBezTo>
                      <a:pt x="9025" y="0"/>
                      <a:pt x="0" y="9025"/>
                      <a:pt x="0" y="20160"/>
                    </a:cubicBezTo>
                    <a:cubicBezTo>
                      <a:pt x="0" y="20954"/>
                      <a:pt x="644" y="21600"/>
                      <a:pt x="1440" y="21600"/>
                    </a:cubicBezTo>
                    <a:cubicBezTo>
                      <a:pt x="2235" y="21600"/>
                      <a:pt x="2880" y="20954"/>
                      <a:pt x="2880" y="20160"/>
                    </a:cubicBezTo>
                    <a:cubicBezTo>
                      <a:pt x="2880" y="10618"/>
                      <a:pt x="10617" y="2880"/>
                      <a:pt x="20161" y="2880"/>
                    </a:cubicBezTo>
                    <a:cubicBezTo>
                      <a:pt x="20956" y="2880"/>
                      <a:pt x="21600" y="2234"/>
                      <a:pt x="21600" y="1440"/>
                    </a:cubicBezTo>
                    <a:cubicBezTo>
                      <a:pt x="21600" y="645"/>
                      <a:pt x="20956" y="0"/>
                      <a:pt x="20161"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9" name="Shape 599"/>
            <p:cNvSpPr/>
            <p:nvPr/>
          </p:nvSpPr>
          <p:spPr>
            <a:xfrm>
              <a:off x="895765" y="990514"/>
              <a:ext cx="553996" cy="646329"/>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endParaRPr lang="en-US" altLang="zh-CN"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a:p>
              <a:pPr algn="ctr">
                <a:defRPr>
                  <a:solidFill>
                    <a:srgbClr val="000000"/>
                  </a:solidFill>
                </a:defRPr>
              </a:pPr>
              <a:r>
                <a:rPr lang="zh-CN" altLang="en-US"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endPar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grpSp>
      <p:grpSp>
        <p:nvGrpSpPr>
          <p:cNvPr id="603" name="Group 603"/>
          <p:cNvGrpSpPr/>
          <p:nvPr/>
        </p:nvGrpSpPr>
        <p:grpSpPr>
          <a:xfrm>
            <a:off x="5118214" y="2634163"/>
            <a:ext cx="2181807" cy="2182091"/>
            <a:chOff x="0" y="0"/>
            <a:chExt cx="2182089" cy="2182089"/>
          </a:xfrm>
        </p:grpSpPr>
        <p:sp>
          <p:nvSpPr>
            <p:cNvPr id="601" name="Shape 601"/>
            <p:cNvSpPr/>
            <p:nvPr/>
          </p:nvSpPr>
          <p:spPr>
            <a:xfrm rot="2726102">
              <a:off x="319537" y="319537"/>
              <a:ext cx="1543016" cy="1543016"/>
            </a:xfrm>
            <a:prstGeom prst="roundRect">
              <a:avLst>
                <a:gd name="adj" fmla="val 16461"/>
              </a:avLst>
            </a:prstGeom>
            <a:solidFill>
              <a:schemeClr val="accent4"/>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2" name="Shape 602"/>
            <p:cNvSpPr/>
            <p:nvPr/>
          </p:nvSpPr>
          <p:spPr>
            <a:xfrm>
              <a:off x="734186" y="704727"/>
              <a:ext cx="797156" cy="772628"/>
            </a:xfrm>
            <a:custGeom>
              <a:avLst/>
              <a:gdLst/>
              <a:ahLst/>
              <a:cxnLst>
                <a:cxn ang="0">
                  <a:pos x="wd2" y="hd2"/>
                </a:cxn>
                <a:cxn ang="5400000">
                  <a:pos x="wd2" y="hd2"/>
                </a:cxn>
                <a:cxn ang="10800000">
                  <a:pos x="wd2" y="hd2"/>
                </a:cxn>
                <a:cxn ang="16200000">
                  <a:pos x="wd2" y="hd2"/>
                </a:cxn>
              </a:cxnLst>
              <a:rect l="0" t="0" r="r" b="b"/>
              <a:pathLst>
                <a:path w="21392" h="21600" extrusionOk="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04" name="Shape 604"/>
          <p:cNvSpPr/>
          <p:nvPr/>
        </p:nvSpPr>
        <p:spPr>
          <a:xfrm>
            <a:off x="8281314" y="2788012"/>
            <a:ext cx="3215287" cy="492443"/>
          </a:xfrm>
          <a:prstGeom prst="rect">
            <a:avLst/>
          </a:prstGeom>
          <a:ln w="12700">
            <a:miter lim="400000"/>
          </a:ln>
        </p:spPr>
        <p:txBody>
          <a:bodyPr lIns="45719" rIns="45719">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5" name="Shape 605"/>
          <p:cNvSpPr/>
          <p:nvPr/>
        </p:nvSpPr>
        <p:spPr>
          <a:xfrm>
            <a:off x="8281314" y="3884007"/>
            <a:ext cx="3215287" cy="492443"/>
          </a:xfrm>
          <a:prstGeom prst="rect">
            <a:avLst/>
          </a:prstGeom>
          <a:ln w="12700">
            <a:miter lim="400000"/>
          </a:ln>
        </p:spPr>
        <p:txBody>
          <a:bodyPr lIns="45719" rIns="45719">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6" name="Shape 606"/>
          <p:cNvSpPr/>
          <p:nvPr/>
        </p:nvSpPr>
        <p:spPr>
          <a:xfrm>
            <a:off x="906214" y="2788012"/>
            <a:ext cx="3215288" cy="492443"/>
          </a:xfrm>
          <a:prstGeom prst="rect">
            <a:avLst/>
          </a:prstGeom>
          <a:ln w="12700">
            <a:miter lim="400000"/>
          </a:ln>
        </p:spPr>
        <p:txBody>
          <a:bodyPr lIns="45719" rIns="45719">
            <a:spAutoFit/>
          </a:bodyPr>
          <a:lstStyle/>
          <a:p>
            <a:pPr lvl="0" algn="r">
              <a:defRPr>
                <a:solidFill>
                  <a:srgbClr val="000000"/>
                </a:solidFill>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7" name="Shape 607"/>
          <p:cNvSpPr/>
          <p:nvPr/>
        </p:nvSpPr>
        <p:spPr>
          <a:xfrm>
            <a:off x="940185" y="3961904"/>
            <a:ext cx="3215288" cy="492443"/>
          </a:xfrm>
          <a:prstGeom prst="rect">
            <a:avLst/>
          </a:prstGeom>
          <a:ln w="12700">
            <a:miter lim="400000"/>
          </a:ln>
        </p:spPr>
        <p:txBody>
          <a:bodyPr lIns="45719" rIns="45719">
            <a:spAutoFit/>
          </a:bodyPr>
          <a:lstStyle/>
          <a:p>
            <a:pPr lvl="0" algn="r">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603"/>
                                        </p:tgtEl>
                                        <p:attrNameLst>
                                          <p:attrName>style.visibility</p:attrName>
                                        </p:attrNameLst>
                                      </p:cBhvr>
                                      <p:to>
                                        <p:strVal val="visible"/>
                                      </p:to>
                                    </p:set>
                                    <p:anim calcmode="lin" valueType="num">
                                      <p:cBhvr>
                                        <p:cTn id="7" dur="500" fill="hold"/>
                                        <p:tgtEl>
                                          <p:spTgt spid="603"/>
                                        </p:tgtEl>
                                        <p:attrNameLst>
                                          <p:attrName>ppt_w</p:attrName>
                                        </p:attrNameLst>
                                      </p:cBhvr>
                                      <p:tavLst>
                                        <p:tav tm="0">
                                          <p:val>
                                            <p:fltVal val="0"/>
                                          </p:val>
                                        </p:tav>
                                        <p:tav tm="100000">
                                          <p:val>
                                            <p:strVal val="#ppt_w"/>
                                          </p:val>
                                        </p:tav>
                                      </p:tavLst>
                                    </p:anim>
                                    <p:anim calcmode="lin" valueType="num">
                                      <p:cBhvr>
                                        <p:cTn id="8" dur="500" fill="hold"/>
                                        <p:tgtEl>
                                          <p:spTgt spid="60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600"/>
                                        </p:tgtEl>
                                        <p:attrNameLst>
                                          <p:attrName>style.visibility</p:attrName>
                                        </p:attrNameLst>
                                      </p:cBhvr>
                                      <p:to>
                                        <p:strVal val="visible"/>
                                      </p:to>
                                    </p:set>
                                    <p:anim calcmode="lin" valueType="num">
                                      <p:cBhvr>
                                        <p:cTn id="12" dur="500" fill="hold"/>
                                        <p:tgtEl>
                                          <p:spTgt spid="600"/>
                                        </p:tgtEl>
                                        <p:attrNameLst>
                                          <p:attrName>ppt_w</p:attrName>
                                        </p:attrNameLst>
                                      </p:cBhvr>
                                      <p:tavLst>
                                        <p:tav tm="0">
                                          <p:val>
                                            <p:fltVal val="0"/>
                                          </p:val>
                                        </p:tav>
                                        <p:tav tm="100000">
                                          <p:val>
                                            <p:strVal val="#ppt_w"/>
                                          </p:val>
                                        </p:tav>
                                      </p:tavLst>
                                    </p:anim>
                                    <p:anim calcmode="lin" valueType="num">
                                      <p:cBhvr>
                                        <p:cTn id="13" dur="500" fill="hold"/>
                                        <p:tgtEl>
                                          <p:spTgt spid="60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indefinite" fill="hold"/>
                                        <p:tgtEl>
                                          <p:spTgt spid="606"/>
                                        </p:tgtEl>
                                        <p:attrNameLst>
                                          <p:attrName>style.visibility</p:attrName>
                                        </p:attrNameLst>
                                      </p:cBhvr>
                                      <p:to>
                                        <p:strVal val="visible"/>
                                      </p:to>
                                    </p:set>
                                    <p:anim calcmode="lin" valueType="num">
                                      <p:cBhvr>
                                        <p:cTn id="17" dur="500" fill="hold"/>
                                        <p:tgtEl>
                                          <p:spTgt spid="606"/>
                                        </p:tgtEl>
                                        <p:attrNameLst>
                                          <p:attrName>ppt_x</p:attrName>
                                        </p:attrNameLst>
                                      </p:cBhvr>
                                      <p:tavLst>
                                        <p:tav tm="0">
                                          <p:val>
                                            <p:strVal val="1+#ppt_w/2"/>
                                          </p:val>
                                        </p:tav>
                                        <p:tav tm="100000">
                                          <p:val>
                                            <p:strVal val="#ppt_x"/>
                                          </p:val>
                                        </p:tav>
                                      </p:tavLst>
                                    </p:anim>
                                    <p:anim calcmode="lin" valueType="num">
                                      <p:cBhvr>
                                        <p:cTn id="18" dur="500" fill="hold"/>
                                        <p:tgtEl>
                                          <p:spTgt spid="6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indefinite" fill="hold"/>
                                        <p:tgtEl>
                                          <p:spTgt spid="576"/>
                                        </p:tgtEl>
                                        <p:attrNameLst>
                                          <p:attrName>style.visibility</p:attrName>
                                        </p:attrNameLst>
                                      </p:cBhvr>
                                      <p:to>
                                        <p:strVal val="visible"/>
                                      </p:to>
                                    </p:set>
                                    <p:anim calcmode="lin" valueType="num">
                                      <p:cBhvr>
                                        <p:cTn id="22" dur="500" fill="hold"/>
                                        <p:tgtEl>
                                          <p:spTgt spid="576"/>
                                        </p:tgtEl>
                                        <p:attrNameLst>
                                          <p:attrName>ppt_w</p:attrName>
                                        </p:attrNameLst>
                                      </p:cBhvr>
                                      <p:tavLst>
                                        <p:tav tm="0">
                                          <p:val>
                                            <p:fltVal val="0"/>
                                          </p:val>
                                        </p:tav>
                                        <p:tav tm="100000">
                                          <p:val>
                                            <p:strVal val="#ppt_w"/>
                                          </p:val>
                                        </p:tav>
                                      </p:tavLst>
                                    </p:anim>
                                    <p:anim calcmode="lin" valueType="num">
                                      <p:cBhvr>
                                        <p:cTn id="23" dur="500" fill="hold"/>
                                        <p:tgtEl>
                                          <p:spTgt spid="57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604"/>
                                        </p:tgtEl>
                                        <p:attrNameLst>
                                          <p:attrName>style.visibility</p:attrName>
                                        </p:attrNameLst>
                                      </p:cBhvr>
                                      <p:to>
                                        <p:strVal val="visible"/>
                                      </p:to>
                                    </p:set>
                                    <p:anim calcmode="lin" valueType="num">
                                      <p:cBhvr>
                                        <p:cTn id="27" dur="500" fill="hold"/>
                                        <p:tgtEl>
                                          <p:spTgt spid="604"/>
                                        </p:tgtEl>
                                        <p:attrNameLst>
                                          <p:attrName>ppt_x</p:attrName>
                                        </p:attrNameLst>
                                      </p:cBhvr>
                                      <p:tavLst>
                                        <p:tav tm="0">
                                          <p:val>
                                            <p:strVal val="0-#ppt_w/2"/>
                                          </p:val>
                                        </p:tav>
                                        <p:tav tm="100000">
                                          <p:val>
                                            <p:strVal val="#ppt_x"/>
                                          </p:val>
                                        </p:tav>
                                      </p:tavLst>
                                    </p:anim>
                                    <p:anim calcmode="lin" valueType="num">
                                      <p:cBhvr>
                                        <p:cTn id="28" dur="500" fill="hold"/>
                                        <p:tgtEl>
                                          <p:spTgt spid="60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indefinite" fill="hold"/>
                                        <p:tgtEl>
                                          <p:spTgt spid="592"/>
                                        </p:tgtEl>
                                        <p:attrNameLst>
                                          <p:attrName>style.visibility</p:attrName>
                                        </p:attrNameLst>
                                      </p:cBhvr>
                                      <p:to>
                                        <p:strVal val="visible"/>
                                      </p:to>
                                    </p:set>
                                    <p:anim calcmode="lin" valueType="num">
                                      <p:cBhvr>
                                        <p:cTn id="32" dur="500" fill="hold"/>
                                        <p:tgtEl>
                                          <p:spTgt spid="592"/>
                                        </p:tgtEl>
                                        <p:attrNameLst>
                                          <p:attrName>ppt_w</p:attrName>
                                        </p:attrNameLst>
                                      </p:cBhvr>
                                      <p:tavLst>
                                        <p:tav tm="0">
                                          <p:val>
                                            <p:fltVal val="0"/>
                                          </p:val>
                                        </p:tav>
                                        <p:tav tm="100000">
                                          <p:val>
                                            <p:strVal val="#ppt_w"/>
                                          </p:val>
                                        </p:tav>
                                      </p:tavLst>
                                    </p:anim>
                                    <p:anim calcmode="lin" valueType="num">
                                      <p:cBhvr>
                                        <p:cTn id="33" dur="500" fill="hold"/>
                                        <p:tgtEl>
                                          <p:spTgt spid="592"/>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indefinite" fill="hold"/>
                                        <p:tgtEl>
                                          <p:spTgt spid="607"/>
                                        </p:tgtEl>
                                        <p:attrNameLst>
                                          <p:attrName>style.visibility</p:attrName>
                                        </p:attrNameLst>
                                      </p:cBhvr>
                                      <p:to>
                                        <p:strVal val="visible"/>
                                      </p:to>
                                    </p:set>
                                    <p:anim calcmode="lin" valueType="num">
                                      <p:cBhvr>
                                        <p:cTn id="37" dur="500" fill="hold"/>
                                        <p:tgtEl>
                                          <p:spTgt spid="607"/>
                                        </p:tgtEl>
                                        <p:attrNameLst>
                                          <p:attrName>ppt_x</p:attrName>
                                        </p:attrNameLst>
                                      </p:cBhvr>
                                      <p:tavLst>
                                        <p:tav tm="0">
                                          <p:val>
                                            <p:strVal val="1+#ppt_w/2"/>
                                          </p:val>
                                        </p:tav>
                                        <p:tav tm="100000">
                                          <p:val>
                                            <p:strVal val="#ppt_x"/>
                                          </p:val>
                                        </p:tav>
                                      </p:tavLst>
                                    </p:anim>
                                    <p:anim calcmode="lin" valueType="num">
                                      <p:cBhvr>
                                        <p:cTn id="38" dur="500" fill="hold"/>
                                        <p:tgtEl>
                                          <p:spTgt spid="60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3" presetClass="entr" presetSubtype="32" fill="hold" grpId="0" nodeType="afterEffect">
                                  <p:stCondLst>
                                    <p:cond delay="0"/>
                                  </p:stCondLst>
                                  <p:childTnLst>
                                    <p:set>
                                      <p:cBhvr>
                                        <p:cTn id="41" dur="indefinite" fill="hold"/>
                                        <p:tgtEl>
                                          <p:spTgt spid="584"/>
                                        </p:tgtEl>
                                        <p:attrNameLst>
                                          <p:attrName>style.visibility</p:attrName>
                                        </p:attrNameLst>
                                      </p:cBhvr>
                                      <p:to>
                                        <p:strVal val="visible"/>
                                      </p:to>
                                    </p:set>
                                    <p:anim calcmode="lin" valueType="num">
                                      <p:cBhvr>
                                        <p:cTn id="42" dur="500" fill="hold"/>
                                        <p:tgtEl>
                                          <p:spTgt spid="584"/>
                                        </p:tgtEl>
                                        <p:attrNameLst>
                                          <p:attrName>ppt_w</p:attrName>
                                        </p:attrNameLst>
                                      </p:cBhvr>
                                      <p:tavLst>
                                        <p:tav tm="0">
                                          <p:val>
                                            <p:fltVal val="0"/>
                                          </p:val>
                                        </p:tav>
                                        <p:tav tm="100000">
                                          <p:val>
                                            <p:strVal val="#ppt_w"/>
                                          </p:val>
                                        </p:tav>
                                      </p:tavLst>
                                    </p:anim>
                                    <p:anim calcmode="lin" valueType="num">
                                      <p:cBhvr>
                                        <p:cTn id="43" dur="500" fill="hold"/>
                                        <p:tgtEl>
                                          <p:spTgt spid="58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indefinite" fill="hold"/>
                                        <p:tgtEl>
                                          <p:spTgt spid="605"/>
                                        </p:tgtEl>
                                        <p:attrNameLst>
                                          <p:attrName>style.visibility</p:attrName>
                                        </p:attrNameLst>
                                      </p:cBhvr>
                                      <p:to>
                                        <p:strVal val="visible"/>
                                      </p:to>
                                    </p:set>
                                    <p:anim calcmode="lin" valueType="num">
                                      <p:cBhvr>
                                        <p:cTn id="47" dur="500" fill="hold"/>
                                        <p:tgtEl>
                                          <p:spTgt spid="605"/>
                                        </p:tgtEl>
                                        <p:attrNameLst>
                                          <p:attrName>ppt_x</p:attrName>
                                        </p:attrNameLst>
                                      </p:cBhvr>
                                      <p:tavLst>
                                        <p:tav tm="0">
                                          <p:val>
                                            <p:strVal val="0-#ppt_w/2"/>
                                          </p:val>
                                        </p:tav>
                                        <p:tav tm="100000">
                                          <p:val>
                                            <p:strVal val="#ppt_x"/>
                                          </p:val>
                                        </p:tav>
                                      </p:tavLst>
                                    </p:anim>
                                    <p:anim calcmode="lin" valueType="num">
                                      <p:cBhvr>
                                        <p:cTn id="48" dur="500" fill="hold"/>
                                        <p:tgtEl>
                                          <p:spTgt spid="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6" grpId="0" advAuto="0"/>
      <p:bldP spid="584" grpId="0" advAuto="0"/>
      <p:bldP spid="592" grpId="0" advAuto="0"/>
      <p:bldP spid="600" grpId="0" advAuto="0"/>
      <p:bldP spid="603" grpId="0" advAuto="0"/>
      <p:bldP spid="604" grpId="0" animBg="1" advAuto="0"/>
      <p:bldP spid="605" grpId="0" animBg="1" advAuto="0"/>
      <p:bldP spid="606" grpId="0" animBg="1" advAuto="0"/>
      <p:bldP spid="607"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0" name="Shape 1480"/>
          <p:cNvSpPr/>
          <p:nvPr/>
        </p:nvSpPr>
        <p:spPr>
          <a:xfrm rot="10800000">
            <a:off x="5327488" y="5456086"/>
            <a:ext cx="3756015" cy="5787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429" y="0"/>
                </a:lnTo>
                <a:lnTo>
                  <a:pt x="12429" y="21600"/>
                </a:lnTo>
                <a:lnTo>
                  <a:pt x="21600" y="21600"/>
                </a:lnTo>
              </a:path>
            </a:pathLst>
          </a:custGeom>
          <a:ln w="19050">
            <a:solidFill>
              <a:schemeClr val="bg1">
                <a:lumMod val="75000"/>
              </a:schemeClr>
            </a:solidFill>
            <a:miter lim="400000"/>
          </a:ln>
        </p:spPr>
        <p:txBody>
          <a:bodyPr lIns="0" tIns="0" rIns="0" bIns="0" anchor="ctr"/>
          <a:lstStyle/>
          <a:p>
            <a:pPr lvl="0"/>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1" name="Shape 1481"/>
          <p:cNvSpPr/>
          <p:nvPr/>
        </p:nvSpPr>
        <p:spPr>
          <a:xfrm rot="10800000">
            <a:off x="5327487" y="4347218"/>
            <a:ext cx="3179532" cy="8985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ln w="19050">
            <a:solidFill>
              <a:schemeClr val="bg1">
                <a:lumMod val="75000"/>
              </a:schemeClr>
            </a:solidFill>
            <a:miter lim="400000"/>
          </a:ln>
        </p:spPr>
        <p:txBody>
          <a:bodyPr lIns="0" tIns="0" rIns="0" bIns="0" anchor="ctr"/>
          <a:lstStyle/>
          <a:p>
            <a:pPr lvl="0"/>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2" name="Shape 1482"/>
          <p:cNvSpPr/>
          <p:nvPr/>
        </p:nvSpPr>
        <p:spPr>
          <a:xfrm rot="10800000">
            <a:off x="5327487" y="3216743"/>
            <a:ext cx="3179532" cy="8985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ln w="19050">
            <a:solidFill>
              <a:schemeClr val="bg1">
                <a:lumMod val="75000"/>
              </a:schemeClr>
            </a:solidFill>
            <a:miter lim="400000"/>
          </a:ln>
        </p:spPr>
        <p:txBody>
          <a:bodyPr lIns="0" tIns="0" rIns="0" bIns="0" anchor="ctr"/>
          <a:lstStyle/>
          <a:p>
            <a:pPr lvl="0"/>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1484" name="Shape 1484"/>
          <p:cNvSpPr>
            <a:spLocks noGrp="1"/>
          </p:cNvSpPr>
          <p:nvPr>
            <p:ph type="sldNum" sz="quarter" idx="12"/>
          </p:nvPr>
        </p:nvSpPr>
        <p:spPr>
          <a:xfrm>
            <a:off x="10897418" y="6369635"/>
            <a:ext cx="457176" cy="338554"/>
          </a:xfrm>
          <a:prstGeom prst="rect">
            <a:avLst/>
          </a:prstGeom>
        </p:spPr>
        <p:txBody>
          <a:bodyPr wrap="none">
            <a:spAutoFit/>
          </a:bodyPr>
          <a:lstStyle/>
          <a:p>
            <a:pPr lvl="0">
              <a:defRPr sz="1800">
                <a:solidFill>
                  <a:srgbClr val="000000"/>
                </a:solidFill>
              </a:defRPr>
            </a:pPr>
            <a:fld id="{86CB4B4D-7CA3-9044-876B-883B54F8677D}" type="slidenum">
              <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23</a:t>
            </a:fld>
            <a:endPar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5" name="Shape 1485"/>
          <p:cNvSpPr/>
          <p:nvPr/>
        </p:nvSpPr>
        <p:spPr>
          <a:xfrm>
            <a:off x="9339050" y="2743728"/>
            <a:ext cx="274602" cy="425451"/>
          </a:xfrm>
          <a:custGeom>
            <a:avLst/>
            <a:gdLst/>
            <a:ahLst/>
            <a:cxnLst>
              <a:cxn ang="0">
                <a:pos x="wd2" y="hd2"/>
              </a:cxn>
              <a:cxn ang="5400000">
                <a:pos x="wd2" y="hd2"/>
              </a:cxn>
              <a:cxn ang="10800000">
                <a:pos x="wd2" y="hd2"/>
              </a:cxn>
              <a:cxn ang="16200000">
                <a:pos x="wd2" y="hd2"/>
              </a:cxn>
            </a:cxnLst>
            <a:rect l="0" t="0" r="r" b="b"/>
            <a:pathLst>
              <a:path w="21600" h="21600" extrusionOk="0">
                <a:moveTo>
                  <a:pt x="21600" y="14632"/>
                </a:moveTo>
                <a:cubicBezTo>
                  <a:pt x="21600" y="18581"/>
                  <a:pt x="16740" y="21600"/>
                  <a:pt x="10800" y="21600"/>
                </a:cubicBezTo>
                <a:cubicBezTo>
                  <a:pt x="4860" y="21600"/>
                  <a:pt x="0" y="18581"/>
                  <a:pt x="0" y="14632"/>
                </a:cubicBezTo>
                <a:cubicBezTo>
                  <a:pt x="0" y="10800"/>
                  <a:pt x="10800" y="0"/>
                  <a:pt x="10800" y="0"/>
                </a:cubicBezTo>
                <a:cubicBezTo>
                  <a:pt x="10800" y="0"/>
                  <a:pt x="21600" y="10800"/>
                  <a:pt x="21600" y="14632"/>
                </a:cubicBezTo>
                <a:close/>
              </a:path>
            </a:pathLst>
          </a:custGeom>
          <a:solidFill>
            <a:schemeClr val="accent3"/>
          </a:solidFill>
          <a:ln>
            <a:noFill/>
          </a:ln>
        </p:spPr>
        <p:style>
          <a:lnRef idx="3">
            <a:schemeClr val="lt1"/>
          </a:lnRef>
          <a:fillRef idx="1">
            <a:schemeClr val="dk1"/>
          </a:fillRef>
          <a:effectRef idx="1">
            <a:schemeClr val="dk1"/>
          </a:effectRef>
          <a:fontRef idx="minor">
            <a:schemeClr val="lt1"/>
          </a:fontRef>
        </p:style>
        <p:txBody>
          <a:bodyPr lIns="0" tIns="0" rIns="0" bIns="0" anchor="ct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6" name="Shape 1486"/>
          <p:cNvSpPr/>
          <p:nvPr/>
        </p:nvSpPr>
        <p:spPr>
          <a:xfrm>
            <a:off x="8231121" y="3342907"/>
            <a:ext cx="2490463" cy="2794000"/>
          </a:xfrm>
          <a:custGeom>
            <a:avLst/>
            <a:gdLst/>
            <a:ahLst/>
            <a:cxnLst>
              <a:cxn ang="0">
                <a:pos x="wd2" y="hd2"/>
              </a:cxn>
              <a:cxn ang="5400000">
                <a:pos x="wd2" y="hd2"/>
              </a:cxn>
              <a:cxn ang="10800000">
                <a:pos x="wd2" y="hd2"/>
              </a:cxn>
              <a:cxn ang="16200000">
                <a:pos x="wd2" y="hd2"/>
              </a:cxn>
            </a:cxnLst>
            <a:rect l="0" t="0" r="r" b="b"/>
            <a:pathLst>
              <a:path w="21600" h="21600" extrusionOk="0">
                <a:moveTo>
                  <a:pt x="17431" y="4373"/>
                </a:moveTo>
                <a:cubicBezTo>
                  <a:pt x="15604" y="3098"/>
                  <a:pt x="10800" y="0"/>
                  <a:pt x="10800" y="0"/>
                </a:cubicBezTo>
                <a:cubicBezTo>
                  <a:pt x="10800" y="0"/>
                  <a:pt x="6015" y="3098"/>
                  <a:pt x="4169" y="4373"/>
                </a:cubicBezTo>
                <a:cubicBezTo>
                  <a:pt x="1648" y="6126"/>
                  <a:pt x="0" y="8870"/>
                  <a:pt x="0" y="11969"/>
                </a:cubicBezTo>
                <a:cubicBezTo>
                  <a:pt x="0" y="17280"/>
                  <a:pt x="4844" y="21600"/>
                  <a:pt x="10800" y="21600"/>
                </a:cubicBezTo>
                <a:cubicBezTo>
                  <a:pt x="16776" y="21600"/>
                  <a:pt x="21600" y="17280"/>
                  <a:pt x="21600" y="11969"/>
                </a:cubicBezTo>
                <a:cubicBezTo>
                  <a:pt x="21600" y="8870"/>
                  <a:pt x="19972" y="6126"/>
                  <a:pt x="17431" y="4373"/>
                </a:cubicBezTo>
                <a:close/>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497" name="Group 1497"/>
          <p:cNvGrpSpPr/>
          <p:nvPr/>
        </p:nvGrpSpPr>
        <p:grpSpPr>
          <a:xfrm>
            <a:off x="6324910" y="692677"/>
            <a:ext cx="3426839" cy="1925638"/>
            <a:chOff x="0" y="0"/>
            <a:chExt cx="3427283" cy="1925637"/>
          </a:xfrm>
          <a:solidFill>
            <a:schemeClr val="accent3"/>
          </a:solidFill>
        </p:grpSpPr>
        <p:sp>
          <p:nvSpPr>
            <p:cNvPr id="1487" name="Shape 1487"/>
            <p:cNvSpPr/>
            <p:nvPr/>
          </p:nvSpPr>
          <p:spPr>
            <a:xfrm>
              <a:off x="2878008" y="1625600"/>
              <a:ext cx="549276" cy="300038"/>
            </a:xfrm>
            <a:custGeom>
              <a:avLst/>
              <a:gdLst/>
              <a:ahLst/>
              <a:cxnLst>
                <a:cxn ang="0">
                  <a:pos x="wd2" y="hd2"/>
                </a:cxn>
                <a:cxn ang="5400000">
                  <a:pos x="wd2" y="hd2"/>
                </a:cxn>
                <a:cxn ang="10800000">
                  <a:pos x="wd2" y="hd2"/>
                </a:cxn>
                <a:cxn ang="16200000">
                  <a:pos x="wd2" y="hd2"/>
                </a:cxn>
              </a:cxnLst>
              <a:rect l="0" t="0" r="r" b="b"/>
              <a:pathLst>
                <a:path w="21600" h="21600" extrusionOk="0">
                  <a:moveTo>
                    <a:pt x="19800" y="660"/>
                  </a:moveTo>
                  <a:cubicBezTo>
                    <a:pt x="19350" y="330"/>
                    <a:pt x="18810" y="0"/>
                    <a:pt x="18270" y="0"/>
                  </a:cubicBezTo>
                  <a:cubicBezTo>
                    <a:pt x="3420" y="0"/>
                    <a:pt x="3420" y="0"/>
                    <a:pt x="3420" y="0"/>
                  </a:cubicBezTo>
                  <a:cubicBezTo>
                    <a:pt x="2790" y="0"/>
                    <a:pt x="2250" y="330"/>
                    <a:pt x="1800" y="660"/>
                  </a:cubicBezTo>
                  <a:cubicBezTo>
                    <a:pt x="720" y="1649"/>
                    <a:pt x="0" y="3463"/>
                    <a:pt x="0" y="5441"/>
                  </a:cubicBezTo>
                  <a:cubicBezTo>
                    <a:pt x="0" y="16159"/>
                    <a:pt x="0" y="16159"/>
                    <a:pt x="0" y="16159"/>
                  </a:cubicBezTo>
                  <a:cubicBezTo>
                    <a:pt x="0" y="19127"/>
                    <a:pt x="1530" y="21600"/>
                    <a:pt x="3420" y="21600"/>
                  </a:cubicBezTo>
                  <a:cubicBezTo>
                    <a:pt x="18270" y="21600"/>
                    <a:pt x="18270" y="21600"/>
                    <a:pt x="18270" y="21600"/>
                  </a:cubicBezTo>
                  <a:cubicBezTo>
                    <a:pt x="20070" y="21600"/>
                    <a:pt x="21600" y="19127"/>
                    <a:pt x="21600" y="16159"/>
                  </a:cubicBezTo>
                  <a:cubicBezTo>
                    <a:pt x="21600" y="5441"/>
                    <a:pt x="21600" y="5441"/>
                    <a:pt x="21600" y="5441"/>
                  </a:cubicBezTo>
                  <a:cubicBezTo>
                    <a:pt x="21600" y="3463"/>
                    <a:pt x="20880" y="1649"/>
                    <a:pt x="19800" y="660"/>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8" name="Shape 1488"/>
            <p:cNvSpPr/>
            <p:nvPr/>
          </p:nvSpPr>
          <p:spPr>
            <a:xfrm>
              <a:off x="2236658" y="922338"/>
              <a:ext cx="1144588" cy="676276"/>
            </a:xfrm>
            <a:custGeom>
              <a:avLst/>
              <a:gdLst/>
              <a:ahLst/>
              <a:cxnLst>
                <a:cxn ang="0">
                  <a:pos x="wd2" y="hd2"/>
                </a:cxn>
                <a:cxn ang="5400000">
                  <a:pos x="wd2" y="hd2"/>
                </a:cxn>
                <a:cxn ang="10800000">
                  <a:pos x="wd2" y="hd2"/>
                </a:cxn>
                <a:cxn ang="16200000">
                  <a:pos x="wd2" y="hd2"/>
                </a:cxn>
              </a:cxnLst>
              <a:rect l="0" t="0" r="r" b="b"/>
              <a:pathLst>
                <a:path w="21600" h="21600" extrusionOk="0">
                  <a:moveTo>
                    <a:pt x="17798" y="6443"/>
                  </a:moveTo>
                  <a:cubicBezTo>
                    <a:pt x="15466" y="2489"/>
                    <a:pt x="12226" y="0"/>
                    <a:pt x="8640" y="0"/>
                  </a:cubicBezTo>
                  <a:cubicBezTo>
                    <a:pt x="0" y="0"/>
                    <a:pt x="0" y="0"/>
                    <a:pt x="0" y="0"/>
                  </a:cubicBezTo>
                  <a:cubicBezTo>
                    <a:pt x="346" y="1172"/>
                    <a:pt x="562" y="2416"/>
                    <a:pt x="562" y="3588"/>
                  </a:cubicBezTo>
                  <a:cubicBezTo>
                    <a:pt x="562" y="6077"/>
                    <a:pt x="562" y="8567"/>
                    <a:pt x="562" y="11129"/>
                  </a:cubicBezTo>
                  <a:cubicBezTo>
                    <a:pt x="562" y="12301"/>
                    <a:pt x="346" y="13546"/>
                    <a:pt x="0" y="14644"/>
                  </a:cubicBezTo>
                  <a:cubicBezTo>
                    <a:pt x="8640" y="14644"/>
                    <a:pt x="8640" y="14644"/>
                    <a:pt x="8640" y="14644"/>
                  </a:cubicBezTo>
                  <a:cubicBezTo>
                    <a:pt x="9850" y="14644"/>
                    <a:pt x="10886" y="15449"/>
                    <a:pt x="11707" y="16841"/>
                  </a:cubicBezTo>
                  <a:cubicBezTo>
                    <a:pt x="12442" y="18085"/>
                    <a:pt x="12917" y="19696"/>
                    <a:pt x="12960" y="21600"/>
                  </a:cubicBezTo>
                  <a:cubicBezTo>
                    <a:pt x="13176" y="21454"/>
                    <a:pt x="13435" y="21307"/>
                    <a:pt x="13738" y="21307"/>
                  </a:cubicBezTo>
                  <a:cubicBezTo>
                    <a:pt x="20866" y="21307"/>
                    <a:pt x="20866" y="21307"/>
                    <a:pt x="20866" y="21307"/>
                  </a:cubicBezTo>
                  <a:cubicBezTo>
                    <a:pt x="21125" y="21307"/>
                    <a:pt x="21384" y="21454"/>
                    <a:pt x="21600" y="21600"/>
                  </a:cubicBezTo>
                  <a:cubicBezTo>
                    <a:pt x="21557" y="15742"/>
                    <a:pt x="20088" y="10324"/>
                    <a:pt x="17798" y="6443"/>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9" name="Shape 1489"/>
            <p:cNvSpPr/>
            <p:nvPr/>
          </p:nvSpPr>
          <p:spPr>
            <a:xfrm>
              <a:off x="287208" y="863600"/>
              <a:ext cx="904876" cy="5794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21218" y="20917"/>
                    <a:pt x="20891" y="20149"/>
                    <a:pt x="20618" y="19295"/>
                  </a:cubicBezTo>
                  <a:cubicBezTo>
                    <a:pt x="20182" y="18014"/>
                    <a:pt x="19909" y="16563"/>
                    <a:pt x="19909" y="15197"/>
                  </a:cubicBezTo>
                  <a:cubicBezTo>
                    <a:pt x="19909" y="6403"/>
                    <a:pt x="19909" y="6403"/>
                    <a:pt x="19909" y="6403"/>
                  </a:cubicBezTo>
                  <a:cubicBezTo>
                    <a:pt x="19909" y="5037"/>
                    <a:pt x="20182" y="3586"/>
                    <a:pt x="20618" y="2220"/>
                  </a:cubicBezTo>
                  <a:cubicBezTo>
                    <a:pt x="20891" y="1451"/>
                    <a:pt x="21218" y="683"/>
                    <a:pt x="21600" y="0"/>
                  </a:cubicBezTo>
                  <a:cubicBezTo>
                    <a:pt x="0" y="0"/>
                    <a:pt x="0" y="0"/>
                    <a:pt x="0" y="0"/>
                  </a:cubicBezTo>
                  <a:lnTo>
                    <a:pt x="0" y="21600"/>
                  </a:ln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0" name="Shape 1490"/>
            <p:cNvSpPr/>
            <p:nvPr/>
          </p:nvSpPr>
          <p:spPr>
            <a:xfrm>
              <a:off x="1639758" y="515938"/>
              <a:ext cx="109538" cy="6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600" y="20903"/>
                    <a:pt x="7200" y="20206"/>
                    <a:pt x="10800" y="20206"/>
                  </a:cubicBezTo>
                  <a:cubicBezTo>
                    <a:pt x="14850" y="20206"/>
                    <a:pt x="18450" y="20903"/>
                    <a:pt x="21600" y="21600"/>
                  </a:cubicBezTo>
                  <a:cubicBezTo>
                    <a:pt x="21600" y="0"/>
                    <a:pt x="21600" y="0"/>
                    <a:pt x="21600" y="0"/>
                  </a:cubicBezTo>
                  <a:cubicBezTo>
                    <a:pt x="0" y="0"/>
                    <a:pt x="0" y="0"/>
                    <a:pt x="0" y="0"/>
                  </a:cubicBezTo>
                  <a:lnTo>
                    <a:pt x="0" y="21600"/>
                  </a:ln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1" name="Shape 1491"/>
            <p:cNvSpPr/>
            <p:nvPr/>
          </p:nvSpPr>
          <p:spPr>
            <a:xfrm>
              <a:off x="1979483" y="1614"/>
              <a:ext cx="506413" cy="493660"/>
            </a:xfrm>
            <a:custGeom>
              <a:avLst/>
              <a:gdLst/>
              <a:ahLst/>
              <a:cxnLst>
                <a:cxn ang="0">
                  <a:pos x="wd2" y="hd2"/>
                </a:cxn>
                <a:cxn ang="5400000">
                  <a:pos x="wd2" y="hd2"/>
                </a:cxn>
                <a:cxn ang="10800000">
                  <a:pos x="wd2" y="hd2"/>
                </a:cxn>
                <a:cxn ang="16200000">
                  <a:pos x="wd2" y="hd2"/>
                </a:cxn>
              </a:cxnLst>
              <a:rect l="0" t="0" r="r" b="b"/>
              <a:pathLst>
                <a:path w="21600" h="18105" extrusionOk="0">
                  <a:moveTo>
                    <a:pt x="18766" y="605"/>
                  </a:moveTo>
                  <a:cubicBezTo>
                    <a:pt x="12510" y="-1748"/>
                    <a:pt x="6255" y="3463"/>
                    <a:pt x="0" y="4219"/>
                  </a:cubicBezTo>
                  <a:cubicBezTo>
                    <a:pt x="0" y="4387"/>
                    <a:pt x="0" y="4556"/>
                    <a:pt x="0" y="4724"/>
                  </a:cubicBezTo>
                  <a:cubicBezTo>
                    <a:pt x="0" y="13464"/>
                    <a:pt x="0" y="13464"/>
                    <a:pt x="0" y="13464"/>
                  </a:cubicBezTo>
                  <a:cubicBezTo>
                    <a:pt x="0" y="13548"/>
                    <a:pt x="0" y="13717"/>
                    <a:pt x="0" y="13885"/>
                  </a:cubicBezTo>
                  <a:cubicBezTo>
                    <a:pt x="6255" y="14641"/>
                    <a:pt x="12510" y="19852"/>
                    <a:pt x="18766" y="17499"/>
                  </a:cubicBezTo>
                  <a:cubicBezTo>
                    <a:pt x="20329" y="16910"/>
                    <a:pt x="21600" y="14809"/>
                    <a:pt x="21600" y="13548"/>
                  </a:cubicBezTo>
                  <a:cubicBezTo>
                    <a:pt x="21600" y="10607"/>
                    <a:pt x="21600" y="7581"/>
                    <a:pt x="21600" y="4556"/>
                  </a:cubicBezTo>
                  <a:cubicBezTo>
                    <a:pt x="21600" y="3295"/>
                    <a:pt x="20329" y="1194"/>
                    <a:pt x="18766" y="605"/>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2" name="Shape 1492"/>
            <p:cNvSpPr/>
            <p:nvPr/>
          </p:nvSpPr>
          <p:spPr>
            <a:xfrm>
              <a:off x="904745" y="1614"/>
              <a:ext cx="504826" cy="493660"/>
            </a:xfrm>
            <a:custGeom>
              <a:avLst/>
              <a:gdLst/>
              <a:ahLst/>
              <a:cxnLst>
                <a:cxn ang="0">
                  <a:pos x="wd2" y="hd2"/>
                </a:cxn>
                <a:cxn ang="5400000">
                  <a:pos x="wd2" y="hd2"/>
                </a:cxn>
                <a:cxn ang="10800000">
                  <a:pos x="wd2" y="hd2"/>
                </a:cxn>
                <a:cxn ang="16200000">
                  <a:pos x="wd2" y="hd2"/>
                </a:cxn>
              </a:cxnLst>
              <a:rect l="0" t="0" r="r" b="b"/>
              <a:pathLst>
                <a:path w="21600" h="18105" extrusionOk="0">
                  <a:moveTo>
                    <a:pt x="21600" y="4724"/>
                  </a:moveTo>
                  <a:cubicBezTo>
                    <a:pt x="21600" y="4556"/>
                    <a:pt x="21600" y="4387"/>
                    <a:pt x="21600" y="4219"/>
                  </a:cubicBezTo>
                  <a:cubicBezTo>
                    <a:pt x="15345" y="3463"/>
                    <a:pt x="8992" y="-1748"/>
                    <a:pt x="2737" y="605"/>
                  </a:cubicBezTo>
                  <a:cubicBezTo>
                    <a:pt x="1173" y="1194"/>
                    <a:pt x="0" y="3295"/>
                    <a:pt x="0" y="4556"/>
                  </a:cubicBezTo>
                  <a:cubicBezTo>
                    <a:pt x="0" y="7581"/>
                    <a:pt x="0" y="10607"/>
                    <a:pt x="0" y="13548"/>
                  </a:cubicBezTo>
                  <a:cubicBezTo>
                    <a:pt x="0" y="14809"/>
                    <a:pt x="1173" y="16910"/>
                    <a:pt x="2737" y="17499"/>
                  </a:cubicBezTo>
                  <a:cubicBezTo>
                    <a:pt x="8992" y="19852"/>
                    <a:pt x="15345" y="14641"/>
                    <a:pt x="21600" y="13885"/>
                  </a:cubicBezTo>
                  <a:cubicBezTo>
                    <a:pt x="21600" y="13717"/>
                    <a:pt x="21600" y="13548"/>
                    <a:pt x="21600" y="13464"/>
                  </a:cubicBezTo>
                  <a:lnTo>
                    <a:pt x="21600" y="4724"/>
                  </a:ln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3" name="Shape 1493"/>
            <p:cNvSpPr/>
            <p:nvPr/>
          </p:nvSpPr>
          <p:spPr>
            <a:xfrm>
              <a:off x="1447670" y="0"/>
              <a:ext cx="495301" cy="496888"/>
            </a:xfrm>
            <a:custGeom>
              <a:avLst/>
              <a:gdLst/>
              <a:ahLst/>
              <a:cxnLst>
                <a:cxn ang="0">
                  <a:pos x="wd2" y="hd2"/>
                </a:cxn>
                <a:cxn ang="5400000">
                  <a:pos x="wd2" y="hd2"/>
                </a:cxn>
                <a:cxn ang="10800000">
                  <a:pos x="wd2" y="hd2"/>
                </a:cxn>
                <a:cxn ang="16200000">
                  <a:pos x="wd2" y="hd2"/>
                </a:cxn>
              </a:cxnLst>
              <a:rect l="0" t="0" r="r" b="b"/>
              <a:pathLst>
                <a:path w="21600" h="21600" extrusionOk="0">
                  <a:moveTo>
                    <a:pt x="21600" y="5076"/>
                  </a:moveTo>
                  <a:cubicBezTo>
                    <a:pt x="21301" y="2190"/>
                    <a:pt x="18912" y="0"/>
                    <a:pt x="15926" y="0"/>
                  </a:cubicBezTo>
                  <a:cubicBezTo>
                    <a:pt x="5574" y="0"/>
                    <a:pt x="5574" y="0"/>
                    <a:pt x="5574" y="0"/>
                  </a:cubicBezTo>
                  <a:cubicBezTo>
                    <a:pt x="2688" y="0"/>
                    <a:pt x="299" y="2190"/>
                    <a:pt x="0" y="5076"/>
                  </a:cubicBezTo>
                  <a:cubicBezTo>
                    <a:pt x="0" y="5276"/>
                    <a:pt x="0" y="5475"/>
                    <a:pt x="0" y="5674"/>
                  </a:cubicBezTo>
                  <a:cubicBezTo>
                    <a:pt x="0" y="16026"/>
                    <a:pt x="0" y="16026"/>
                    <a:pt x="0" y="16026"/>
                  </a:cubicBezTo>
                  <a:cubicBezTo>
                    <a:pt x="0" y="16125"/>
                    <a:pt x="0" y="16324"/>
                    <a:pt x="0" y="16524"/>
                  </a:cubicBezTo>
                  <a:cubicBezTo>
                    <a:pt x="299" y="19410"/>
                    <a:pt x="2688" y="21600"/>
                    <a:pt x="5574" y="21600"/>
                  </a:cubicBezTo>
                  <a:cubicBezTo>
                    <a:pt x="15926" y="21600"/>
                    <a:pt x="15926" y="21600"/>
                    <a:pt x="15926" y="21600"/>
                  </a:cubicBezTo>
                  <a:cubicBezTo>
                    <a:pt x="18912" y="21600"/>
                    <a:pt x="21301" y="19410"/>
                    <a:pt x="21600" y="16524"/>
                  </a:cubicBezTo>
                  <a:cubicBezTo>
                    <a:pt x="21600" y="16324"/>
                    <a:pt x="21600" y="16125"/>
                    <a:pt x="21600" y="16026"/>
                  </a:cubicBezTo>
                  <a:cubicBezTo>
                    <a:pt x="21600" y="5674"/>
                    <a:pt x="21600" y="5674"/>
                    <a:pt x="21600" y="5674"/>
                  </a:cubicBezTo>
                  <a:cubicBezTo>
                    <a:pt x="21600" y="5475"/>
                    <a:pt x="21600" y="5276"/>
                    <a:pt x="21600" y="5076"/>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4" name="Shape 1494"/>
            <p:cNvSpPr/>
            <p:nvPr/>
          </p:nvSpPr>
          <p:spPr>
            <a:xfrm>
              <a:off x="1554033" y="600075"/>
              <a:ext cx="282576" cy="114301"/>
            </a:xfrm>
            <a:custGeom>
              <a:avLst/>
              <a:gdLst/>
              <a:ahLst/>
              <a:cxnLst>
                <a:cxn ang="0">
                  <a:pos x="wd2" y="hd2"/>
                </a:cxn>
                <a:cxn ang="5400000">
                  <a:pos x="wd2" y="hd2"/>
                </a:cxn>
                <a:cxn ang="10800000">
                  <a:pos x="wd2" y="hd2"/>
                </a:cxn>
                <a:cxn ang="16200000">
                  <a:pos x="wd2" y="hd2"/>
                </a:cxn>
              </a:cxnLst>
              <a:rect l="0" t="0" r="r" b="b"/>
              <a:pathLst>
                <a:path w="21600" h="21600" extrusionOk="0">
                  <a:moveTo>
                    <a:pt x="14927" y="864"/>
                  </a:moveTo>
                  <a:cubicBezTo>
                    <a:pt x="13698" y="432"/>
                    <a:pt x="12293" y="0"/>
                    <a:pt x="10712" y="0"/>
                  </a:cubicBezTo>
                  <a:cubicBezTo>
                    <a:pt x="9307" y="0"/>
                    <a:pt x="7902" y="432"/>
                    <a:pt x="6498" y="864"/>
                  </a:cubicBezTo>
                  <a:cubicBezTo>
                    <a:pt x="2634" y="2592"/>
                    <a:pt x="0" y="6048"/>
                    <a:pt x="0" y="10368"/>
                  </a:cubicBezTo>
                  <a:cubicBezTo>
                    <a:pt x="0" y="21600"/>
                    <a:pt x="0" y="21600"/>
                    <a:pt x="0" y="21600"/>
                  </a:cubicBezTo>
                  <a:cubicBezTo>
                    <a:pt x="2107" y="21168"/>
                    <a:pt x="4390" y="20736"/>
                    <a:pt x="6498" y="20736"/>
                  </a:cubicBezTo>
                  <a:cubicBezTo>
                    <a:pt x="9307" y="20304"/>
                    <a:pt x="12117" y="20304"/>
                    <a:pt x="14927" y="20736"/>
                  </a:cubicBezTo>
                  <a:cubicBezTo>
                    <a:pt x="17210" y="20736"/>
                    <a:pt x="19317" y="21168"/>
                    <a:pt x="21600" y="21600"/>
                  </a:cubicBezTo>
                  <a:cubicBezTo>
                    <a:pt x="21600" y="10368"/>
                    <a:pt x="21600" y="10368"/>
                    <a:pt x="21600" y="10368"/>
                  </a:cubicBezTo>
                  <a:cubicBezTo>
                    <a:pt x="21600" y="6048"/>
                    <a:pt x="18790" y="2592"/>
                    <a:pt x="14927" y="864"/>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5" name="Shape 1495"/>
            <p:cNvSpPr/>
            <p:nvPr/>
          </p:nvSpPr>
          <p:spPr>
            <a:xfrm>
              <a:off x="1153983" y="743652"/>
              <a:ext cx="1082676" cy="817411"/>
            </a:xfrm>
            <a:custGeom>
              <a:avLst/>
              <a:gdLst/>
              <a:ahLst/>
              <a:cxnLst>
                <a:cxn ang="0">
                  <a:pos x="wd2" y="hd2"/>
                </a:cxn>
                <a:cxn ang="5400000">
                  <a:pos x="wd2" y="hd2"/>
                </a:cxn>
                <a:cxn ang="10800000">
                  <a:pos x="wd2" y="hd2"/>
                </a:cxn>
                <a:cxn ang="16200000">
                  <a:pos x="wd2" y="hd2"/>
                </a:cxn>
              </a:cxnLst>
              <a:rect l="0" t="0" r="r" b="b"/>
              <a:pathLst>
                <a:path w="21600" h="21185" extrusionOk="0">
                  <a:moveTo>
                    <a:pt x="21006" y="4629"/>
                  </a:moveTo>
                  <a:cubicBezTo>
                    <a:pt x="20367" y="2967"/>
                    <a:pt x="19225" y="1543"/>
                    <a:pt x="17855" y="1068"/>
                  </a:cubicBezTo>
                  <a:cubicBezTo>
                    <a:pt x="16440" y="653"/>
                    <a:pt x="14978" y="356"/>
                    <a:pt x="13517" y="178"/>
                  </a:cubicBezTo>
                  <a:cubicBezTo>
                    <a:pt x="11690" y="-59"/>
                    <a:pt x="9864" y="-59"/>
                    <a:pt x="8037" y="178"/>
                  </a:cubicBezTo>
                  <a:cubicBezTo>
                    <a:pt x="6576" y="356"/>
                    <a:pt x="5115" y="653"/>
                    <a:pt x="3699" y="1068"/>
                  </a:cubicBezTo>
                  <a:cubicBezTo>
                    <a:pt x="2831" y="1365"/>
                    <a:pt x="2009" y="2137"/>
                    <a:pt x="1370" y="3086"/>
                  </a:cubicBezTo>
                  <a:cubicBezTo>
                    <a:pt x="1050" y="3561"/>
                    <a:pt x="776" y="4095"/>
                    <a:pt x="548" y="4629"/>
                  </a:cubicBezTo>
                  <a:cubicBezTo>
                    <a:pt x="183" y="5578"/>
                    <a:pt x="0" y="6587"/>
                    <a:pt x="0" y="7537"/>
                  </a:cubicBezTo>
                  <a:cubicBezTo>
                    <a:pt x="0" y="13649"/>
                    <a:pt x="0" y="13649"/>
                    <a:pt x="0" y="13649"/>
                  </a:cubicBezTo>
                  <a:cubicBezTo>
                    <a:pt x="0" y="14598"/>
                    <a:pt x="183" y="15607"/>
                    <a:pt x="548" y="16497"/>
                  </a:cubicBezTo>
                  <a:cubicBezTo>
                    <a:pt x="776" y="17090"/>
                    <a:pt x="1050" y="17625"/>
                    <a:pt x="1370" y="18099"/>
                  </a:cubicBezTo>
                  <a:cubicBezTo>
                    <a:pt x="2009" y="19049"/>
                    <a:pt x="2831" y="19820"/>
                    <a:pt x="3699" y="20117"/>
                  </a:cubicBezTo>
                  <a:cubicBezTo>
                    <a:pt x="8357" y="21541"/>
                    <a:pt x="13197" y="21541"/>
                    <a:pt x="17855" y="20117"/>
                  </a:cubicBezTo>
                  <a:cubicBezTo>
                    <a:pt x="19225" y="19642"/>
                    <a:pt x="20367" y="18218"/>
                    <a:pt x="21006" y="16497"/>
                  </a:cubicBezTo>
                  <a:cubicBezTo>
                    <a:pt x="21372" y="15607"/>
                    <a:pt x="21600" y="14598"/>
                    <a:pt x="21600" y="13649"/>
                  </a:cubicBezTo>
                  <a:cubicBezTo>
                    <a:pt x="21600" y="7537"/>
                    <a:pt x="21600" y="7537"/>
                    <a:pt x="21600" y="7537"/>
                  </a:cubicBezTo>
                  <a:cubicBezTo>
                    <a:pt x="21600" y="6587"/>
                    <a:pt x="21372" y="5578"/>
                    <a:pt x="21006" y="4629"/>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6" name="Shape 1496"/>
            <p:cNvSpPr/>
            <p:nvPr/>
          </p:nvSpPr>
          <p:spPr>
            <a:xfrm rot="16200000">
              <a:off x="-258097" y="870076"/>
              <a:ext cx="1082676" cy="566483"/>
            </a:xfrm>
            <a:custGeom>
              <a:avLst/>
              <a:gdLst/>
              <a:ahLst/>
              <a:cxnLst>
                <a:cxn ang="0">
                  <a:pos x="wd2" y="hd2"/>
                </a:cxn>
                <a:cxn ang="5400000">
                  <a:pos x="wd2" y="hd2"/>
                </a:cxn>
                <a:cxn ang="10800000">
                  <a:pos x="wd2" y="hd2"/>
                </a:cxn>
                <a:cxn ang="16200000">
                  <a:pos x="wd2" y="hd2"/>
                </a:cxn>
              </a:cxnLst>
              <a:rect l="0" t="0" r="r" b="b"/>
              <a:pathLst>
                <a:path w="21600" h="21185" extrusionOk="0">
                  <a:moveTo>
                    <a:pt x="21006" y="4629"/>
                  </a:moveTo>
                  <a:cubicBezTo>
                    <a:pt x="20367" y="2967"/>
                    <a:pt x="19225" y="1543"/>
                    <a:pt x="17855" y="1068"/>
                  </a:cubicBezTo>
                  <a:cubicBezTo>
                    <a:pt x="16440" y="653"/>
                    <a:pt x="14978" y="356"/>
                    <a:pt x="13517" y="178"/>
                  </a:cubicBezTo>
                  <a:cubicBezTo>
                    <a:pt x="11690" y="-59"/>
                    <a:pt x="9864" y="-59"/>
                    <a:pt x="8037" y="178"/>
                  </a:cubicBezTo>
                  <a:cubicBezTo>
                    <a:pt x="6576" y="356"/>
                    <a:pt x="5115" y="653"/>
                    <a:pt x="3699" y="1068"/>
                  </a:cubicBezTo>
                  <a:cubicBezTo>
                    <a:pt x="2831" y="1365"/>
                    <a:pt x="2009" y="2137"/>
                    <a:pt x="1370" y="3086"/>
                  </a:cubicBezTo>
                  <a:cubicBezTo>
                    <a:pt x="1050" y="3561"/>
                    <a:pt x="776" y="4095"/>
                    <a:pt x="548" y="4629"/>
                  </a:cubicBezTo>
                  <a:cubicBezTo>
                    <a:pt x="183" y="5578"/>
                    <a:pt x="0" y="6587"/>
                    <a:pt x="0" y="7537"/>
                  </a:cubicBezTo>
                  <a:cubicBezTo>
                    <a:pt x="0" y="13649"/>
                    <a:pt x="0" y="13649"/>
                    <a:pt x="0" y="13649"/>
                  </a:cubicBezTo>
                  <a:cubicBezTo>
                    <a:pt x="0" y="14598"/>
                    <a:pt x="183" y="15607"/>
                    <a:pt x="548" y="16497"/>
                  </a:cubicBezTo>
                  <a:cubicBezTo>
                    <a:pt x="776" y="17090"/>
                    <a:pt x="1050" y="17625"/>
                    <a:pt x="1370" y="18099"/>
                  </a:cubicBezTo>
                  <a:cubicBezTo>
                    <a:pt x="2009" y="19049"/>
                    <a:pt x="2831" y="19820"/>
                    <a:pt x="3699" y="20117"/>
                  </a:cubicBezTo>
                  <a:cubicBezTo>
                    <a:pt x="8357" y="21541"/>
                    <a:pt x="13197" y="21541"/>
                    <a:pt x="17855" y="20117"/>
                  </a:cubicBezTo>
                  <a:cubicBezTo>
                    <a:pt x="19225" y="19642"/>
                    <a:pt x="20367" y="18218"/>
                    <a:pt x="21006" y="16497"/>
                  </a:cubicBezTo>
                  <a:cubicBezTo>
                    <a:pt x="21372" y="15607"/>
                    <a:pt x="21600" y="14598"/>
                    <a:pt x="21600" y="13649"/>
                  </a:cubicBezTo>
                  <a:cubicBezTo>
                    <a:pt x="21600" y="7537"/>
                    <a:pt x="21600" y="7537"/>
                    <a:pt x="21600" y="7537"/>
                  </a:cubicBezTo>
                  <a:cubicBezTo>
                    <a:pt x="21600" y="6587"/>
                    <a:pt x="21372" y="5578"/>
                    <a:pt x="21006" y="4629"/>
                  </a:cubicBezTo>
                  <a:close/>
                </a:path>
              </a:pathLst>
            </a:custGeom>
            <a:grpFill/>
            <a:ln w="12700" cap="flat">
              <a:noFill/>
              <a:miter lim="400000"/>
            </a:ln>
            <a:effectLst/>
          </p:spPr>
          <p:txBody>
            <a:bodyPr wrap="square" lIns="0" tIns="0" rIns="0" bIns="0" numCol="1" anchor="ctr">
              <a:noAutofit/>
            </a:bodyPr>
            <a:lstStyle/>
            <a:p>
              <a:pPr lvl="0"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00" name="Group 1500"/>
          <p:cNvGrpSpPr/>
          <p:nvPr/>
        </p:nvGrpSpPr>
        <p:grpSpPr>
          <a:xfrm>
            <a:off x="8208496" y="3800361"/>
            <a:ext cx="1211946" cy="1153806"/>
            <a:chOff x="0" y="0"/>
            <a:chExt cx="1212103" cy="1153804"/>
          </a:xfrm>
        </p:grpSpPr>
        <p:sp>
          <p:nvSpPr>
            <p:cNvPr id="1498" name="Shape 1498"/>
            <p:cNvSpPr/>
            <p:nvPr/>
          </p:nvSpPr>
          <p:spPr>
            <a:xfrm>
              <a:off x="-1" y="0"/>
              <a:ext cx="1212104" cy="1153805"/>
            </a:xfrm>
            <a:custGeom>
              <a:avLst/>
              <a:gdLst/>
              <a:ahLst/>
              <a:cxnLst>
                <a:cxn ang="0">
                  <a:pos x="wd2" y="hd2"/>
                </a:cxn>
                <a:cxn ang="5400000">
                  <a:pos x="wd2" y="hd2"/>
                </a:cxn>
                <a:cxn ang="10800000">
                  <a:pos x="wd2" y="hd2"/>
                </a:cxn>
                <a:cxn ang="16200000">
                  <a:pos x="wd2" y="hd2"/>
                </a:cxn>
              </a:cxnLst>
              <a:rect l="0" t="0" r="r" b="b"/>
              <a:pathLst>
                <a:path w="21404" h="21600" extrusionOk="0">
                  <a:moveTo>
                    <a:pt x="6" y="21600"/>
                  </a:moveTo>
                  <a:cubicBezTo>
                    <a:pt x="-196" y="12746"/>
                    <a:pt x="4388" y="3899"/>
                    <a:pt x="11889" y="0"/>
                  </a:cubicBezTo>
                  <a:lnTo>
                    <a:pt x="21404" y="21050"/>
                  </a:lnTo>
                  <a:lnTo>
                    <a:pt x="6" y="21600"/>
                  </a:lnTo>
                  <a:close/>
                </a:path>
              </a:pathLst>
            </a:custGeom>
            <a:ln>
              <a:noFill/>
            </a:ln>
          </p:spPr>
          <p:style>
            <a:lnRef idx="3">
              <a:schemeClr val="lt1"/>
            </a:lnRef>
            <a:fillRef idx="1">
              <a:schemeClr val="accent5"/>
            </a:fillRef>
            <a:effectRef idx="1">
              <a:schemeClr val="accent5"/>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99" name="Shape 1499"/>
            <p:cNvSpPr/>
            <p:nvPr/>
          </p:nvSpPr>
          <p:spPr>
            <a:xfrm>
              <a:off x="0" y="391482"/>
              <a:ext cx="1212104" cy="370841"/>
            </a:xfrm>
            <a:prstGeom prst="rect">
              <a:avLst/>
            </a:prstGeom>
            <a:noFill/>
            <a:ln w="12700" cap="flat">
              <a:noFill/>
              <a:miter lim="400000"/>
            </a:ln>
            <a:effectLst/>
          </p:spPr>
          <p:txBody>
            <a:bodyPr wrap="square" lIns="45719" tIns="45719" rIns="45719" bIns="45719" numCol="1" anchor="ctr">
              <a:spAutoFit/>
            </a:bodyPr>
            <a:lstStyle>
              <a:lvl1pPr algn="ctr"/>
            </a:lstStyle>
            <a:p>
              <a:pPr lvl="0">
                <a:defRPr>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1503" name="Group 1503"/>
          <p:cNvGrpSpPr/>
          <p:nvPr/>
        </p:nvGrpSpPr>
        <p:grpSpPr>
          <a:xfrm>
            <a:off x="8208502" y="4739394"/>
            <a:ext cx="2068908" cy="1042699"/>
            <a:chOff x="0" y="0"/>
            <a:chExt cx="2069176" cy="1042697"/>
          </a:xfrm>
        </p:grpSpPr>
        <p:sp>
          <p:nvSpPr>
            <p:cNvPr id="1501" name="Shape 1501"/>
            <p:cNvSpPr/>
            <p:nvPr/>
          </p:nvSpPr>
          <p:spPr>
            <a:xfrm>
              <a:off x="0" y="100446"/>
              <a:ext cx="1212098" cy="942252"/>
            </a:xfrm>
            <a:custGeom>
              <a:avLst/>
              <a:gdLst/>
              <a:ahLst/>
              <a:cxnLst>
                <a:cxn ang="0">
                  <a:pos x="wd2" y="hd2"/>
                </a:cxn>
                <a:cxn ang="5400000">
                  <a:pos x="wd2" y="hd2"/>
                </a:cxn>
                <a:cxn ang="10800000">
                  <a:pos x="wd2" y="hd2"/>
                </a:cxn>
                <a:cxn ang="16200000">
                  <a:pos x="wd2" y="hd2"/>
                </a:cxn>
              </a:cxnLst>
              <a:rect l="0" t="0" r="r" b="b"/>
              <a:pathLst>
                <a:path w="21221" h="21600" extrusionOk="0">
                  <a:moveTo>
                    <a:pt x="6219" y="21600"/>
                  </a:moveTo>
                  <a:lnTo>
                    <a:pt x="6219" y="21600"/>
                  </a:lnTo>
                  <a:cubicBezTo>
                    <a:pt x="1871" y="15909"/>
                    <a:pt x="-379" y="8030"/>
                    <a:pt x="52" y="0"/>
                  </a:cubicBezTo>
                  <a:lnTo>
                    <a:pt x="21221" y="1948"/>
                  </a:lnTo>
                  <a:close/>
                </a:path>
              </a:pathLst>
            </a:custGeom>
            <a:ln>
              <a:noFill/>
            </a:ln>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02" name="Shape 1502"/>
            <p:cNvSpPr/>
            <p:nvPr/>
          </p:nvSpPr>
          <p:spPr>
            <a:xfrm>
              <a:off x="355017" y="0"/>
              <a:ext cx="1714160" cy="370840"/>
            </a:xfrm>
            <a:prstGeom prst="rect">
              <a:avLst/>
            </a:prstGeom>
            <a:noFill/>
            <a:ln w="12700" cap="flat">
              <a:noFill/>
              <a:miter lim="400000"/>
            </a:ln>
            <a:effectLst/>
          </p:spPr>
          <p:txBody>
            <a:bodyPr wrap="square" lIns="45719" tIns="45719" rIns="45719" bIns="45719" numCol="1" anchor="ctr">
              <a:spAutoFit/>
            </a:bodyPr>
            <a:lstStyle>
              <a:lvl1pPr algn="ctr"/>
            </a:lstStyle>
            <a:p>
              <a:pPr lvl="0">
                <a:defRPr>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1506" name="Group 1506"/>
          <p:cNvGrpSpPr/>
          <p:nvPr/>
        </p:nvGrpSpPr>
        <p:grpSpPr>
          <a:xfrm>
            <a:off x="8484509" y="4738293"/>
            <a:ext cx="1789188" cy="1397514"/>
            <a:chOff x="0" y="0"/>
            <a:chExt cx="1789419" cy="1397513"/>
          </a:xfrm>
        </p:grpSpPr>
        <p:sp>
          <p:nvSpPr>
            <p:cNvPr id="1504" name="Shape 1504"/>
            <p:cNvSpPr/>
            <p:nvPr/>
          </p:nvSpPr>
          <p:spPr>
            <a:xfrm>
              <a:off x="0" y="185420"/>
              <a:ext cx="932710" cy="121209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3250" y="21600"/>
                    <a:pt x="5333" y="18739"/>
                    <a:pt x="0" y="13795"/>
                  </a:cubicBezTo>
                  <a:lnTo>
                    <a:pt x="21591" y="0"/>
                  </a:lnTo>
                  <a:close/>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05" name="Shape 1505"/>
            <p:cNvSpPr/>
            <p:nvPr/>
          </p:nvSpPr>
          <p:spPr>
            <a:xfrm>
              <a:off x="75260" y="0"/>
              <a:ext cx="1714160" cy="370840"/>
            </a:xfrm>
            <a:prstGeom prst="rect">
              <a:avLst/>
            </a:prstGeom>
            <a:noFill/>
            <a:ln w="12700" cap="flat">
              <a:noFill/>
              <a:miter lim="400000"/>
            </a:ln>
            <a:effectLst/>
          </p:spPr>
          <p:txBody>
            <a:bodyPr wrap="square" lIns="45719" tIns="45719" rIns="45719" bIns="45719" numCol="1" anchor="ctr">
              <a:spAutoFit/>
            </a:bodyPr>
            <a:lstStyle>
              <a:lvl1pPr algn="ctr"/>
            </a:lstStyle>
            <a:p>
              <a:pPr lvl="0">
                <a:defRPr>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sp>
        <p:nvSpPr>
          <p:cNvPr id="1507" name="Shape 1507"/>
          <p:cNvSpPr/>
          <p:nvPr/>
        </p:nvSpPr>
        <p:spPr>
          <a:xfrm rot="10800000">
            <a:off x="5232194" y="3153986"/>
            <a:ext cx="128772" cy="1287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lumMod val="75000"/>
            </a:schemeClr>
          </a:solidFill>
          <a:ln w="12700">
            <a:solidFill>
              <a:srgbClr val="619405"/>
            </a:solidFill>
            <a:miter lim="400000"/>
          </a:ln>
        </p:spPr>
        <p:txBody>
          <a:bodyPr lIns="0" tIns="0" rIns="0" bIns="0" anchor="ct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8" name="Shape 1508"/>
          <p:cNvSpPr/>
          <p:nvPr/>
        </p:nvSpPr>
        <p:spPr>
          <a:xfrm rot="10800000">
            <a:off x="5232194" y="4285587"/>
            <a:ext cx="128772" cy="1287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lumMod val="75000"/>
            </a:schemeClr>
          </a:solidFill>
          <a:ln w="12700">
            <a:solidFill>
              <a:srgbClr val="F79A00"/>
            </a:solidFill>
            <a:miter lim="400000"/>
          </a:ln>
        </p:spPr>
        <p:txBody>
          <a:bodyPr lIns="0" tIns="0" rIns="0" bIns="0" anchor="ct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9" name="Shape 1509"/>
          <p:cNvSpPr/>
          <p:nvPr/>
        </p:nvSpPr>
        <p:spPr>
          <a:xfrm rot="10800000">
            <a:off x="5232194" y="5395553"/>
            <a:ext cx="128772" cy="1287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lumMod val="75000"/>
            </a:schemeClr>
          </a:solidFill>
          <a:ln w="12700">
            <a:solidFill>
              <a:srgbClr val="D05126"/>
            </a:solidFill>
            <a:miter lim="400000"/>
          </a:ln>
        </p:spPr>
        <p:txBody>
          <a:bodyPr lIns="0" tIns="0" rIns="0" bIns="0" anchor="ct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0" name="Shape 1510"/>
          <p:cNvSpPr/>
          <p:nvPr/>
        </p:nvSpPr>
        <p:spPr>
          <a:xfrm>
            <a:off x="1163860" y="3042801"/>
            <a:ext cx="3896576" cy="523220"/>
          </a:xfrm>
          <a:prstGeom prst="rect">
            <a:avLst/>
          </a:prstGeom>
          <a:ln w="12700">
            <a:miter lim="400000"/>
          </a:ln>
        </p:spPr>
        <p:txBody>
          <a:bodyPr wrap="square" lIns="45719" rIns="45719">
            <a:spAutoFit/>
          </a:bodyPr>
          <a:lstStyle/>
          <a:p>
            <a:pPr lvl="0" algn="r">
              <a:defRPr>
                <a:solidFill>
                  <a:srgbClr val="000000"/>
                </a:solidFill>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511" name="Shape 1511"/>
          <p:cNvSpPr/>
          <p:nvPr/>
        </p:nvSpPr>
        <p:spPr>
          <a:xfrm>
            <a:off x="1163860" y="4202624"/>
            <a:ext cx="3896576" cy="523220"/>
          </a:xfrm>
          <a:prstGeom prst="rect">
            <a:avLst/>
          </a:prstGeom>
          <a:ln w="12700">
            <a:miter lim="400000"/>
          </a:ln>
        </p:spPr>
        <p:txBody>
          <a:bodyPr wrap="square" lIns="45719" rIns="45719">
            <a:spAutoFit/>
          </a:bodyPr>
          <a:lstStyle/>
          <a:p>
            <a:pPr lvl="0" algn="r">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512" name="Shape 1512"/>
          <p:cNvSpPr/>
          <p:nvPr/>
        </p:nvSpPr>
        <p:spPr>
          <a:xfrm>
            <a:off x="1163860" y="5305759"/>
            <a:ext cx="3896576" cy="523220"/>
          </a:xfrm>
          <a:prstGeom prst="rect">
            <a:avLst/>
          </a:prstGeom>
          <a:ln w="12700">
            <a:miter lim="400000"/>
          </a:ln>
        </p:spPr>
        <p:txBody>
          <a:bodyPr wrap="square" lIns="45719" rIns="45719">
            <a:spAutoFit/>
          </a:bodyPr>
          <a:lstStyle/>
          <a:p>
            <a:pPr lvl="0" algn="r">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513" name="Shape 1513"/>
          <p:cNvSpPr/>
          <p:nvPr/>
        </p:nvSpPr>
        <p:spPr>
          <a:xfrm>
            <a:off x="9751747" y="4596459"/>
            <a:ext cx="553924" cy="400110"/>
          </a:xfrm>
          <a:prstGeom prst="rect">
            <a:avLst/>
          </a:prstGeom>
          <a:ln w="12700">
            <a:miter lim="400000"/>
          </a:ln>
        </p:spPr>
        <p:txBody>
          <a:bodyPr wrap="none" lIns="45719" rIns="45719">
            <a:spAutoFit/>
          </a:bodyPr>
          <a:lstStyle/>
          <a:p>
            <a:pPr lvl="0">
              <a:defRPr>
                <a:solidFill>
                  <a:srgbClr val="000000"/>
                </a:solidFill>
              </a:defRPr>
            </a:pPr>
            <a:r>
              <a:rPr sz="2000">
                <a:solidFill>
                  <a:srgbClr val="FFFFFF"/>
                </a:solidFill>
                <a:latin typeface="微软雅黑" panose="020B0503020204020204" pitchFamily="34" charset="-122"/>
                <a:ea typeface="微软雅黑" panose="020B0503020204020204" pitchFamily="34" charset="-122"/>
                <a:cs typeface="+mj-cs"/>
                <a:sym typeface="微软雅黑" panose="020B0503020204020204" pitchFamily="34" charset="-122"/>
              </a:rPr>
              <a:t>78</a:t>
            </a:r>
            <a:r>
              <a:rPr sz="1400">
                <a:solidFill>
                  <a:srgbClr val="FFFFFF"/>
                </a:solidFill>
                <a:latin typeface="微软雅黑" panose="020B0503020204020204" pitchFamily="34" charset="-122"/>
                <a:ea typeface="微软雅黑" panose="020B0503020204020204" pitchFamily="34" charset="-122"/>
                <a:cs typeface="+mj-cs"/>
                <a:sym typeface="微软雅黑" panose="020B0503020204020204" pitchFamily="34" charset="-122"/>
              </a:rPr>
              <a:t>%</a:t>
            </a:r>
          </a:p>
        </p:txBody>
      </p:sp>
      <p:sp>
        <p:nvSpPr>
          <p:cNvPr id="1514" name="Shape 1514"/>
          <p:cNvSpPr/>
          <p:nvPr/>
        </p:nvSpPr>
        <p:spPr>
          <a:xfrm>
            <a:off x="8810480" y="5573136"/>
            <a:ext cx="566820" cy="369332"/>
          </a:xfrm>
          <a:prstGeom prst="rect">
            <a:avLst/>
          </a:prstGeom>
          <a:ln w="12700">
            <a:miter lim="400000"/>
          </a:ln>
        </p:spPr>
        <p:txBody>
          <a:bodyPr wrap="none" lIns="45719" rIns="45719">
            <a:spAutoFit/>
          </a:bodyPr>
          <a:lstStyle>
            <a:lvl1pPr>
              <a:defRPr sz="1400" b="1">
                <a:latin typeface="+mj-lt"/>
                <a:ea typeface="+mj-ea"/>
                <a:cs typeface="+mj-cs"/>
                <a:sym typeface="Source Sans Pro"/>
              </a:defRPr>
            </a:lvl1pPr>
          </a:lstStyle>
          <a:p>
            <a:pPr lvl="0">
              <a:defRPr sz="1800"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12%</a:t>
            </a:r>
          </a:p>
        </p:txBody>
      </p:sp>
      <p:sp>
        <p:nvSpPr>
          <p:cNvPr id="1515" name="Shape 1515"/>
          <p:cNvSpPr/>
          <p:nvPr/>
        </p:nvSpPr>
        <p:spPr>
          <a:xfrm>
            <a:off x="8356624" y="5042477"/>
            <a:ext cx="566820" cy="369332"/>
          </a:xfrm>
          <a:prstGeom prst="rect">
            <a:avLst/>
          </a:prstGeom>
          <a:ln w="12700">
            <a:miter lim="400000"/>
          </a:ln>
        </p:spPr>
        <p:txBody>
          <a:bodyPr wrap="none" lIns="45719" rIns="45719">
            <a:spAutoFit/>
          </a:bodyPr>
          <a:lstStyle>
            <a:lvl1pPr>
              <a:defRPr sz="1400" b="1">
                <a:latin typeface="+mj-lt"/>
                <a:ea typeface="+mj-ea"/>
                <a:cs typeface="+mj-cs"/>
                <a:sym typeface="Source Sans Pro"/>
              </a:defRPr>
            </a:lvl1pPr>
          </a:lstStyle>
          <a:p>
            <a:pPr lvl="0">
              <a:defRPr sz="1800"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12%</a:t>
            </a:r>
          </a:p>
        </p:txBody>
      </p:sp>
      <p:sp>
        <p:nvSpPr>
          <p:cNvPr id="1516" name="Shape 1516"/>
          <p:cNvSpPr/>
          <p:nvPr/>
        </p:nvSpPr>
        <p:spPr>
          <a:xfrm>
            <a:off x="8549347" y="4296724"/>
            <a:ext cx="566820" cy="369332"/>
          </a:xfrm>
          <a:prstGeom prst="rect">
            <a:avLst/>
          </a:prstGeom>
          <a:ln w="12700">
            <a:miter lim="400000"/>
          </a:ln>
        </p:spPr>
        <p:txBody>
          <a:bodyPr wrap="none" lIns="45719" rIns="45719">
            <a:spAutoFit/>
          </a:bodyPr>
          <a:lstStyle>
            <a:lvl1pPr>
              <a:defRPr sz="1400" b="1">
                <a:latin typeface="+mj-lt"/>
                <a:ea typeface="+mj-ea"/>
                <a:cs typeface="+mj-cs"/>
                <a:sym typeface="Source Sans Pro"/>
              </a:defRPr>
            </a:lvl1pPr>
          </a:lstStyle>
          <a:p>
            <a:pPr lvl="0">
              <a:defRPr sz="1800"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12%</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408987" y="2276873"/>
            <a:ext cx="4185761" cy="830997"/>
          </a:xfrm>
          <a:prstGeom prst="rect">
            <a:avLst/>
          </a:prstGeom>
          <a:noFill/>
        </p:spPr>
        <p:txBody>
          <a:bodyPr wrap="none" rtlCol="0">
            <a:spAutoFit/>
          </a:bodyPr>
          <a:lstStyle/>
          <a:p>
            <a:pPr marL="0" lvl="1"/>
            <a:r>
              <a:rPr lang="zh-CN" altLang="en-US" sz="4800" b="1" spc="4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68037" y="3122892"/>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2549343" y="326484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7" name="文本框 6"/>
          <p:cNvSpPr txBox="1"/>
          <p:nvPr/>
        </p:nvSpPr>
        <p:spPr>
          <a:xfrm>
            <a:off x="2549342" y="366958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4820298" y="326919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9" name="文本框 9"/>
          <p:cNvSpPr txBox="1"/>
          <p:nvPr/>
        </p:nvSpPr>
        <p:spPr>
          <a:xfrm>
            <a:off x="4820299" y="367452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grpSp>
        <p:nvGrpSpPr>
          <p:cNvPr id="10" name="组合 9"/>
          <p:cNvGrpSpPr/>
          <p:nvPr/>
        </p:nvGrpSpPr>
        <p:grpSpPr>
          <a:xfrm>
            <a:off x="240837" y="2078753"/>
            <a:ext cx="2016224" cy="2016224"/>
            <a:chOff x="2118480" y="1316166"/>
            <a:chExt cx="1512168" cy="1512168"/>
          </a:xfrm>
        </p:grpSpPr>
        <p:sp>
          <p:nvSpPr>
            <p:cNvPr id="11" name="椭圆 10"/>
            <p:cNvSpPr/>
            <p:nvPr/>
          </p:nvSpPr>
          <p:spPr>
            <a:xfrm>
              <a:off x="2118480" y="1316166"/>
              <a:ext cx="1512168" cy="151216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67"/>
            <p:cNvSpPr txBox="1"/>
            <p:nvPr/>
          </p:nvSpPr>
          <p:spPr>
            <a:xfrm>
              <a:off x="2363474" y="1556810"/>
              <a:ext cx="1022180" cy="992579"/>
            </a:xfrm>
            <a:prstGeom prst="rect">
              <a:avLst/>
            </a:prstGeom>
            <a:noFill/>
          </p:spPr>
          <p:txBody>
            <a:bodyPr wrap="square" rtlCol="0">
              <a:spAutoFit/>
            </a:bodyPr>
            <a:lstStyle/>
            <a:p>
              <a:pPr marL="0" lvl="1" algn="ctr"/>
              <a:r>
                <a:rPr lang="en-US" altLang="zh-CN" sz="8000" spc="300" dirty="0" smtClean="0">
                  <a:solidFill>
                    <a:schemeClr val="bg1"/>
                  </a:solidFill>
                  <a:latin typeface="Impact" panose="020B0806030902050204" pitchFamily="34" charset="0"/>
                  <a:ea typeface="微软雅黑" panose="020B0503020204020204" pitchFamily="34" charset="-122"/>
                </a:rPr>
                <a:t>04</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9" name="Group 1629"/>
          <p:cNvGrpSpPr/>
          <p:nvPr/>
        </p:nvGrpSpPr>
        <p:grpSpPr>
          <a:xfrm>
            <a:off x="1539550" y="3436338"/>
            <a:ext cx="1257137" cy="2656959"/>
            <a:chOff x="0" y="-9647"/>
            <a:chExt cx="1257300" cy="2656957"/>
          </a:xfrm>
        </p:grpSpPr>
        <p:sp>
          <p:nvSpPr>
            <p:cNvPr id="1626" name="Shape 1626"/>
            <p:cNvSpPr/>
            <p:nvPr/>
          </p:nvSpPr>
          <p:spPr>
            <a:xfrm flipH="1">
              <a:off x="662644" y="-9647"/>
              <a:ext cx="1" cy="1529368"/>
            </a:xfrm>
            <a:prstGeom prst="line">
              <a:avLst/>
            </a:prstGeom>
            <a:noFill/>
            <a:ln w="38100" cap="flat">
              <a:solidFill>
                <a:schemeClr val="bg1">
                  <a:lumMod val="60000"/>
                  <a:lumOff val="40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627" name="Chart 1627"/>
            <p:cNvGraphicFramePr/>
            <p:nvPr/>
          </p:nvGraphicFramePr>
          <p:xfrm>
            <a:off x="0" y="1390009"/>
            <a:ext cx="1257300" cy="1257301"/>
          </p:xfrm>
          <a:graphic>
            <a:graphicData uri="http://schemas.openxmlformats.org/drawingml/2006/chart">
              <c:chart xmlns:c="http://schemas.openxmlformats.org/drawingml/2006/chart" xmlns:r="http://schemas.openxmlformats.org/officeDocument/2006/relationships" r:id="rId3"/>
            </a:graphicData>
          </a:graphic>
        </p:graphicFrame>
        <p:sp>
          <p:nvSpPr>
            <p:cNvPr id="1628" name="Shape 1628"/>
            <p:cNvSpPr/>
            <p:nvPr/>
          </p:nvSpPr>
          <p:spPr>
            <a:xfrm>
              <a:off x="382136" y="1888888"/>
              <a:ext cx="685442" cy="461663"/>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24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70</a:t>
              </a:r>
              <a:r>
                <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a:t>
              </a:r>
            </a:p>
          </p:txBody>
        </p:sp>
      </p:grpSp>
      <p:grpSp>
        <p:nvGrpSpPr>
          <p:cNvPr id="1633" name="Group 1633"/>
          <p:cNvGrpSpPr/>
          <p:nvPr/>
        </p:nvGrpSpPr>
        <p:grpSpPr>
          <a:xfrm>
            <a:off x="1287255" y="2466012"/>
            <a:ext cx="2043778" cy="1314827"/>
            <a:chOff x="0" y="379713"/>
            <a:chExt cx="2044043" cy="1314825"/>
          </a:xfrm>
        </p:grpSpPr>
        <p:sp>
          <p:nvSpPr>
            <p:cNvPr id="1630" name="Shape 1630"/>
            <p:cNvSpPr/>
            <p:nvPr/>
          </p:nvSpPr>
          <p:spPr>
            <a:xfrm>
              <a:off x="0" y="1359686"/>
              <a:ext cx="1970470" cy="334852"/>
            </a:xfrm>
            <a:prstGeom prst="chevron">
              <a:avLst>
                <a:gd name="adj" fmla="val 0"/>
              </a:avLst>
            </a:pr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1" name="Shape 1631"/>
            <p:cNvSpPr/>
            <p:nvPr/>
          </p:nvSpPr>
          <p:spPr>
            <a:xfrm>
              <a:off x="281145" y="919523"/>
              <a:ext cx="1406975"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a:defRPr>
              </a:lvl1pPr>
            </a:lstStyle>
            <a:p>
              <a:pPr lvl="0">
                <a:defRPr sz="1800" b="0">
                  <a:solidFill>
                    <a:srgbClr val="000000"/>
                  </a:solidFill>
                </a:defRPr>
              </a:pPr>
              <a:r>
                <a:rPr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2005 - 2008</a:t>
              </a:r>
            </a:p>
          </p:txBody>
        </p:sp>
        <p:sp>
          <p:nvSpPr>
            <p:cNvPr id="1632" name="Shape 1632"/>
            <p:cNvSpPr/>
            <p:nvPr/>
          </p:nvSpPr>
          <p:spPr>
            <a:xfrm>
              <a:off x="73573" y="379713"/>
              <a:ext cx="1970470"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37" name="Group 1637"/>
          <p:cNvGrpSpPr/>
          <p:nvPr/>
        </p:nvGrpSpPr>
        <p:grpSpPr>
          <a:xfrm>
            <a:off x="3257468" y="3445983"/>
            <a:ext cx="1970215" cy="1286562"/>
            <a:chOff x="0" y="0"/>
            <a:chExt cx="1970470" cy="1286561"/>
          </a:xfrm>
        </p:grpSpPr>
        <p:sp>
          <p:nvSpPr>
            <p:cNvPr id="1634" name="Shape 1634"/>
            <p:cNvSpPr/>
            <p:nvPr/>
          </p:nvSpPr>
          <p:spPr>
            <a:xfrm>
              <a:off x="0" y="0"/>
              <a:ext cx="1970470" cy="334852"/>
            </a:xfrm>
            <a:prstGeom prst="chevron">
              <a:avLst>
                <a:gd name="adj" fmla="val 0"/>
              </a:avLst>
            </a:pr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5" name="Shape 1635"/>
            <p:cNvSpPr/>
            <p:nvPr/>
          </p:nvSpPr>
          <p:spPr>
            <a:xfrm>
              <a:off x="262463" y="451222"/>
              <a:ext cx="1406975" cy="369330"/>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a:defRPr>
              </a:lvl1pPr>
            </a:lstStyle>
            <a:p>
              <a:pPr lvl="0">
                <a:defRPr sz="1800" b="0">
                  <a:solidFill>
                    <a:srgbClr val="000000"/>
                  </a:solidFill>
                </a:defRPr>
              </a:pPr>
              <a:r>
                <a:rPr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2008 - 2009</a:t>
              </a:r>
            </a:p>
          </p:txBody>
        </p:sp>
        <p:sp>
          <p:nvSpPr>
            <p:cNvPr id="1636" name="Shape 1636"/>
            <p:cNvSpPr/>
            <p:nvPr/>
          </p:nvSpPr>
          <p:spPr>
            <a:xfrm>
              <a:off x="0" y="794121"/>
              <a:ext cx="1970470" cy="492440"/>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1638" name="Chart 1638"/>
          <p:cNvGraphicFramePr/>
          <p:nvPr/>
        </p:nvGraphicFramePr>
        <p:xfrm>
          <a:off x="3476985" y="1471378"/>
          <a:ext cx="1423531" cy="1715816"/>
        </p:xfrm>
        <a:graphic>
          <a:graphicData uri="http://schemas.openxmlformats.org/drawingml/2006/chart">
            <c:chart xmlns:c="http://schemas.openxmlformats.org/drawingml/2006/chart" xmlns:r="http://schemas.openxmlformats.org/officeDocument/2006/relationships" r:id="rId4"/>
          </a:graphicData>
        </a:graphic>
      </p:graphicFrame>
      <p:grpSp>
        <p:nvGrpSpPr>
          <p:cNvPr id="1642" name="Group 1642"/>
          <p:cNvGrpSpPr/>
          <p:nvPr/>
        </p:nvGrpSpPr>
        <p:grpSpPr>
          <a:xfrm>
            <a:off x="5227680" y="2466011"/>
            <a:ext cx="1992099" cy="1314826"/>
            <a:chOff x="0" y="379714"/>
            <a:chExt cx="1992357" cy="1314824"/>
          </a:xfrm>
        </p:grpSpPr>
        <p:sp>
          <p:nvSpPr>
            <p:cNvPr id="1639" name="Shape 1639"/>
            <p:cNvSpPr/>
            <p:nvPr/>
          </p:nvSpPr>
          <p:spPr>
            <a:xfrm>
              <a:off x="0" y="1359686"/>
              <a:ext cx="1970470" cy="334852"/>
            </a:xfrm>
            <a:prstGeom prst="chevron">
              <a:avLst>
                <a:gd name="adj" fmla="val 0"/>
              </a:avLst>
            </a:prstGeom>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 name="Shape 1640"/>
            <p:cNvSpPr/>
            <p:nvPr/>
          </p:nvSpPr>
          <p:spPr>
            <a:xfrm>
              <a:off x="217575" y="920168"/>
              <a:ext cx="1406975"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a:defRPr>
              </a:lvl1pPr>
            </a:lstStyle>
            <a:p>
              <a:pPr lvl="0">
                <a:defRPr sz="1800" b="0">
                  <a:solidFill>
                    <a:srgbClr val="000000"/>
                  </a:solidFill>
                </a:defRPr>
              </a:pPr>
              <a:r>
                <a:rPr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2009 - 2012</a:t>
              </a:r>
            </a:p>
          </p:txBody>
        </p:sp>
        <p:sp>
          <p:nvSpPr>
            <p:cNvPr id="1641" name="Shape 1641"/>
            <p:cNvSpPr/>
            <p:nvPr/>
          </p:nvSpPr>
          <p:spPr>
            <a:xfrm>
              <a:off x="21888" y="379714"/>
              <a:ext cx="1970469"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46" name="Group 1646"/>
          <p:cNvGrpSpPr/>
          <p:nvPr/>
        </p:nvGrpSpPr>
        <p:grpSpPr>
          <a:xfrm>
            <a:off x="5424010" y="3780837"/>
            <a:ext cx="1257137" cy="2215135"/>
            <a:chOff x="0" y="334852"/>
            <a:chExt cx="1257300" cy="2215133"/>
          </a:xfrm>
        </p:grpSpPr>
        <p:sp>
          <p:nvSpPr>
            <p:cNvPr id="1643" name="Shape 1643"/>
            <p:cNvSpPr/>
            <p:nvPr/>
          </p:nvSpPr>
          <p:spPr>
            <a:xfrm flipH="1">
              <a:off x="628377" y="334852"/>
              <a:ext cx="0" cy="1194516"/>
            </a:xfrm>
            <a:prstGeom prst="line">
              <a:avLst/>
            </a:prstGeom>
            <a:noFill/>
            <a:ln w="38100" cap="flat">
              <a:solidFill>
                <a:schemeClr val="bg1">
                  <a:lumMod val="60000"/>
                  <a:lumOff val="40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644" name="Chart 1644"/>
            <p:cNvGraphicFramePr/>
            <p:nvPr/>
          </p:nvGraphicFramePr>
          <p:xfrm>
            <a:off x="0" y="1292684"/>
            <a:ext cx="1257300" cy="1257301"/>
          </p:xfrm>
          <a:graphic>
            <a:graphicData uri="http://schemas.openxmlformats.org/drawingml/2006/chart">
              <c:chart xmlns:c="http://schemas.openxmlformats.org/drawingml/2006/chart" xmlns:r="http://schemas.openxmlformats.org/officeDocument/2006/relationships" r:id="rId5"/>
            </a:graphicData>
          </a:graphic>
        </p:graphicFrame>
        <p:sp>
          <p:nvSpPr>
            <p:cNvPr id="1645" name="Shape 1645"/>
            <p:cNvSpPr/>
            <p:nvPr/>
          </p:nvSpPr>
          <p:spPr>
            <a:xfrm>
              <a:off x="424529" y="1787434"/>
              <a:ext cx="685442" cy="461663"/>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24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50</a:t>
              </a:r>
              <a:r>
                <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a:t>
              </a:r>
            </a:p>
          </p:txBody>
        </p:sp>
      </p:grpSp>
      <p:grpSp>
        <p:nvGrpSpPr>
          <p:cNvPr id="1653" name="Group 1653"/>
          <p:cNvGrpSpPr/>
          <p:nvPr/>
        </p:nvGrpSpPr>
        <p:grpSpPr>
          <a:xfrm>
            <a:off x="7571742" y="1945456"/>
            <a:ext cx="1059893" cy="1266960"/>
            <a:chOff x="0" y="0"/>
            <a:chExt cx="1060030" cy="1266959"/>
          </a:xfrm>
        </p:grpSpPr>
        <p:sp>
          <p:nvSpPr>
            <p:cNvPr id="1647" name="Shape 1647"/>
            <p:cNvSpPr/>
            <p:nvPr/>
          </p:nvSpPr>
          <p:spPr>
            <a:xfrm>
              <a:off x="-1"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8" name="Shape 1648"/>
            <p:cNvSpPr/>
            <p:nvPr/>
          </p:nvSpPr>
          <p:spPr>
            <a:xfrm>
              <a:off x="416002"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9" name="Shape 1649"/>
            <p:cNvSpPr/>
            <p:nvPr/>
          </p:nvSpPr>
          <p:spPr>
            <a:xfrm>
              <a:off x="832005"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0" name="Shape 1650"/>
            <p:cNvSpPr/>
            <p:nvPr/>
          </p:nvSpPr>
          <p:spPr>
            <a:xfrm>
              <a:off x="-1" y="539343"/>
              <a:ext cx="228025" cy="727617"/>
            </a:xfrm>
            <a:prstGeom prst="rect">
              <a:avLst/>
            </a:prstGeom>
            <a:solidFill>
              <a:schemeClr val="accent5"/>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1" name="Shape 1651"/>
            <p:cNvSpPr/>
            <p:nvPr/>
          </p:nvSpPr>
          <p:spPr>
            <a:xfrm>
              <a:off x="416002" y="209266"/>
              <a:ext cx="228025" cy="1057694"/>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2" name="Shape 1652"/>
            <p:cNvSpPr/>
            <p:nvPr/>
          </p:nvSpPr>
          <p:spPr>
            <a:xfrm>
              <a:off x="832005" y="821186"/>
              <a:ext cx="228025" cy="445774"/>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57" name="Group 1657"/>
          <p:cNvGrpSpPr/>
          <p:nvPr/>
        </p:nvGrpSpPr>
        <p:grpSpPr>
          <a:xfrm>
            <a:off x="7197892" y="3445983"/>
            <a:ext cx="1970215" cy="1286562"/>
            <a:chOff x="0" y="0"/>
            <a:chExt cx="1970470" cy="1286561"/>
          </a:xfrm>
        </p:grpSpPr>
        <p:sp>
          <p:nvSpPr>
            <p:cNvPr id="1654" name="Shape 1654"/>
            <p:cNvSpPr/>
            <p:nvPr/>
          </p:nvSpPr>
          <p:spPr>
            <a:xfrm>
              <a:off x="0" y="0"/>
              <a:ext cx="1970470" cy="334852"/>
            </a:xfrm>
            <a:prstGeom prst="chevron">
              <a:avLst>
                <a:gd name="adj" fmla="val 0"/>
              </a:avLst>
            </a:prstGeom>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5" name="Shape 1655"/>
            <p:cNvSpPr/>
            <p:nvPr/>
          </p:nvSpPr>
          <p:spPr>
            <a:xfrm>
              <a:off x="245797" y="451222"/>
              <a:ext cx="1432626" cy="369330"/>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a:defRPr>
              </a:lvl1pPr>
            </a:lstStyle>
            <a:p>
              <a:pPr lvl="0">
                <a:defRPr sz="1800" b="0">
                  <a:solidFill>
                    <a:srgbClr val="000000"/>
                  </a:solidFill>
                </a:defRPr>
              </a:pPr>
              <a:r>
                <a:rPr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2012 – 2013</a:t>
              </a:r>
            </a:p>
          </p:txBody>
        </p:sp>
        <p:sp>
          <p:nvSpPr>
            <p:cNvPr id="1656" name="Shape 1656"/>
            <p:cNvSpPr/>
            <p:nvPr/>
          </p:nvSpPr>
          <p:spPr>
            <a:xfrm>
              <a:off x="0" y="794121"/>
              <a:ext cx="1970470" cy="492440"/>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61" name="Group 1661"/>
          <p:cNvGrpSpPr/>
          <p:nvPr/>
        </p:nvGrpSpPr>
        <p:grpSpPr>
          <a:xfrm>
            <a:off x="9168104" y="3005819"/>
            <a:ext cx="2040465" cy="1337660"/>
            <a:chOff x="0" y="0"/>
            <a:chExt cx="2040729" cy="1337658"/>
          </a:xfrm>
        </p:grpSpPr>
        <p:sp>
          <p:nvSpPr>
            <p:cNvPr id="1658" name="Shape 1658"/>
            <p:cNvSpPr/>
            <p:nvPr/>
          </p:nvSpPr>
          <p:spPr>
            <a:xfrm>
              <a:off x="0" y="440163"/>
              <a:ext cx="1970470" cy="334852"/>
            </a:xfrm>
            <a:prstGeom prst="chevron">
              <a:avLst>
                <a:gd name="adj" fmla="val 0"/>
              </a:avLst>
            </a:prstGeom>
            <a:solidFill>
              <a:schemeClr val="tx1">
                <a:lumMod val="50000"/>
              </a:schemeClr>
            </a:solidFill>
            <a:ln w="12700" cap="flat">
              <a:noFill/>
              <a:miter lim="400000"/>
            </a:ln>
            <a:effectLst/>
          </p:spPr>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9" name="Shape 1659"/>
            <p:cNvSpPr/>
            <p:nvPr/>
          </p:nvSpPr>
          <p:spPr>
            <a:xfrm>
              <a:off x="257818" y="0"/>
              <a:ext cx="1406975"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a:defRPr>
              </a:lvl1pPr>
            </a:lstStyle>
            <a:p>
              <a:pPr lvl="0">
                <a:defRPr sz="1800" b="0">
                  <a:solidFill>
                    <a:srgbClr val="000000"/>
                  </a:solidFill>
                </a:defRPr>
              </a:pPr>
              <a:r>
                <a:rPr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2013 - 201</a:t>
              </a:r>
              <a:r>
                <a:rPr lang="en-US" sz="1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6</a:t>
              </a:r>
              <a:endParaRPr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0" name="Shape 1660"/>
            <p:cNvSpPr/>
            <p:nvPr/>
          </p:nvSpPr>
          <p:spPr>
            <a:xfrm>
              <a:off x="70259" y="845219"/>
              <a:ext cx="1970470"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661"/>
                                        </p:tgtEl>
                                        <p:attrNameLst>
                                          <p:attrName>style.visibility</p:attrName>
                                        </p:attrNameLst>
                                      </p:cBhvr>
                                      <p:to>
                                        <p:strVal val="visible"/>
                                      </p:to>
                                    </p:set>
                                    <p:anim calcmode="lin" valueType="num">
                                      <p:cBhvr>
                                        <p:cTn id="7" dur="500" fill="hold"/>
                                        <p:tgtEl>
                                          <p:spTgt spid="1661"/>
                                        </p:tgtEl>
                                        <p:attrNameLst>
                                          <p:attrName>ppt_x</p:attrName>
                                        </p:attrNameLst>
                                      </p:cBhvr>
                                      <p:tavLst>
                                        <p:tav tm="0">
                                          <p:val>
                                            <p:strVal val="0-#ppt_w/2"/>
                                          </p:val>
                                        </p:tav>
                                        <p:tav tm="100000">
                                          <p:val>
                                            <p:strVal val="#ppt_x"/>
                                          </p:val>
                                        </p:tav>
                                      </p:tavLst>
                                    </p:anim>
                                    <p:anim calcmode="lin" valueType="num">
                                      <p:cBhvr>
                                        <p:cTn id="8" dur="500" fill="hold"/>
                                        <p:tgtEl>
                                          <p:spTgt spid="16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657"/>
                                        </p:tgtEl>
                                        <p:attrNameLst>
                                          <p:attrName>style.visibility</p:attrName>
                                        </p:attrNameLst>
                                      </p:cBhvr>
                                      <p:to>
                                        <p:strVal val="visible"/>
                                      </p:to>
                                    </p:set>
                                    <p:anim calcmode="lin" valueType="num">
                                      <p:cBhvr>
                                        <p:cTn id="12" dur="500" fill="hold"/>
                                        <p:tgtEl>
                                          <p:spTgt spid="1657"/>
                                        </p:tgtEl>
                                        <p:attrNameLst>
                                          <p:attrName>ppt_x</p:attrName>
                                        </p:attrNameLst>
                                      </p:cBhvr>
                                      <p:tavLst>
                                        <p:tav tm="0">
                                          <p:val>
                                            <p:strVal val="0-#ppt_w/2"/>
                                          </p:val>
                                        </p:tav>
                                        <p:tav tm="100000">
                                          <p:val>
                                            <p:strVal val="#ppt_x"/>
                                          </p:val>
                                        </p:tav>
                                      </p:tavLst>
                                    </p:anim>
                                    <p:anim calcmode="lin" valueType="num">
                                      <p:cBhvr>
                                        <p:cTn id="13" dur="500" fill="hold"/>
                                        <p:tgtEl>
                                          <p:spTgt spid="16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indefinite" fill="hold"/>
                                        <p:tgtEl>
                                          <p:spTgt spid="1653"/>
                                        </p:tgtEl>
                                        <p:attrNameLst>
                                          <p:attrName>style.visibility</p:attrName>
                                        </p:attrNameLst>
                                      </p:cBhvr>
                                      <p:to>
                                        <p:strVal val="visible"/>
                                      </p:to>
                                    </p:set>
                                    <p:anim calcmode="lin" valueType="num">
                                      <p:cBhvr>
                                        <p:cTn id="17" dur="500" fill="hold"/>
                                        <p:tgtEl>
                                          <p:spTgt spid="1653"/>
                                        </p:tgtEl>
                                        <p:attrNameLst>
                                          <p:attrName>ppt_x</p:attrName>
                                        </p:attrNameLst>
                                      </p:cBhvr>
                                      <p:tavLst>
                                        <p:tav tm="0">
                                          <p:val>
                                            <p:strVal val="#ppt_x"/>
                                          </p:val>
                                        </p:tav>
                                        <p:tav tm="100000">
                                          <p:val>
                                            <p:strVal val="#ppt_x"/>
                                          </p:val>
                                        </p:tav>
                                      </p:tavLst>
                                    </p:anim>
                                    <p:anim calcmode="lin" valueType="num">
                                      <p:cBhvr>
                                        <p:cTn id="18" dur="500" fill="hold"/>
                                        <p:tgtEl>
                                          <p:spTgt spid="16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642"/>
                                        </p:tgtEl>
                                        <p:attrNameLst>
                                          <p:attrName>style.visibility</p:attrName>
                                        </p:attrNameLst>
                                      </p:cBhvr>
                                      <p:to>
                                        <p:strVal val="visible"/>
                                      </p:to>
                                    </p:set>
                                    <p:anim calcmode="lin" valueType="num">
                                      <p:cBhvr>
                                        <p:cTn id="22" dur="500" fill="hold"/>
                                        <p:tgtEl>
                                          <p:spTgt spid="1642"/>
                                        </p:tgtEl>
                                        <p:attrNameLst>
                                          <p:attrName>ppt_x</p:attrName>
                                        </p:attrNameLst>
                                      </p:cBhvr>
                                      <p:tavLst>
                                        <p:tav tm="0">
                                          <p:val>
                                            <p:strVal val="0-#ppt_w/2"/>
                                          </p:val>
                                        </p:tav>
                                        <p:tav tm="100000">
                                          <p:val>
                                            <p:strVal val="#ppt_x"/>
                                          </p:val>
                                        </p:tav>
                                      </p:tavLst>
                                    </p:anim>
                                    <p:anim calcmode="lin" valueType="num">
                                      <p:cBhvr>
                                        <p:cTn id="23" dur="500" fill="hold"/>
                                        <p:tgtEl>
                                          <p:spTgt spid="16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indefinite" fill="hold"/>
                                        <p:tgtEl>
                                          <p:spTgt spid="1646"/>
                                        </p:tgtEl>
                                        <p:attrNameLst>
                                          <p:attrName>style.visibility</p:attrName>
                                        </p:attrNameLst>
                                      </p:cBhvr>
                                      <p:to>
                                        <p:strVal val="visible"/>
                                      </p:to>
                                    </p:set>
                                    <p:anim calcmode="lin" valueType="num">
                                      <p:cBhvr>
                                        <p:cTn id="27" dur="500" fill="hold"/>
                                        <p:tgtEl>
                                          <p:spTgt spid="1646"/>
                                        </p:tgtEl>
                                        <p:attrNameLst>
                                          <p:attrName>ppt_x</p:attrName>
                                        </p:attrNameLst>
                                      </p:cBhvr>
                                      <p:tavLst>
                                        <p:tav tm="0">
                                          <p:val>
                                            <p:strVal val="#ppt_x"/>
                                          </p:val>
                                        </p:tav>
                                        <p:tav tm="100000">
                                          <p:val>
                                            <p:strVal val="#ppt_x"/>
                                          </p:val>
                                        </p:tav>
                                      </p:tavLst>
                                    </p:anim>
                                    <p:anim calcmode="lin" valueType="num">
                                      <p:cBhvr>
                                        <p:cTn id="28" dur="500" fill="hold"/>
                                        <p:tgtEl>
                                          <p:spTgt spid="164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637"/>
                                        </p:tgtEl>
                                        <p:attrNameLst>
                                          <p:attrName>style.visibility</p:attrName>
                                        </p:attrNameLst>
                                      </p:cBhvr>
                                      <p:to>
                                        <p:strVal val="visible"/>
                                      </p:to>
                                    </p:set>
                                    <p:anim calcmode="lin" valueType="num">
                                      <p:cBhvr>
                                        <p:cTn id="32" dur="500" fill="hold"/>
                                        <p:tgtEl>
                                          <p:spTgt spid="1637"/>
                                        </p:tgtEl>
                                        <p:attrNameLst>
                                          <p:attrName>ppt_x</p:attrName>
                                        </p:attrNameLst>
                                      </p:cBhvr>
                                      <p:tavLst>
                                        <p:tav tm="0">
                                          <p:val>
                                            <p:strVal val="0-#ppt_w/2"/>
                                          </p:val>
                                        </p:tav>
                                        <p:tav tm="100000">
                                          <p:val>
                                            <p:strVal val="#ppt_x"/>
                                          </p:val>
                                        </p:tav>
                                      </p:tavLst>
                                    </p:anim>
                                    <p:anim calcmode="lin" valueType="num">
                                      <p:cBhvr>
                                        <p:cTn id="33" dur="500" fill="hold"/>
                                        <p:tgtEl>
                                          <p:spTgt spid="163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indefinite" fill="hold"/>
                                        <p:tgtEl>
                                          <p:spTgt spid="1638"/>
                                        </p:tgtEl>
                                        <p:attrNameLst>
                                          <p:attrName>style.visibility</p:attrName>
                                        </p:attrNameLst>
                                      </p:cBhvr>
                                      <p:to>
                                        <p:strVal val="visible"/>
                                      </p:to>
                                    </p:set>
                                    <p:anim calcmode="lin" valueType="num">
                                      <p:cBhvr>
                                        <p:cTn id="37" dur="500" fill="hold"/>
                                        <p:tgtEl>
                                          <p:spTgt spid="1638"/>
                                        </p:tgtEl>
                                        <p:attrNameLst>
                                          <p:attrName>ppt_x</p:attrName>
                                        </p:attrNameLst>
                                      </p:cBhvr>
                                      <p:tavLst>
                                        <p:tav tm="0">
                                          <p:val>
                                            <p:strVal val="#ppt_x"/>
                                          </p:val>
                                        </p:tav>
                                        <p:tav tm="100000">
                                          <p:val>
                                            <p:strVal val="#ppt_x"/>
                                          </p:val>
                                        </p:tav>
                                      </p:tavLst>
                                    </p:anim>
                                    <p:anim calcmode="lin" valueType="num">
                                      <p:cBhvr>
                                        <p:cTn id="38" dur="500" fill="hold"/>
                                        <p:tgtEl>
                                          <p:spTgt spid="163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indefinite" fill="hold"/>
                                        <p:tgtEl>
                                          <p:spTgt spid="1633"/>
                                        </p:tgtEl>
                                        <p:attrNameLst>
                                          <p:attrName>style.visibility</p:attrName>
                                        </p:attrNameLst>
                                      </p:cBhvr>
                                      <p:to>
                                        <p:strVal val="visible"/>
                                      </p:to>
                                    </p:set>
                                    <p:anim calcmode="lin" valueType="num">
                                      <p:cBhvr>
                                        <p:cTn id="42" dur="500" fill="hold"/>
                                        <p:tgtEl>
                                          <p:spTgt spid="1633"/>
                                        </p:tgtEl>
                                        <p:attrNameLst>
                                          <p:attrName>ppt_x</p:attrName>
                                        </p:attrNameLst>
                                      </p:cBhvr>
                                      <p:tavLst>
                                        <p:tav tm="0">
                                          <p:val>
                                            <p:strVal val="0-#ppt_w/2"/>
                                          </p:val>
                                        </p:tav>
                                        <p:tav tm="100000">
                                          <p:val>
                                            <p:strVal val="#ppt_x"/>
                                          </p:val>
                                        </p:tav>
                                      </p:tavLst>
                                    </p:anim>
                                    <p:anim calcmode="lin" valueType="num">
                                      <p:cBhvr>
                                        <p:cTn id="43" dur="500" fill="hold"/>
                                        <p:tgtEl>
                                          <p:spTgt spid="163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indefinite" fill="hold"/>
                                        <p:tgtEl>
                                          <p:spTgt spid="1629"/>
                                        </p:tgtEl>
                                        <p:attrNameLst>
                                          <p:attrName>style.visibility</p:attrName>
                                        </p:attrNameLst>
                                      </p:cBhvr>
                                      <p:to>
                                        <p:strVal val="visible"/>
                                      </p:to>
                                    </p:set>
                                    <p:anim calcmode="lin" valueType="num">
                                      <p:cBhvr>
                                        <p:cTn id="47" dur="500" fill="hold"/>
                                        <p:tgtEl>
                                          <p:spTgt spid="1629"/>
                                        </p:tgtEl>
                                        <p:attrNameLst>
                                          <p:attrName>ppt_x</p:attrName>
                                        </p:attrNameLst>
                                      </p:cBhvr>
                                      <p:tavLst>
                                        <p:tav tm="0">
                                          <p:val>
                                            <p:strVal val="#ppt_x"/>
                                          </p:val>
                                        </p:tav>
                                        <p:tav tm="100000">
                                          <p:val>
                                            <p:strVal val="#ppt_x"/>
                                          </p:val>
                                        </p:tav>
                                      </p:tavLst>
                                    </p:anim>
                                    <p:anim calcmode="lin" valueType="num">
                                      <p:cBhvr>
                                        <p:cTn id="48" dur="500" fill="hold"/>
                                        <p:tgtEl>
                                          <p:spTgt spid="16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9" grpId="0" advAuto="0"/>
      <p:bldP spid="1633" grpId="0" advAuto="0"/>
      <p:bldP spid="1637" grpId="0" advAuto="0"/>
      <p:bldP spid="1638" grpId="0" advAuto="0"/>
      <p:bldP spid="1642" grpId="0" advAuto="0"/>
      <p:bldP spid="1646" grpId="0" advAuto="0"/>
      <p:bldP spid="1653" grpId="0" advAuto="0"/>
      <p:bldP spid="1657" grpId="0" advAuto="0"/>
      <p:bldP spid="1661" grpId="0"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rallelogram 7"/>
          <p:cNvSpPr/>
          <p:nvPr/>
        </p:nvSpPr>
        <p:spPr>
          <a:xfrm>
            <a:off x="628973" y="4095236"/>
            <a:ext cx="3961884" cy="1290084"/>
          </a:xfrm>
          <a:prstGeom prst="parallelogram">
            <a:avLst>
              <a:gd name="adj" fmla="val 90781"/>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defRPr/>
            </a:pPr>
            <a:endParaRPr 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Parallelogram 6"/>
          <p:cNvSpPr/>
          <p:nvPr/>
        </p:nvSpPr>
        <p:spPr>
          <a:xfrm>
            <a:off x="628973" y="3625040"/>
            <a:ext cx="3961884" cy="1290084"/>
          </a:xfrm>
          <a:prstGeom prst="parallelogram">
            <a:avLst>
              <a:gd name="adj" fmla="val 90781"/>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defRPr/>
            </a:pPr>
            <a:endParaRPr 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Parallelogram 5"/>
          <p:cNvSpPr/>
          <p:nvPr/>
        </p:nvSpPr>
        <p:spPr>
          <a:xfrm>
            <a:off x="628973" y="3154845"/>
            <a:ext cx="3961884" cy="1290084"/>
          </a:xfrm>
          <a:prstGeom prst="parallelogram">
            <a:avLst>
              <a:gd name="adj" fmla="val 90781"/>
            </a:avLst>
          </a:prstGeom>
          <a:ln>
            <a:noFill/>
          </a:ln>
        </p:spPr>
        <p:style>
          <a:lnRef idx="3">
            <a:schemeClr val="lt1"/>
          </a:lnRef>
          <a:fillRef idx="1">
            <a:schemeClr val="accent3"/>
          </a:fillRef>
          <a:effectRef idx="1">
            <a:schemeClr val="accent3"/>
          </a:effectRef>
          <a:fontRef idx="minor">
            <a:schemeClr val="lt1"/>
          </a:fontRef>
        </p:style>
        <p:txBody>
          <a:bodyPr rtlCol="0" anchor="ctr"/>
          <a:lstStyle/>
          <a:p>
            <a:pPr algn="ctr">
              <a:defRPr/>
            </a:pPr>
            <a:endParaRPr 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Parallelogram 4"/>
          <p:cNvSpPr/>
          <p:nvPr/>
        </p:nvSpPr>
        <p:spPr>
          <a:xfrm>
            <a:off x="628973" y="2684649"/>
            <a:ext cx="3961884" cy="1290084"/>
          </a:xfrm>
          <a:prstGeom prst="parallelogram">
            <a:avLst>
              <a:gd name="adj" fmla="val 90781"/>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defRPr/>
            </a:pPr>
            <a:endParaRPr 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Parallelogram 3"/>
          <p:cNvSpPr/>
          <p:nvPr/>
        </p:nvSpPr>
        <p:spPr>
          <a:xfrm>
            <a:off x="628973" y="2235720"/>
            <a:ext cx="3961884" cy="1290084"/>
          </a:xfrm>
          <a:prstGeom prst="parallelogram">
            <a:avLst>
              <a:gd name="adj" fmla="val 90781"/>
            </a:avLst>
          </a:prstGeom>
          <a:ln>
            <a:noFill/>
          </a:ln>
        </p:spPr>
        <p:style>
          <a:lnRef idx="3">
            <a:schemeClr val="lt1"/>
          </a:lnRef>
          <a:fillRef idx="1">
            <a:schemeClr val="accent5"/>
          </a:fillRef>
          <a:effectRef idx="1">
            <a:schemeClr val="accent5"/>
          </a:effectRef>
          <a:fontRef idx="minor">
            <a:schemeClr val="lt1"/>
          </a:fontRef>
        </p:style>
        <p:txBody>
          <a:bodyPr rtlCol="0" anchor="ctr"/>
          <a:lstStyle/>
          <a:p>
            <a:pPr algn="ctr">
              <a:defRPr/>
            </a:pPr>
            <a:endParaRPr 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ounded Rectangle 21"/>
          <p:cNvSpPr/>
          <p:nvPr/>
        </p:nvSpPr>
        <p:spPr>
          <a:xfrm>
            <a:off x="5884359" y="5071791"/>
            <a:ext cx="2465210" cy="1122005"/>
          </a:xfrm>
          <a:prstGeom prst="roundRect">
            <a:avLst>
              <a:gd name="adj" fmla="val 5186"/>
            </a:avLst>
          </a:prstGeom>
        </p:spPr>
        <p:style>
          <a:lnRef idx="3">
            <a:schemeClr val="lt1"/>
          </a:lnRef>
          <a:fillRef idx="1">
            <a:schemeClr val="accent1"/>
          </a:fillRef>
          <a:effectRef idx="1">
            <a:schemeClr val="accent1"/>
          </a:effectRef>
          <a:fontRef idx="minor">
            <a:schemeClr val="lt1"/>
          </a:fontRef>
        </p:style>
        <p:txBody>
          <a:bodyPr bIns="91440" rtlCol="0" anchor="b"/>
          <a:lstStyle/>
          <a:p>
            <a:pPr algn="ctr" defTabSz="1450340">
              <a:lnSpc>
                <a:spcPct val="200000"/>
              </a:lnSpc>
              <a:defRPr/>
            </a:pPr>
            <a:r>
              <a:rPr lang="zh-CN" altLang="en-US" sz="16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添加标题</a:t>
            </a:r>
            <a:endParaRPr lang="en-US" altLang="zh-CN" sz="14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endParaRP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r>
              <a:rPr lang="en-US" altLang="zh-CN"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p>
        </p:txBody>
      </p:sp>
      <p:sp>
        <p:nvSpPr>
          <p:cNvPr id="36" name="Rounded Rectangle 23"/>
          <p:cNvSpPr/>
          <p:nvPr/>
        </p:nvSpPr>
        <p:spPr>
          <a:xfrm>
            <a:off x="5893688" y="1395319"/>
            <a:ext cx="2465210" cy="1122005"/>
          </a:xfrm>
          <a:prstGeom prst="roundRect">
            <a:avLst>
              <a:gd name="adj" fmla="val 5186"/>
            </a:avLst>
          </a:prstGeom>
        </p:spPr>
        <p:style>
          <a:lnRef idx="3">
            <a:schemeClr val="lt1"/>
          </a:lnRef>
          <a:fillRef idx="1">
            <a:schemeClr val="accent5"/>
          </a:fillRef>
          <a:effectRef idx="1">
            <a:schemeClr val="accent5"/>
          </a:effectRef>
          <a:fontRef idx="minor">
            <a:schemeClr val="lt1"/>
          </a:fontRef>
        </p:style>
        <p:txBody>
          <a:bodyPr bIns="91440" rtlCol="0" anchor="b"/>
          <a:lstStyle/>
          <a:p>
            <a:pPr algn="ctr" defTabSz="1450340">
              <a:lnSpc>
                <a:spcPct val="200000"/>
              </a:lnSpc>
              <a:defRPr/>
            </a:pPr>
            <a:r>
              <a:rPr lang="zh-CN" altLang="en-US" sz="16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添加标题</a:t>
            </a:r>
            <a:endParaRPr lang="en-US" sz="14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endParaRP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p>
          <a:p>
            <a:pPr algn="ctr" defTabSz="1450340"/>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r>
              <a:rPr 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a:t>
            </a:r>
          </a:p>
          <a:p>
            <a:pPr algn="ctr" defTabSz="1450340"/>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p>
        </p:txBody>
      </p:sp>
      <p:sp>
        <p:nvSpPr>
          <p:cNvPr id="37" name="Rounded Rectangle 25"/>
          <p:cNvSpPr/>
          <p:nvPr/>
        </p:nvSpPr>
        <p:spPr>
          <a:xfrm>
            <a:off x="5911486" y="3228383"/>
            <a:ext cx="2465210" cy="1122005"/>
          </a:xfrm>
          <a:prstGeom prst="roundRect">
            <a:avLst>
              <a:gd name="adj" fmla="val 5186"/>
            </a:avLst>
          </a:prstGeom>
        </p:spPr>
        <p:style>
          <a:lnRef idx="3">
            <a:schemeClr val="lt1"/>
          </a:lnRef>
          <a:fillRef idx="1">
            <a:schemeClr val="accent3"/>
          </a:fillRef>
          <a:effectRef idx="1">
            <a:schemeClr val="accent3"/>
          </a:effectRef>
          <a:fontRef idx="minor">
            <a:schemeClr val="lt1"/>
          </a:fontRef>
        </p:style>
        <p:txBody>
          <a:bodyPr bIns="91440" rtlCol="0" anchor="b"/>
          <a:lstStyle/>
          <a:p>
            <a:pPr algn="ctr" defTabSz="1450340">
              <a:lnSpc>
                <a:spcPct val="200000"/>
              </a:lnSpc>
              <a:defRPr/>
            </a:pPr>
            <a:r>
              <a:rPr lang="zh-CN" altLang="en-US" sz="16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添加标题</a:t>
            </a:r>
            <a:endParaRPr lang="en-US" altLang="zh-CN" sz="14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endParaRP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r>
              <a:rPr lang="en-US" altLang="zh-CN"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p>
        </p:txBody>
      </p:sp>
      <p:sp>
        <p:nvSpPr>
          <p:cNvPr id="38" name="Rounded Rectangle 31"/>
          <p:cNvSpPr/>
          <p:nvPr/>
        </p:nvSpPr>
        <p:spPr>
          <a:xfrm>
            <a:off x="9033549" y="4157390"/>
            <a:ext cx="2465210" cy="1122005"/>
          </a:xfrm>
          <a:prstGeom prst="roundRect">
            <a:avLst>
              <a:gd name="adj" fmla="val 5186"/>
            </a:avLst>
          </a:prstGeom>
        </p:spPr>
        <p:style>
          <a:lnRef idx="3">
            <a:schemeClr val="lt1"/>
          </a:lnRef>
          <a:fillRef idx="1">
            <a:schemeClr val="accent2"/>
          </a:fillRef>
          <a:effectRef idx="1">
            <a:schemeClr val="accent2"/>
          </a:effectRef>
          <a:fontRef idx="minor">
            <a:schemeClr val="lt1"/>
          </a:fontRef>
        </p:style>
        <p:txBody>
          <a:bodyPr bIns="91440" rtlCol="0" anchor="b"/>
          <a:lstStyle/>
          <a:p>
            <a:pPr algn="ctr" defTabSz="1450340">
              <a:lnSpc>
                <a:spcPct val="200000"/>
              </a:lnSpc>
              <a:defRPr/>
            </a:pPr>
            <a:r>
              <a:rPr lang="zh-CN" altLang="en-US" sz="16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添加标题</a:t>
            </a:r>
            <a:endParaRPr lang="en-US" altLang="zh-CN" sz="14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endParaRP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r>
              <a:rPr lang="en-US" altLang="zh-CN"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p>
        </p:txBody>
      </p:sp>
      <p:sp>
        <p:nvSpPr>
          <p:cNvPr id="39" name="Rounded Rectangle 33"/>
          <p:cNvSpPr/>
          <p:nvPr/>
        </p:nvSpPr>
        <p:spPr>
          <a:xfrm>
            <a:off x="9033549" y="2193511"/>
            <a:ext cx="2465210" cy="1122005"/>
          </a:xfrm>
          <a:prstGeom prst="roundRect">
            <a:avLst>
              <a:gd name="adj" fmla="val 5186"/>
            </a:avLst>
          </a:prstGeom>
        </p:spPr>
        <p:style>
          <a:lnRef idx="3">
            <a:schemeClr val="lt1"/>
          </a:lnRef>
          <a:fillRef idx="1">
            <a:schemeClr val="accent4"/>
          </a:fillRef>
          <a:effectRef idx="1">
            <a:schemeClr val="accent4"/>
          </a:effectRef>
          <a:fontRef idx="minor">
            <a:schemeClr val="lt1"/>
          </a:fontRef>
        </p:style>
        <p:txBody>
          <a:bodyPr rtlCol="0" anchor="b"/>
          <a:lstStyle/>
          <a:p>
            <a:pPr algn="ctr" defTabSz="1450340">
              <a:lnSpc>
                <a:spcPct val="200000"/>
              </a:lnSpc>
              <a:defRPr/>
            </a:pPr>
            <a:r>
              <a:rPr lang="zh-CN" altLang="en-US" sz="16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添加标题</a:t>
            </a:r>
            <a:endParaRPr lang="en-US" altLang="zh-CN" sz="1400" b="1">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endParaRP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点击此处添加段落文本</a:t>
            </a:r>
            <a:r>
              <a:rPr lang="en-US" altLang="zh-CN" sz="1200">
                <a:solidFill>
                  <a:schemeClr val="bg1"/>
                </a:solidFill>
                <a:latin typeface="微软雅黑" panose="020B0503020204020204" pitchFamily="34" charset="-122"/>
                <a:ea typeface="微软雅黑" panose="020B0503020204020204" pitchFamily="34" charset="-122"/>
                <a:cs typeface="Open Sans" pitchFamily="34" charset="0"/>
                <a:sym typeface="微软雅黑" panose="020B0503020204020204" pitchFamily="34" charset="-122"/>
              </a:rPr>
              <a:t>.</a:t>
            </a:r>
          </a:p>
          <a:p>
            <a:pPr algn="ctr" defTabSz="1450340">
              <a:defRPr/>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p>
        </p:txBody>
      </p:sp>
      <p:cxnSp>
        <p:nvCxnSpPr>
          <p:cNvPr id="40" name="Elbow Connector 36"/>
          <p:cNvCxnSpPr/>
          <p:nvPr/>
        </p:nvCxnSpPr>
        <p:spPr>
          <a:xfrm flipV="1">
            <a:off x="4590859" y="2008476"/>
            <a:ext cx="1293501" cy="227244"/>
          </a:xfrm>
          <a:prstGeom prst="bentConnector3">
            <a:avLst/>
          </a:prstGeom>
          <a:noFill/>
          <a:ln w="6350" cap="flat" cmpd="sng" algn="ctr">
            <a:solidFill>
              <a:sysClr val="window" lastClr="FFFFFF">
                <a:lumMod val="75000"/>
              </a:sysClr>
            </a:solidFill>
            <a:prstDash val="solid"/>
            <a:miter lim="800000"/>
            <a:tailEnd type="arrow"/>
          </a:ln>
          <a:effectLst/>
        </p:spPr>
      </p:cxnSp>
      <p:cxnSp>
        <p:nvCxnSpPr>
          <p:cNvPr id="41" name="Elbow Connector 38"/>
          <p:cNvCxnSpPr/>
          <p:nvPr/>
        </p:nvCxnSpPr>
        <p:spPr>
          <a:xfrm>
            <a:off x="4590859" y="2684648"/>
            <a:ext cx="4442691" cy="196112"/>
          </a:xfrm>
          <a:prstGeom prst="bentConnector3">
            <a:avLst/>
          </a:prstGeom>
          <a:noFill/>
          <a:ln w="6350" cap="flat" cmpd="sng" algn="ctr">
            <a:solidFill>
              <a:sysClr val="window" lastClr="FFFFFF">
                <a:lumMod val="75000"/>
              </a:sysClr>
            </a:solidFill>
            <a:prstDash val="solid"/>
            <a:miter lim="800000"/>
            <a:tailEnd type="arrow"/>
          </a:ln>
          <a:effectLst/>
        </p:spPr>
      </p:cxnSp>
      <p:cxnSp>
        <p:nvCxnSpPr>
          <p:cNvPr id="42" name="Elbow Connector 40"/>
          <p:cNvCxnSpPr>
            <a:endCxn id="37" idx="1"/>
          </p:cNvCxnSpPr>
          <p:nvPr/>
        </p:nvCxnSpPr>
        <p:spPr>
          <a:xfrm>
            <a:off x="4590857" y="3154383"/>
            <a:ext cx="1320628" cy="635000"/>
          </a:xfrm>
          <a:prstGeom prst="bentConnector3">
            <a:avLst>
              <a:gd name="adj1" fmla="val 67173"/>
            </a:avLst>
          </a:prstGeom>
          <a:noFill/>
          <a:ln w="6350" cap="flat" cmpd="sng" algn="ctr">
            <a:solidFill>
              <a:sysClr val="window" lastClr="FFFFFF">
                <a:lumMod val="75000"/>
              </a:sysClr>
            </a:solidFill>
            <a:prstDash val="solid"/>
            <a:miter lim="800000"/>
            <a:tailEnd type="arrow"/>
          </a:ln>
          <a:effectLst/>
        </p:spPr>
      </p:cxnSp>
      <p:cxnSp>
        <p:nvCxnSpPr>
          <p:cNvPr id="43" name="Elbow Connector 42"/>
          <p:cNvCxnSpPr>
            <a:endCxn id="38" idx="1"/>
          </p:cNvCxnSpPr>
          <p:nvPr/>
        </p:nvCxnSpPr>
        <p:spPr>
          <a:xfrm>
            <a:off x="4590859" y="3625039"/>
            <a:ext cx="4442691" cy="1093352"/>
          </a:xfrm>
          <a:prstGeom prst="bentConnector3">
            <a:avLst>
              <a:gd name="adj1" fmla="val 13946"/>
            </a:avLst>
          </a:prstGeom>
          <a:noFill/>
          <a:ln w="6350" cap="flat" cmpd="sng" algn="ctr">
            <a:solidFill>
              <a:sysClr val="window" lastClr="FFFFFF">
                <a:lumMod val="75000"/>
              </a:sysClr>
            </a:solidFill>
            <a:prstDash val="solid"/>
            <a:miter lim="800000"/>
            <a:tailEnd type="arrow"/>
          </a:ln>
          <a:effectLst/>
        </p:spPr>
      </p:cxnSp>
      <p:cxnSp>
        <p:nvCxnSpPr>
          <p:cNvPr id="44" name="Elbow Connector 48"/>
          <p:cNvCxnSpPr>
            <a:endCxn id="35" idx="1"/>
          </p:cNvCxnSpPr>
          <p:nvPr/>
        </p:nvCxnSpPr>
        <p:spPr>
          <a:xfrm rot="16200000" flipH="1">
            <a:off x="4462908" y="4211343"/>
            <a:ext cx="1549400" cy="1293501"/>
          </a:xfrm>
          <a:prstGeom prst="bentConnector2">
            <a:avLst/>
          </a:prstGeom>
          <a:noFill/>
          <a:ln w="6350" cap="flat" cmpd="sng" algn="ctr">
            <a:solidFill>
              <a:sysClr val="window" lastClr="FFFFFF">
                <a:lumMod val="75000"/>
              </a:sysClr>
            </a:solidFill>
            <a:prstDash val="solid"/>
            <a:miter lim="800000"/>
            <a:tailEnd type="arrow"/>
          </a:ln>
          <a:effectLst/>
        </p:spPr>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ppt_x"/>
                                          </p:val>
                                        </p:tav>
                                        <p:tav tm="100000">
                                          <p:val>
                                            <p:strVal val="#ppt_x"/>
                                          </p:val>
                                        </p:tav>
                                      </p:tavLst>
                                    </p:anim>
                                    <p:anim calcmode="lin" valueType="num">
                                      <p:cBhvr additive="base">
                                        <p:cTn id="43" dur="500" fill="hold"/>
                                        <p:tgtEl>
                                          <p:spTgt spid="4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fill="hold"/>
                                        <p:tgtEl>
                                          <p:spTgt spid="37"/>
                                        </p:tgtEl>
                                        <p:attrNameLst>
                                          <p:attrName>ppt_x</p:attrName>
                                        </p:attrNameLst>
                                      </p:cBhvr>
                                      <p:tavLst>
                                        <p:tav tm="0">
                                          <p:val>
                                            <p:strVal val="#ppt_x"/>
                                          </p:val>
                                        </p:tav>
                                        <p:tav tm="100000">
                                          <p:val>
                                            <p:strVal val="#ppt_x"/>
                                          </p:val>
                                        </p:tav>
                                      </p:tavLst>
                                    </p:anim>
                                    <p:anim calcmode="lin" valueType="num">
                                      <p:cBhvr additive="base">
                                        <p:cTn id="58" dur="50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ppt_x"/>
                                          </p:val>
                                        </p:tav>
                                        <p:tav tm="100000">
                                          <p:val>
                                            <p:strVal val="#ppt_x"/>
                                          </p:val>
                                        </p:tav>
                                      </p:tavLst>
                                    </p:anim>
                                    <p:anim calcmode="lin" valueType="num">
                                      <p:cBhvr additive="base">
                                        <p:cTn id="63" dur="500" fill="hold"/>
                                        <p:tgtEl>
                                          <p:spTgt spid="4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fill="hold"/>
                                        <p:tgtEl>
                                          <p:spTgt spid="35"/>
                                        </p:tgtEl>
                                        <p:attrNameLst>
                                          <p:attrName>ppt_x</p:attrName>
                                        </p:attrNameLst>
                                      </p:cBhvr>
                                      <p:tavLst>
                                        <p:tav tm="0">
                                          <p:val>
                                            <p:strVal val="#ppt_x"/>
                                          </p:val>
                                        </p:tav>
                                        <p:tav tm="100000">
                                          <p:val>
                                            <p:strVal val="#ppt_x"/>
                                          </p:val>
                                        </p:tav>
                                      </p:tavLst>
                                    </p:anim>
                                    <p:anim calcmode="lin" valueType="num">
                                      <p:cBhvr additive="base">
                                        <p:cTn id="7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latin typeface="微软雅黑" panose="020B0503020204020204" pitchFamily="34" charset="-122"/>
                <a:ea typeface="微软雅黑" panose="020B0503020204020204" pitchFamily="34" charset="-122"/>
              </a:rPr>
              <a:t>标题文字内容</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3329264"/>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1411242" y="4346729"/>
            <a:ext cx="2611177" cy="636072"/>
            <a:chOff x="764014" y="1586047"/>
            <a:chExt cx="1750588" cy="477054"/>
          </a:xfrm>
        </p:grpSpPr>
        <p:sp>
          <p:nvSpPr>
            <p:cNvPr id="27" name="Text Placeholder 3"/>
            <p:cNvSpPr txBox="1"/>
            <p:nvPr/>
          </p:nvSpPr>
          <p:spPr>
            <a:xfrm>
              <a:off x="1826892" y="1586047"/>
              <a:ext cx="68771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28" name="Text Placeholder 3"/>
            <p:cNvSpPr txBox="1"/>
            <p:nvPr/>
          </p:nvSpPr>
          <p:spPr>
            <a:xfrm>
              <a:off x="764014" y="1755324"/>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29" name="Group 28"/>
          <p:cNvGrpSpPr/>
          <p:nvPr/>
        </p:nvGrpSpPr>
        <p:grpSpPr>
          <a:xfrm>
            <a:off x="8168764" y="4346729"/>
            <a:ext cx="2535197" cy="636072"/>
            <a:chOff x="5603651" y="1586047"/>
            <a:chExt cx="1901645" cy="477054"/>
          </a:xfrm>
        </p:grpSpPr>
        <p:sp>
          <p:nvSpPr>
            <p:cNvPr id="30"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1" name="Text Placeholder 3"/>
            <p:cNvSpPr txBox="1"/>
            <p:nvPr/>
          </p:nvSpPr>
          <p:spPr>
            <a:xfrm>
              <a:off x="5603651" y="1755324"/>
              <a:ext cx="190164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4" name="Group 33"/>
          <p:cNvGrpSpPr/>
          <p:nvPr/>
        </p:nvGrpSpPr>
        <p:grpSpPr>
          <a:xfrm>
            <a:off x="4929094" y="5299220"/>
            <a:ext cx="2333814" cy="738260"/>
            <a:chOff x="5603652" y="1586047"/>
            <a:chExt cx="1750588" cy="553695"/>
          </a:xfrm>
        </p:grpSpPr>
        <p:sp>
          <p:nvSpPr>
            <p:cNvPr id="35" name="Text Placeholder 3"/>
            <p:cNvSpPr txBox="1"/>
            <p:nvPr/>
          </p:nvSpPr>
          <p:spPr>
            <a:xfrm>
              <a:off x="6094226" y="1586047"/>
              <a:ext cx="7694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6" name="Text Placeholder 3"/>
            <p:cNvSpPr txBox="1"/>
            <p:nvPr/>
          </p:nvSpPr>
          <p:spPr>
            <a:xfrm>
              <a:off x="5603652" y="1839659"/>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4" name="Group 43"/>
          <p:cNvGrpSpPr/>
          <p:nvPr/>
        </p:nvGrpSpPr>
        <p:grpSpPr>
          <a:xfrm>
            <a:off x="3003192" y="1662385"/>
            <a:ext cx="2624965" cy="636072"/>
            <a:chOff x="5603652" y="1586047"/>
            <a:chExt cx="1968980" cy="477054"/>
          </a:xfrm>
        </p:grpSpPr>
        <p:sp>
          <p:nvSpPr>
            <p:cNvPr id="45"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46" name="Text Placeholder 3"/>
            <p:cNvSpPr txBox="1"/>
            <p:nvPr/>
          </p:nvSpPr>
          <p:spPr>
            <a:xfrm>
              <a:off x="5603652" y="1755324"/>
              <a:ext cx="196898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9" name="Group 48"/>
          <p:cNvGrpSpPr/>
          <p:nvPr/>
        </p:nvGrpSpPr>
        <p:grpSpPr>
          <a:xfrm>
            <a:off x="6563847" y="1662385"/>
            <a:ext cx="2638594" cy="636072"/>
            <a:chOff x="535399" y="1586047"/>
            <a:chExt cx="1979203" cy="477054"/>
          </a:xfrm>
        </p:grpSpPr>
        <p:sp>
          <p:nvSpPr>
            <p:cNvPr id="50" name="Text Placeholder 3"/>
            <p:cNvSpPr txBox="1"/>
            <p:nvPr/>
          </p:nvSpPr>
          <p:spPr>
            <a:xfrm>
              <a:off x="1745161"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51" name="Text Placeholder 3"/>
            <p:cNvSpPr txBox="1"/>
            <p:nvPr/>
          </p:nvSpPr>
          <p:spPr>
            <a:xfrm>
              <a:off x="535399" y="1755324"/>
              <a:ext cx="1979203"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70" name="Group 69"/>
          <p:cNvGrpSpPr/>
          <p:nvPr/>
        </p:nvGrpSpPr>
        <p:grpSpPr>
          <a:xfrm>
            <a:off x="5201671" y="2426942"/>
            <a:ext cx="1788660" cy="2794412"/>
            <a:chOff x="3901165" y="1799301"/>
            <a:chExt cx="1341670" cy="2095809"/>
          </a:xfrm>
        </p:grpSpPr>
        <p:cxnSp>
          <p:nvCxnSpPr>
            <p:cNvPr id="24" name="Straight Connector 23"/>
            <p:cNvCxnSpPr/>
            <p:nvPr/>
          </p:nvCxnSpPr>
          <p:spPr>
            <a:xfrm>
              <a:off x="4572000" y="2491385"/>
              <a:ext cx="0" cy="123872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4499729" y="3750568"/>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Oval 12"/>
            <p:cNvSpPr/>
            <p:nvPr/>
          </p:nvSpPr>
          <p:spPr>
            <a:xfrm>
              <a:off x="3901165" y="1799301"/>
              <a:ext cx="1341670" cy="13416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9" name="TextBox 58"/>
            <p:cNvSpPr txBox="1"/>
            <p:nvPr/>
          </p:nvSpPr>
          <p:spPr>
            <a:xfrm>
              <a:off x="4363381" y="2121867"/>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50%</a:t>
              </a:r>
            </a:p>
          </p:txBody>
        </p:sp>
        <p:sp>
          <p:nvSpPr>
            <p:cNvPr id="62" name="Rectangle 61"/>
            <p:cNvSpPr/>
            <p:nvPr/>
          </p:nvSpPr>
          <p:spPr>
            <a:xfrm>
              <a:off x="4515642" y="2398929"/>
              <a:ext cx="138566" cy="438581"/>
            </a:xfrm>
            <a:prstGeom prst="rect">
              <a:avLst/>
            </a:prstGeom>
          </p:spPr>
          <p:txBody>
            <a:bodyPr wrap="none">
              <a:spAutoFit/>
            </a:bodyPr>
            <a:lstStyle/>
            <a:p>
              <a:pPr algn="ctr"/>
              <a:endParaRPr lang="en-US" sz="3200" dirty="0">
                <a:solidFill>
                  <a:schemeClr val="bg1"/>
                </a:solidFill>
                <a:latin typeface="+mn-ea"/>
              </a:endParaRPr>
            </a:p>
          </p:txBody>
        </p:sp>
      </p:grpSp>
      <p:grpSp>
        <p:nvGrpSpPr>
          <p:cNvPr id="71" name="Group 70"/>
          <p:cNvGrpSpPr/>
          <p:nvPr/>
        </p:nvGrpSpPr>
        <p:grpSpPr>
          <a:xfrm>
            <a:off x="7195827" y="2591567"/>
            <a:ext cx="1459454" cy="2238389"/>
            <a:chOff x="5396977" y="1922769"/>
            <a:chExt cx="1094733" cy="1678792"/>
          </a:xfrm>
        </p:grpSpPr>
        <p:cxnSp>
          <p:nvCxnSpPr>
            <p:cNvPr id="39" name="Straight Connector 38"/>
            <p:cNvCxnSpPr/>
            <p:nvPr/>
          </p:nvCxnSpPr>
          <p:spPr>
            <a:xfrm>
              <a:off x="5954568"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882297"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5396977" y="1922769"/>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60" name="TextBox 59"/>
            <p:cNvSpPr txBox="1"/>
            <p:nvPr/>
          </p:nvSpPr>
          <p:spPr>
            <a:xfrm>
              <a:off x="5745949" y="2186880"/>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3" name="Rectangle 62"/>
            <p:cNvSpPr/>
            <p:nvPr/>
          </p:nvSpPr>
          <p:spPr>
            <a:xfrm>
              <a:off x="5885284" y="2402068"/>
              <a:ext cx="138566" cy="276999"/>
            </a:xfrm>
            <a:prstGeom prst="rect">
              <a:avLst/>
            </a:prstGeom>
          </p:spPr>
          <p:txBody>
            <a:bodyPr wrap="none">
              <a:spAutoFit/>
            </a:bodyPr>
            <a:lstStyle/>
            <a:p>
              <a:pPr algn="ctr"/>
              <a:endParaRPr lang="en-US" dirty="0">
                <a:solidFill>
                  <a:schemeClr val="bg1"/>
                </a:solidFill>
                <a:latin typeface="+mn-ea"/>
              </a:endParaRPr>
            </a:p>
          </p:txBody>
        </p:sp>
      </p:grpSp>
      <p:grpSp>
        <p:nvGrpSpPr>
          <p:cNvPr id="72" name="Group 71"/>
          <p:cNvGrpSpPr/>
          <p:nvPr/>
        </p:nvGrpSpPr>
        <p:grpSpPr>
          <a:xfrm>
            <a:off x="8860777" y="1865824"/>
            <a:ext cx="1113828" cy="2012549"/>
            <a:chOff x="6645852" y="1378462"/>
            <a:chExt cx="835480" cy="1509412"/>
          </a:xfrm>
        </p:grpSpPr>
        <p:cxnSp>
          <p:nvCxnSpPr>
            <p:cNvPr id="47" name="Straight Connector 46"/>
            <p:cNvCxnSpPr/>
            <p:nvPr/>
          </p:nvCxnSpPr>
          <p:spPr>
            <a:xfrm>
              <a:off x="7049101"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6976830"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0" name="Oval 19"/>
            <p:cNvSpPr/>
            <p:nvPr/>
          </p:nvSpPr>
          <p:spPr>
            <a:xfrm>
              <a:off x="6645852" y="2052396"/>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61" name="TextBox 60"/>
            <p:cNvSpPr txBox="1"/>
            <p:nvPr/>
          </p:nvSpPr>
          <p:spPr>
            <a:xfrm>
              <a:off x="6863342" y="2202296"/>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4" name="Rectangle 63"/>
            <p:cNvSpPr/>
            <p:nvPr/>
          </p:nvSpPr>
          <p:spPr>
            <a:xfrm>
              <a:off x="6995057" y="2435049"/>
              <a:ext cx="138566" cy="311624"/>
            </a:xfrm>
            <a:prstGeom prst="rect">
              <a:avLst/>
            </a:prstGeom>
          </p:spPr>
          <p:txBody>
            <a:bodyPr wrap="none">
              <a:spAutoFit/>
            </a:bodyPr>
            <a:lstStyle/>
            <a:p>
              <a:pPr algn="ctr"/>
              <a:endParaRPr lang="en-US" sz="2100" dirty="0">
                <a:solidFill>
                  <a:schemeClr val="bg1"/>
                </a:solidFill>
                <a:latin typeface="+mn-ea"/>
              </a:endParaRPr>
            </a:p>
          </p:txBody>
        </p:sp>
      </p:grpSp>
      <p:grpSp>
        <p:nvGrpSpPr>
          <p:cNvPr id="68" name="Group 67"/>
          <p:cNvGrpSpPr/>
          <p:nvPr/>
        </p:nvGrpSpPr>
        <p:grpSpPr>
          <a:xfrm>
            <a:off x="2217396" y="1865824"/>
            <a:ext cx="1113828" cy="2012549"/>
            <a:chOff x="1662668" y="1378462"/>
            <a:chExt cx="835480" cy="1509412"/>
          </a:xfrm>
        </p:grpSpPr>
        <p:cxnSp>
          <p:nvCxnSpPr>
            <p:cNvPr id="41" name="Straight Connector 40"/>
            <p:cNvCxnSpPr/>
            <p:nvPr/>
          </p:nvCxnSpPr>
          <p:spPr>
            <a:xfrm>
              <a:off x="2080408"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2008137"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 name="Oval 4"/>
            <p:cNvSpPr/>
            <p:nvPr/>
          </p:nvSpPr>
          <p:spPr>
            <a:xfrm>
              <a:off x="1662668" y="2052396"/>
              <a:ext cx="835480" cy="835478"/>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57" name="TextBox 56"/>
            <p:cNvSpPr txBox="1"/>
            <p:nvPr/>
          </p:nvSpPr>
          <p:spPr>
            <a:xfrm>
              <a:off x="1870456" y="2235633"/>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5" name="Rectangle 64"/>
            <p:cNvSpPr/>
            <p:nvPr/>
          </p:nvSpPr>
          <p:spPr>
            <a:xfrm>
              <a:off x="2011125" y="2403691"/>
              <a:ext cx="138566" cy="311624"/>
            </a:xfrm>
            <a:prstGeom prst="rect">
              <a:avLst/>
            </a:prstGeom>
          </p:spPr>
          <p:txBody>
            <a:bodyPr wrap="none">
              <a:spAutoFit/>
            </a:bodyPr>
            <a:lstStyle/>
            <a:p>
              <a:pPr algn="ctr"/>
              <a:endParaRPr lang="en-US" sz="2100" dirty="0">
                <a:solidFill>
                  <a:schemeClr val="bg1">
                    <a:lumMod val="95000"/>
                  </a:schemeClr>
                </a:solidFill>
                <a:latin typeface="+mn-ea"/>
              </a:endParaRPr>
            </a:p>
          </p:txBody>
        </p:sp>
      </p:grpSp>
      <p:grpSp>
        <p:nvGrpSpPr>
          <p:cNvPr id="69" name="Group 68"/>
          <p:cNvGrpSpPr/>
          <p:nvPr/>
        </p:nvGrpSpPr>
        <p:grpSpPr>
          <a:xfrm>
            <a:off x="3536721" y="2591567"/>
            <a:ext cx="1459454" cy="2238389"/>
            <a:chOff x="2652290" y="1922769"/>
            <a:chExt cx="1094733" cy="1678792"/>
          </a:xfrm>
        </p:grpSpPr>
        <p:cxnSp>
          <p:nvCxnSpPr>
            <p:cNvPr id="32" name="Straight Connector 31"/>
            <p:cNvCxnSpPr/>
            <p:nvPr/>
          </p:nvCxnSpPr>
          <p:spPr>
            <a:xfrm>
              <a:off x="3199656"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127385"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9" name="Oval 8"/>
            <p:cNvSpPr/>
            <p:nvPr/>
          </p:nvSpPr>
          <p:spPr>
            <a:xfrm>
              <a:off x="2652290" y="1922769"/>
              <a:ext cx="1094733" cy="10947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8" name="TextBox 57"/>
            <p:cNvSpPr txBox="1"/>
            <p:nvPr/>
          </p:nvSpPr>
          <p:spPr>
            <a:xfrm>
              <a:off x="2991038" y="2183741"/>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6" name="Rectangle 65"/>
            <p:cNvSpPr/>
            <p:nvPr/>
          </p:nvSpPr>
          <p:spPr>
            <a:xfrm>
              <a:off x="3130372" y="2398929"/>
              <a:ext cx="138566" cy="438581"/>
            </a:xfrm>
            <a:prstGeom prst="rect">
              <a:avLst/>
            </a:prstGeom>
          </p:spPr>
          <p:txBody>
            <a:bodyPr wrap="none">
              <a:spAutoFit/>
            </a:bodyPr>
            <a:lstStyle/>
            <a:p>
              <a:pPr algn="ctr"/>
              <a:endParaRPr lang="en-US" sz="3200" dirty="0">
                <a:solidFill>
                  <a:schemeClr val="bg1">
                    <a:lumMod val="95000"/>
                  </a:schemeClr>
                </a:solidFill>
                <a:latin typeface="+mn-ea"/>
              </a:endParaRPr>
            </a:p>
          </p:txBody>
        </p:sp>
      </p:grpSp>
      <p:sp>
        <p:nvSpPr>
          <p:cNvPr id="53" name="Freeform 143"/>
          <p:cNvSpPr>
            <a:spLocks noEditPoints="1"/>
          </p:cNvSpPr>
          <p:nvPr/>
        </p:nvSpPr>
        <p:spPr bwMode="auto">
          <a:xfrm>
            <a:off x="2575184" y="3314071"/>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4" name="Freeform 92"/>
          <p:cNvSpPr>
            <a:spLocks noEditPoints="1"/>
          </p:cNvSpPr>
          <p:nvPr/>
        </p:nvSpPr>
        <p:spPr bwMode="auto">
          <a:xfrm>
            <a:off x="4073283" y="334101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5" name="组合 54"/>
          <p:cNvGrpSpPr/>
          <p:nvPr/>
        </p:nvGrpSpPr>
        <p:grpSpPr>
          <a:xfrm>
            <a:off x="5818633" y="3277774"/>
            <a:ext cx="581996" cy="544612"/>
            <a:chOff x="6661150" y="233363"/>
            <a:chExt cx="320675" cy="300038"/>
          </a:xfrm>
          <a:solidFill>
            <a:schemeClr val="bg1"/>
          </a:solidFill>
        </p:grpSpPr>
        <p:sp>
          <p:nvSpPr>
            <p:cNvPr id="5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76" name="Freeform 140"/>
          <p:cNvSpPr>
            <a:spLocks noEditPoints="1"/>
          </p:cNvSpPr>
          <p:nvPr/>
        </p:nvSpPr>
        <p:spPr bwMode="auto">
          <a:xfrm>
            <a:off x="7724629" y="3337013"/>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7" name="组合 76"/>
          <p:cNvGrpSpPr/>
          <p:nvPr/>
        </p:nvGrpSpPr>
        <p:grpSpPr>
          <a:xfrm>
            <a:off x="9241300" y="3357993"/>
            <a:ext cx="352781" cy="343917"/>
            <a:chOff x="8175625" y="987426"/>
            <a:chExt cx="314325" cy="306388"/>
          </a:xfrm>
          <a:solidFill>
            <a:schemeClr val="bg1"/>
          </a:solidFill>
        </p:grpSpPr>
        <p:sp>
          <p:nvSpPr>
            <p:cNvPr id="78"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2"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slide(fromLeft)">
                                      <p:cBhvr>
                                        <p:cTn id="16" dur="500"/>
                                        <p:tgtEl>
                                          <p:spTgt spid="44"/>
                                        </p:tgtEl>
                                      </p:cBhvr>
                                    </p:animEffect>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ppt_x"/>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Right)">
                                      <p:cBhvr>
                                        <p:cTn id="25" dur="500"/>
                                        <p:tgtEl>
                                          <p:spTgt spid="26"/>
                                        </p:tgtEl>
                                      </p:cBhvr>
                                    </p:animEffect>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ppt_x"/>
                                          </p:val>
                                        </p:tav>
                                        <p:tav tm="100000">
                                          <p:val>
                                            <p:strVal val="#ppt_x"/>
                                          </p:val>
                                        </p:tav>
                                      </p:tavLst>
                                    </p:anim>
                                    <p:anim calcmode="lin" valueType="num">
                                      <p:cBhvr additive="base">
                                        <p:cTn id="30" dur="500" fill="hold"/>
                                        <p:tgtEl>
                                          <p:spTgt spid="7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3500"/>
                            </p:stCondLst>
                            <p:childTnLst>
                              <p:par>
                                <p:cTn id="36" presetID="2" presetClass="entr" presetSubtype="4" accel="50000" decel="5000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slide(fromLeft)">
                                      <p:cBhvr>
                                        <p:cTn id="43" dur="500"/>
                                        <p:tgtEl>
                                          <p:spTgt spid="29"/>
                                        </p:tgtEl>
                                      </p:cBhvr>
                                    </p:animEffect>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1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slide(fromRight)">
                                      <p:cBhvr>
                                        <p:cTn id="52" dur="500"/>
                                        <p:tgtEl>
                                          <p:spTgt spid="49"/>
                                        </p:tgtEl>
                                      </p:cBhvr>
                                    </p:animEffect>
                                  </p:childTnLst>
                                </p:cTn>
                              </p:par>
                            </p:childTnLst>
                          </p:cTn>
                        </p:par>
                        <p:par>
                          <p:cTn id="53" fill="hold">
                            <p:stCondLst>
                              <p:cond delay="5500"/>
                            </p:stCondLst>
                            <p:childTnLst>
                              <p:par>
                                <p:cTn id="54" presetID="23" presetClass="entr" presetSubtype="16"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23" presetClass="entr" presetSubtype="16"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500" fill="hold"/>
                                        <p:tgtEl>
                                          <p:spTgt spid="55"/>
                                        </p:tgtEl>
                                        <p:attrNameLst>
                                          <p:attrName>ppt_w</p:attrName>
                                        </p:attrNameLst>
                                      </p:cBhvr>
                                      <p:tavLst>
                                        <p:tav tm="0">
                                          <p:val>
                                            <p:fltVal val="0"/>
                                          </p:val>
                                        </p:tav>
                                        <p:tav tm="100000">
                                          <p:val>
                                            <p:strVal val="#ppt_w"/>
                                          </p:val>
                                        </p:tav>
                                      </p:tavLst>
                                    </p:anim>
                                    <p:anim calcmode="lin" valueType="num">
                                      <p:cBhvr>
                                        <p:cTn id="67" dur="500" fill="hold"/>
                                        <p:tgtEl>
                                          <p:spTgt spid="55"/>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23" presetClass="entr" presetSubtype="16"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childTnLst>
                                </p:cTn>
                              </p:par>
                            </p:childTnLst>
                          </p:cTn>
                        </p:par>
                        <p:par>
                          <p:cTn id="73" fill="hold">
                            <p:stCondLst>
                              <p:cond delay="7500"/>
                            </p:stCondLst>
                            <p:childTnLst>
                              <p:par>
                                <p:cTn id="74" presetID="23" presetClass="entr" presetSubtype="16" fill="hold" nodeType="afterEffect">
                                  <p:stCondLst>
                                    <p:cond delay="0"/>
                                  </p:stCondLst>
                                  <p:childTnLst>
                                    <p:set>
                                      <p:cBhvr>
                                        <p:cTn id="75" dur="1" fill="hold">
                                          <p:stCondLst>
                                            <p:cond delay="0"/>
                                          </p:stCondLst>
                                        </p:cTn>
                                        <p:tgtEl>
                                          <p:spTgt spid="77"/>
                                        </p:tgtEl>
                                        <p:attrNameLst>
                                          <p:attrName>style.visibility</p:attrName>
                                        </p:attrNameLst>
                                      </p:cBhvr>
                                      <p:to>
                                        <p:strVal val="visible"/>
                                      </p:to>
                                    </p:set>
                                    <p:anim calcmode="lin" valueType="num">
                                      <p:cBhvr>
                                        <p:cTn id="76" dur="500" fill="hold"/>
                                        <p:tgtEl>
                                          <p:spTgt spid="77"/>
                                        </p:tgtEl>
                                        <p:attrNameLst>
                                          <p:attrName>ppt_w</p:attrName>
                                        </p:attrNameLst>
                                      </p:cBhvr>
                                      <p:tavLst>
                                        <p:tav tm="0">
                                          <p:val>
                                            <p:fltVal val="0"/>
                                          </p:val>
                                        </p:tav>
                                        <p:tav tm="100000">
                                          <p:val>
                                            <p:strVal val="#ppt_w"/>
                                          </p:val>
                                        </p:tav>
                                      </p:tavLst>
                                    </p:anim>
                                    <p:anim calcmode="lin" valueType="num">
                                      <p:cBhvr>
                                        <p:cTn id="77" dur="500" fill="hold"/>
                                        <p:tgtEl>
                                          <p:spTgt spid="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7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854675" y="1794999"/>
            <a:ext cx="6482652" cy="4322328"/>
          </a:xfrm>
          <a:prstGeom prst="rect">
            <a:avLst/>
          </a:prstGeom>
          <a:ln>
            <a:noFill/>
          </a:ln>
        </p:spPr>
      </p:sp>
      <p:sp>
        <p:nvSpPr>
          <p:cNvPr id="40" name="Freeform 39"/>
          <p:cNvSpPr/>
          <p:nvPr/>
        </p:nvSpPr>
        <p:spPr>
          <a:xfrm>
            <a:off x="2601549"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855">
              <a:lnSpc>
                <a:spcPct val="90000"/>
              </a:lnSpc>
              <a:spcBef>
                <a:spcPct val="0"/>
              </a:spcBef>
              <a:spcAft>
                <a:spcPct val="35000"/>
              </a:spcAft>
            </a:pPr>
            <a:endParaRPr lang="en-US" sz="4800" dirty="0">
              <a:latin typeface="+mn-ea"/>
            </a:endParaRPr>
          </a:p>
        </p:txBody>
      </p:sp>
      <p:sp>
        <p:nvSpPr>
          <p:cNvPr id="41" name="Freeform 40"/>
          <p:cNvSpPr/>
          <p:nvPr/>
        </p:nvSpPr>
        <p:spPr>
          <a:xfrm rot="16200000">
            <a:off x="3049475" y="290043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7275" rIns="72146" bIns="77274" numCol="1" spcCol="1693" anchor="ctr" anchorCtr="0">
            <a:noAutofit/>
          </a:bodyPr>
          <a:lstStyle/>
          <a:p>
            <a:pPr algn="ctr" defTabSz="710565">
              <a:lnSpc>
                <a:spcPct val="90000"/>
              </a:lnSpc>
              <a:spcBef>
                <a:spcPct val="0"/>
              </a:spcBef>
              <a:spcAft>
                <a:spcPct val="35000"/>
              </a:spcAft>
            </a:pPr>
            <a:endParaRPr lang="en-US" sz="1600">
              <a:latin typeface="+mn-ea"/>
            </a:endParaRPr>
          </a:p>
        </p:txBody>
      </p:sp>
      <p:sp>
        <p:nvSpPr>
          <p:cNvPr id="42" name="Freeform 41"/>
          <p:cNvSpPr/>
          <p:nvPr/>
        </p:nvSpPr>
        <p:spPr>
          <a:xfrm>
            <a:off x="2601549" y="1723400"/>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855">
              <a:lnSpc>
                <a:spcPct val="90000"/>
              </a:lnSpc>
              <a:spcBef>
                <a:spcPct val="0"/>
              </a:spcBef>
              <a:spcAft>
                <a:spcPct val="35000"/>
              </a:spcAft>
            </a:pPr>
            <a:r>
              <a:rPr lang="en-US" sz="3700" dirty="0">
                <a:latin typeface="+mn-ea"/>
              </a:rPr>
              <a:t>4</a:t>
            </a:r>
          </a:p>
        </p:txBody>
      </p:sp>
      <p:sp>
        <p:nvSpPr>
          <p:cNvPr id="43" name="Freeform 42"/>
          <p:cNvSpPr/>
          <p:nvPr/>
        </p:nvSpPr>
        <p:spPr>
          <a:xfrm>
            <a:off x="3837732" y="3688752"/>
            <a:ext cx="240478" cy="38641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5" rIns="72146" bIns="77275" numCol="1" spcCol="1693" anchor="ctr" anchorCtr="0">
            <a:noAutofit/>
          </a:bodyPr>
          <a:lstStyle/>
          <a:p>
            <a:pPr algn="ctr" defTabSz="710565">
              <a:lnSpc>
                <a:spcPct val="90000"/>
              </a:lnSpc>
              <a:spcBef>
                <a:spcPct val="0"/>
              </a:spcBef>
              <a:spcAft>
                <a:spcPct val="35000"/>
              </a:spcAft>
            </a:pPr>
            <a:endParaRPr lang="en-US" sz="1600">
              <a:latin typeface="+mn-ea"/>
            </a:endParaRPr>
          </a:p>
        </p:txBody>
      </p:sp>
      <p:sp>
        <p:nvSpPr>
          <p:cNvPr id="44" name="Freeform 43"/>
          <p:cNvSpPr/>
          <p:nvPr/>
        </p:nvSpPr>
        <p:spPr>
          <a:xfrm>
            <a:off x="4191646"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855">
              <a:lnSpc>
                <a:spcPct val="90000"/>
              </a:lnSpc>
              <a:spcBef>
                <a:spcPct val="0"/>
              </a:spcBef>
              <a:spcAft>
                <a:spcPct val="35000"/>
              </a:spcAft>
            </a:pPr>
            <a:r>
              <a:rPr lang="en-US" sz="4300" dirty="0">
                <a:latin typeface="+mn-ea"/>
              </a:rPr>
              <a:t>3</a:t>
            </a:r>
          </a:p>
        </p:txBody>
      </p:sp>
      <p:sp>
        <p:nvSpPr>
          <p:cNvPr id="45" name="Freeform 44"/>
          <p:cNvSpPr/>
          <p:nvPr/>
        </p:nvSpPr>
        <p:spPr>
          <a:xfrm rot="5400000">
            <a:off x="3049475" y="447712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4" rIns="72145" bIns="77275" numCol="1" spcCol="1693" anchor="ctr" anchorCtr="0">
            <a:noAutofit/>
          </a:bodyPr>
          <a:lstStyle/>
          <a:p>
            <a:pPr algn="ctr" defTabSz="710565">
              <a:lnSpc>
                <a:spcPct val="90000"/>
              </a:lnSpc>
              <a:spcBef>
                <a:spcPct val="0"/>
              </a:spcBef>
              <a:spcAft>
                <a:spcPct val="35000"/>
              </a:spcAft>
            </a:pPr>
            <a:endParaRPr lang="en-US" sz="1600">
              <a:latin typeface="+mn-ea"/>
            </a:endParaRPr>
          </a:p>
        </p:txBody>
      </p:sp>
      <p:sp>
        <p:nvSpPr>
          <p:cNvPr id="46" name="Freeform 45"/>
          <p:cNvSpPr/>
          <p:nvPr/>
        </p:nvSpPr>
        <p:spPr>
          <a:xfrm>
            <a:off x="2601549" y="4904008"/>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855">
              <a:lnSpc>
                <a:spcPct val="90000"/>
              </a:lnSpc>
              <a:spcBef>
                <a:spcPct val="0"/>
              </a:spcBef>
              <a:spcAft>
                <a:spcPct val="35000"/>
              </a:spcAft>
            </a:pPr>
            <a:r>
              <a:rPr lang="en-US" sz="4300" dirty="0">
                <a:latin typeface="+mn-ea"/>
              </a:rPr>
              <a:t>2</a:t>
            </a:r>
          </a:p>
        </p:txBody>
      </p:sp>
      <p:sp>
        <p:nvSpPr>
          <p:cNvPr id="47" name="Freeform 46"/>
          <p:cNvSpPr/>
          <p:nvPr/>
        </p:nvSpPr>
        <p:spPr>
          <a:xfrm rot="21600000">
            <a:off x="2261248" y="3688751"/>
            <a:ext cx="240479" cy="386415"/>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180382" y="231848"/>
                </a:moveTo>
                <a:lnTo>
                  <a:pt x="90191" y="231848"/>
                </a:lnTo>
                <a:lnTo>
                  <a:pt x="90191" y="289810"/>
                </a:lnTo>
                <a:lnTo>
                  <a:pt x="0" y="144905"/>
                </a:lnTo>
                <a:lnTo>
                  <a:pt x="90191" y="0"/>
                </a:lnTo>
                <a:lnTo>
                  <a:pt x="90191" y="57962"/>
                </a:lnTo>
                <a:lnTo>
                  <a:pt x="180382" y="57962"/>
                </a:lnTo>
                <a:lnTo>
                  <a:pt x="180382" y="231848"/>
                </a:lnTo>
                <a:close/>
              </a:path>
            </a:pathLst>
          </a:custGeom>
          <a:solidFill>
            <a:schemeClr val="bg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2146" tIns="77276" rIns="1" bIns="77275" numCol="1" spcCol="1693" anchor="ctr" anchorCtr="0">
            <a:noAutofit/>
          </a:bodyPr>
          <a:lstStyle/>
          <a:p>
            <a:pPr algn="ctr" defTabSz="710565">
              <a:lnSpc>
                <a:spcPct val="90000"/>
              </a:lnSpc>
              <a:spcBef>
                <a:spcPct val="0"/>
              </a:spcBef>
              <a:spcAft>
                <a:spcPct val="35000"/>
              </a:spcAft>
            </a:pPr>
            <a:endParaRPr lang="en-US" sz="1600">
              <a:latin typeface="+mn-ea"/>
            </a:endParaRPr>
          </a:p>
        </p:txBody>
      </p:sp>
      <p:sp>
        <p:nvSpPr>
          <p:cNvPr id="48" name="Freeform 47"/>
          <p:cNvSpPr/>
          <p:nvPr/>
        </p:nvSpPr>
        <p:spPr>
          <a:xfrm>
            <a:off x="1011452"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855">
              <a:lnSpc>
                <a:spcPct val="90000"/>
              </a:lnSpc>
              <a:spcBef>
                <a:spcPct val="0"/>
              </a:spcBef>
              <a:spcAft>
                <a:spcPct val="35000"/>
              </a:spcAft>
            </a:pPr>
            <a:r>
              <a:rPr lang="en-US" sz="4300" dirty="0">
                <a:latin typeface="+mn-ea"/>
              </a:rPr>
              <a:t>1</a:t>
            </a:r>
          </a:p>
        </p:txBody>
      </p:sp>
      <p:grpSp>
        <p:nvGrpSpPr>
          <p:cNvPr id="27" name="Group 26"/>
          <p:cNvGrpSpPr/>
          <p:nvPr/>
        </p:nvGrpSpPr>
        <p:grpSpPr>
          <a:xfrm>
            <a:off x="6027394" y="5075241"/>
            <a:ext cx="4983765" cy="964368"/>
            <a:chOff x="4033795" y="1000568"/>
            <a:chExt cx="3738310" cy="723276"/>
          </a:xfrm>
        </p:grpSpPr>
        <p:grpSp>
          <p:nvGrpSpPr>
            <p:cNvPr id="28" name="Group 29"/>
            <p:cNvGrpSpPr/>
            <p:nvPr/>
          </p:nvGrpSpPr>
          <p:grpSpPr>
            <a:xfrm>
              <a:off x="4399178" y="1000568"/>
              <a:ext cx="3372927" cy="723276"/>
              <a:chOff x="798970" y="1689403"/>
              <a:chExt cx="1860430" cy="723276"/>
            </a:xfrm>
          </p:grpSpPr>
          <p:sp>
            <p:nvSpPr>
              <p:cNvPr id="30"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p>
            </p:txBody>
          </p:sp>
          <p:sp>
            <p:nvSpPr>
              <p:cNvPr id="31"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29" name="Rectangle 28"/>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2" name="Group 31"/>
          <p:cNvGrpSpPr/>
          <p:nvPr/>
        </p:nvGrpSpPr>
        <p:grpSpPr>
          <a:xfrm>
            <a:off x="6027394" y="1648185"/>
            <a:ext cx="4983765" cy="964368"/>
            <a:chOff x="4033795" y="1000568"/>
            <a:chExt cx="3738310" cy="723276"/>
          </a:xfrm>
        </p:grpSpPr>
        <p:grpSp>
          <p:nvGrpSpPr>
            <p:cNvPr id="33" name="Group 29"/>
            <p:cNvGrpSpPr/>
            <p:nvPr/>
          </p:nvGrpSpPr>
          <p:grpSpPr>
            <a:xfrm>
              <a:off x="4399178" y="1000568"/>
              <a:ext cx="3372927" cy="723276"/>
              <a:chOff x="798970" y="1689403"/>
              <a:chExt cx="1860430" cy="723276"/>
            </a:xfrm>
          </p:grpSpPr>
          <p:sp>
            <p:nvSpPr>
              <p:cNvPr id="35"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36"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34" name="Rectangle 3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37" name="Group 36"/>
          <p:cNvGrpSpPr/>
          <p:nvPr/>
        </p:nvGrpSpPr>
        <p:grpSpPr>
          <a:xfrm>
            <a:off x="6027394" y="2790539"/>
            <a:ext cx="4983765" cy="964367"/>
            <a:chOff x="4033795" y="1822859"/>
            <a:chExt cx="3738310" cy="723275"/>
          </a:xfrm>
        </p:grpSpPr>
        <p:grpSp>
          <p:nvGrpSpPr>
            <p:cNvPr id="38" name="Group 29"/>
            <p:cNvGrpSpPr/>
            <p:nvPr/>
          </p:nvGrpSpPr>
          <p:grpSpPr>
            <a:xfrm>
              <a:off x="4399178" y="1822859"/>
              <a:ext cx="3372927" cy="723275"/>
              <a:chOff x="798970" y="1689403"/>
              <a:chExt cx="1860430" cy="723275"/>
            </a:xfrm>
          </p:grpSpPr>
          <p:sp>
            <p:nvSpPr>
              <p:cNvPr id="52"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02</a:t>
                </a:r>
              </a:p>
            </p:txBody>
          </p:sp>
          <p:sp>
            <p:nvSpPr>
              <p:cNvPr id="62"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49" name="Rectangle 48"/>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4" name="Group 63"/>
          <p:cNvGrpSpPr/>
          <p:nvPr/>
        </p:nvGrpSpPr>
        <p:grpSpPr>
          <a:xfrm>
            <a:off x="6027395" y="3932891"/>
            <a:ext cx="4983763" cy="964367"/>
            <a:chOff x="4033795" y="1822859"/>
            <a:chExt cx="3738309" cy="723275"/>
          </a:xfrm>
        </p:grpSpPr>
        <p:grpSp>
          <p:nvGrpSpPr>
            <p:cNvPr id="65" name="Group 29"/>
            <p:cNvGrpSpPr/>
            <p:nvPr/>
          </p:nvGrpSpPr>
          <p:grpSpPr>
            <a:xfrm>
              <a:off x="4399178" y="1822859"/>
              <a:ext cx="3372926" cy="723275"/>
              <a:chOff x="798970" y="1689403"/>
              <a:chExt cx="1860430" cy="723275"/>
            </a:xfrm>
          </p:grpSpPr>
          <p:sp>
            <p:nvSpPr>
              <p:cNvPr id="67"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68"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6" name="Rectangle 65"/>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51" name="组合 50"/>
          <p:cNvGrpSpPr/>
          <p:nvPr/>
        </p:nvGrpSpPr>
        <p:grpSpPr>
          <a:xfrm>
            <a:off x="2969600" y="3669454"/>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grpSp>
        <p:nvGrpSpPr>
          <p:cNvPr id="57" name="组合 56"/>
          <p:cNvGrpSpPr/>
          <p:nvPr/>
        </p:nvGrpSpPr>
        <p:grpSpPr>
          <a:xfrm>
            <a:off x="5908715" y="1761584"/>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0" name="组合 59"/>
          <p:cNvGrpSpPr/>
          <p:nvPr/>
        </p:nvGrpSpPr>
        <p:grpSpPr>
          <a:xfrm>
            <a:off x="5906042" y="2882111"/>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6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9" name="组合 68"/>
          <p:cNvGrpSpPr/>
          <p:nvPr/>
        </p:nvGrpSpPr>
        <p:grpSpPr>
          <a:xfrm>
            <a:off x="5906042" y="4002637"/>
            <a:ext cx="402121" cy="401104"/>
            <a:chOff x="-959970" y="1422605"/>
            <a:chExt cx="596900" cy="595313"/>
          </a:xfrm>
        </p:grpSpPr>
        <p:sp>
          <p:nvSpPr>
            <p:cNvPr id="70"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71"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2" name="组合 71"/>
          <p:cNvGrpSpPr/>
          <p:nvPr/>
        </p:nvGrpSpPr>
        <p:grpSpPr>
          <a:xfrm>
            <a:off x="5906042" y="5156576"/>
            <a:ext cx="402121" cy="401104"/>
            <a:chOff x="-959970" y="1422605"/>
            <a:chExt cx="596900" cy="595313"/>
          </a:xfrm>
        </p:grpSpPr>
        <p:sp>
          <p:nvSpPr>
            <p:cNvPr id="73"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slide(fromBottom)">
                                      <p:cBhvr>
                                        <p:cTn id="11" dur="500"/>
                                        <p:tgtEl>
                                          <p:spTgt spid="41"/>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lide(fromLeft)">
                                      <p:cBhvr>
                                        <p:cTn id="15" dur="500"/>
                                        <p:tgtEl>
                                          <p:spTgt spid="43"/>
                                        </p:tgtEl>
                                      </p:cBhvr>
                                    </p:animEffec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slide(fromRight)">
                                      <p:cBhvr>
                                        <p:cTn id="19" dur="500"/>
                                        <p:tgtEl>
                                          <p:spTgt spid="47"/>
                                        </p:tgtEl>
                                      </p:cBhvr>
                                    </p:animEffect>
                                  </p:childTnLst>
                                </p:cTn>
                              </p:par>
                            </p:childTnLst>
                          </p:cTn>
                        </p:par>
                        <p:par>
                          <p:cTn id="20" fill="hold">
                            <p:stCondLst>
                              <p:cond delay="2500"/>
                            </p:stCondLst>
                            <p:childTnLst>
                              <p:par>
                                <p:cTn id="21" presetID="1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lide(fromTop)">
                                      <p:cBhvr>
                                        <p:cTn id="23" dur="500"/>
                                        <p:tgtEl>
                                          <p:spTgt spid="45"/>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lide(fromBottom)">
                                      <p:cBhvr>
                                        <p:cTn id="27" dur="500"/>
                                        <p:tgtEl>
                                          <p:spTgt spid="42"/>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slide(fromLeft)">
                                      <p:cBhvr>
                                        <p:cTn id="31" dur="500"/>
                                        <p:tgtEl>
                                          <p:spTgt spid="44"/>
                                        </p:tgtEl>
                                      </p:cBhvr>
                                    </p:animEffect>
                                  </p:childTnLst>
                                </p:cTn>
                              </p:par>
                            </p:childTnLst>
                          </p:cTn>
                        </p:par>
                        <p:par>
                          <p:cTn id="32" fill="hold">
                            <p:stCondLst>
                              <p:cond delay="4000"/>
                            </p:stCondLst>
                            <p:childTnLst>
                              <p:par>
                                <p:cTn id="33" presetID="12" presetClass="entr" presetSubtype="2"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slide(fromRight)">
                                      <p:cBhvr>
                                        <p:cTn id="35" dur="500"/>
                                        <p:tgtEl>
                                          <p:spTgt spid="48"/>
                                        </p:tgtEl>
                                      </p:cBhvr>
                                    </p:animEffect>
                                  </p:childTnLst>
                                </p:cTn>
                              </p:par>
                            </p:childTnLst>
                          </p:cTn>
                        </p:par>
                        <p:par>
                          <p:cTn id="36" fill="hold">
                            <p:stCondLst>
                              <p:cond delay="4500"/>
                            </p:stCondLst>
                            <p:childTnLst>
                              <p:par>
                                <p:cTn id="37" presetID="1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Top)">
                                      <p:cBhvr>
                                        <p:cTn id="39" dur="500"/>
                                        <p:tgtEl>
                                          <p:spTgt spid="46"/>
                                        </p:tgtEl>
                                      </p:cBhvr>
                                    </p:animEffect>
                                  </p:childTnLst>
                                </p:cTn>
                              </p:par>
                            </p:childTnLst>
                          </p:cTn>
                        </p:par>
                        <p:par>
                          <p:cTn id="40" fill="hold">
                            <p:stCondLst>
                              <p:cond delay="5000"/>
                            </p:stCondLst>
                            <p:childTnLst>
                              <p:par>
                                <p:cTn id="41" presetID="2" presetClass="entr" presetSubtype="2" accel="50000" decel="5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8" accel="50000" decel="5000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0-#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8" accel="50000" decel="5000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0-#ppt_w/2"/>
                                          </p:val>
                                        </p:tav>
                                        <p:tav tm="100000">
                                          <p:val>
                                            <p:strVal val="#ppt_x"/>
                                          </p:val>
                                        </p:tav>
                                      </p:tavLst>
                                    </p:anim>
                                    <p:anim calcmode="lin" valueType="num">
                                      <p:cBhvr additive="base">
                                        <p:cTn id="57" dur="5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accel="50000" decel="5000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8" accel="50000" decel="5000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0-#ppt_w/2"/>
                                          </p:val>
                                        </p:tav>
                                        <p:tav tm="100000">
                                          <p:val>
                                            <p:strVal val="#ppt_x"/>
                                          </p:val>
                                        </p:tav>
                                      </p:tavLst>
                                    </p:anim>
                                    <p:anim calcmode="lin" valueType="num">
                                      <p:cBhvr additive="base">
                                        <p:cTn id="66" dur="500" fill="hold"/>
                                        <p:tgtEl>
                                          <p:spTgt spid="69"/>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 presetClass="entr" presetSubtype="2" accel="50000" decel="5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nodeType="withEffect">
                                  <p:stCondLst>
                                    <p:cond delay="0"/>
                                  </p:stCondLst>
                                  <p:childTnLst>
                                    <p:set>
                                      <p:cBhvr>
                                        <p:cTn id="73" dur="1" fill="hold">
                                          <p:stCondLst>
                                            <p:cond delay="0"/>
                                          </p:stCondLst>
                                        </p:cTn>
                                        <p:tgtEl>
                                          <p:spTgt spid="72"/>
                                        </p:tgtEl>
                                        <p:attrNameLst>
                                          <p:attrName>style.visibility</p:attrName>
                                        </p:attrNameLst>
                                      </p:cBhvr>
                                      <p:to>
                                        <p:strVal val="visible"/>
                                      </p:to>
                                    </p:set>
                                    <p:anim calcmode="lin" valueType="num">
                                      <p:cBhvr additive="base">
                                        <p:cTn id="74" dur="500" fill="hold"/>
                                        <p:tgtEl>
                                          <p:spTgt spid="72"/>
                                        </p:tgtEl>
                                        <p:attrNameLst>
                                          <p:attrName>ppt_x</p:attrName>
                                        </p:attrNameLst>
                                      </p:cBhvr>
                                      <p:tavLst>
                                        <p:tav tm="0">
                                          <p:val>
                                            <p:strVal val="0-#ppt_w/2"/>
                                          </p:val>
                                        </p:tav>
                                        <p:tav tm="100000">
                                          <p:val>
                                            <p:strVal val="#ppt_x"/>
                                          </p:val>
                                        </p:tav>
                                      </p:tavLst>
                                    </p:anim>
                                    <p:anim calcmode="lin" valueType="num">
                                      <p:cBhvr additive="base">
                                        <p:cTn id="75"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408987" y="2276873"/>
            <a:ext cx="4185761" cy="830997"/>
          </a:xfrm>
          <a:prstGeom prst="rect">
            <a:avLst/>
          </a:prstGeom>
          <a:noFill/>
        </p:spPr>
        <p:txBody>
          <a:bodyPr wrap="none" rtlCol="0">
            <a:spAutoFit/>
          </a:bodyPr>
          <a:lstStyle/>
          <a:p>
            <a:pPr marL="0" lvl="1"/>
            <a:r>
              <a:rPr lang="zh-CN" altLang="en-US" sz="4800" b="1" spc="400" dirty="0" smtClean="0">
                <a:solidFill>
                  <a:schemeClr val="bg1"/>
                </a:solidFill>
                <a:latin typeface="微软雅黑" panose="020B0503020204020204" pitchFamily="34" charset="-122"/>
                <a:ea typeface="微软雅黑" panose="020B0503020204020204" pitchFamily="34" charset="-122"/>
              </a:rPr>
              <a:t>年度工作概述</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68037" y="3122892"/>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2549343" y="326484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7" name="文本框 6"/>
          <p:cNvSpPr txBox="1"/>
          <p:nvPr/>
        </p:nvSpPr>
        <p:spPr>
          <a:xfrm>
            <a:off x="2549342" y="366958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4820298" y="326919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9" name="文本框 9"/>
          <p:cNvSpPr txBox="1"/>
          <p:nvPr/>
        </p:nvSpPr>
        <p:spPr>
          <a:xfrm>
            <a:off x="4820299" y="367452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grpSp>
        <p:nvGrpSpPr>
          <p:cNvPr id="10" name="组合 9"/>
          <p:cNvGrpSpPr/>
          <p:nvPr/>
        </p:nvGrpSpPr>
        <p:grpSpPr>
          <a:xfrm>
            <a:off x="240837" y="2078753"/>
            <a:ext cx="2016224" cy="2016224"/>
            <a:chOff x="2118480" y="1316166"/>
            <a:chExt cx="1512168" cy="1512168"/>
          </a:xfrm>
        </p:grpSpPr>
        <p:sp>
          <p:nvSpPr>
            <p:cNvPr id="11" name="椭圆 10"/>
            <p:cNvSpPr/>
            <p:nvPr/>
          </p:nvSpPr>
          <p:spPr>
            <a:xfrm>
              <a:off x="2118480" y="1316166"/>
              <a:ext cx="1512168" cy="151216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67"/>
            <p:cNvSpPr txBox="1"/>
            <p:nvPr/>
          </p:nvSpPr>
          <p:spPr>
            <a:xfrm>
              <a:off x="2363474" y="1556810"/>
              <a:ext cx="1022180" cy="992579"/>
            </a:xfrm>
            <a:prstGeom prst="rect">
              <a:avLst/>
            </a:prstGeom>
            <a:noFill/>
          </p:spPr>
          <p:txBody>
            <a:bodyPr wrap="square" rtlCol="0">
              <a:spAutoFit/>
            </a:bodyPr>
            <a:lstStyle/>
            <a:p>
              <a:pPr marL="0" lvl="1" algn="ctr"/>
              <a:r>
                <a:rPr lang="en-US" altLang="zh-CN" sz="8000" spc="300" dirty="0">
                  <a:solidFill>
                    <a:schemeClr val="bg1"/>
                  </a:solidFill>
                  <a:latin typeface="Impact" panose="020B0806030902050204" pitchFamily="34" charset="0"/>
                  <a:ea typeface="微软雅黑" panose="020B0503020204020204" pitchFamily="34" charset="-122"/>
                </a:rPr>
                <a:t>01</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121908" tIns="60954" rIns="121908" bIns="60954" numCol="1" anchor="t" anchorCtr="0" compatLnSpc="1"/>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p:spPr>
        <p:txBody>
          <a:bodyPr vert="horz" wrap="square" lIns="121908" tIns="60954" rIns="121908" bIns="60954" numCol="1" anchor="t" anchorCtr="0" compatLnSpc="1"/>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strips(upRight)">
                                      <p:cBhvr>
                                        <p:cTn id="63" dur="500"/>
                                        <p:tgtEl>
                                          <p:spTgt spid="6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7" grpId="0"/>
      <p:bldP spid="37" grpId="0" animBg="1"/>
      <p:bldP spid="41" grpId="0" animBg="1"/>
      <p:bldP spid="6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408987" y="2276873"/>
            <a:ext cx="4185761" cy="830997"/>
          </a:xfrm>
          <a:prstGeom prst="rect">
            <a:avLst/>
          </a:prstGeom>
          <a:noFill/>
        </p:spPr>
        <p:txBody>
          <a:bodyPr wrap="none" rtlCol="0">
            <a:spAutoFit/>
          </a:bodyPr>
          <a:lstStyle/>
          <a:p>
            <a:pPr marL="0" lvl="1"/>
            <a:r>
              <a:rPr lang="zh-CN" altLang="en-US" sz="4800" b="1" spc="400" dirty="0" smtClean="0">
                <a:solidFill>
                  <a:schemeClr val="bg1"/>
                </a:solidFill>
                <a:latin typeface="微软雅黑" panose="020B0503020204020204" pitchFamily="34" charset="-122"/>
                <a:ea typeface="微软雅黑" panose="020B0503020204020204" pitchFamily="34" charset="-122"/>
              </a:rPr>
              <a:t>明年工作计划</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68037" y="3122892"/>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2549343" y="326484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7" name="文本框 6"/>
          <p:cNvSpPr txBox="1"/>
          <p:nvPr/>
        </p:nvSpPr>
        <p:spPr>
          <a:xfrm>
            <a:off x="2549342" y="366958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4820298" y="326919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sp>
        <p:nvSpPr>
          <p:cNvPr id="9" name="文本框 9"/>
          <p:cNvSpPr txBox="1"/>
          <p:nvPr/>
        </p:nvSpPr>
        <p:spPr>
          <a:xfrm>
            <a:off x="4820299" y="367452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chemeClr val="bg1"/>
                </a:solidFill>
                <a:latin typeface="微软雅黑" panose="020B0503020204020204" pitchFamily="34" charset="-122"/>
                <a:ea typeface="微软雅黑" panose="020B0503020204020204" pitchFamily="34" charset="-122"/>
              </a:rPr>
              <a:t>标题文字内容</a:t>
            </a:r>
          </a:p>
        </p:txBody>
      </p:sp>
      <p:grpSp>
        <p:nvGrpSpPr>
          <p:cNvPr id="10" name="组合 9"/>
          <p:cNvGrpSpPr/>
          <p:nvPr/>
        </p:nvGrpSpPr>
        <p:grpSpPr>
          <a:xfrm>
            <a:off x="240837" y="2078753"/>
            <a:ext cx="2016224" cy="2016224"/>
            <a:chOff x="2118480" y="1316166"/>
            <a:chExt cx="1512168" cy="1512168"/>
          </a:xfrm>
        </p:grpSpPr>
        <p:sp>
          <p:nvSpPr>
            <p:cNvPr id="11" name="椭圆 10"/>
            <p:cNvSpPr/>
            <p:nvPr/>
          </p:nvSpPr>
          <p:spPr>
            <a:xfrm>
              <a:off x="2118480" y="1316166"/>
              <a:ext cx="1512168" cy="151216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67"/>
            <p:cNvSpPr txBox="1"/>
            <p:nvPr/>
          </p:nvSpPr>
          <p:spPr>
            <a:xfrm>
              <a:off x="2363474" y="1556810"/>
              <a:ext cx="1022180" cy="992579"/>
            </a:xfrm>
            <a:prstGeom prst="rect">
              <a:avLst/>
            </a:prstGeom>
            <a:noFill/>
          </p:spPr>
          <p:txBody>
            <a:bodyPr wrap="square" rtlCol="0">
              <a:spAutoFit/>
            </a:bodyPr>
            <a:lstStyle/>
            <a:p>
              <a:pPr marL="0" lvl="1" algn="ctr"/>
              <a:r>
                <a:rPr lang="en-US" altLang="zh-CN" sz="8000" spc="300" dirty="0" smtClean="0">
                  <a:solidFill>
                    <a:schemeClr val="bg1"/>
                  </a:solidFill>
                  <a:latin typeface="Impact" panose="020B0806030902050204" pitchFamily="34" charset="0"/>
                  <a:ea typeface="微软雅黑" panose="020B0503020204020204" pitchFamily="34" charset="-122"/>
                </a:rPr>
                <a:t>05</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5" name="Shape 2305"/>
          <p:cNvSpPr/>
          <p:nvPr/>
        </p:nvSpPr>
        <p:spPr>
          <a:xfrm>
            <a:off x="4878554" y="3505794"/>
            <a:ext cx="487321" cy="487384"/>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4" y="7344"/>
                </a:lnTo>
                <a:lnTo>
                  <a:pt x="7344" y="0"/>
                </a:lnTo>
                <a:lnTo>
                  <a:pt x="14256" y="0"/>
                </a:lnTo>
                <a:lnTo>
                  <a:pt x="14256" y="7344"/>
                </a:lnTo>
                <a:lnTo>
                  <a:pt x="21600" y="7344"/>
                </a:lnTo>
                <a:lnTo>
                  <a:pt x="21600" y="14256"/>
                </a:lnTo>
                <a:lnTo>
                  <a:pt x="14256" y="14256"/>
                </a:lnTo>
                <a:lnTo>
                  <a:pt x="14256" y="21600"/>
                </a:lnTo>
                <a:lnTo>
                  <a:pt x="7344" y="21600"/>
                </a:lnTo>
                <a:lnTo>
                  <a:pt x="7344" y="14256"/>
                </a:lnTo>
                <a:lnTo>
                  <a:pt x="0" y="14256"/>
                </a:lnTo>
                <a:lnTo>
                  <a:pt x="0" y="7344"/>
                </a:lnTo>
                <a:close/>
              </a:path>
            </a:pathLst>
          </a:custGeom>
          <a:solidFill>
            <a:srgbClr val="91958B"/>
          </a:solidFill>
          <a:ln w="12700">
            <a:miter lim="400000"/>
          </a:ln>
        </p:spPr>
        <p:txBody>
          <a:bodyPr lIns="0" tIns="0" rIns="0" bIns="0" anchor="ctr"/>
          <a:lstStyle/>
          <a:p>
            <a:pPr algn="ctr" defTabSz="844550">
              <a:lnSpc>
                <a:spcPct val="90000"/>
              </a:lnSpc>
              <a:spcBef>
                <a:spcPts val="700"/>
              </a:spcBef>
              <a:defRPr sz="1900">
                <a:solidFill>
                  <a:srgbClr val="000000"/>
                </a:solidFill>
              </a:defRPr>
            </a:pPr>
            <a:endParaRPr sz="19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6" name="Shape 2306"/>
          <p:cNvSpPr/>
          <p:nvPr/>
        </p:nvSpPr>
        <p:spPr>
          <a:xfrm>
            <a:off x="5865355" y="3536806"/>
            <a:ext cx="363569" cy="425360"/>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91958B"/>
          </a:solidFill>
          <a:ln w="12700">
            <a:miter lim="400000"/>
          </a:ln>
        </p:spPr>
        <p:txBody>
          <a:bodyPr lIns="0" tIns="0" rIns="0" bIns="0" anchor="ctr"/>
          <a:lstStyle/>
          <a:p>
            <a:pPr algn="ctr" defTabSz="1377950">
              <a:lnSpc>
                <a:spcPct val="90000"/>
              </a:lnSpc>
              <a:spcBef>
                <a:spcPts val="700"/>
              </a:spcBef>
              <a:defRPr sz="3100">
                <a:solidFill>
                  <a:srgbClr val="000000"/>
                </a:solidFill>
              </a:defRPr>
            </a:pPr>
            <a:endParaRPr sz="31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12" name="Group 2312"/>
          <p:cNvGrpSpPr/>
          <p:nvPr/>
        </p:nvGrpSpPr>
        <p:grpSpPr>
          <a:xfrm>
            <a:off x="1431108" y="2111163"/>
            <a:ext cx="3073600" cy="1726922"/>
            <a:chOff x="0" y="-1"/>
            <a:chExt cx="3073999" cy="1726921"/>
          </a:xfrm>
        </p:grpSpPr>
        <p:grpSp>
          <p:nvGrpSpPr>
            <p:cNvPr id="2310" name="Group 2310"/>
            <p:cNvGrpSpPr/>
            <p:nvPr/>
          </p:nvGrpSpPr>
          <p:grpSpPr>
            <a:xfrm>
              <a:off x="999" y="-1"/>
              <a:ext cx="1842144" cy="688952"/>
              <a:chOff x="0" y="0"/>
              <a:chExt cx="1842143" cy="688950"/>
            </a:xfrm>
          </p:grpSpPr>
          <p:sp>
            <p:nvSpPr>
              <p:cNvPr id="2307" name="Shape 2307"/>
              <p:cNvSpPr/>
              <p:nvPr/>
            </p:nvSpPr>
            <p:spPr>
              <a:xfrm>
                <a:off x="0" y="0"/>
                <a:ext cx="361682" cy="369329"/>
              </a:xfrm>
              <a:prstGeom prst="rect">
                <a:avLst/>
              </a:prstGeom>
              <a:noFill/>
              <a:ln w="12700" cap="flat">
                <a:noFill/>
                <a:miter lim="400000"/>
              </a:ln>
              <a:effectLst/>
            </p:spPr>
            <p:txBody>
              <a:bodyPr wrap="none" lIns="45719" tIns="45719" rIns="45719" bIns="45719" numCol="1" anchor="t">
                <a:spAutoFit/>
              </a:bodyPr>
              <a:lstStyle>
                <a:lvl1pPr>
                  <a:defRPr sz="4400" b="1">
                    <a:solidFill>
                      <a:srgbClr val="1C789F"/>
                    </a:solidFill>
                    <a:latin typeface="+mj-lt"/>
                    <a:ea typeface="+mj-ea"/>
                    <a:cs typeface="+mj-cs"/>
                    <a:sym typeface="Source Sans Pro"/>
                  </a:defRPr>
                </a:lvl1pPr>
              </a:lstStyle>
              <a:p>
                <a:pPr lvl="0">
                  <a:defRPr sz="1800" b="0">
                    <a:solidFill>
                      <a:srgbClr val="000000"/>
                    </a:solidFill>
                  </a:defRPr>
                </a:pPr>
                <a:r>
                  <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p>
            </p:txBody>
          </p:sp>
          <p:sp>
            <p:nvSpPr>
              <p:cNvPr id="2308" name="Shape 2308"/>
              <p:cNvSpPr/>
              <p:nvPr/>
            </p:nvSpPr>
            <p:spPr>
              <a:xfrm>
                <a:off x="92737" y="688949"/>
                <a:ext cx="689247" cy="1"/>
              </a:xfrm>
              <a:prstGeom prst="line">
                <a:avLst/>
              </a:prstGeom>
              <a:noFill/>
              <a:ln w="25400" cap="flat">
                <a:solidFill>
                  <a:schemeClr val="bg2">
                    <a:lumMod val="75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9" name="Shape 2309"/>
              <p:cNvSpPr/>
              <p:nvPr/>
            </p:nvSpPr>
            <p:spPr>
              <a:xfrm>
                <a:off x="826483" y="232521"/>
                <a:ext cx="1015660" cy="369329"/>
              </a:xfrm>
              <a:prstGeom prst="rect">
                <a:avLst/>
              </a:prstGeom>
              <a:noFill/>
              <a:ln w="12700" cap="flat">
                <a:noFill/>
                <a:miter lim="400000"/>
              </a:ln>
              <a:effectLst/>
            </p:spPr>
            <p:txBody>
              <a:bodyPr wrap="none" lIns="45719" tIns="45719" rIns="45719" bIns="45719" numCol="1" anchor="t">
                <a:spAutoFit/>
              </a:body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cs typeface="+mj-cs"/>
                    <a:sym typeface="微软雅黑" panose="020B0503020204020204" pitchFamily="34" charset="-122"/>
                  </a:rPr>
                  <a:t>添加标题</a:t>
                </a:r>
              </a:p>
            </p:txBody>
          </p:sp>
        </p:grpSp>
        <p:sp>
          <p:nvSpPr>
            <p:cNvPr id="2311" name="Shape 2311"/>
            <p:cNvSpPr/>
            <p:nvPr/>
          </p:nvSpPr>
          <p:spPr>
            <a:xfrm>
              <a:off x="0" y="803593"/>
              <a:ext cx="3073999" cy="923327"/>
            </a:xfrm>
            <a:prstGeom prst="rect">
              <a:avLst/>
            </a:prstGeom>
            <a:noFill/>
            <a:ln w="12700" cap="flat">
              <a:noFill/>
              <a:miter lim="400000"/>
            </a:ln>
            <a:effectLst/>
          </p:spPr>
          <p:txBody>
            <a:bodyPr wrap="square" lIns="45719" tIns="45719" rIns="45719" bIns="45719" numCol="1" anchor="t">
              <a:spAutoFit/>
            </a:bodyPr>
            <a:lstStyle>
              <a:lvl1pPr>
                <a:defRPr sz="1400">
                  <a:solidFill>
                    <a:srgbClr val="91958B"/>
                  </a:solidFill>
                </a:defRPr>
              </a:lvl1pPr>
            </a:lstStyle>
            <a:p>
              <a:pPr lvl="0">
                <a:defRPr sz="1800">
                  <a:solidFill>
                    <a:srgbClr val="000000"/>
                  </a:solidFill>
                </a:defRPr>
              </a:pPr>
              <a:r>
                <a:rPr lang="zh-CN" altLang="en-US">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2318" name="Group 2318"/>
          <p:cNvGrpSpPr/>
          <p:nvPr/>
        </p:nvGrpSpPr>
        <p:grpSpPr>
          <a:xfrm>
            <a:off x="1385247" y="4476023"/>
            <a:ext cx="2661079" cy="1508104"/>
            <a:chOff x="0" y="-1"/>
            <a:chExt cx="2661424" cy="1508103"/>
          </a:xfrm>
        </p:grpSpPr>
        <p:grpSp>
          <p:nvGrpSpPr>
            <p:cNvPr id="2316" name="Group 2316"/>
            <p:cNvGrpSpPr/>
            <p:nvPr/>
          </p:nvGrpSpPr>
          <p:grpSpPr>
            <a:xfrm>
              <a:off x="998" y="-1"/>
              <a:ext cx="1803694" cy="687154"/>
              <a:chOff x="0" y="0"/>
              <a:chExt cx="1803693" cy="687152"/>
            </a:xfrm>
          </p:grpSpPr>
          <p:sp>
            <p:nvSpPr>
              <p:cNvPr id="2313" name="Shape 2313"/>
              <p:cNvSpPr/>
              <p:nvPr/>
            </p:nvSpPr>
            <p:spPr>
              <a:xfrm>
                <a:off x="0" y="0"/>
                <a:ext cx="361682" cy="369329"/>
              </a:xfrm>
              <a:prstGeom prst="rect">
                <a:avLst/>
              </a:prstGeom>
              <a:noFill/>
              <a:ln w="12700" cap="flat">
                <a:noFill/>
                <a:miter lim="400000"/>
              </a:ln>
              <a:effectLst/>
            </p:spPr>
            <p:txBody>
              <a:bodyPr wrap="none" lIns="45719" tIns="45719" rIns="45719" bIns="45719" numCol="1" anchor="t">
                <a:spAutoFit/>
              </a:bodyPr>
              <a:lstStyle>
                <a:lvl1pPr>
                  <a:defRPr sz="4400" b="1">
                    <a:solidFill>
                      <a:srgbClr val="F79A00"/>
                    </a:solidFill>
                    <a:latin typeface="+mj-lt"/>
                    <a:ea typeface="+mj-ea"/>
                    <a:cs typeface="+mj-cs"/>
                    <a:sym typeface="Source Sans Pro"/>
                  </a:defRPr>
                </a:lvl1pPr>
              </a:lstStyle>
              <a:p>
                <a:pPr lvl="0">
                  <a:defRPr sz="1800" b="0">
                    <a:solidFill>
                      <a:srgbClr val="000000"/>
                    </a:solidFill>
                  </a:defRPr>
                </a:pPr>
                <a:r>
                  <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p>
            </p:txBody>
          </p:sp>
          <p:sp>
            <p:nvSpPr>
              <p:cNvPr id="2314" name="Shape 2314"/>
              <p:cNvSpPr/>
              <p:nvPr/>
            </p:nvSpPr>
            <p:spPr>
              <a:xfrm>
                <a:off x="45870" y="687151"/>
                <a:ext cx="689247" cy="1"/>
              </a:xfrm>
              <a:prstGeom prst="line">
                <a:avLst/>
              </a:prstGeom>
              <a:noFill/>
              <a:ln w="25400" cap="flat">
                <a:solidFill>
                  <a:schemeClr val="bg2">
                    <a:lumMod val="75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5" name="Shape 2315"/>
              <p:cNvSpPr/>
              <p:nvPr/>
            </p:nvSpPr>
            <p:spPr>
              <a:xfrm>
                <a:off x="788033" y="242031"/>
                <a:ext cx="1015660" cy="369329"/>
              </a:xfrm>
              <a:prstGeom prst="rect">
                <a:avLst/>
              </a:prstGeom>
              <a:noFill/>
              <a:ln w="12700" cap="flat">
                <a:noFill/>
                <a:miter lim="400000"/>
              </a:ln>
              <a:effectLst/>
            </p:spPr>
            <p:txBody>
              <a:bodyPr wrap="none" lIns="45719" tIns="45719" rIns="45719" bIns="45719" numCol="1" anchor="t">
                <a:spAutoFit/>
              </a:body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cs typeface="+mj-cs"/>
                    <a:sym typeface="微软雅黑" panose="020B0503020204020204" pitchFamily="34" charset="-122"/>
                  </a:rPr>
                  <a:t>添加标题</a:t>
                </a:r>
              </a:p>
            </p:txBody>
          </p:sp>
        </p:grpSp>
        <p:sp>
          <p:nvSpPr>
            <p:cNvPr id="2317" name="Shape 2317"/>
            <p:cNvSpPr/>
            <p:nvPr/>
          </p:nvSpPr>
          <p:spPr>
            <a:xfrm>
              <a:off x="0" y="769441"/>
              <a:ext cx="2661424" cy="738661"/>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lvl="0">
                <a:defRPr>
                  <a:solidFill>
                    <a:srgbClr val="000000"/>
                  </a:solidFill>
                </a:defRPr>
              </a:pP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2324" name="Group 2324"/>
          <p:cNvGrpSpPr/>
          <p:nvPr/>
        </p:nvGrpSpPr>
        <p:grpSpPr>
          <a:xfrm>
            <a:off x="8817342" y="2433922"/>
            <a:ext cx="2395785" cy="1324507"/>
            <a:chOff x="0" y="-1"/>
            <a:chExt cx="2396096" cy="1324506"/>
          </a:xfrm>
        </p:grpSpPr>
        <p:grpSp>
          <p:nvGrpSpPr>
            <p:cNvPr id="2322" name="Group 2322"/>
            <p:cNvGrpSpPr/>
            <p:nvPr/>
          </p:nvGrpSpPr>
          <p:grpSpPr>
            <a:xfrm>
              <a:off x="0" y="-1"/>
              <a:ext cx="1796643" cy="765825"/>
              <a:chOff x="0" y="0"/>
              <a:chExt cx="1796642" cy="765823"/>
            </a:xfrm>
          </p:grpSpPr>
          <p:sp>
            <p:nvSpPr>
              <p:cNvPr id="2319" name="Shape 2319"/>
              <p:cNvSpPr/>
              <p:nvPr/>
            </p:nvSpPr>
            <p:spPr>
              <a:xfrm>
                <a:off x="0" y="0"/>
                <a:ext cx="361682" cy="369329"/>
              </a:xfrm>
              <a:prstGeom prst="rect">
                <a:avLst/>
              </a:prstGeom>
              <a:noFill/>
              <a:ln w="12700" cap="flat">
                <a:noFill/>
                <a:miter lim="400000"/>
              </a:ln>
              <a:effectLst/>
            </p:spPr>
            <p:txBody>
              <a:bodyPr wrap="none" lIns="45719" tIns="45719" rIns="45719" bIns="45719" numCol="1" anchor="t">
                <a:spAutoFit/>
              </a:bodyPr>
              <a:lstStyle>
                <a:lvl1pPr>
                  <a:defRPr sz="4400" b="1">
                    <a:solidFill>
                      <a:srgbClr val="619405"/>
                    </a:solidFill>
                    <a:latin typeface="+mj-lt"/>
                    <a:ea typeface="+mj-ea"/>
                    <a:cs typeface="+mj-cs"/>
                    <a:sym typeface="Source Sans Pro"/>
                  </a:defRPr>
                </a:lvl1pPr>
              </a:lstStyle>
              <a:p>
                <a:pPr lvl="0">
                  <a:defRPr sz="1800" b="0">
                    <a:solidFill>
                      <a:srgbClr val="000000"/>
                    </a:solidFill>
                  </a:defRPr>
                </a:pPr>
                <a:r>
                  <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p>
            </p:txBody>
          </p:sp>
          <p:sp>
            <p:nvSpPr>
              <p:cNvPr id="2320" name="Shape 2320"/>
              <p:cNvSpPr/>
              <p:nvPr/>
            </p:nvSpPr>
            <p:spPr>
              <a:xfrm>
                <a:off x="45869" y="668810"/>
                <a:ext cx="689247" cy="1"/>
              </a:xfrm>
              <a:prstGeom prst="line">
                <a:avLst/>
              </a:prstGeom>
              <a:noFill/>
              <a:ln w="25400" cap="flat">
                <a:solidFill>
                  <a:schemeClr val="bg2">
                    <a:lumMod val="75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1" name="Shape 2321"/>
              <p:cNvSpPr/>
              <p:nvPr/>
            </p:nvSpPr>
            <p:spPr>
              <a:xfrm>
                <a:off x="780982" y="119496"/>
                <a:ext cx="1015660" cy="646327"/>
              </a:xfrm>
              <a:prstGeom prst="rect">
                <a:avLst/>
              </a:prstGeom>
              <a:noFill/>
              <a:ln w="12700" cap="flat">
                <a:noFill/>
                <a:miter lim="400000"/>
              </a:ln>
              <a:effectLst/>
            </p:spPr>
            <p:txBody>
              <a:bodyPr wrap="none" lIns="45719" tIns="45719" rIns="45719" bIns="45719" numCol="1" anchor="t">
                <a:spAutoFit/>
              </a:bodyPr>
              <a:lstStyle/>
              <a:p>
                <a:pPr lvl="0">
                  <a:defRPr>
                    <a:solidFill>
                      <a:srgbClr val="000000"/>
                    </a:solidFill>
                  </a:defRPr>
                </a:pPr>
                <a:r>
                  <a:rPr b="1" dirty="0">
                    <a:solidFill>
                      <a:schemeClr val="tx1">
                        <a:lumMod val="50000"/>
                        <a:lumOff val="50000"/>
                      </a:schemeClr>
                    </a:solidFill>
                    <a:latin typeface="微软雅黑" panose="020B0503020204020204" pitchFamily="34" charset="-122"/>
                    <a:ea typeface="微软雅黑" panose="020B0503020204020204" pitchFamily="34" charset="-122"/>
                    <a:cs typeface="+mj-cs"/>
                    <a:sym typeface="微软雅黑" panose="020B0503020204020204" pitchFamily="34" charset="-122"/>
                  </a:rPr>
                  <a:t> </a:t>
                </a:r>
              </a:p>
              <a:p>
                <a:pPr lvl="0">
                  <a:defRPr>
                    <a:solidFill>
                      <a:srgbClr val="000000"/>
                    </a:solidFill>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mj-cs"/>
                    <a:sym typeface="微软雅黑" panose="020B0503020204020204" pitchFamily="34" charset="-122"/>
                  </a:rPr>
                  <a:t>添加标题</a:t>
                </a:r>
                <a:endParaRPr b="1" dirty="0">
                  <a:solidFill>
                    <a:schemeClr val="tx1">
                      <a:lumMod val="50000"/>
                      <a:lumOff val="50000"/>
                    </a:schemeClr>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grpSp>
        <p:sp>
          <p:nvSpPr>
            <p:cNvPr id="2323" name="Shape 2323"/>
            <p:cNvSpPr/>
            <p:nvPr/>
          </p:nvSpPr>
          <p:spPr>
            <a:xfrm>
              <a:off x="0" y="801287"/>
              <a:ext cx="2396096" cy="523218"/>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2329" name="Group 2329"/>
          <p:cNvGrpSpPr/>
          <p:nvPr/>
        </p:nvGrpSpPr>
        <p:grpSpPr>
          <a:xfrm>
            <a:off x="4550566" y="4173933"/>
            <a:ext cx="1143296" cy="1143445"/>
            <a:chOff x="0" y="0"/>
            <a:chExt cx="1143443" cy="1143443"/>
          </a:xfrm>
        </p:grpSpPr>
        <p:sp>
          <p:nvSpPr>
            <p:cNvPr id="2325" name="Shape 2325"/>
            <p:cNvSpPr/>
            <p:nvPr/>
          </p:nvSpPr>
          <p:spPr>
            <a:xfrm>
              <a:off x="0" y="0"/>
              <a:ext cx="1143444" cy="114344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328" name="Group 2328"/>
            <p:cNvGrpSpPr/>
            <p:nvPr/>
          </p:nvGrpSpPr>
          <p:grpSpPr>
            <a:xfrm>
              <a:off x="354369" y="307282"/>
              <a:ext cx="443389" cy="646304"/>
              <a:chOff x="0" y="0"/>
              <a:chExt cx="443388" cy="646302"/>
            </a:xfrm>
          </p:grpSpPr>
          <p:sp>
            <p:nvSpPr>
              <p:cNvPr id="2326" name="Shape 2326"/>
              <p:cNvSpPr/>
              <p:nvPr/>
            </p:nvSpPr>
            <p:spPr>
              <a:xfrm>
                <a:off x="-1" y="-1"/>
                <a:ext cx="443389" cy="646304"/>
              </a:xfrm>
              <a:custGeom>
                <a:avLst/>
                <a:gdLst/>
                <a:ahLst/>
                <a:cxnLst>
                  <a:cxn ang="0">
                    <a:pos x="wd2" y="hd2"/>
                  </a:cxn>
                  <a:cxn ang="5400000">
                    <a:pos x="wd2" y="hd2"/>
                  </a:cxn>
                  <a:cxn ang="10800000">
                    <a:pos x="wd2" y="hd2"/>
                  </a:cxn>
                  <a:cxn ang="16200000">
                    <a:pos x="wd2" y="hd2"/>
                  </a:cxn>
                </a:cxnLst>
                <a:rect l="0" t="0" r="r" b="b"/>
                <a:pathLst>
                  <a:path w="21600" h="21600" extrusionOk="0">
                    <a:moveTo>
                      <a:pt x="15386" y="14176"/>
                    </a:moveTo>
                    <a:lnTo>
                      <a:pt x="6223" y="14176"/>
                    </a:lnTo>
                    <a:cubicBezTo>
                      <a:pt x="5734" y="13447"/>
                      <a:pt x="5147" y="12717"/>
                      <a:pt x="4568" y="12004"/>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2"/>
                    </a:cubicBezTo>
                    <a:cubicBezTo>
                      <a:pt x="16455" y="12724"/>
                      <a:pt x="15873" y="13450"/>
                      <a:pt x="15386" y="14176"/>
                    </a:cubicBezTo>
                    <a:moveTo>
                      <a:pt x="10800" y="20250"/>
                    </a:moveTo>
                    <a:cubicBezTo>
                      <a:pt x="9805" y="20250"/>
                      <a:pt x="9347" y="20172"/>
                      <a:pt x="8839" y="19407"/>
                    </a:cubicBezTo>
                    <a:lnTo>
                      <a:pt x="13000" y="19049"/>
                    </a:lnTo>
                    <a:cubicBezTo>
                      <a:pt x="12398" y="20165"/>
                      <a:pt x="11959" y="20250"/>
                      <a:pt x="10800" y="20250"/>
                    </a:cubicBezTo>
                    <a:moveTo>
                      <a:pt x="7595" y="16814"/>
                    </a:moveTo>
                    <a:cubicBezTo>
                      <a:pt x="7417" y="16408"/>
                      <a:pt x="7215" y="15979"/>
                      <a:pt x="6991" y="15526"/>
                    </a:cubicBezTo>
                    <a:lnTo>
                      <a:pt x="14616" y="15526"/>
                    </a:lnTo>
                    <a:cubicBezTo>
                      <a:pt x="14496" y="15768"/>
                      <a:pt x="14375" y="16011"/>
                      <a:pt x="14270" y="16240"/>
                    </a:cubicBezTo>
                    <a:cubicBezTo>
                      <a:pt x="14270" y="16240"/>
                      <a:pt x="7595" y="16814"/>
                      <a:pt x="7595" y="16814"/>
                    </a:cubicBezTo>
                    <a:close/>
                    <a:moveTo>
                      <a:pt x="13345" y="18344"/>
                    </a:moveTo>
                    <a:lnTo>
                      <a:pt x="8476" y="18763"/>
                    </a:lnTo>
                    <a:cubicBezTo>
                      <a:pt x="8303" y="18417"/>
                      <a:pt x="8116" y="18012"/>
                      <a:pt x="7890" y="17484"/>
                    </a:cubicBezTo>
                    <a:cubicBezTo>
                      <a:pt x="7887" y="17478"/>
                      <a:pt x="7883" y="17470"/>
                      <a:pt x="7881" y="17463"/>
                    </a:cubicBezTo>
                    <a:lnTo>
                      <a:pt x="13957" y="16942"/>
                    </a:lnTo>
                    <a:cubicBezTo>
                      <a:pt x="13871" y="17141"/>
                      <a:pt x="13778" y="17351"/>
                      <a:pt x="13698" y="17538"/>
                    </a:cubicBezTo>
                    <a:cubicBezTo>
                      <a:pt x="13569" y="17842"/>
                      <a:pt x="13453" y="18105"/>
                      <a:pt x="13345" y="18344"/>
                    </a:cubicBezTo>
                    <a:moveTo>
                      <a:pt x="10800" y="0"/>
                    </a:moveTo>
                    <a:cubicBezTo>
                      <a:pt x="4835" y="0"/>
                      <a:pt x="0" y="3324"/>
                      <a:pt x="0" y="7425"/>
                    </a:cubicBezTo>
                    <a:cubicBezTo>
                      <a:pt x="0" y="10146"/>
                      <a:pt x="3621" y="13030"/>
                      <a:pt x="4939" y="15563"/>
                    </a:cubicBezTo>
                    <a:cubicBezTo>
                      <a:pt x="6906" y="19340"/>
                      <a:pt x="6688" y="21600"/>
                      <a:pt x="10800" y="21600"/>
                    </a:cubicBezTo>
                    <a:cubicBezTo>
                      <a:pt x="14972" y="21600"/>
                      <a:pt x="14692" y="19350"/>
                      <a:pt x="16660" y="15578"/>
                    </a:cubicBezTo>
                    <a:cubicBezTo>
                      <a:pt x="17983" y="13040"/>
                      <a:pt x="21600" y="10124"/>
                      <a:pt x="21600" y="7425"/>
                    </a:cubicBezTo>
                    <a:cubicBezTo>
                      <a:pt x="21600" y="332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7" name="Shape 2327"/>
              <p:cNvSpPr/>
              <p:nvPr/>
            </p:nvSpPr>
            <p:spPr>
              <a:xfrm>
                <a:off x="100369" y="101471"/>
                <a:ext cx="131252" cy="131253"/>
              </a:xfrm>
              <a:custGeom>
                <a:avLst/>
                <a:gdLst/>
                <a:ahLst/>
                <a:cxnLst>
                  <a:cxn ang="0">
                    <a:pos x="wd2" y="hd2"/>
                  </a:cxn>
                  <a:cxn ang="5400000">
                    <a:pos x="wd2" y="hd2"/>
                  </a:cxn>
                  <a:cxn ang="10800000">
                    <a:pos x="wd2" y="hd2"/>
                  </a:cxn>
                  <a:cxn ang="16200000">
                    <a:pos x="wd2" y="hd2"/>
                  </a:cxn>
                </a:cxnLst>
                <a:rect l="0" t="0" r="r" b="b"/>
                <a:pathLst>
                  <a:path w="21600" h="21600" extrusionOk="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334" name="Group 2334"/>
          <p:cNvGrpSpPr/>
          <p:nvPr/>
        </p:nvGrpSpPr>
        <p:grpSpPr>
          <a:xfrm>
            <a:off x="4550566" y="2181598"/>
            <a:ext cx="1143296" cy="1143444"/>
            <a:chOff x="0" y="0"/>
            <a:chExt cx="1143443" cy="1143443"/>
          </a:xfrm>
        </p:grpSpPr>
        <p:sp>
          <p:nvSpPr>
            <p:cNvPr id="2330" name="Shape 2330"/>
            <p:cNvSpPr/>
            <p:nvPr/>
          </p:nvSpPr>
          <p:spPr>
            <a:xfrm>
              <a:off x="0" y="0"/>
              <a:ext cx="1143444" cy="114344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333" name="Group 2333"/>
            <p:cNvGrpSpPr/>
            <p:nvPr/>
          </p:nvGrpSpPr>
          <p:grpSpPr>
            <a:xfrm>
              <a:off x="317031" y="302465"/>
              <a:ext cx="509380" cy="509356"/>
              <a:chOff x="0" y="0"/>
              <a:chExt cx="509379" cy="509355"/>
            </a:xfrm>
          </p:grpSpPr>
          <p:sp>
            <p:nvSpPr>
              <p:cNvPr id="2331" name="Shape 2331"/>
              <p:cNvSpPr/>
              <p:nvPr/>
            </p:nvSpPr>
            <p:spPr>
              <a:xfrm>
                <a:off x="0" y="0"/>
                <a:ext cx="509380" cy="509356"/>
              </a:xfrm>
              <a:custGeom>
                <a:avLst/>
                <a:gdLst/>
                <a:ahLst/>
                <a:cxnLst>
                  <a:cxn ang="0">
                    <a:pos x="wd2" y="hd2"/>
                  </a:cxn>
                  <a:cxn ang="5400000">
                    <a:pos x="wd2" y="hd2"/>
                  </a:cxn>
                  <a:cxn ang="10800000">
                    <a:pos x="wd2" y="hd2"/>
                  </a:cxn>
                  <a:cxn ang="16200000">
                    <a:pos x="wd2" y="hd2"/>
                  </a:cxn>
                </a:cxnLst>
                <a:rect l="0" t="0" r="r" b="b"/>
                <a:pathLst>
                  <a:path w="21600" h="21600" extrusionOk="0">
                    <a:moveTo>
                      <a:pt x="13499" y="14851"/>
                    </a:moveTo>
                    <a:cubicBezTo>
                      <a:pt x="9772" y="14851"/>
                      <a:pt x="6749" y="11828"/>
                      <a:pt x="6749" y="8100"/>
                    </a:cubicBezTo>
                    <a:cubicBezTo>
                      <a:pt x="6749" y="4372"/>
                      <a:pt x="9772" y="1350"/>
                      <a:pt x="13499" y="1350"/>
                    </a:cubicBezTo>
                    <a:cubicBezTo>
                      <a:pt x="17227" y="1350"/>
                      <a:pt x="20249" y="4372"/>
                      <a:pt x="20249" y="8100"/>
                    </a:cubicBezTo>
                    <a:cubicBezTo>
                      <a:pt x="20249" y="11828"/>
                      <a:pt x="17227" y="14851"/>
                      <a:pt x="13499" y="14851"/>
                    </a:cubicBezTo>
                    <a:moveTo>
                      <a:pt x="3236" y="20043"/>
                    </a:moveTo>
                    <a:cubicBezTo>
                      <a:pt x="3019" y="20267"/>
                      <a:pt x="2718" y="20409"/>
                      <a:pt x="2382" y="20409"/>
                    </a:cubicBezTo>
                    <a:cubicBezTo>
                      <a:pt x="1724" y="20409"/>
                      <a:pt x="1191" y="19876"/>
                      <a:pt x="1191" y="19219"/>
                    </a:cubicBezTo>
                    <a:cubicBezTo>
                      <a:pt x="1191" y="18882"/>
                      <a:pt x="1332" y="18581"/>
                      <a:pt x="1557" y="18364"/>
                    </a:cubicBezTo>
                    <a:lnTo>
                      <a:pt x="1551" y="18359"/>
                    </a:lnTo>
                    <a:lnTo>
                      <a:pt x="6996" y="12914"/>
                    </a:lnTo>
                    <a:cubicBezTo>
                      <a:pt x="7472" y="13556"/>
                      <a:pt x="8039" y="14123"/>
                      <a:pt x="8680" y="14600"/>
                    </a:cubicBezTo>
                    <a:cubicBezTo>
                      <a:pt x="8680" y="14600"/>
                      <a:pt x="3236" y="20043"/>
                      <a:pt x="3236" y="20043"/>
                    </a:cubicBezTo>
                    <a:close/>
                    <a:moveTo>
                      <a:pt x="13499" y="0"/>
                    </a:moveTo>
                    <a:cubicBezTo>
                      <a:pt x="9026" y="0"/>
                      <a:pt x="5399" y="3626"/>
                      <a:pt x="5399" y="8100"/>
                    </a:cubicBezTo>
                    <a:cubicBezTo>
                      <a:pt x="5399" y="9467"/>
                      <a:pt x="5742" y="10754"/>
                      <a:pt x="6341" y="11885"/>
                    </a:cubicBezTo>
                    <a:lnTo>
                      <a:pt x="709" y="17516"/>
                    </a:lnTo>
                    <a:lnTo>
                      <a:pt x="713" y="17521"/>
                    </a:lnTo>
                    <a:cubicBezTo>
                      <a:pt x="274" y="17954"/>
                      <a:pt x="0" y="18553"/>
                      <a:pt x="0" y="19219"/>
                    </a:cubicBezTo>
                    <a:cubicBezTo>
                      <a:pt x="0" y="20534"/>
                      <a:pt x="1066" y="21600"/>
                      <a:pt x="2382" y="21600"/>
                    </a:cubicBezTo>
                    <a:cubicBezTo>
                      <a:pt x="3047" y="21600"/>
                      <a:pt x="3647" y="21327"/>
                      <a:pt x="4079" y="20886"/>
                    </a:cubicBezTo>
                    <a:lnTo>
                      <a:pt x="4078" y="20885"/>
                    </a:lnTo>
                    <a:lnTo>
                      <a:pt x="9708" y="15256"/>
                    </a:lnTo>
                    <a:cubicBezTo>
                      <a:pt x="10839" y="15857"/>
                      <a:pt x="12128" y="16201"/>
                      <a:pt x="13499" y="16201"/>
                    </a:cubicBezTo>
                    <a:cubicBezTo>
                      <a:pt x="17973" y="16201"/>
                      <a:pt x="21600" y="12574"/>
                      <a:pt x="21600" y="8100"/>
                    </a:cubicBezTo>
                    <a:cubicBezTo>
                      <a:pt x="21600" y="3626"/>
                      <a:pt x="17973" y="0"/>
                      <a:pt x="13499"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2" name="Shape 2332"/>
              <p:cNvSpPr/>
              <p:nvPr/>
            </p:nvSpPr>
            <p:spPr>
              <a:xfrm>
                <a:off x="206363" y="79236"/>
                <a:ext cx="120157" cy="119292"/>
              </a:xfrm>
              <a:custGeom>
                <a:avLst/>
                <a:gdLst/>
                <a:ahLst/>
                <a:cxnLst>
                  <a:cxn ang="0">
                    <a:pos x="wd2" y="hd2"/>
                  </a:cxn>
                  <a:cxn ang="5400000">
                    <a:pos x="wd2" y="hd2"/>
                  </a:cxn>
                  <a:cxn ang="10800000">
                    <a:pos x="wd2" y="hd2"/>
                  </a:cxn>
                  <a:cxn ang="16200000">
                    <a:pos x="wd2" y="hd2"/>
                  </a:cxn>
                </a:cxnLst>
                <a:rect l="0" t="0" r="r" b="b"/>
                <a:pathLst>
                  <a:path w="21600" h="21600" extrusionOk="0">
                    <a:moveTo>
                      <a:pt x="20161" y="0"/>
                    </a:moveTo>
                    <a:cubicBezTo>
                      <a:pt x="9025" y="0"/>
                      <a:pt x="0" y="9025"/>
                      <a:pt x="0" y="20160"/>
                    </a:cubicBezTo>
                    <a:cubicBezTo>
                      <a:pt x="0" y="20954"/>
                      <a:pt x="644" y="21600"/>
                      <a:pt x="1440" y="21600"/>
                    </a:cubicBezTo>
                    <a:cubicBezTo>
                      <a:pt x="2235" y="21600"/>
                      <a:pt x="2880" y="20954"/>
                      <a:pt x="2880" y="20160"/>
                    </a:cubicBezTo>
                    <a:cubicBezTo>
                      <a:pt x="2880" y="10618"/>
                      <a:pt x="10617" y="2880"/>
                      <a:pt x="20161" y="2880"/>
                    </a:cubicBezTo>
                    <a:cubicBezTo>
                      <a:pt x="20956" y="2880"/>
                      <a:pt x="21600" y="2234"/>
                      <a:pt x="21600" y="1440"/>
                    </a:cubicBezTo>
                    <a:cubicBezTo>
                      <a:pt x="21600" y="645"/>
                      <a:pt x="20956" y="0"/>
                      <a:pt x="20161"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340" name="Group 2340"/>
          <p:cNvGrpSpPr/>
          <p:nvPr/>
        </p:nvGrpSpPr>
        <p:grpSpPr>
          <a:xfrm>
            <a:off x="6379836" y="2606043"/>
            <a:ext cx="2286590" cy="2286887"/>
            <a:chOff x="-1" y="-1"/>
            <a:chExt cx="2286887" cy="2286886"/>
          </a:xfrm>
        </p:grpSpPr>
        <p:sp>
          <p:nvSpPr>
            <p:cNvPr id="2335" name="Shape 2335"/>
            <p:cNvSpPr/>
            <p:nvPr/>
          </p:nvSpPr>
          <p:spPr>
            <a:xfrm>
              <a:off x="-1" y="-1"/>
              <a:ext cx="2286886" cy="228688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338" name="Group 2338"/>
            <p:cNvGrpSpPr/>
            <p:nvPr/>
          </p:nvGrpSpPr>
          <p:grpSpPr>
            <a:xfrm>
              <a:off x="804066" y="349808"/>
              <a:ext cx="770489" cy="770454"/>
              <a:chOff x="0" y="0"/>
              <a:chExt cx="770488" cy="770453"/>
            </a:xfrm>
          </p:grpSpPr>
          <p:sp>
            <p:nvSpPr>
              <p:cNvPr id="2336" name="Shape 2336"/>
              <p:cNvSpPr/>
              <p:nvPr/>
            </p:nvSpPr>
            <p:spPr>
              <a:xfrm>
                <a:off x="0" y="0"/>
                <a:ext cx="770489" cy="770454"/>
              </a:xfrm>
              <a:custGeom>
                <a:avLst/>
                <a:gdLst/>
                <a:ahLst/>
                <a:cxnLst>
                  <a:cxn ang="0">
                    <a:pos x="wd2" y="hd2"/>
                  </a:cxn>
                  <a:cxn ang="5400000">
                    <a:pos x="wd2" y="hd2"/>
                  </a:cxn>
                  <a:cxn ang="10800000">
                    <a:pos x="wd2" y="hd2"/>
                  </a:cxn>
                  <a:cxn ang="16200000">
                    <a:pos x="wd2" y="hd2"/>
                  </a:cxn>
                </a:cxnLst>
                <a:rect l="0" t="0" r="r" b="b"/>
                <a:pathLst>
                  <a:path w="21600" h="21600" extrusionOk="0">
                    <a:moveTo>
                      <a:pt x="20235" y="9811"/>
                    </a:moveTo>
                    <a:cubicBezTo>
                      <a:pt x="20220" y="10144"/>
                      <a:pt x="20081" y="10801"/>
                      <a:pt x="18899" y="10801"/>
                    </a:cubicBezTo>
                    <a:lnTo>
                      <a:pt x="17549" y="10801"/>
                    </a:lnTo>
                    <a:cubicBezTo>
                      <a:pt x="17363" y="10801"/>
                      <a:pt x="17212" y="10951"/>
                      <a:pt x="17212" y="11138"/>
                    </a:cubicBezTo>
                    <a:cubicBezTo>
                      <a:pt x="17212" y="11325"/>
                      <a:pt x="17363" y="11476"/>
                      <a:pt x="17549" y="11476"/>
                    </a:cubicBezTo>
                    <a:lnTo>
                      <a:pt x="18858" y="11476"/>
                    </a:lnTo>
                    <a:cubicBezTo>
                      <a:pt x="19870" y="11476"/>
                      <a:pt x="20003" y="12315"/>
                      <a:pt x="19938" y="12720"/>
                    </a:cubicBezTo>
                    <a:cubicBezTo>
                      <a:pt x="19855" y="13224"/>
                      <a:pt x="19618" y="14176"/>
                      <a:pt x="18478" y="14176"/>
                    </a:cubicBezTo>
                    <a:lnTo>
                      <a:pt x="16874" y="14176"/>
                    </a:lnTo>
                    <a:cubicBezTo>
                      <a:pt x="16688" y="14176"/>
                      <a:pt x="16537" y="14326"/>
                      <a:pt x="16537" y="14513"/>
                    </a:cubicBezTo>
                    <a:cubicBezTo>
                      <a:pt x="16537" y="14700"/>
                      <a:pt x="16688" y="14851"/>
                      <a:pt x="16874" y="14851"/>
                    </a:cubicBezTo>
                    <a:lnTo>
                      <a:pt x="18203" y="14851"/>
                    </a:lnTo>
                    <a:cubicBezTo>
                      <a:pt x="19343" y="14851"/>
                      <a:pt x="19243" y="15719"/>
                      <a:pt x="19079" y="16238"/>
                    </a:cubicBezTo>
                    <a:cubicBezTo>
                      <a:pt x="18864" y="16919"/>
                      <a:pt x="18732" y="17550"/>
                      <a:pt x="17297" y="17550"/>
                    </a:cubicBezTo>
                    <a:lnTo>
                      <a:pt x="16196" y="17550"/>
                    </a:lnTo>
                    <a:cubicBezTo>
                      <a:pt x="16009" y="17550"/>
                      <a:pt x="15859" y="17701"/>
                      <a:pt x="15859" y="17888"/>
                    </a:cubicBezTo>
                    <a:cubicBezTo>
                      <a:pt x="15859" y="18074"/>
                      <a:pt x="16009" y="18226"/>
                      <a:pt x="16196" y="18226"/>
                    </a:cubicBezTo>
                    <a:lnTo>
                      <a:pt x="17255" y="18226"/>
                    </a:lnTo>
                    <a:cubicBezTo>
                      <a:pt x="17993" y="18226"/>
                      <a:pt x="18027" y="18924"/>
                      <a:pt x="17950" y="19175"/>
                    </a:cubicBezTo>
                    <a:cubicBezTo>
                      <a:pt x="17866" y="19449"/>
                      <a:pt x="17767" y="19652"/>
                      <a:pt x="17762" y="19661"/>
                    </a:cubicBezTo>
                    <a:cubicBezTo>
                      <a:pt x="17558" y="20029"/>
                      <a:pt x="17229" y="20250"/>
                      <a:pt x="16534" y="20250"/>
                    </a:cubicBezTo>
                    <a:lnTo>
                      <a:pt x="12844" y="20250"/>
                    </a:lnTo>
                    <a:cubicBezTo>
                      <a:pt x="10990" y="20250"/>
                      <a:pt x="9151" y="19830"/>
                      <a:pt x="9104" y="19819"/>
                    </a:cubicBezTo>
                    <a:cubicBezTo>
                      <a:pt x="6299" y="19173"/>
                      <a:pt x="6152" y="19123"/>
                      <a:pt x="5976" y="19073"/>
                    </a:cubicBezTo>
                    <a:cubicBezTo>
                      <a:pt x="5976" y="19073"/>
                      <a:pt x="5405" y="18977"/>
                      <a:pt x="5405" y="18479"/>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6"/>
                    </a:moveTo>
                    <a:cubicBezTo>
                      <a:pt x="4724" y="19949"/>
                      <a:pt x="4423" y="20250"/>
                      <a:pt x="4049" y="20250"/>
                    </a:cubicBezTo>
                    <a:lnTo>
                      <a:pt x="2024" y="20250"/>
                    </a:lnTo>
                    <a:cubicBezTo>
                      <a:pt x="1652" y="20250"/>
                      <a:pt x="1349" y="19949"/>
                      <a:pt x="1349" y="19576"/>
                    </a:cubicBezTo>
                    <a:lnTo>
                      <a:pt x="1349" y="8774"/>
                    </a:lnTo>
                    <a:cubicBezTo>
                      <a:pt x="1349" y="8401"/>
                      <a:pt x="1652" y="8100"/>
                      <a:pt x="2024" y="8100"/>
                    </a:cubicBezTo>
                    <a:lnTo>
                      <a:pt x="4049" y="8100"/>
                    </a:lnTo>
                    <a:cubicBezTo>
                      <a:pt x="4423" y="8100"/>
                      <a:pt x="4724" y="8401"/>
                      <a:pt x="4724" y="8774"/>
                    </a:cubicBezTo>
                    <a:cubicBezTo>
                      <a:pt x="4724" y="8774"/>
                      <a:pt x="4724" y="19576"/>
                      <a:pt x="4724" y="19576"/>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6"/>
                    </a:lnTo>
                    <a:cubicBezTo>
                      <a:pt x="0" y="20692"/>
                      <a:pt x="908" y="21600"/>
                      <a:pt x="2024" y="21600"/>
                    </a:cubicBezTo>
                    <a:lnTo>
                      <a:pt x="4049" y="21600"/>
                    </a:lnTo>
                    <a:cubicBezTo>
                      <a:pt x="4853" y="21600"/>
                      <a:pt x="5525" y="21115"/>
                      <a:pt x="5850" y="20435"/>
                    </a:cubicBezTo>
                    <a:cubicBezTo>
                      <a:pt x="5859" y="20438"/>
                      <a:pt x="5873" y="20442"/>
                      <a:pt x="5882" y="20443"/>
                    </a:cubicBezTo>
                    <a:cubicBezTo>
                      <a:pt x="5927" y="20455"/>
                      <a:pt x="5979" y="20468"/>
                      <a:pt x="6044" y="20486"/>
                    </a:cubicBezTo>
                    <a:cubicBezTo>
                      <a:pt x="6056" y="20488"/>
                      <a:pt x="6062" y="20489"/>
                      <a:pt x="6074" y="20493"/>
                    </a:cubicBezTo>
                    <a:cubicBezTo>
                      <a:pt x="6464" y="20589"/>
                      <a:pt x="7212" y="20769"/>
                      <a:pt x="8812" y="21136"/>
                    </a:cubicBezTo>
                    <a:cubicBezTo>
                      <a:pt x="9155" y="21214"/>
                      <a:pt x="10966" y="21600"/>
                      <a:pt x="12844" y="21600"/>
                    </a:cubicBezTo>
                    <a:lnTo>
                      <a:pt x="16534" y="21600"/>
                    </a:lnTo>
                    <a:cubicBezTo>
                      <a:pt x="17659" y="21600"/>
                      <a:pt x="18469" y="21168"/>
                      <a:pt x="18952" y="20299"/>
                    </a:cubicBezTo>
                    <a:cubicBezTo>
                      <a:pt x="18958" y="20286"/>
                      <a:pt x="19114" y="19983"/>
                      <a:pt x="19240" y="19573"/>
                    </a:cubicBezTo>
                    <a:cubicBezTo>
                      <a:pt x="19336" y="19264"/>
                      <a:pt x="19371" y="18828"/>
                      <a:pt x="19256" y="18385"/>
                    </a:cubicBezTo>
                    <a:cubicBezTo>
                      <a:pt x="19981" y="17887"/>
                      <a:pt x="20214" y="17134"/>
                      <a:pt x="20366" y="16644"/>
                    </a:cubicBezTo>
                    <a:cubicBezTo>
                      <a:pt x="20620" y="15839"/>
                      <a:pt x="20544" y="15236"/>
                      <a:pt x="20367" y="14804"/>
                    </a:cubicBezTo>
                    <a:cubicBezTo>
                      <a:pt x="20775" y="14419"/>
                      <a:pt x="21122" y="13832"/>
                      <a:pt x="21269" y="12936"/>
                    </a:cubicBezTo>
                    <a:cubicBezTo>
                      <a:pt x="21361" y="12381"/>
                      <a:pt x="21263" y="11810"/>
                      <a:pt x="21007" y="11335"/>
                    </a:cubicBezTo>
                    <a:cubicBezTo>
                      <a:pt x="21389" y="10906"/>
                      <a:pt x="21564" y="10365"/>
                      <a:pt x="21583" y="9865"/>
                    </a:cubicBezTo>
                    <a:lnTo>
                      <a:pt x="21591" y="9724"/>
                    </a:lnTo>
                    <a:cubicBezTo>
                      <a:pt x="21596" y="9635"/>
                      <a:pt x="21600" y="9581"/>
                      <a:pt x="21600" y="9386"/>
                    </a:cubicBezTo>
                    <a:cubicBezTo>
                      <a:pt x="21600" y="8533"/>
                      <a:pt x="21010" y="7446"/>
                      <a:pt x="19686" y="7069"/>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7" name="Shape 2337"/>
              <p:cNvSpPr/>
              <p:nvPr/>
            </p:nvSpPr>
            <p:spPr>
              <a:xfrm>
                <a:off x="72438" y="625610"/>
                <a:ext cx="72441" cy="72437"/>
              </a:xfrm>
              <a:custGeom>
                <a:avLst/>
                <a:gdLst/>
                <a:ahLst/>
                <a:cxnLst>
                  <a:cxn ang="0">
                    <a:pos x="wd2" y="hd2"/>
                  </a:cxn>
                  <a:cxn ang="5400000">
                    <a:pos x="wd2" y="hd2"/>
                  </a:cxn>
                  <a:cxn ang="10800000">
                    <a:pos x="wd2" y="hd2"/>
                  </a:cxn>
                  <a:cxn ang="16200000">
                    <a:pos x="wd2" y="hd2"/>
                  </a:cxn>
                </a:cxnLst>
                <a:rect l="0" t="0" r="r" b="b"/>
                <a:pathLst>
                  <a:path w="21600" h="21600" extrusionOk="0">
                    <a:moveTo>
                      <a:pt x="10800" y="14401"/>
                    </a:moveTo>
                    <a:cubicBezTo>
                      <a:pt x="8820" y="14401"/>
                      <a:pt x="7200" y="12783"/>
                      <a:pt x="7200" y="10800"/>
                    </a:cubicBezTo>
                    <a:cubicBezTo>
                      <a:pt x="7200" y="8817"/>
                      <a:pt x="8820" y="7200"/>
                      <a:pt x="10800" y="7200"/>
                    </a:cubicBezTo>
                    <a:cubicBezTo>
                      <a:pt x="12779" y="7200"/>
                      <a:pt x="14400" y="8817"/>
                      <a:pt x="14400" y="10800"/>
                    </a:cubicBezTo>
                    <a:cubicBezTo>
                      <a:pt x="14400" y="12783"/>
                      <a:pt x="12779" y="14401"/>
                      <a:pt x="10800" y="14401"/>
                    </a:cubicBezTo>
                    <a:moveTo>
                      <a:pt x="10800" y="0"/>
                    </a:moveTo>
                    <a:cubicBezTo>
                      <a:pt x="4837" y="0"/>
                      <a:pt x="0" y="4837"/>
                      <a:pt x="0" y="10800"/>
                    </a:cubicBezTo>
                    <a:cubicBezTo>
                      <a:pt x="0" y="16763"/>
                      <a:pt x="4837" y="21600"/>
                      <a:pt x="10800" y="21600"/>
                    </a:cubicBezTo>
                    <a:cubicBezTo>
                      <a:pt x="16762" y="21600"/>
                      <a:pt x="21600" y="16763"/>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39" name="Shape 2339"/>
            <p:cNvSpPr/>
            <p:nvPr/>
          </p:nvSpPr>
          <p:spPr>
            <a:xfrm>
              <a:off x="48405" y="1221347"/>
              <a:ext cx="2238481" cy="369330"/>
            </a:xfrm>
            <a:prstGeom prst="rect">
              <a:avLst/>
            </a:prstGeom>
            <a:noFill/>
            <a:ln w="12700" cap="flat">
              <a:noFill/>
              <a:miter lim="400000"/>
            </a:ln>
            <a:effectLst/>
          </p:spPr>
          <p:txBody>
            <a:bodyPr wrap="square" lIns="45719" tIns="45719" rIns="45719" bIns="45719" numCol="1" anchor="t">
              <a:spAutoFit/>
            </a:bodyPr>
            <a:lstStyle>
              <a:lvl1pPr algn="ctr">
                <a:defRPr sz="1400" b="1" i="1">
                  <a:latin typeface="+mj-lt"/>
                  <a:ea typeface="+mj-ea"/>
                  <a:cs typeface="+mj-cs"/>
                  <a:sym typeface="Source Sans Pro"/>
                </a:defRPr>
              </a:lvl1pPr>
            </a:lstStyle>
            <a:p>
              <a:pPr lvl="0">
                <a:defRPr sz="1800" b="0" i="0">
                  <a:solidFill>
                    <a:srgbClr val="000000"/>
                  </a:solidFill>
                </a:defRPr>
              </a:pPr>
              <a:r>
                <a:rPr lang="zh-CN" altLang="en-US" sz="1800" dirty="0">
                  <a:solidFill>
                    <a:schemeClr val="bg1"/>
                  </a:solidFill>
                  <a:sym typeface="微软雅黑" panose="020B0503020204020204" pitchFamily="34" charset="-122"/>
                </a:rPr>
                <a:t>添加标题</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2334"/>
                                        </p:tgtEl>
                                        <p:attrNameLst>
                                          <p:attrName>style.visibility</p:attrName>
                                        </p:attrNameLst>
                                      </p:cBhvr>
                                      <p:to>
                                        <p:strVal val="visible"/>
                                      </p:to>
                                    </p:set>
                                    <p:anim calcmode="lin" valueType="num">
                                      <p:cBhvr>
                                        <p:cTn id="7" dur="500" fill="hold"/>
                                        <p:tgtEl>
                                          <p:spTgt spid="2334"/>
                                        </p:tgtEl>
                                        <p:attrNameLst>
                                          <p:attrName>ppt_w</p:attrName>
                                        </p:attrNameLst>
                                      </p:cBhvr>
                                      <p:tavLst>
                                        <p:tav tm="0">
                                          <p:val>
                                            <p:fltVal val="0"/>
                                          </p:val>
                                        </p:tav>
                                        <p:tav tm="100000">
                                          <p:val>
                                            <p:strVal val="#ppt_w"/>
                                          </p:val>
                                        </p:tav>
                                      </p:tavLst>
                                    </p:anim>
                                    <p:anim calcmode="lin" valueType="num">
                                      <p:cBhvr>
                                        <p:cTn id="8" dur="500" fill="hold"/>
                                        <p:tgtEl>
                                          <p:spTgt spid="233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12"/>
                                        </p:tgtEl>
                                        <p:attrNameLst>
                                          <p:attrName>style.visibility</p:attrName>
                                        </p:attrNameLst>
                                      </p:cBhvr>
                                      <p:to>
                                        <p:strVal val="visible"/>
                                      </p:to>
                                    </p:set>
                                    <p:anim calcmode="lin" valueType="num">
                                      <p:cBhvr additive="base">
                                        <p:cTn id="12" dur="500" fill="hold"/>
                                        <p:tgtEl>
                                          <p:spTgt spid="2312"/>
                                        </p:tgtEl>
                                        <p:attrNameLst>
                                          <p:attrName>ppt_x</p:attrName>
                                        </p:attrNameLst>
                                      </p:cBhvr>
                                      <p:tavLst>
                                        <p:tav tm="0">
                                          <p:val>
                                            <p:strVal val="0-#ppt_w/2"/>
                                          </p:val>
                                        </p:tav>
                                        <p:tav tm="100000">
                                          <p:val>
                                            <p:strVal val="#ppt_x"/>
                                          </p:val>
                                        </p:tav>
                                      </p:tavLst>
                                    </p:anim>
                                    <p:anim calcmode="lin" valueType="num">
                                      <p:cBhvr additive="base">
                                        <p:cTn id="13" dur="500" fill="hold"/>
                                        <p:tgtEl>
                                          <p:spTgt spid="23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indefinite" fill="hold"/>
                                        <p:tgtEl>
                                          <p:spTgt spid="2305"/>
                                        </p:tgtEl>
                                        <p:attrNameLst>
                                          <p:attrName>style.visibility</p:attrName>
                                        </p:attrNameLst>
                                      </p:cBhvr>
                                      <p:to>
                                        <p:strVal val="visible"/>
                                      </p:to>
                                    </p:set>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indefinite" fill="hold"/>
                                        <p:tgtEl>
                                          <p:spTgt spid="2329"/>
                                        </p:tgtEl>
                                        <p:attrNameLst>
                                          <p:attrName>style.visibility</p:attrName>
                                        </p:attrNameLst>
                                      </p:cBhvr>
                                      <p:to>
                                        <p:strVal val="visible"/>
                                      </p:to>
                                    </p:set>
                                    <p:anim calcmode="lin" valueType="num">
                                      <p:cBhvr>
                                        <p:cTn id="20" dur="500" fill="hold"/>
                                        <p:tgtEl>
                                          <p:spTgt spid="2329"/>
                                        </p:tgtEl>
                                        <p:attrNameLst>
                                          <p:attrName>ppt_w</p:attrName>
                                        </p:attrNameLst>
                                      </p:cBhvr>
                                      <p:tavLst>
                                        <p:tav tm="0">
                                          <p:val>
                                            <p:fltVal val="0"/>
                                          </p:val>
                                        </p:tav>
                                        <p:tav tm="100000">
                                          <p:val>
                                            <p:strVal val="#ppt_w"/>
                                          </p:val>
                                        </p:tav>
                                      </p:tavLst>
                                    </p:anim>
                                    <p:anim calcmode="lin" valueType="num">
                                      <p:cBhvr>
                                        <p:cTn id="21" dur="500" fill="hold"/>
                                        <p:tgtEl>
                                          <p:spTgt spid="2329"/>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318"/>
                                        </p:tgtEl>
                                        <p:attrNameLst>
                                          <p:attrName>style.visibility</p:attrName>
                                        </p:attrNameLst>
                                      </p:cBhvr>
                                      <p:to>
                                        <p:strVal val="visible"/>
                                      </p:to>
                                    </p:set>
                                    <p:anim calcmode="lin" valueType="num">
                                      <p:cBhvr additive="base">
                                        <p:cTn id="25" dur="500" fill="hold"/>
                                        <p:tgtEl>
                                          <p:spTgt spid="2318"/>
                                        </p:tgtEl>
                                        <p:attrNameLst>
                                          <p:attrName>ppt_x</p:attrName>
                                        </p:attrNameLst>
                                      </p:cBhvr>
                                      <p:tavLst>
                                        <p:tav tm="0">
                                          <p:val>
                                            <p:strVal val="0-#ppt_w/2"/>
                                          </p:val>
                                        </p:tav>
                                        <p:tav tm="100000">
                                          <p:val>
                                            <p:strVal val="#ppt_x"/>
                                          </p:val>
                                        </p:tav>
                                      </p:tavLst>
                                    </p:anim>
                                    <p:anim calcmode="lin" valueType="num">
                                      <p:cBhvr additive="base">
                                        <p:cTn id="26" dur="500" fill="hold"/>
                                        <p:tgtEl>
                                          <p:spTgt spid="2318"/>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indefinite" fill="hold"/>
                                        <p:tgtEl>
                                          <p:spTgt spid="2306"/>
                                        </p:tgtEl>
                                        <p:attrNameLst>
                                          <p:attrName>style.visibility</p:attrName>
                                        </p:attrNameLst>
                                      </p:cBhvr>
                                      <p:to>
                                        <p:strVal val="visible"/>
                                      </p:to>
                                    </p:set>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indefinite" fill="hold"/>
                                        <p:tgtEl>
                                          <p:spTgt spid="2340"/>
                                        </p:tgtEl>
                                        <p:attrNameLst>
                                          <p:attrName>style.visibility</p:attrName>
                                        </p:attrNameLst>
                                      </p:cBhvr>
                                      <p:to>
                                        <p:strVal val="visible"/>
                                      </p:to>
                                    </p:set>
                                    <p:anim calcmode="lin" valueType="num">
                                      <p:cBhvr>
                                        <p:cTn id="33" dur="500" fill="hold"/>
                                        <p:tgtEl>
                                          <p:spTgt spid="2340"/>
                                        </p:tgtEl>
                                        <p:attrNameLst>
                                          <p:attrName>ppt_w</p:attrName>
                                        </p:attrNameLst>
                                      </p:cBhvr>
                                      <p:tavLst>
                                        <p:tav tm="0">
                                          <p:val>
                                            <p:fltVal val="0"/>
                                          </p:val>
                                        </p:tav>
                                        <p:tav tm="100000">
                                          <p:val>
                                            <p:strVal val="#ppt_w"/>
                                          </p:val>
                                        </p:tav>
                                      </p:tavLst>
                                    </p:anim>
                                    <p:anim calcmode="lin" valueType="num">
                                      <p:cBhvr>
                                        <p:cTn id="34" dur="500" fill="hold"/>
                                        <p:tgtEl>
                                          <p:spTgt spid="2340"/>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2" presetClass="entr" presetSubtype="2" fill="hold" grpId="0" nodeType="afterEffect">
                                  <p:stCondLst>
                                    <p:cond delay="0"/>
                                  </p:stCondLst>
                                  <p:childTnLst>
                                    <p:set>
                                      <p:cBhvr>
                                        <p:cTn id="37" dur="1" fill="hold">
                                          <p:stCondLst>
                                            <p:cond delay="0"/>
                                          </p:stCondLst>
                                        </p:cTn>
                                        <p:tgtEl>
                                          <p:spTgt spid="2324"/>
                                        </p:tgtEl>
                                        <p:attrNameLst>
                                          <p:attrName>style.visibility</p:attrName>
                                        </p:attrNameLst>
                                      </p:cBhvr>
                                      <p:to>
                                        <p:strVal val="visible"/>
                                      </p:to>
                                    </p:set>
                                    <p:anim calcmode="lin" valueType="num">
                                      <p:cBhvr additive="base">
                                        <p:cTn id="38" dur="500" fill="hold"/>
                                        <p:tgtEl>
                                          <p:spTgt spid="2324"/>
                                        </p:tgtEl>
                                        <p:attrNameLst>
                                          <p:attrName>ppt_x</p:attrName>
                                        </p:attrNameLst>
                                      </p:cBhvr>
                                      <p:tavLst>
                                        <p:tav tm="0">
                                          <p:val>
                                            <p:strVal val="1+#ppt_w/2"/>
                                          </p:val>
                                        </p:tav>
                                        <p:tav tm="100000">
                                          <p:val>
                                            <p:strVal val="#ppt_x"/>
                                          </p:val>
                                        </p:tav>
                                      </p:tavLst>
                                    </p:anim>
                                    <p:anim calcmode="lin" valueType="num">
                                      <p:cBhvr additive="base">
                                        <p:cTn id="39" dur="500" fill="hold"/>
                                        <p:tgtEl>
                                          <p:spTgt spid="23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5" grpId="0" animBg="1" advAuto="0"/>
      <p:bldP spid="2306" grpId="0" animBg="1" advAuto="0"/>
      <p:bldP spid="2312" grpId="0" advAuto="0"/>
      <p:bldP spid="2318" grpId="0" advAuto="0"/>
      <p:bldP spid="2324" grpId="0" advAuto="0"/>
      <p:bldP spid="2329" grpId="0" animBg="1" advAuto="0"/>
      <p:bldP spid="2334" grpId="0" animBg="1" advAuto="0"/>
      <p:bldP spid="2340" grpId="0"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458" name="Shape 2458"/>
          <p:cNvSpPr>
            <a:spLocks noGrp="1"/>
          </p:cNvSpPr>
          <p:nvPr>
            <p:ph type="sldNum" sz="quarter" idx="12"/>
          </p:nvPr>
        </p:nvSpPr>
        <p:spPr>
          <a:xfrm>
            <a:off x="10897418" y="6369635"/>
            <a:ext cx="457176" cy="338554"/>
          </a:xfrm>
          <a:prstGeom prst="rect">
            <a:avLst/>
          </a:prstGeom>
        </p:spPr>
        <p:txBody>
          <a:bodyPr wrap="none">
            <a:spAutoFit/>
          </a:bodyPr>
          <a:lstStyle/>
          <a:p>
            <a:pPr lvl="0">
              <a:defRPr sz="1800">
                <a:solidFill>
                  <a:srgbClr val="000000"/>
                </a:solidFill>
              </a:defRPr>
            </a:pPr>
            <a:fld id="{86CB4B4D-7CA3-9044-876B-883B54F8677D}" type="slidenum">
              <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35</a:t>
            </a:fld>
            <a:endPar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459" name="Chart 2459"/>
          <p:cNvGraphicFramePr/>
          <p:nvPr/>
        </p:nvGraphicFramePr>
        <p:xfrm>
          <a:off x="721601" y="3695175"/>
          <a:ext cx="3723363" cy="2076451"/>
        </p:xfrm>
        <a:graphic>
          <a:graphicData uri="http://schemas.openxmlformats.org/drawingml/2006/chart">
            <c:chart xmlns:c="http://schemas.openxmlformats.org/drawingml/2006/chart" xmlns:r="http://schemas.openxmlformats.org/officeDocument/2006/relationships" r:id="rId3"/>
          </a:graphicData>
        </a:graphic>
      </p:graphicFrame>
      <p:grpSp>
        <p:nvGrpSpPr>
          <p:cNvPr id="2464" name="Group 2464"/>
          <p:cNvGrpSpPr/>
          <p:nvPr/>
        </p:nvGrpSpPr>
        <p:grpSpPr>
          <a:xfrm>
            <a:off x="4869447" y="4132694"/>
            <a:ext cx="2182685" cy="718574"/>
            <a:chOff x="-1" y="1"/>
            <a:chExt cx="2182968" cy="718573"/>
          </a:xfrm>
        </p:grpSpPr>
        <p:grpSp>
          <p:nvGrpSpPr>
            <p:cNvPr id="2462" name="Group 2462"/>
            <p:cNvGrpSpPr/>
            <p:nvPr/>
          </p:nvGrpSpPr>
          <p:grpSpPr>
            <a:xfrm>
              <a:off x="-1" y="1"/>
              <a:ext cx="528035" cy="528035"/>
              <a:chOff x="0" y="0"/>
              <a:chExt cx="528033" cy="528033"/>
            </a:xfrm>
          </p:grpSpPr>
          <p:sp>
            <p:nvSpPr>
              <p:cNvPr id="2460" name="Shape 2460"/>
              <p:cNvSpPr/>
              <p:nvPr/>
            </p:nvSpPr>
            <p:spPr>
              <a:xfrm>
                <a:off x="-1" y="-1"/>
                <a:ext cx="528035" cy="528035"/>
              </a:xfrm>
              <a:prstGeom prst="rect">
                <a:avLst/>
              </a:prstGeom>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lvl="0" algn="ctr">
                  <a:defRPr b="1">
                    <a:latin typeface="+mj-lt"/>
                    <a:ea typeface="+mj-ea"/>
                    <a:cs typeface="+mj-cs"/>
                    <a:sym typeface="Source Sans Pro"/>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 name="Shape 2461"/>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p>
            </p:txBody>
          </p:sp>
        </p:grpSp>
        <p:sp>
          <p:nvSpPr>
            <p:cNvPr id="2463" name="Shape 2463"/>
            <p:cNvSpPr/>
            <p:nvPr/>
          </p:nvSpPr>
          <p:spPr>
            <a:xfrm>
              <a:off x="528029" y="72246"/>
              <a:ext cx="1654938" cy="646328"/>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69" name="Group 2469"/>
          <p:cNvGrpSpPr/>
          <p:nvPr/>
        </p:nvGrpSpPr>
        <p:grpSpPr>
          <a:xfrm>
            <a:off x="7052129" y="4132693"/>
            <a:ext cx="2182688" cy="776020"/>
            <a:chOff x="-1" y="0"/>
            <a:chExt cx="2182971" cy="776017"/>
          </a:xfrm>
        </p:grpSpPr>
        <p:grpSp>
          <p:nvGrpSpPr>
            <p:cNvPr id="2467" name="Group 2467"/>
            <p:cNvGrpSpPr/>
            <p:nvPr/>
          </p:nvGrpSpPr>
          <p:grpSpPr>
            <a:xfrm>
              <a:off x="-1" y="0"/>
              <a:ext cx="528035" cy="528033"/>
              <a:chOff x="0" y="0"/>
              <a:chExt cx="528033" cy="528032"/>
            </a:xfrm>
          </p:grpSpPr>
          <p:sp>
            <p:nvSpPr>
              <p:cNvPr id="2465" name="Shape 2465"/>
              <p:cNvSpPr/>
              <p:nvPr/>
            </p:nvSpPr>
            <p:spPr>
              <a:xfrm>
                <a:off x="-1" y="0"/>
                <a:ext cx="528035" cy="528033"/>
              </a:xfrm>
              <a:prstGeom prst="rect">
                <a:avLst/>
              </a:prstGeom>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defRPr b="1">
                    <a:latin typeface="+mj-lt"/>
                    <a:ea typeface="+mj-ea"/>
                    <a:cs typeface="+mj-cs"/>
                    <a:sym typeface="Source Sans Pro"/>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6" name="Shape 2466"/>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p>
            </p:txBody>
          </p:sp>
        </p:grpSp>
        <p:sp>
          <p:nvSpPr>
            <p:cNvPr id="2468" name="Shape 2468"/>
            <p:cNvSpPr/>
            <p:nvPr/>
          </p:nvSpPr>
          <p:spPr>
            <a:xfrm>
              <a:off x="528032" y="129690"/>
              <a:ext cx="1654938" cy="646327"/>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74" name="Group 2474"/>
          <p:cNvGrpSpPr/>
          <p:nvPr/>
        </p:nvGrpSpPr>
        <p:grpSpPr>
          <a:xfrm>
            <a:off x="9234816" y="4132694"/>
            <a:ext cx="2182689" cy="737781"/>
            <a:chOff x="-1" y="0"/>
            <a:chExt cx="2182972" cy="737778"/>
          </a:xfrm>
        </p:grpSpPr>
        <p:grpSp>
          <p:nvGrpSpPr>
            <p:cNvPr id="2472" name="Group 2472"/>
            <p:cNvGrpSpPr/>
            <p:nvPr/>
          </p:nvGrpSpPr>
          <p:grpSpPr>
            <a:xfrm>
              <a:off x="-1" y="0"/>
              <a:ext cx="528035" cy="528033"/>
              <a:chOff x="0" y="0"/>
              <a:chExt cx="528033" cy="528032"/>
            </a:xfrm>
          </p:grpSpPr>
          <p:sp>
            <p:nvSpPr>
              <p:cNvPr id="2470" name="Shape 2470"/>
              <p:cNvSpPr/>
              <p:nvPr/>
            </p:nvSpPr>
            <p:spPr>
              <a:xfrm>
                <a:off x="-1" y="0"/>
                <a:ext cx="528035" cy="528033"/>
              </a:xfrm>
              <a:prstGeom prst="rect">
                <a:avLst/>
              </a:prstGeom>
              <a:solidFill>
                <a:srgbClr val="A6A6A6"/>
              </a:solidFill>
              <a:ln w="12700" cap="flat">
                <a:noFill/>
                <a:miter lim="400000"/>
              </a:ln>
              <a:effectLst/>
            </p:spPr>
            <p:txBody>
              <a:bodyPr wrap="square" lIns="0" tIns="0" rIns="0" bIns="0" numCol="1" anchor="ctr">
                <a:noAutofit/>
              </a:bodyPr>
              <a:lstStyle/>
              <a:p>
                <a:pPr lvl="0" algn="ctr">
                  <a:defRPr b="1">
                    <a:latin typeface="+mj-lt"/>
                    <a:ea typeface="+mj-ea"/>
                    <a:cs typeface="+mj-cs"/>
                    <a:sym typeface="Source Sans Pro"/>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1" name="Shape 2471"/>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sp>
          <p:nvSpPr>
            <p:cNvPr id="2473" name="Shape 2473"/>
            <p:cNvSpPr/>
            <p:nvPr/>
          </p:nvSpPr>
          <p:spPr>
            <a:xfrm>
              <a:off x="528033" y="91451"/>
              <a:ext cx="1654938" cy="646327"/>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79" name="Group 2479"/>
          <p:cNvGrpSpPr/>
          <p:nvPr/>
        </p:nvGrpSpPr>
        <p:grpSpPr>
          <a:xfrm>
            <a:off x="4869447" y="5304672"/>
            <a:ext cx="2182685" cy="771846"/>
            <a:chOff x="-1" y="1"/>
            <a:chExt cx="2182968" cy="771845"/>
          </a:xfrm>
        </p:grpSpPr>
        <p:grpSp>
          <p:nvGrpSpPr>
            <p:cNvPr id="2477" name="Group 2477"/>
            <p:cNvGrpSpPr/>
            <p:nvPr/>
          </p:nvGrpSpPr>
          <p:grpSpPr>
            <a:xfrm>
              <a:off x="-1" y="1"/>
              <a:ext cx="528035" cy="528035"/>
              <a:chOff x="0" y="0"/>
              <a:chExt cx="528033" cy="528033"/>
            </a:xfrm>
          </p:grpSpPr>
          <p:sp>
            <p:nvSpPr>
              <p:cNvPr id="2475" name="Shape 2475"/>
              <p:cNvSpPr/>
              <p:nvPr/>
            </p:nvSpPr>
            <p:spPr>
              <a:xfrm>
                <a:off x="-1" y="-1"/>
                <a:ext cx="528035" cy="528035"/>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defRPr b="1">
                    <a:latin typeface="+mj-lt"/>
                    <a:ea typeface="+mj-ea"/>
                    <a:cs typeface="+mj-cs"/>
                    <a:sym typeface="Source Sans Pro"/>
                  </a:defRPr>
                </a:pPr>
                <a:endParaRPr>
                  <a:solidFill>
                    <a:srgbClr val="29A3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6" name="Shape 2476"/>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p>
            </p:txBody>
          </p:sp>
        </p:grpSp>
        <p:sp>
          <p:nvSpPr>
            <p:cNvPr id="2478" name="Shape 2478"/>
            <p:cNvSpPr/>
            <p:nvPr/>
          </p:nvSpPr>
          <p:spPr>
            <a:xfrm>
              <a:off x="528029" y="125518"/>
              <a:ext cx="1654938" cy="646328"/>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84" name="Group 2484"/>
          <p:cNvGrpSpPr/>
          <p:nvPr/>
        </p:nvGrpSpPr>
        <p:grpSpPr>
          <a:xfrm>
            <a:off x="7052129" y="5304671"/>
            <a:ext cx="2182687" cy="735366"/>
            <a:chOff x="-2" y="0"/>
            <a:chExt cx="2182970" cy="735363"/>
          </a:xfrm>
        </p:grpSpPr>
        <p:grpSp>
          <p:nvGrpSpPr>
            <p:cNvPr id="2482" name="Group 2482"/>
            <p:cNvGrpSpPr/>
            <p:nvPr/>
          </p:nvGrpSpPr>
          <p:grpSpPr>
            <a:xfrm>
              <a:off x="-2" y="0"/>
              <a:ext cx="528037" cy="528034"/>
              <a:chOff x="-1" y="0"/>
              <a:chExt cx="528035" cy="528033"/>
            </a:xfrm>
          </p:grpSpPr>
          <p:sp>
            <p:nvSpPr>
              <p:cNvPr id="2480" name="Shape 2480"/>
              <p:cNvSpPr/>
              <p:nvPr/>
            </p:nvSpPr>
            <p:spPr>
              <a:xfrm>
                <a:off x="-1" y="0"/>
                <a:ext cx="528035" cy="528033"/>
              </a:xfrm>
              <a:prstGeom prst="rect">
                <a:avLst/>
              </a:prstGeom>
            </p:spPr>
            <p:style>
              <a:lnRef idx="3">
                <a:schemeClr val="lt1"/>
              </a:lnRef>
              <a:fillRef idx="1">
                <a:schemeClr val="accent5"/>
              </a:fillRef>
              <a:effectRef idx="1">
                <a:schemeClr val="accent5"/>
              </a:effectRef>
              <a:fontRef idx="minor">
                <a:schemeClr val="lt1"/>
              </a:fontRef>
            </p:style>
            <p:txBody>
              <a:bodyPr wrap="square" lIns="0" tIns="0" rIns="0" bIns="0" numCol="1" anchor="ctr">
                <a:noAutofit/>
              </a:bodyPr>
              <a:lstStyle/>
              <a:p>
                <a:pPr lvl="0" algn="ctr">
                  <a:defRPr b="1">
                    <a:latin typeface="+mj-lt"/>
                    <a:ea typeface="+mj-ea"/>
                    <a:cs typeface="+mj-cs"/>
                    <a:sym typeface="Source Sans Pro"/>
                  </a:defRPr>
                </a:pPr>
                <a:endParaRPr>
                  <a:solidFill>
                    <a:srgbClr val="29A3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81" name="Shape 2481"/>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05</a:t>
                </a:r>
              </a:p>
            </p:txBody>
          </p:sp>
        </p:grpSp>
        <p:sp>
          <p:nvSpPr>
            <p:cNvPr id="2483" name="Shape 2483"/>
            <p:cNvSpPr/>
            <p:nvPr/>
          </p:nvSpPr>
          <p:spPr>
            <a:xfrm>
              <a:off x="528030" y="89036"/>
              <a:ext cx="1654938" cy="646327"/>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89" name="Group 2489"/>
          <p:cNvGrpSpPr/>
          <p:nvPr/>
        </p:nvGrpSpPr>
        <p:grpSpPr>
          <a:xfrm>
            <a:off x="9234816" y="5304672"/>
            <a:ext cx="2182689" cy="718576"/>
            <a:chOff x="-1" y="0"/>
            <a:chExt cx="2182972" cy="718573"/>
          </a:xfrm>
        </p:grpSpPr>
        <p:grpSp>
          <p:nvGrpSpPr>
            <p:cNvPr id="2487" name="Group 2487"/>
            <p:cNvGrpSpPr/>
            <p:nvPr/>
          </p:nvGrpSpPr>
          <p:grpSpPr>
            <a:xfrm>
              <a:off x="-1" y="0"/>
              <a:ext cx="528035" cy="528033"/>
              <a:chOff x="0" y="0"/>
              <a:chExt cx="528033" cy="528032"/>
            </a:xfrm>
          </p:grpSpPr>
          <p:sp>
            <p:nvSpPr>
              <p:cNvPr id="2485" name="Shape 2485"/>
              <p:cNvSpPr/>
              <p:nvPr/>
            </p:nvSpPr>
            <p:spPr>
              <a:xfrm>
                <a:off x="-1" y="0"/>
                <a:ext cx="528035" cy="528033"/>
              </a:xfrm>
              <a:prstGeom prst="rect">
                <a:avLst/>
              </a:prstGeom>
            </p:spPr>
            <p:style>
              <a:lnRef idx="3">
                <a:schemeClr val="lt1"/>
              </a:lnRef>
              <a:fillRef idx="1">
                <a:schemeClr val="accent6"/>
              </a:fillRef>
              <a:effectRef idx="1">
                <a:schemeClr val="accent6"/>
              </a:effectRef>
              <a:fontRef idx="minor">
                <a:schemeClr val="lt1"/>
              </a:fontRef>
            </p:style>
            <p:txBody>
              <a:bodyPr wrap="square" lIns="0" tIns="0" rIns="0" bIns="0" numCol="1" anchor="ctr">
                <a:noAutofit/>
              </a:bodyPr>
              <a:lstStyle/>
              <a:p>
                <a:pPr lvl="0" algn="ctr">
                  <a:defRPr b="1">
                    <a:latin typeface="+mj-lt"/>
                    <a:ea typeface="+mj-ea"/>
                    <a:cs typeface="+mj-cs"/>
                    <a:sym typeface="Source Sans Pro"/>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86" name="Shape 2486"/>
              <p:cNvSpPr/>
              <p:nvPr/>
            </p:nvSpPr>
            <p:spPr>
              <a:xfrm>
                <a:off x="0" y="72246"/>
                <a:ext cx="528034" cy="383541"/>
              </a:xfrm>
              <a:prstGeom prst="rect">
                <a:avLst/>
              </a:prstGeom>
              <a:noFill/>
              <a:ln w="12700" cap="flat">
                <a:noFill/>
                <a:miter lim="400000"/>
              </a:ln>
              <a:effectLst/>
            </p:spPr>
            <p:txBody>
              <a:bodyPr wrap="square" lIns="45719" tIns="45719" rIns="45719" bIns="45719" numCol="1" anchor="ctr">
                <a:spAutoFit/>
              </a:bodyPr>
              <a:lstStyle>
                <a:lvl1pPr algn="ctr">
                  <a:defRPr b="1">
                    <a:latin typeface="+mj-lt"/>
                    <a:ea typeface="+mj-ea"/>
                    <a:cs typeface="+mj-cs"/>
                    <a:sym typeface="Source Sans Pro"/>
                  </a:defRPr>
                </a:lvl1pPr>
              </a:lstStyle>
              <a:p>
                <a:pPr lvl="0">
                  <a:defRPr b="0">
                    <a:solidFill>
                      <a:srgbClr val="000000"/>
                    </a:solidFill>
                  </a:defRPr>
                </a:pPr>
                <a:r>
                  <a:rPr>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06</a:t>
                </a:r>
              </a:p>
            </p:txBody>
          </p:sp>
        </p:grpSp>
        <p:sp>
          <p:nvSpPr>
            <p:cNvPr id="2488" name="Shape 2488"/>
            <p:cNvSpPr/>
            <p:nvPr/>
          </p:nvSpPr>
          <p:spPr>
            <a:xfrm>
              <a:off x="528033" y="72246"/>
              <a:ext cx="1654938" cy="646327"/>
            </a:xfrm>
            <a:prstGeom prst="rect">
              <a:avLst/>
            </a:prstGeom>
            <a:noFill/>
            <a:ln w="12700" cap="flat">
              <a:noFill/>
              <a:miter lim="400000"/>
            </a:ln>
            <a:effectLst/>
          </p:spPr>
          <p:txBody>
            <a:bodyPr wrap="square" lIns="45719" tIns="45719" rIns="45719" bIns="45719" numCol="1" anchor="t">
              <a:spAutoFit/>
            </a:bodyPr>
            <a:lstStyle>
              <a:lvl1pPr>
                <a:defRPr sz="12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2490" name="Chart 2490"/>
          <p:cNvGraphicFramePr/>
          <p:nvPr/>
        </p:nvGraphicFramePr>
        <p:xfrm>
          <a:off x="1583401" y="1445274"/>
          <a:ext cx="2349195" cy="2349501"/>
        </p:xfrm>
        <a:graphic>
          <a:graphicData uri="http://schemas.openxmlformats.org/drawingml/2006/chart">
            <c:chart xmlns:c="http://schemas.openxmlformats.org/drawingml/2006/chart" xmlns:r="http://schemas.openxmlformats.org/officeDocument/2006/relationships" r:id="rId4"/>
          </a:graphicData>
        </a:graphic>
      </p:graphicFrame>
      <p:grpSp>
        <p:nvGrpSpPr>
          <p:cNvPr id="2495" name="Group 2495"/>
          <p:cNvGrpSpPr/>
          <p:nvPr/>
        </p:nvGrpSpPr>
        <p:grpSpPr>
          <a:xfrm>
            <a:off x="4869448" y="1622651"/>
            <a:ext cx="6483671" cy="1909725"/>
            <a:chOff x="0" y="0"/>
            <a:chExt cx="6484514" cy="1909724"/>
          </a:xfrm>
        </p:grpSpPr>
        <p:sp>
          <p:nvSpPr>
            <p:cNvPr id="2491" name="Shape 2491"/>
            <p:cNvSpPr/>
            <p:nvPr/>
          </p:nvSpPr>
          <p:spPr>
            <a:xfrm>
              <a:off x="0" y="0"/>
              <a:ext cx="92396" cy="523218"/>
            </a:xfrm>
            <a:prstGeom prst="rect">
              <a:avLst/>
            </a:prstGeom>
            <a:noFill/>
            <a:ln w="12700" cap="flat">
              <a:noFill/>
              <a:miter lim="400000"/>
            </a:ln>
            <a:effectLst/>
          </p:spPr>
          <p:txBody>
            <a:bodyPr wrap="none" lIns="45719" tIns="45719" rIns="45719" bIns="45719" numCol="1" anchor="t">
              <a:spAutoFit/>
            </a:bodyPr>
            <a:lstStyle/>
            <a:p>
              <a:pPr lvl="0">
                <a:defRPr>
                  <a:solidFill>
                    <a:srgbClr val="000000"/>
                  </a:solidFill>
                </a:defRPr>
              </a:pPr>
              <a:endParaRPr sz="2800">
                <a:solidFill>
                  <a:srgbClr val="595C54"/>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
          <p:nvSpPr>
            <p:cNvPr id="2492" name="Shape 2492"/>
            <p:cNvSpPr/>
            <p:nvPr/>
          </p:nvSpPr>
          <p:spPr>
            <a:xfrm>
              <a:off x="0" y="509043"/>
              <a:ext cx="6484514" cy="523218"/>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rgbClr val="91958B"/>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rgbClr val="91958B"/>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a:solidFill>
                    <a:srgbClr val="91958B"/>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endParaRPr sz="1400">
                <a:solidFill>
                  <a:srgbClr val="91958B"/>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93" name="image8.png"/>
            <p:cNvPicPr/>
            <p:nvPr/>
          </p:nvPicPr>
          <p:blipFill>
            <a:blip r:embed="rId5"/>
            <a:stretch>
              <a:fillRect/>
            </a:stretch>
          </p:blipFill>
          <p:spPr>
            <a:xfrm>
              <a:off x="15924" y="1397615"/>
              <a:ext cx="512108" cy="512109"/>
            </a:xfrm>
            <a:prstGeom prst="rect">
              <a:avLst/>
            </a:prstGeom>
            <a:ln w="12700" cap="flat">
              <a:noFill/>
              <a:miter lim="400000"/>
              <a:headEnd/>
              <a:tailEnd/>
            </a:ln>
            <a:effectLst/>
          </p:spPr>
        </p:pic>
        <p:sp>
          <p:nvSpPr>
            <p:cNvPr id="2494" name="Shape 2494"/>
            <p:cNvSpPr/>
            <p:nvPr/>
          </p:nvSpPr>
          <p:spPr>
            <a:xfrm>
              <a:off x="528031" y="1465178"/>
              <a:ext cx="4822792" cy="369330"/>
            </a:xfrm>
            <a:prstGeom prst="rect">
              <a:avLst/>
            </a:prstGeom>
            <a:noFill/>
            <a:ln w="12700" cap="flat">
              <a:noFill/>
              <a:miter lim="400000"/>
            </a:ln>
            <a:effectLst/>
          </p:spPr>
          <p:txBody>
            <a:bodyPr wrap="none" lIns="45719" tIns="45719" rIns="45719" bIns="45719" numCol="1" anchor="t">
              <a:spAutoFit/>
            </a:bodyPr>
            <a:lstStyle>
              <a:lvl1pPr>
                <a:defRPr b="1" i="1">
                  <a:solidFill>
                    <a:srgbClr val="595C54"/>
                  </a:solidFill>
                  <a:latin typeface="+mj-lt"/>
                  <a:ea typeface="+mj-ea"/>
                  <a:cs typeface="+mj-cs"/>
                  <a:sym typeface="Source Sans Pro"/>
                </a:defRPr>
              </a:lvl1pPr>
            </a:lstStyle>
            <a:p>
              <a:pPr lvl="0">
                <a:defRPr b="0" i="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a:latin typeface="微软雅黑" panose="020B0503020204020204" pitchFamily="34" charset="-122"/>
                  <a:ea typeface="微软雅黑" panose="020B0503020204020204" pitchFamily="34" charset="-122"/>
                  <a:sym typeface="微软雅黑" panose="020B0503020204020204" pitchFamily="34" charset="-122"/>
                </a:rPr>
                <a:t>.</a:t>
              </a:r>
              <a:r>
                <a:rPr>
                  <a:latin typeface="微软雅黑" panose="020B0503020204020204" pitchFamily="34" charset="-122"/>
                  <a:ea typeface="微软雅黑" panose="020B0503020204020204" pitchFamily="34" charset="-122"/>
                  <a:sym typeface="微软雅黑" panose="020B0503020204020204" pitchFamily="34" charset="-122"/>
                </a:rPr>
                <a:t> </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indefinite" fill="hold"/>
                                        <p:tgtEl>
                                          <p:spTgt spid="2490"/>
                                        </p:tgtEl>
                                        <p:attrNameLst>
                                          <p:attrName>style.visibility</p:attrName>
                                        </p:attrNameLst>
                                      </p:cBhvr>
                                      <p:to>
                                        <p:strVal val="visible"/>
                                      </p:to>
                                    </p:set>
                                    <p:animEffect transition="in" filter="fade">
                                      <p:cBhvr>
                                        <p:cTn id="7" dur="1000"/>
                                        <p:tgtEl>
                                          <p:spTgt spid="2490"/>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indefinite" fill="hold"/>
                                        <p:tgtEl>
                                          <p:spTgt spid="2495"/>
                                        </p:tgtEl>
                                        <p:attrNameLst>
                                          <p:attrName>style.visibility</p:attrName>
                                        </p:attrNameLst>
                                      </p:cBhvr>
                                      <p:to>
                                        <p:strVal val="visible"/>
                                      </p:to>
                                    </p:set>
                                    <p:animEffect transition="in" filter="strips(downLeft)">
                                      <p:cBhvr>
                                        <p:cTn id="11" dur="500"/>
                                        <p:tgtEl>
                                          <p:spTgt spid="2495"/>
                                        </p:tgtEl>
                                      </p:cBhvr>
                                    </p:animEffect>
                                  </p:childTnLst>
                                </p:cTn>
                              </p:par>
                            </p:childTnLst>
                          </p:cTn>
                        </p:par>
                        <p:par>
                          <p:cTn id="12" fill="hold">
                            <p:stCondLst>
                              <p:cond delay="1500"/>
                            </p:stCondLst>
                            <p:childTnLst>
                              <p:par>
                                <p:cTn id="13" presetID="2" presetClass="entr" presetSubtype="1" fill="hold" grpId="0" nodeType="afterEffect">
                                  <p:stCondLst>
                                    <p:cond delay="0"/>
                                  </p:stCondLst>
                                  <p:childTnLst>
                                    <p:set>
                                      <p:cBhvr>
                                        <p:cTn id="14" dur="indefinite" fill="hold"/>
                                        <p:tgtEl>
                                          <p:spTgt spid="2459">
                                            <p:graphicEl>
                                              <a:chart seriesIdx="-3" categoryIdx="-3" bldStep="gridLegend"/>
                                            </p:graphicEl>
                                          </p:spTgt>
                                        </p:tgtEl>
                                        <p:attrNameLst>
                                          <p:attrName>style.visibility</p:attrName>
                                        </p:attrNameLst>
                                      </p:cBhvr>
                                      <p:to>
                                        <p:strVal val="visible"/>
                                      </p:to>
                                    </p:set>
                                    <p:anim calcmode="lin" valueType="num">
                                      <p:cBhvr>
                                        <p:cTn id="15" dur="500" fill="hold"/>
                                        <p:tgtEl>
                                          <p:spTgt spid="245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16" dur="500" fill="hold"/>
                                        <p:tgtEl>
                                          <p:spTgt spid="2459">
                                            <p:graphicEl>
                                              <a:chart seriesIdx="-3" categoryIdx="-3" bldStep="gridLegend"/>
                                            </p:graphicEl>
                                          </p:spTgt>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indefinite" fill="hold"/>
                                        <p:tgtEl>
                                          <p:spTgt spid="2459">
                                            <p:graphicEl>
                                              <a:chart seriesIdx="0" categoryIdx="-4" bldStep="series"/>
                                            </p:graphicEl>
                                          </p:spTgt>
                                        </p:tgtEl>
                                        <p:attrNameLst>
                                          <p:attrName>style.visibility</p:attrName>
                                        </p:attrNameLst>
                                      </p:cBhvr>
                                      <p:to>
                                        <p:strVal val="visible"/>
                                      </p:to>
                                    </p:set>
                                    <p:anim calcmode="lin" valueType="num">
                                      <p:cBhvr>
                                        <p:cTn id="20" dur="500" fill="hold"/>
                                        <p:tgtEl>
                                          <p:spTgt spid="2459">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21" dur="500" fill="hold"/>
                                        <p:tgtEl>
                                          <p:spTgt spid="2459">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indefinite" fill="hold"/>
                                        <p:tgtEl>
                                          <p:spTgt spid="2459">
                                            <p:graphicEl>
                                              <a:chart seriesIdx="1" categoryIdx="-4" bldStep="series"/>
                                            </p:graphicEl>
                                          </p:spTgt>
                                        </p:tgtEl>
                                        <p:attrNameLst>
                                          <p:attrName>style.visibility</p:attrName>
                                        </p:attrNameLst>
                                      </p:cBhvr>
                                      <p:to>
                                        <p:strVal val="visible"/>
                                      </p:to>
                                    </p:set>
                                    <p:anim calcmode="lin" valueType="num">
                                      <p:cBhvr>
                                        <p:cTn id="25" dur="500" fill="hold"/>
                                        <p:tgtEl>
                                          <p:spTgt spid="2459">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p:cTn id="26" dur="500" fill="hold"/>
                                        <p:tgtEl>
                                          <p:spTgt spid="2459">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 presetClass="entr" presetSubtype="1" fill="hold" grpId="0" nodeType="afterEffect">
                                  <p:stCondLst>
                                    <p:cond delay="0"/>
                                  </p:stCondLst>
                                  <p:childTnLst>
                                    <p:set>
                                      <p:cBhvr>
                                        <p:cTn id="29" dur="indefinite" fill="hold"/>
                                        <p:tgtEl>
                                          <p:spTgt spid="2459">
                                            <p:graphicEl>
                                              <a:chart seriesIdx="2" categoryIdx="-4" bldStep="series"/>
                                            </p:graphicEl>
                                          </p:spTgt>
                                        </p:tgtEl>
                                        <p:attrNameLst>
                                          <p:attrName>style.visibility</p:attrName>
                                        </p:attrNameLst>
                                      </p:cBhvr>
                                      <p:to>
                                        <p:strVal val="visible"/>
                                      </p:to>
                                    </p:set>
                                    <p:anim calcmode="lin" valueType="num">
                                      <p:cBhvr>
                                        <p:cTn id="30" dur="500" fill="hold"/>
                                        <p:tgtEl>
                                          <p:spTgt spid="2459">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p:cTn id="31" dur="500" fill="hold"/>
                                        <p:tgtEl>
                                          <p:spTgt spid="2459">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32" fill="hold">
                            <p:stCondLst>
                              <p:cond delay="3500"/>
                            </p:stCondLst>
                            <p:childTnLst>
                              <p:par>
                                <p:cTn id="33" presetID="2" presetClass="entr" presetSubtype="1" fill="hold" grpId="0" nodeType="afterEffect">
                                  <p:stCondLst>
                                    <p:cond delay="0"/>
                                  </p:stCondLst>
                                  <p:childTnLst>
                                    <p:set>
                                      <p:cBhvr>
                                        <p:cTn id="34" dur="indefinite" fill="hold"/>
                                        <p:tgtEl>
                                          <p:spTgt spid="2459">
                                            <p:graphicEl>
                                              <a:chart seriesIdx="3" categoryIdx="-4" bldStep="series"/>
                                            </p:graphicEl>
                                          </p:spTgt>
                                        </p:tgtEl>
                                        <p:attrNameLst>
                                          <p:attrName>style.visibility</p:attrName>
                                        </p:attrNameLst>
                                      </p:cBhvr>
                                      <p:to>
                                        <p:strVal val="visible"/>
                                      </p:to>
                                    </p:set>
                                    <p:anim calcmode="lin" valueType="num">
                                      <p:cBhvr>
                                        <p:cTn id="35" dur="500" fill="hold"/>
                                        <p:tgtEl>
                                          <p:spTgt spid="2459">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p:cTn id="36" dur="500" fill="hold"/>
                                        <p:tgtEl>
                                          <p:spTgt spid="2459">
                                            <p:graphicEl>
                                              <a:chart seriesIdx="3" categoryIdx="-4" bldStep="series"/>
                                            </p:graphicEl>
                                          </p:spTgt>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2" presetClass="entr" presetSubtype="1" fill="hold" grpId="0" nodeType="afterEffect">
                                  <p:stCondLst>
                                    <p:cond delay="0"/>
                                  </p:stCondLst>
                                  <p:childTnLst>
                                    <p:set>
                                      <p:cBhvr>
                                        <p:cTn id="39" dur="indefinite" fill="hold"/>
                                        <p:tgtEl>
                                          <p:spTgt spid="2459">
                                            <p:graphicEl>
                                              <a:chart seriesIdx="4" categoryIdx="-4" bldStep="series"/>
                                            </p:graphicEl>
                                          </p:spTgt>
                                        </p:tgtEl>
                                        <p:attrNameLst>
                                          <p:attrName>style.visibility</p:attrName>
                                        </p:attrNameLst>
                                      </p:cBhvr>
                                      <p:to>
                                        <p:strVal val="visible"/>
                                      </p:to>
                                    </p:set>
                                    <p:anim calcmode="lin" valueType="num">
                                      <p:cBhvr>
                                        <p:cTn id="40" dur="500" fill="hold"/>
                                        <p:tgtEl>
                                          <p:spTgt spid="2459">
                                            <p:graphicEl>
                                              <a:chart seriesIdx="4" categoryIdx="-4" bldStep="series"/>
                                            </p:graphicEl>
                                          </p:spTgt>
                                        </p:tgtEl>
                                        <p:attrNameLst>
                                          <p:attrName>ppt_x</p:attrName>
                                        </p:attrNameLst>
                                      </p:cBhvr>
                                      <p:tavLst>
                                        <p:tav tm="0">
                                          <p:val>
                                            <p:strVal val="#ppt_x"/>
                                          </p:val>
                                        </p:tav>
                                        <p:tav tm="100000">
                                          <p:val>
                                            <p:strVal val="#ppt_x"/>
                                          </p:val>
                                        </p:tav>
                                      </p:tavLst>
                                    </p:anim>
                                    <p:anim calcmode="lin" valueType="num">
                                      <p:cBhvr>
                                        <p:cTn id="41" dur="500" fill="hold"/>
                                        <p:tgtEl>
                                          <p:spTgt spid="2459">
                                            <p:graphicEl>
                                              <a:chart seriesIdx="4" categoryIdx="-4" bldStep="series"/>
                                            </p:graphicEl>
                                          </p:spTgt>
                                        </p:tgtEl>
                                        <p:attrNameLst>
                                          <p:attrName>ppt_y</p:attrName>
                                        </p:attrNameLst>
                                      </p:cBhvr>
                                      <p:tavLst>
                                        <p:tav tm="0">
                                          <p:val>
                                            <p:strVal val="0-#ppt_h/2"/>
                                          </p:val>
                                        </p:tav>
                                        <p:tav tm="100000">
                                          <p:val>
                                            <p:strVal val="#ppt_y"/>
                                          </p:val>
                                        </p:tav>
                                      </p:tavLst>
                                    </p:anim>
                                  </p:childTnLst>
                                </p:cTn>
                              </p:par>
                            </p:childTnLst>
                          </p:cTn>
                        </p:par>
                        <p:par>
                          <p:cTn id="42" fill="hold">
                            <p:stCondLst>
                              <p:cond delay="4500"/>
                            </p:stCondLst>
                            <p:childTnLst>
                              <p:par>
                                <p:cTn id="43" presetID="2" presetClass="entr" presetSubtype="1" fill="hold" grpId="0" nodeType="afterEffect">
                                  <p:stCondLst>
                                    <p:cond delay="0"/>
                                  </p:stCondLst>
                                  <p:childTnLst>
                                    <p:set>
                                      <p:cBhvr>
                                        <p:cTn id="44" dur="indefinite" fill="hold"/>
                                        <p:tgtEl>
                                          <p:spTgt spid="2459">
                                            <p:graphicEl>
                                              <a:chart seriesIdx="5" categoryIdx="-4" bldStep="series"/>
                                            </p:graphicEl>
                                          </p:spTgt>
                                        </p:tgtEl>
                                        <p:attrNameLst>
                                          <p:attrName>style.visibility</p:attrName>
                                        </p:attrNameLst>
                                      </p:cBhvr>
                                      <p:to>
                                        <p:strVal val="visible"/>
                                      </p:to>
                                    </p:set>
                                    <p:anim calcmode="lin" valueType="num">
                                      <p:cBhvr>
                                        <p:cTn id="45" dur="500" fill="hold"/>
                                        <p:tgtEl>
                                          <p:spTgt spid="2459">
                                            <p:graphicEl>
                                              <a:chart seriesIdx="5" categoryIdx="-4" bldStep="series"/>
                                            </p:graphicEl>
                                          </p:spTgt>
                                        </p:tgtEl>
                                        <p:attrNameLst>
                                          <p:attrName>ppt_x</p:attrName>
                                        </p:attrNameLst>
                                      </p:cBhvr>
                                      <p:tavLst>
                                        <p:tav tm="0">
                                          <p:val>
                                            <p:strVal val="#ppt_x"/>
                                          </p:val>
                                        </p:tav>
                                        <p:tav tm="100000">
                                          <p:val>
                                            <p:strVal val="#ppt_x"/>
                                          </p:val>
                                        </p:tav>
                                      </p:tavLst>
                                    </p:anim>
                                    <p:anim calcmode="lin" valueType="num">
                                      <p:cBhvr>
                                        <p:cTn id="46" dur="500" fill="hold"/>
                                        <p:tgtEl>
                                          <p:spTgt spid="2459">
                                            <p:graphicEl>
                                              <a:chart seriesIdx="5" categoryIdx="-4" bldStep="series"/>
                                            </p:graphicEl>
                                          </p:spTgt>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indefinite" fill="hold"/>
                                        <p:tgtEl>
                                          <p:spTgt spid="2464"/>
                                        </p:tgtEl>
                                        <p:attrNameLst>
                                          <p:attrName>style.visibility</p:attrName>
                                        </p:attrNameLst>
                                      </p:cBhvr>
                                      <p:to>
                                        <p:strVal val="visible"/>
                                      </p:to>
                                    </p:set>
                                    <p:anim calcmode="lin" valueType="num">
                                      <p:cBhvr>
                                        <p:cTn id="50" dur="500" fill="hold"/>
                                        <p:tgtEl>
                                          <p:spTgt spid="2464"/>
                                        </p:tgtEl>
                                        <p:attrNameLst>
                                          <p:attrName>ppt_x</p:attrName>
                                        </p:attrNameLst>
                                      </p:cBhvr>
                                      <p:tavLst>
                                        <p:tav tm="0">
                                          <p:val>
                                            <p:strVal val="0-#ppt_w/2"/>
                                          </p:val>
                                        </p:tav>
                                        <p:tav tm="100000">
                                          <p:val>
                                            <p:strVal val="#ppt_x"/>
                                          </p:val>
                                        </p:tav>
                                      </p:tavLst>
                                    </p:anim>
                                    <p:anim calcmode="lin" valueType="num">
                                      <p:cBhvr>
                                        <p:cTn id="51" dur="500" fill="hold"/>
                                        <p:tgtEl>
                                          <p:spTgt spid="2464"/>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indefinite" fill="hold"/>
                                        <p:tgtEl>
                                          <p:spTgt spid="2469"/>
                                        </p:tgtEl>
                                        <p:attrNameLst>
                                          <p:attrName>style.visibility</p:attrName>
                                        </p:attrNameLst>
                                      </p:cBhvr>
                                      <p:to>
                                        <p:strVal val="visible"/>
                                      </p:to>
                                    </p:set>
                                    <p:anim calcmode="lin" valueType="num">
                                      <p:cBhvr>
                                        <p:cTn id="55" dur="500" fill="hold"/>
                                        <p:tgtEl>
                                          <p:spTgt spid="2469"/>
                                        </p:tgtEl>
                                        <p:attrNameLst>
                                          <p:attrName>ppt_x</p:attrName>
                                        </p:attrNameLst>
                                      </p:cBhvr>
                                      <p:tavLst>
                                        <p:tav tm="0">
                                          <p:val>
                                            <p:strVal val="0-#ppt_w/2"/>
                                          </p:val>
                                        </p:tav>
                                        <p:tav tm="100000">
                                          <p:val>
                                            <p:strVal val="#ppt_x"/>
                                          </p:val>
                                        </p:tav>
                                      </p:tavLst>
                                    </p:anim>
                                    <p:anim calcmode="lin" valueType="num">
                                      <p:cBhvr>
                                        <p:cTn id="56" dur="500" fill="hold"/>
                                        <p:tgtEl>
                                          <p:spTgt spid="2469"/>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8" fill="hold" grpId="0" nodeType="afterEffect">
                                  <p:stCondLst>
                                    <p:cond delay="0"/>
                                  </p:stCondLst>
                                  <p:childTnLst>
                                    <p:set>
                                      <p:cBhvr>
                                        <p:cTn id="59" dur="indefinite" fill="hold"/>
                                        <p:tgtEl>
                                          <p:spTgt spid="2474"/>
                                        </p:tgtEl>
                                        <p:attrNameLst>
                                          <p:attrName>style.visibility</p:attrName>
                                        </p:attrNameLst>
                                      </p:cBhvr>
                                      <p:to>
                                        <p:strVal val="visible"/>
                                      </p:to>
                                    </p:set>
                                    <p:anim calcmode="lin" valueType="num">
                                      <p:cBhvr>
                                        <p:cTn id="60" dur="500" fill="hold"/>
                                        <p:tgtEl>
                                          <p:spTgt spid="2474"/>
                                        </p:tgtEl>
                                        <p:attrNameLst>
                                          <p:attrName>ppt_x</p:attrName>
                                        </p:attrNameLst>
                                      </p:cBhvr>
                                      <p:tavLst>
                                        <p:tav tm="0">
                                          <p:val>
                                            <p:strVal val="0-#ppt_w/2"/>
                                          </p:val>
                                        </p:tav>
                                        <p:tav tm="100000">
                                          <p:val>
                                            <p:strVal val="#ppt_x"/>
                                          </p:val>
                                        </p:tav>
                                      </p:tavLst>
                                    </p:anim>
                                    <p:anim calcmode="lin" valueType="num">
                                      <p:cBhvr>
                                        <p:cTn id="61" dur="500" fill="hold"/>
                                        <p:tgtEl>
                                          <p:spTgt spid="2474"/>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indefinite" fill="hold"/>
                                        <p:tgtEl>
                                          <p:spTgt spid="2479"/>
                                        </p:tgtEl>
                                        <p:attrNameLst>
                                          <p:attrName>style.visibility</p:attrName>
                                        </p:attrNameLst>
                                      </p:cBhvr>
                                      <p:to>
                                        <p:strVal val="visible"/>
                                      </p:to>
                                    </p:set>
                                    <p:anim calcmode="lin" valueType="num">
                                      <p:cBhvr>
                                        <p:cTn id="65" dur="500" fill="hold"/>
                                        <p:tgtEl>
                                          <p:spTgt spid="2479"/>
                                        </p:tgtEl>
                                        <p:attrNameLst>
                                          <p:attrName>ppt_x</p:attrName>
                                        </p:attrNameLst>
                                      </p:cBhvr>
                                      <p:tavLst>
                                        <p:tav tm="0">
                                          <p:val>
                                            <p:strVal val="0-#ppt_w/2"/>
                                          </p:val>
                                        </p:tav>
                                        <p:tav tm="100000">
                                          <p:val>
                                            <p:strVal val="#ppt_x"/>
                                          </p:val>
                                        </p:tav>
                                      </p:tavLst>
                                    </p:anim>
                                    <p:anim calcmode="lin" valueType="num">
                                      <p:cBhvr>
                                        <p:cTn id="66" dur="500" fill="hold"/>
                                        <p:tgtEl>
                                          <p:spTgt spid="2479"/>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8" fill="hold" grpId="0" nodeType="afterEffect">
                                  <p:stCondLst>
                                    <p:cond delay="0"/>
                                  </p:stCondLst>
                                  <p:childTnLst>
                                    <p:set>
                                      <p:cBhvr>
                                        <p:cTn id="69" dur="indefinite" fill="hold"/>
                                        <p:tgtEl>
                                          <p:spTgt spid="2484"/>
                                        </p:tgtEl>
                                        <p:attrNameLst>
                                          <p:attrName>style.visibility</p:attrName>
                                        </p:attrNameLst>
                                      </p:cBhvr>
                                      <p:to>
                                        <p:strVal val="visible"/>
                                      </p:to>
                                    </p:set>
                                    <p:anim calcmode="lin" valueType="num">
                                      <p:cBhvr>
                                        <p:cTn id="70" dur="500" fill="hold"/>
                                        <p:tgtEl>
                                          <p:spTgt spid="2484"/>
                                        </p:tgtEl>
                                        <p:attrNameLst>
                                          <p:attrName>ppt_x</p:attrName>
                                        </p:attrNameLst>
                                      </p:cBhvr>
                                      <p:tavLst>
                                        <p:tav tm="0">
                                          <p:val>
                                            <p:strVal val="0-#ppt_w/2"/>
                                          </p:val>
                                        </p:tav>
                                        <p:tav tm="100000">
                                          <p:val>
                                            <p:strVal val="#ppt_x"/>
                                          </p:val>
                                        </p:tav>
                                      </p:tavLst>
                                    </p:anim>
                                    <p:anim calcmode="lin" valueType="num">
                                      <p:cBhvr>
                                        <p:cTn id="71" dur="500" fill="hold"/>
                                        <p:tgtEl>
                                          <p:spTgt spid="2484"/>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2" presetClass="entr" presetSubtype="8" fill="hold" grpId="0" nodeType="afterEffect">
                                  <p:stCondLst>
                                    <p:cond delay="0"/>
                                  </p:stCondLst>
                                  <p:childTnLst>
                                    <p:set>
                                      <p:cBhvr>
                                        <p:cTn id="74" dur="indefinite" fill="hold"/>
                                        <p:tgtEl>
                                          <p:spTgt spid="2489"/>
                                        </p:tgtEl>
                                        <p:attrNameLst>
                                          <p:attrName>style.visibility</p:attrName>
                                        </p:attrNameLst>
                                      </p:cBhvr>
                                      <p:to>
                                        <p:strVal val="visible"/>
                                      </p:to>
                                    </p:set>
                                    <p:anim calcmode="lin" valueType="num">
                                      <p:cBhvr>
                                        <p:cTn id="75" dur="500" fill="hold"/>
                                        <p:tgtEl>
                                          <p:spTgt spid="2489"/>
                                        </p:tgtEl>
                                        <p:attrNameLst>
                                          <p:attrName>ppt_x</p:attrName>
                                        </p:attrNameLst>
                                      </p:cBhvr>
                                      <p:tavLst>
                                        <p:tav tm="0">
                                          <p:val>
                                            <p:strVal val="0-#ppt_w/2"/>
                                          </p:val>
                                        </p:tav>
                                        <p:tav tm="100000">
                                          <p:val>
                                            <p:strVal val="#ppt_x"/>
                                          </p:val>
                                        </p:tav>
                                      </p:tavLst>
                                    </p:anim>
                                    <p:anim calcmode="lin" valueType="num">
                                      <p:cBhvr>
                                        <p:cTn id="76" dur="500" fill="hold"/>
                                        <p:tgtEl>
                                          <p:spTgt spid="24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59" grpId="0">
        <p:bldSub>
          <a:bldChart bld="series"/>
        </p:bldSub>
      </p:bldGraphic>
      <p:bldP spid="2464" grpId="0" animBg="1" advAuto="0"/>
      <p:bldP spid="2469" grpId="0" animBg="1" advAuto="0"/>
      <p:bldP spid="2474" grpId="0" animBg="1" advAuto="0"/>
      <p:bldP spid="2479" grpId="0" animBg="1" advAuto="0"/>
      <p:bldP spid="2484" grpId="0" animBg="1" advAuto="0"/>
      <p:bldP spid="2489" grpId="0" animBg="1" advAuto="0"/>
      <p:bldP spid="2490" grpId="0" advAuto="0"/>
      <p:bldP spid="2495" grpId="0" animBg="1" advAuto="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020896" y="1680634"/>
            <a:ext cx="10124815" cy="4148667"/>
            <a:chOff x="765175" y="1260475"/>
            <a:chExt cx="7594600" cy="3111500"/>
          </a:xfrm>
        </p:grpSpPr>
        <p:sp>
          <p:nvSpPr>
            <p:cNvPr id="32" name="任意多边形 61"/>
            <p:cNvSpPr>
              <a:spLocks noChangeArrowheads="1"/>
            </p:cNvSpPr>
            <p:nvPr/>
          </p:nvSpPr>
          <p:spPr bwMode="auto">
            <a:xfrm>
              <a:off x="7077075" y="3429000"/>
              <a:ext cx="1282700" cy="942975"/>
            </a:xfrm>
            <a:custGeom>
              <a:avLst/>
              <a:gdLst>
                <a:gd name="T0" fmla="*/ 207463 w 2255291"/>
                <a:gd name="T1" fmla="*/ 172940 h 1944216"/>
                <a:gd name="T2" fmla="*/ 161866 w 2255291"/>
                <a:gd name="T3" fmla="*/ 221692 h 1944216"/>
                <a:gd name="T4" fmla="*/ 253059 w 2255291"/>
                <a:gd name="T5" fmla="*/ 221692 h 1944216"/>
                <a:gd name="T6" fmla="*/ 207463 w 2255291"/>
                <a:gd name="T7" fmla="*/ 0 h 1944216"/>
                <a:gd name="T8" fmla="*/ 414925 w 2255291"/>
                <a:gd name="T9" fmla="*/ 221826 h 1944216"/>
                <a:gd name="T10" fmla="*/ 0 w 2255291"/>
                <a:gd name="T11" fmla="*/ 221826 h 1944216"/>
                <a:gd name="T12" fmla="*/ 0 60000 65536"/>
                <a:gd name="T13" fmla="*/ 0 60000 65536"/>
                <a:gd name="T14" fmla="*/ 0 60000 65536"/>
                <a:gd name="T15" fmla="*/ 0 60000 65536"/>
                <a:gd name="T16" fmla="*/ 0 60000 65536"/>
                <a:gd name="T17" fmla="*/ 0 60000 65536"/>
                <a:gd name="T18" fmla="*/ 0 w 2255291"/>
                <a:gd name="T19" fmla="*/ 0 h 1944216"/>
                <a:gd name="T20" fmla="*/ 2255291 w 2255291"/>
                <a:gd name="T21" fmla="*/ 1944216 h 1944216"/>
              </a:gdLst>
              <a:ahLst/>
              <a:cxnLst>
                <a:cxn ang="T12">
                  <a:pos x="T0" y="T1"/>
                </a:cxn>
                <a:cxn ang="T13">
                  <a:pos x="T2" y="T3"/>
                </a:cxn>
                <a:cxn ang="T14">
                  <a:pos x="T4" y="T5"/>
                </a:cxn>
                <a:cxn ang="T15">
                  <a:pos x="T6" y="T7"/>
                </a:cxn>
                <a:cxn ang="T16">
                  <a:pos x="T8" y="T9"/>
                </a:cxn>
                <a:cxn ang="T17">
                  <a:pos x="T10" y="T11"/>
                </a:cxn>
              </a:cxnLst>
              <a:rect l="T18" t="T19" r="T20" b="T21"/>
              <a:pathLst>
                <a:path w="2255291" h="1944216">
                  <a:moveTo>
                    <a:pt x="1127645" y="1515747"/>
                  </a:moveTo>
                  <a:lnTo>
                    <a:pt x="879809" y="1943050"/>
                  </a:lnTo>
                  <a:lnTo>
                    <a:pt x="1375481" y="1943050"/>
                  </a:lnTo>
                  <a:lnTo>
                    <a:pt x="1127645" y="1515747"/>
                  </a:lnTo>
                  <a:close/>
                  <a:moveTo>
                    <a:pt x="1127646" y="0"/>
                  </a:moveTo>
                  <a:lnTo>
                    <a:pt x="2255291" y="1944216"/>
                  </a:lnTo>
                  <a:lnTo>
                    <a:pt x="0" y="1944216"/>
                  </a:lnTo>
                  <a:lnTo>
                    <a:pt x="1127646" y="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 name="任意多边形 60"/>
            <p:cNvSpPr>
              <a:spLocks noChangeArrowheads="1"/>
            </p:cNvSpPr>
            <p:nvPr/>
          </p:nvSpPr>
          <p:spPr bwMode="auto">
            <a:xfrm>
              <a:off x="765175" y="3429000"/>
              <a:ext cx="1284288" cy="942975"/>
            </a:xfrm>
            <a:custGeom>
              <a:avLst/>
              <a:gdLst>
                <a:gd name="T0" fmla="*/ 208234 w 2255291"/>
                <a:gd name="T1" fmla="*/ 172940 h 1944216"/>
                <a:gd name="T2" fmla="*/ 162468 w 2255291"/>
                <a:gd name="T3" fmla="*/ 221692 h 1944216"/>
                <a:gd name="T4" fmla="*/ 254000 w 2255291"/>
                <a:gd name="T5" fmla="*/ 221692 h 1944216"/>
                <a:gd name="T6" fmla="*/ 208234 w 2255291"/>
                <a:gd name="T7" fmla="*/ 0 h 1944216"/>
                <a:gd name="T8" fmla="*/ 416468 w 2255291"/>
                <a:gd name="T9" fmla="*/ 221826 h 1944216"/>
                <a:gd name="T10" fmla="*/ 0 w 2255291"/>
                <a:gd name="T11" fmla="*/ 221826 h 1944216"/>
                <a:gd name="T12" fmla="*/ 0 60000 65536"/>
                <a:gd name="T13" fmla="*/ 0 60000 65536"/>
                <a:gd name="T14" fmla="*/ 0 60000 65536"/>
                <a:gd name="T15" fmla="*/ 0 60000 65536"/>
                <a:gd name="T16" fmla="*/ 0 60000 65536"/>
                <a:gd name="T17" fmla="*/ 0 60000 65536"/>
                <a:gd name="T18" fmla="*/ 0 w 2255291"/>
                <a:gd name="T19" fmla="*/ 0 h 1944216"/>
                <a:gd name="T20" fmla="*/ 2255291 w 2255291"/>
                <a:gd name="T21" fmla="*/ 1944216 h 1944216"/>
              </a:gdLst>
              <a:ahLst/>
              <a:cxnLst>
                <a:cxn ang="T12">
                  <a:pos x="T0" y="T1"/>
                </a:cxn>
                <a:cxn ang="T13">
                  <a:pos x="T2" y="T3"/>
                </a:cxn>
                <a:cxn ang="T14">
                  <a:pos x="T4" y="T5"/>
                </a:cxn>
                <a:cxn ang="T15">
                  <a:pos x="T6" y="T7"/>
                </a:cxn>
                <a:cxn ang="T16">
                  <a:pos x="T8" y="T9"/>
                </a:cxn>
                <a:cxn ang="T17">
                  <a:pos x="T10" y="T11"/>
                </a:cxn>
              </a:cxnLst>
              <a:rect l="T18" t="T19" r="T20" b="T21"/>
              <a:pathLst>
                <a:path w="2255291" h="1944216">
                  <a:moveTo>
                    <a:pt x="1127645" y="1515747"/>
                  </a:moveTo>
                  <a:lnTo>
                    <a:pt x="879809" y="1943050"/>
                  </a:lnTo>
                  <a:lnTo>
                    <a:pt x="1375481" y="1943050"/>
                  </a:lnTo>
                  <a:lnTo>
                    <a:pt x="1127645" y="1515747"/>
                  </a:lnTo>
                  <a:close/>
                  <a:moveTo>
                    <a:pt x="1127646" y="0"/>
                  </a:moveTo>
                  <a:lnTo>
                    <a:pt x="2255291" y="1944216"/>
                  </a:lnTo>
                  <a:lnTo>
                    <a:pt x="0" y="1944216"/>
                  </a:lnTo>
                  <a:lnTo>
                    <a:pt x="1127646" y="0"/>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27"/>
            <p:cNvSpPr>
              <a:spLocks noChangeArrowheads="1"/>
            </p:cNvSpPr>
            <p:nvPr/>
          </p:nvSpPr>
          <p:spPr bwMode="auto">
            <a:xfrm>
              <a:off x="1562100" y="2716213"/>
              <a:ext cx="2255838" cy="1655762"/>
            </a:xfrm>
            <a:custGeom>
              <a:avLst/>
              <a:gdLst>
                <a:gd name="T0" fmla="*/ 1128466 w 2255291"/>
                <a:gd name="T1" fmla="*/ 936240 h 1944216"/>
                <a:gd name="T2" fmla="*/ 880448 w 2255291"/>
                <a:gd name="T3" fmla="*/ 1200174 h 1944216"/>
                <a:gd name="T4" fmla="*/ 1376483 w 2255291"/>
                <a:gd name="T5" fmla="*/ 1200174 h 1944216"/>
                <a:gd name="T6" fmla="*/ 1128468 w 2255291"/>
                <a:gd name="T7" fmla="*/ 0 h 1944216"/>
                <a:gd name="T8" fmla="*/ 2256932 w 2255291"/>
                <a:gd name="T9" fmla="*/ 1200894 h 1944216"/>
                <a:gd name="T10" fmla="*/ 0 w 2255291"/>
                <a:gd name="T11" fmla="*/ 1200894 h 1944216"/>
                <a:gd name="T12" fmla="*/ 0 60000 65536"/>
                <a:gd name="T13" fmla="*/ 0 60000 65536"/>
                <a:gd name="T14" fmla="*/ 0 60000 65536"/>
                <a:gd name="T15" fmla="*/ 0 60000 65536"/>
                <a:gd name="T16" fmla="*/ 0 60000 65536"/>
                <a:gd name="T17" fmla="*/ 0 60000 65536"/>
                <a:gd name="T18" fmla="*/ 0 w 2255291"/>
                <a:gd name="T19" fmla="*/ 0 h 1944216"/>
                <a:gd name="T20" fmla="*/ 2255291 w 2255291"/>
                <a:gd name="T21" fmla="*/ 1944216 h 1944216"/>
              </a:gdLst>
              <a:ahLst/>
              <a:cxnLst>
                <a:cxn ang="T12">
                  <a:pos x="T0" y="T1"/>
                </a:cxn>
                <a:cxn ang="T13">
                  <a:pos x="T2" y="T3"/>
                </a:cxn>
                <a:cxn ang="T14">
                  <a:pos x="T4" y="T5"/>
                </a:cxn>
                <a:cxn ang="T15">
                  <a:pos x="T6" y="T7"/>
                </a:cxn>
                <a:cxn ang="T16">
                  <a:pos x="T8" y="T9"/>
                </a:cxn>
                <a:cxn ang="T17">
                  <a:pos x="T10" y="T11"/>
                </a:cxn>
              </a:cxnLst>
              <a:rect l="T18" t="T19" r="T20" b="T21"/>
              <a:pathLst>
                <a:path w="2255291" h="1944216">
                  <a:moveTo>
                    <a:pt x="1127645" y="1515747"/>
                  </a:moveTo>
                  <a:lnTo>
                    <a:pt x="879809" y="1943050"/>
                  </a:lnTo>
                  <a:lnTo>
                    <a:pt x="1375481" y="1943050"/>
                  </a:lnTo>
                  <a:lnTo>
                    <a:pt x="1127645" y="1515747"/>
                  </a:lnTo>
                  <a:close/>
                  <a:moveTo>
                    <a:pt x="1127646" y="0"/>
                  </a:moveTo>
                  <a:lnTo>
                    <a:pt x="2255291" y="1944216"/>
                  </a:lnTo>
                  <a:lnTo>
                    <a:pt x="0" y="1944216"/>
                  </a:lnTo>
                  <a:lnTo>
                    <a:pt x="1127646"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 name="任意多边形 28"/>
            <p:cNvSpPr>
              <a:spLocks noChangeArrowheads="1"/>
            </p:cNvSpPr>
            <p:nvPr/>
          </p:nvSpPr>
          <p:spPr bwMode="auto">
            <a:xfrm>
              <a:off x="3435350" y="1260475"/>
              <a:ext cx="2255838" cy="3111500"/>
            </a:xfrm>
            <a:custGeom>
              <a:avLst/>
              <a:gdLst>
                <a:gd name="T0" fmla="*/ 1128466 w 2255291"/>
                <a:gd name="T1" fmla="*/ 6213017 h 1944216"/>
                <a:gd name="T2" fmla="*/ 880448 w 2255291"/>
                <a:gd name="T3" fmla="*/ 7964525 h 1944216"/>
                <a:gd name="T4" fmla="*/ 1376483 w 2255291"/>
                <a:gd name="T5" fmla="*/ 7964525 h 1944216"/>
                <a:gd name="T6" fmla="*/ 1128468 w 2255291"/>
                <a:gd name="T7" fmla="*/ 0 h 1944216"/>
                <a:gd name="T8" fmla="*/ 2256932 w 2255291"/>
                <a:gd name="T9" fmla="*/ 7969303 h 1944216"/>
                <a:gd name="T10" fmla="*/ 0 w 2255291"/>
                <a:gd name="T11" fmla="*/ 7969303 h 1944216"/>
                <a:gd name="T12" fmla="*/ 0 60000 65536"/>
                <a:gd name="T13" fmla="*/ 0 60000 65536"/>
                <a:gd name="T14" fmla="*/ 0 60000 65536"/>
                <a:gd name="T15" fmla="*/ 0 60000 65536"/>
                <a:gd name="T16" fmla="*/ 0 60000 65536"/>
                <a:gd name="T17" fmla="*/ 0 60000 65536"/>
                <a:gd name="T18" fmla="*/ 0 w 2255291"/>
                <a:gd name="T19" fmla="*/ 0 h 1944216"/>
                <a:gd name="T20" fmla="*/ 2255291 w 2255291"/>
                <a:gd name="T21" fmla="*/ 1944216 h 1944216"/>
              </a:gdLst>
              <a:ahLst/>
              <a:cxnLst>
                <a:cxn ang="T12">
                  <a:pos x="T0" y="T1"/>
                </a:cxn>
                <a:cxn ang="T13">
                  <a:pos x="T2" y="T3"/>
                </a:cxn>
                <a:cxn ang="T14">
                  <a:pos x="T4" y="T5"/>
                </a:cxn>
                <a:cxn ang="T15">
                  <a:pos x="T6" y="T7"/>
                </a:cxn>
                <a:cxn ang="T16">
                  <a:pos x="T8" y="T9"/>
                </a:cxn>
                <a:cxn ang="T17">
                  <a:pos x="T10" y="T11"/>
                </a:cxn>
              </a:cxnLst>
              <a:rect l="T18" t="T19" r="T20" b="T21"/>
              <a:pathLst>
                <a:path w="2255291" h="1944216">
                  <a:moveTo>
                    <a:pt x="1127645" y="1515747"/>
                  </a:moveTo>
                  <a:lnTo>
                    <a:pt x="879809" y="1943050"/>
                  </a:lnTo>
                  <a:lnTo>
                    <a:pt x="1375481" y="1943050"/>
                  </a:lnTo>
                  <a:lnTo>
                    <a:pt x="1127645" y="1515747"/>
                  </a:lnTo>
                  <a:close/>
                  <a:moveTo>
                    <a:pt x="1127646" y="0"/>
                  </a:moveTo>
                  <a:lnTo>
                    <a:pt x="2255291" y="1944216"/>
                  </a:lnTo>
                  <a:lnTo>
                    <a:pt x="0" y="1944216"/>
                  </a:lnTo>
                  <a:lnTo>
                    <a:pt x="1127646"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6" name="任意多边形 29"/>
            <p:cNvSpPr>
              <a:spLocks noChangeArrowheads="1"/>
            </p:cNvSpPr>
            <p:nvPr/>
          </p:nvSpPr>
          <p:spPr bwMode="auto">
            <a:xfrm>
              <a:off x="5307013" y="2211388"/>
              <a:ext cx="2255837" cy="2160587"/>
            </a:xfrm>
            <a:custGeom>
              <a:avLst/>
              <a:gdLst>
                <a:gd name="T0" fmla="*/ 1128464 w 2255291"/>
                <a:gd name="T1" fmla="*/ 2080216 h 1944216"/>
                <a:gd name="T2" fmla="*/ 880448 w 2255291"/>
                <a:gd name="T3" fmla="*/ 2666648 h 1944216"/>
                <a:gd name="T4" fmla="*/ 1376480 w 2255291"/>
                <a:gd name="T5" fmla="*/ 2666648 h 1944216"/>
                <a:gd name="T6" fmla="*/ 1128465 w 2255291"/>
                <a:gd name="T7" fmla="*/ 0 h 1944216"/>
                <a:gd name="T8" fmla="*/ 2256929 w 2255291"/>
                <a:gd name="T9" fmla="*/ 2668249 h 1944216"/>
                <a:gd name="T10" fmla="*/ 0 w 2255291"/>
                <a:gd name="T11" fmla="*/ 2668249 h 1944216"/>
                <a:gd name="T12" fmla="*/ 0 60000 65536"/>
                <a:gd name="T13" fmla="*/ 0 60000 65536"/>
                <a:gd name="T14" fmla="*/ 0 60000 65536"/>
                <a:gd name="T15" fmla="*/ 0 60000 65536"/>
                <a:gd name="T16" fmla="*/ 0 60000 65536"/>
                <a:gd name="T17" fmla="*/ 0 60000 65536"/>
                <a:gd name="T18" fmla="*/ 0 w 2255291"/>
                <a:gd name="T19" fmla="*/ 0 h 1944216"/>
                <a:gd name="T20" fmla="*/ 2255291 w 2255291"/>
                <a:gd name="T21" fmla="*/ 1944216 h 1944216"/>
              </a:gdLst>
              <a:ahLst/>
              <a:cxnLst>
                <a:cxn ang="T12">
                  <a:pos x="T0" y="T1"/>
                </a:cxn>
                <a:cxn ang="T13">
                  <a:pos x="T2" y="T3"/>
                </a:cxn>
                <a:cxn ang="T14">
                  <a:pos x="T4" y="T5"/>
                </a:cxn>
                <a:cxn ang="T15">
                  <a:pos x="T6" y="T7"/>
                </a:cxn>
                <a:cxn ang="T16">
                  <a:pos x="T8" y="T9"/>
                </a:cxn>
                <a:cxn ang="T17">
                  <a:pos x="T10" y="T11"/>
                </a:cxn>
              </a:cxnLst>
              <a:rect l="T18" t="T19" r="T20" b="T21"/>
              <a:pathLst>
                <a:path w="2255291" h="1944216">
                  <a:moveTo>
                    <a:pt x="1127645" y="1515747"/>
                  </a:moveTo>
                  <a:lnTo>
                    <a:pt x="879809" y="1943050"/>
                  </a:lnTo>
                  <a:lnTo>
                    <a:pt x="1375481" y="1943050"/>
                  </a:lnTo>
                  <a:lnTo>
                    <a:pt x="1127645" y="1515747"/>
                  </a:lnTo>
                  <a:close/>
                  <a:moveTo>
                    <a:pt x="1127646" y="0"/>
                  </a:moveTo>
                  <a:lnTo>
                    <a:pt x="2255291" y="1944216"/>
                  </a:lnTo>
                  <a:lnTo>
                    <a:pt x="0" y="1944216"/>
                  </a:lnTo>
                  <a:lnTo>
                    <a:pt x="1127646"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7" name="文本框 20"/>
          <p:cNvSpPr>
            <a:spLocks noChangeArrowheads="1"/>
          </p:cNvSpPr>
          <p:nvPr/>
        </p:nvSpPr>
        <p:spPr bwMode="auto">
          <a:xfrm>
            <a:off x="3094959" y="4654552"/>
            <a:ext cx="984123" cy="69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en-US" altLang="zh-CN" sz="3700" dirty="0">
                <a:solidFill>
                  <a:srgbClr val="FFFFFF"/>
                </a:solidFill>
                <a:sym typeface="微软雅黑" panose="020B0503020204020204" pitchFamily="34" charset="-122"/>
              </a:rPr>
              <a:t>65</a:t>
            </a:r>
            <a:r>
              <a:rPr lang="en-US" altLang="zh-CN" sz="3700" dirty="0">
                <a:solidFill>
                  <a:schemeClr val="accent1"/>
                </a:solidFill>
                <a:sym typeface="微软雅黑" panose="020B0503020204020204" pitchFamily="34" charset="-122"/>
              </a:rPr>
              <a:t>t</a:t>
            </a:r>
            <a:endParaRPr lang="zh-CN" altLang="en-US" sz="3700" dirty="0">
              <a:solidFill>
                <a:schemeClr val="accent1"/>
              </a:solidFill>
              <a:sym typeface="微软雅黑" panose="020B0503020204020204" pitchFamily="34" charset="-122"/>
            </a:endParaRPr>
          </a:p>
        </p:txBody>
      </p:sp>
      <p:sp>
        <p:nvSpPr>
          <p:cNvPr id="38" name="文本框 48"/>
          <p:cNvSpPr>
            <a:spLocks noChangeArrowheads="1"/>
          </p:cNvSpPr>
          <p:nvPr/>
        </p:nvSpPr>
        <p:spPr bwMode="auto">
          <a:xfrm>
            <a:off x="8087527" y="4512734"/>
            <a:ext cx="98412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en-US" altLang="zh-CN" sz="3700" dirty="0">
                <a:solidFill>
                  <a:srgbClr val="FFFFFF"/>
                </a:solidFill>
                <a:sym typeface="微软雅黑" panose="020B0503020204020204" pitchFamily="34" charset="-122"/>
              </a:rPr>
              <a:t>54</a:t>
            </a:r>
            <a:r>
              <a:rPr lang="en-US" altLang="zh-CN" sz="3700" dirty="0">
                <a:solidFill>
                  <a:schemeClr val="accent1"/>
                </a:solidFill>
                <a:sym typeface="微软雅黑" panose="020B0503020204020204" pitchFamily="34" charset="-122"/>
              </a:rPr>
              <a:t>t</a:t>
            </a:r>
            <a:endParaRPr lang="zh-CN" altLang="en-US" sz="3700" dirty="0">
              <a:solidFill>
                <a:schemeClr val="accent1"/>
              </a:solidFill>
              <a:sym typeface="微软雅黑" panose="020B0503020204020204" pitchFamily="34" charset="-122"/>
            </a:endParaRPr>
          </a:p>
        </p:txBody>
      </p:sp>
      <p:sp>
        <p:nvSpPr>
          <p:cNvPr id="39" name="文本框 49"/>
          <p:cNvSpPr>
            <a:spLocks noChangeArrowheads="1"/>
          </p:cNvSpPr>
          <p:nvPr/>
        </p:nvSpPr>
        <p:spPr bwMode="auto">
          <a:xfrm>
            <a:off x="5592301" y="4229100"/>
            <a:ext cx="982005" cy="69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en-US" altLang="zh-CN" sz="3700">
                <a:solidFill>
                  <a:srgbClr val="FFFFFF"/>
                </a:solidFill>
                <a:sym typeface="微软雅黑" panose="020B0503020204020204" pitchFamily="34" charset="-122"/>
              </a:rPr>
              <a:t>96</a:t>
            </a:r>
            <a:r>
              <a:rPr lang="en-US" altLang="zh-CN" sz="3700">
                <a:solidFill>
                  <a:srgbClr val="282828"/>
                </a:solidFill>
                <a:sym typeface="微软雅黑" panose="020B0503020204020204" pitchFamily="34" charset="-122"/>
              </a:rPr>
              <a:t>t</a:t>
            </a:r>
            <a:endParaRPr lang="zh-CN" altLang="en-US" sz="3700">
              <a:solidFill>
                <a:srgbClr val="282828"/>
              </a:solidFill>
              <a:sym typeface="微软雅黑" panose="020B0503020204020204" pitchFamily="34" charset="-122"/>
            </a:endParaRPr>
          </a:p>
        </p:txBody>
      </p:sp>
      <p:sp>
        <p:nvSpPr>
          <p:cNvPr id="40" name="矩形 53"/>
          <p:cNvSpPr>
            <a:spLocks noChangeArrowheads="1"/>
          </p:cNvSpPr>
          <p:nvPr/>
        </p:nvSpPr>
        <p:spPr bwMode="auto">
          <a:xfrm>
            <a:off x="2470623" y="5973235"/>
            <a:ext cx="2232792" cy="370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600" b="1" dirty="0">
                <a:solidFill>
                  <a:srgbClr val="131313"/>
                </a:solidFill>
                <a:sym typeface="微软雅黑" panose="020B0503020204020204" pitchFamily="34" charset="-122"/>
              </a:rPr>
              <a:t>点击添加描述</a:t>
            </a:r>
            <a:endParaRPr lang="zh-CN" altLang="en-US" sz="2400" dirty="0">
              <a:latin typeface="Arial" panose="020B0604020202020204" pitchFamily="34" charset="0"/>
              <a:ea typeface="宋体" panose="02010600030101010101" pitchFamily="2" charset="-122"/>
            </a:endParaRPr>
          </a:p>
        </p:txBody>
      </p:sp>
      <p:sp>
        <p:nvSpPr>
          <p:cNvPr id="41" name="矩形 54"/>
          <p:cNvSpPr>
            <a:spLocks noChangeArrowheads="1"/>
          </p:cNvSpPr>
          <p:nvPr/>
        </p:nvSpPr>
        <p:spPr bwMode="auto">
          <a:xfrm>
            <a:off x="4965849" y="5973234"/>
            <a:ext cx="223490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600" b="1">
                <a:solidFill>
                  <a:srgbClr val="131313"/>
                </a:solidFill>
                <a:sym typeface="微软雅黑" panose="020B0503020204020204" pitchFamily="34" charset="-122"/>
              </a:rPr>
              <a:t>点击添加描述</a:t>
            </a:r>
            <a:endParaRPr lang="zh-CN" altLang="en-US" sz="1600">
              <a:latin typeface="Arial" panose="020B0604020202020204" pitchFamily="34" charset="0"/>
              <a:ea typeface="宋体" panose="02010600030101010101" pitchFamily="2" charset="-122"/>
            </a:endParaRPr>
          </a:p>
        </p:txBody>
      </p:sp>
      <p:sp>
        <p:nvSpPr>
          <p:cNvPr id="42" name="矩形 58"/>
          <p:cNvSpPr>
            <a:spLocks noChangeArrowheads="1"/>
          </p:cNvSpPr>
          <p:nvPr/>
        </p:nvSpPr>
        <p:spPr bwMode="auto">
          <a:xfrm>
            <a:off x="7454725" y="5973235"/>
            <a:ext cx="2234909" cy="370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600" b="1">
                <a:solidFill>
                  <a:srgbClr val="131313"/>
                </a:solidFill>
                <a:sym typeface="微软雅黑" panose="020B0503020204020204" pitchFamily="34" charset="-122"/>
              </a:rPr>
              <a:t>点击添加描述</a:t>
            </a:r>
            <a:endParaRPr lang="zh-CN" altLang="en-US" sz="1600">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1500"/>
                                        <p:tgtEl>
                                          <p:spTgt spid="31"/>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2"/>
          <p:cNvSpPr/>
          <p:nvPr/>
        </p:nvSpPr>
        <p:spPr bwMode="gray">
          <a:xfrm>
            <a:off x="4613185" y="3101679"/>
            <a:ext cx="2933318" cy="1960033"/>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bg1">
              <a:lumMod val="50000"/>
            </a:schemeClr>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19928" rIns="0" bIns="0" anchor="ctr"/>
          <a:lstStyle/>
          <a:p>
            <a:pPr algn="ctr">
              <a:lnSpc>
                <a:spcPct val="120000"/>
              </a:lnSpc>
              <a:spcBef>
                <a:spcPts val="590"/>
              </a:spcBef>
              <a:spcAft>
                <a:spcPts val="590"/>
              </a:spcAft>
              <a:defRPr/>
            </a:pPr>
            <a:r>
              <a:rPr lang="zh-CN" altLang="en-US" sz="2700" dirty="0">
                <a:solidFill>
                  <a:srgbClr val="FFFFFF"/>
                </a:solidFill>
                <a:latin typeface="+mn-ea"/>
              </a:rPr>
              <a:t>负面优势</a:t>
            </a:r>
          </a:p>
        </p:txBody>
      </p:sp>
      <p:sp>
        <p:nvSpPr>
          <p:cNvPr id="19" name="Freeform 13"/>
          <p:cNvSpPr/>
          <p:nvPr/>
        </p:nvSpPr>
        <p:spPr bwMode="gray">
          <a:xfrm>
            <a:off x="4613185" y="2128011"/>
            <a:ext cx="2933318" cy="1955800"/>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19928" anchor="ctr"/>
          <a:lstStyle/>
          <a:p>
            <a:pPr algn="ctr">
              <a:lnSpc>
                <a:spcPct val="120000"/>
              </a:lnSpc>
              <a:spcBef>
                <a:spcPts val="590"/>
              </a:spcBef>
              <a:spcAft>
                <a:spcPts val="590"/>
              </a:spcAft>
              <a:defRPr/>
            </a:pPr>
            <a:r>
              <a:rPr lang="zh-CN" altLang="en-US" sz="2700" dirty="0">
                <a:solidFill>
                  <a:srgbClr val="FFFFFF"/>
                </a:solidFill>
                <a:latin typeface="+mn-ea"/>
              </a:rPr>
              <a:t>正面优势</a:t>
            </a:r>
          </a:p>
        </p:txBody>
      </p:sp>
      <p:grpSp>
        <p:nvGrpSpPr>
          <p:cNvPr id="3" name="组合 2"/>
          <p:cNvGrpSpPr/>
          <p:nvPr/>
        </p:nvGrpSpPr>
        <p:grpSpPr>
          <a:xfrm>
            <a:off x="6437514" y="1892829"/>
            <a:ext cx="5034385" cy="872546"/>
            <a:chOff x="4828168" y="1419622"/>
            <a:chExt cx="3776280" cy="654410"/>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2"/>
              <a:ext cx="2645563" cy="65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720104" y="4409544"/>
            <a:ext cx="4944928" cy="872546"/>
            <a:chOff x="539552" y="3307159"/>
            <a:chExt cx="3709179" cy="654410"/>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9"/>
              <a:ext cx="2604279" cy="65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987559" y="2948947"/>
            <a:ext cx="3705380"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603372" y="2592363"/>
            <a:ext cx="3705380"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03964" y="1752024"/>
            <a:ext cx="1994806" cy="1782861"/>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bg1">
                  <a:lumMod val="50000"/>
                </a:schemeClr>
              </a:solidFill>
            </a:ln>
          </p:spPr>
          <p:txBody>
            <a:bodyPr anchor="ctr" anchorCtr="1"/>
            <a:lstStyle/>
            <a:p>
              <a:pPr>
                <a:defRPr/>
              </a:pPr>
              <a:r>
                <a:rPr lang="zh-CN" altLang="en-US" sz="3200" dirty="0">
                  <a:solidFill>
                    <a:schemeClr val="tx1">
                      <a:lumMod val="50000"/>
                      <a:lumOff val="50000"/>
                    </a:schemeClr>
                  </a:solidFill>
                  <a:latin typeface="+mn-ea"/>
                </a:rPr>
                <a:t>劣势</a:t>
              </a:r>
              <a:endParaRPr lang="fr-FR" sz="3200" dirty="0">
                <a:solidFill>
                  <a:schemeClr val="tx1">
                    <a:lumMod val="50000"/>
                    <a:lumOff val="50000"/>
                  </a:schemeClr>
                </a:solidFill>
                <a:latin typeface="+mn-ea"/>
              </a:endParaRPr>
            </a:p>
          </p:txBody>
        </p:sp>
        <p:sp>
          <p:nvSpPr>
            <p:cNvPr id="4"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bg1">
                <a:lumMod val="50000"/>
              </a:schemeClr>
            </a:solidFill>
            <a:ln w="38100">
              <a:solidFill>
                <a:srgbClr val="F7F7F7"/>
              </a:solidFill>
              <a:round/>
            </a:ln>
          </p:spPr>
          <p:txBody>
            <a:bodyPr anchor="ctr" anchorCtr="1"/>
            <a:lstStyle/>
            <a:p>
              <a:pPr eaLnBrk="1" hangingPunct="1"/>
              <a:r>
                <a:rPr lang="fr-FR" altLang="zh-CN" sz="3200" dirty="0">
                  <a:solidFill>
                    <a:srgbClr val="F7F7F7"/>
                  </a:solidFill>
                  <a:ea typeface="微软雅黑" panose="020B0503020204020204" pitchFamily="34" charset="-122"/>
                </a:rPr>
                <a:t>W</a:t>
              </a:r>
            </a:p>
          </p:txBody>
        </p:sp>
        <p:sp>
          <p:nvSpPr>
            <p:cNvPr id="5"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bg1">
                <a:lumMod val="50000"/>
              </a:schemeClr>
            </a:solidFill>
            <a:ln w="9525">
              <a:solidFill>
                <a:schemeClr val="bg1"/>
              </a:solidFill>
              <a:round/>
            </a:ln>
          </p:spPr>
          <p:txBody>
            <a:bodyPr/>
            <a:lstStyle/>
            <a:p>
              <a:endParaRPr lang="zh-CN" altLang="en-US"/>
            </a:p>
          </p:txBody>
        </p:sp>
      </p:grpSp>
      <p:grpSp>
        <p:nvGrpSpPr>
          <p:cNvPr id="17" name="组合 16"/>
          <p:cNvGrpSpPr/>
          <p:nvPr/>
        </p:nvGrpSpPr>
        <p:grpSpPr>
          <a:xfrm>
            <a:off x="3887414" y="1752024"/>
            <a:ext cx="1994806" cy="1782861"/>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4"/>
              </a:solidFill>
            </a:ln>
          </p:spPr>
          <p:txBody>
            <a:bodyPr anchor="ctr" anchorCtr="1"/>
            <a:lstStyle/>
            <a:p>
              <a:pPr>
                <a:defRPr/>
              </a:pPr>
              <a:r>
                <a:rPr lang="zh-CN" altLang="en-US" sz="3200" dirty="0">
                  <a:solidFill>
                    <a:schemeClr val="accent4"/>
                  </a:solidFill>
                  <a:latin typeface="+mn-ea"/>
                </a:rPr>
                <a:t>优势</a:t>
              </a:r>
              <a:endParaRPr lang="fr-FR" sz="3200" dirty="0">
                <a:solidFill>
                  <a:schemeClr val="accent4"/>
                </a:solidFill>
                <a:latin typeface="+mn-ea"/>
              </a:endParaRPr>
            </a:p>
          </p:txBody>
        </p:sp>
        <p:sp>
          <p:nvSpPr>
            <p:cNvPr id="7" name="Freeform 95"/>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4"/>
            </a:solidFill>
            <a:ln w="38100">
              <a:solidFill>
                <a:srgbClr val="F7F7F7"/>
              </a:solidFill>
              <a:round/>
            </a:ln>
          </p:spPr>
          <p:txBody>
            <a:bodyPr anchor="ctr" anchorCtr="1"/>
            <a:lstStyle/>
            <a:p>
              <a:pPr eaLnBrk="1" hangingPunct="1"/>
              <a:r>
                <a:rPr lang="fr-FR" altLang="zh-CN" sz="3200">
                  <a:solidFill>
                    <a:srgbClr val="F7F7F7"/>
                  </a:solidFill>
                  <a:ea typeface="微软雅黑" panose="020B0503020204020204" pitchFamily="34" charset="-122"/>
                </a:rPr>
                <a:t>S</a:t>
              </a:r>
            </a:p>
          </p:txBody>
        </p:sp>
        <p:sp>
          <p:nvSpPr>
            <p:cNvPr id="8" name="Freeform 185"/>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4"/>
            </a:solidFill>
            <a:ln w="9525">
              <a:solidFill>
                <a:schemeClr val="bg1"/>
              </a:solidFill>
              <a:round/>
            </a:ln>
          </p:spPr>
          <p:txBody>
            <a:bodyPr/>
            <a:lstStyle/>
            <a:p>
              <a:endParaRPr lang="zh-CN" altLang="en-US"/>
            </a:p>
          </p:txBody>
        </p:sp>
      </p:grpSp>
      <p:grpSp>
        <p:nvGrpSpPr>
          <p:cNvPr id="23" name="组合 22"/>
          <p:cNvGrpSpPr/>
          <p:nvPr/>
        </p:nvGrpSpPr>
        <p:grpSpPr>
          <a:xfrm>
            <a:off x="6203964" y="3884501"/>
            <a:ext cx="1994806" cy="1782861"/>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bg1">
                  <a:lumMod val="65000"/>
                </a:schemeClr>
              </a:solidFill>
            </a:ln>
          </p:spPr>
          <p:txBody>
            <a:bodyPr anchor="ctr" anchorCtr="1"/>
            <a:lstStyle/>
            <a:p>
              <a:pPr>
                <a:defRPr/>
              </a:pPr>
              <a:r>
                <a:rPr lang="zh-CN" altLang="en-US" sz="3200" dirty="0">
                  <a:solidFill>
                    <a:schemeClr val="tx1">
                      <a:lumMod val="50000"/>
                      <a:lumOff val="50000"/>
                    </a:schemeClr>
                  </a:solidFill>
                  <a:latin typeface="+mn-ea"/>
                </a:rPr>
                <a:t>威胁</a:t>
              </a:r>
              <a:endParaRPr lang="fr-FR" sz="3200" dirty="0">
                <a:solidFill>
                  <a:schemeClr val="tx1">
                    <a:lumMod val="50000"/>
                    <a:lumOff val="50000"/>
                  </a:schemeClr>
                </a:solidFill>
                <a:latin typeface="+mn-ea"/>
              </a:endParaRPr>
            </a:p>
          </p:txBody>
        </p:sp>
        <p:sp>
          <p:nvSpPr>
            <p:cNvPr id="10" name="Freeform 95"/>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ln>
          </p:spPr>
          <p:txBody>
            <a:bodyPr anchor="ctr" anchorCtr="1"/>
            <a:lstStyle/>
            <a:p>
              <a:pPr>
                <a:defRPr/>
              </a:pPr>
              <a:r>
                <a:rPr lang="fr-FR" sz="3200" dirty="0">
                  <a:solidFill>
                    <a:srgbClr val="F7F7F7"/>
                  </a:solidFill>
                </a:rPr>
                <a:t>T</a:t>
              </a:r>
            </a:p>
          </p:txBody>
        </p:sp>
        <p:sp>
          <p:nvSpPr>
            <p:cNvPr id="11" name="Freeform 185"/>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bg1">
                <a:lumMod val="65000"/>
              </a:schemeClr>
            </a:solidFill>
            <a:ln w="9525">
              <a:solidFill>
                <a:schemeClr val="bg1"/>
              </a:solidFill>
              <a:round/>
            </a:ln>
          </p:spPr>
          <p:txBody>
            <a:bodyPr/>
            <a:lstStyle/>
            <a:p>
              <a:pPr>
                <a:defRPr/>
              </a:pPr>
              <a:endParaRPr lang="fr-FR" sz="700"/>
            </a:p>
          </p:txBody>
        </p:sp>
      </p:grpSp>
      <p:grpSp>
        <p:nvGrpSpPr>
          <p:cNvPr id="24" name="组合 23"/>
          <p:cNvGrpSpPr/>
          <p:nvPr/>
        </p:nvGrpSpPr>
        <p:grpSpPr>
          <a:xfrm>
            <a:off x="3887414" y="3884501"/>
            <a:ext cx="1994806" cy="1782861"/>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3"/>
              </a:solidFill>
            </a:ln>
          </p:spPr>
          <p:txBody>
            <a:bodyPr anchor="ctr" anchorCtr="1"/>
            <a:lstStyle/>
            <a:p>
              <a:pPr>
                <a:defRPr/>
              </a:pPr>
              <a:r>
                <a:rPr lang="zh-CN" altLang="en-US" sz="3200" dirty="0">
                  <a:solidFill>
                    <a:schemeClr val="accent3"/>
                  </a:solidFill>
                  <a:latin typeface="+mn-ea"/>
                </a:rPr>
                <a:t>机会</a:t>
              </a:r>
              <a:endParaRPr lang="fr-FR" sz="3200" dirty="0">
                <a:solidFill>
                  <a:schemeClr val="accent3"/>
                </a:solidFill>
                <a:latin typeface="+mn-ea"/>
              </a:endParaRPr>
            </a:p>
          </p:txBody>
        </p:sp>
        <p:sp>
          <p:nvSpPr>
            <p:cNvPr id="13" name="Freeform 95"/>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3"/>
            </a:solidFill>
            <a:ln w="38100">
              <a:solidFill>
                <a:srgbClr val="F7F7F7"/>
              </a:solidFill>
              <a:round/>
            </a:ln>
          </p:spPr>
          <p:txBody>
            <a:bodyPr anchor="ctr" anchorCtr="1"/>
            <a:lstStyle/>
            <a:p>
              <a:pPr>
                <a:defRPr/>
              </a:pPr>
              <a:r>
                <a:rPr lang="fr-FR" sz="3200" dirty="0">
                  <a:solidFill>
                    <a:srgbClr val="F7F7F7"/>
                  </a:solidFill>
                </a:rPr>
                <a:t>O</a:t>
              </a:r>
            </a:p>
          </p:txBody>
        </p:sp>
        <p:sp>
          <p:nvSpPr>
            <p:cNvPr id="14" name="Freeform 185"/>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3"/>
            </a:solidFill>
            <a:ln w="9525">
              <a:solidFill>
                <a:schemeClr val="bg1"/>
              </a:solidFill>
              <a:round/>
            </a:ln>
          </p:spPr>
          <p:txBody>
            <a:bodyPr/>
            <a:lstStyle/>
            <a:p>
              <a:pPr>
                <a:defRPr/>
              </a:pPr>
              <a:endParaRPr lang="fr-FR" sz="700"/>
            </a:p>
          </p:txBody>
        </p:sp>
      </p:grpSp>
      <p:cxnSp>
        <p:nvCxnSpPr>
          <p:cNvPr id="15" name="直接连接符 14"/>
          <p:cNvCxnSpPr/>
          <p:nvPr/>
        </p:nvCxnSpPr>
        <p:spPr>
          <a:xfrm>
            <a:off x="3887413" y="3780137"/>
            <a:ext cx="43113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43961" y="1645921"/>
            <a:ext cx="0" cy="42858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88088" y="429793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bg1">
                    <a:lumMod val="50000"/>
                  </a:schemeClr>
                </a:solidFill>
              </a:rPr>
              <a:t>单击此处添加段落文本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单击此处添加段落文本</a:t>
            </a:r>
          </a:p>
          <a:p>
            <a:pPr algn="ctr">
              <a:lnSpc>
                <a:spcPct val="150000"/>
              </a:lnSpc>
            </a:pPr>
            <a:r>
              <a:rPr lang="zh-CN" altLang="en-US" sz="1300" dirty="0">
                <a:solidFill>
                  <a:schemeClr val="bg1">
                    <a:lumMod val="50000"/>
                  </a:schemeClr>
                </a:solidFill>
              </a:rPr>
              <a:t>单击此处添加段落文本</a:t>
            </a:r>
          </a:p>
        </p:txBody>
      </p:sp>
      <p:sp>
        <p:nvSpPr>
          <p:cNvPr id="19" name="TextBox 18"/>
          <p:cNvSpPr txBox="1"/>
          <p:nvPr/>
        </p:nvSpPr>
        <p:spPr>
          <a:xfrm>
            <a:off x="1488088" y="214368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bg1">
                    <a:lumMod val="50000"/>
                  </a:schemeClr>
                </a:solidFill>
              </a:rPr>
              <a:t>单击此处添加段落文本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单击此处添加段落文本</a:t>
            </a:r>
          </a:p>
          <a:p>
            <a:pPr algn="ctr">
              <a:lnSpc>
                <a:spcPct val="150000"/>
              </a:lnSpc>
            </a:pPr>
            <a:r>
              <a:rPr lang="zh-CN" altLang="en-US" sz="1300" dirty="0">
                <a:solidFill>
                  <a:schemeClr val="bg1">
                    <a:lumMod val="50000"/>
                  </a:schemeClr>
                </a:solidFill>
              </a:rPr>
              <a:t>单击此处添加段落文本</a:t>
            </a:r>
          </a:p>
        </p:txBody>
      </p:sp>
      <p:sp>
        <p:nvSpPr>
          <p:cNvPr id="20" name="TextBox 19"/>
          <p:cNvSpPr txBox="1"/>
          <p:nvPr/>
        </p:nvSpPr>
        <p:spPr>
          <a:xfrm>
            <a:off x="8460082" y="214368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bg1">
                    <a:lumMod val="50000"/>
                  </a:schemeClr>
                </a:solidFill>
              </a:rPr>
              <a:t>单击此处添加段落文本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单击此处添加段落文本</a:t>
            </a:r>
          </a:p>
          <a:p>
            <a:pPr algn="ctr">
              <a:lnSpc>
                <a:spcPct val="150000"/>
              </a:lnSpc>
            </a:pPr>
            <a:r>
              <a:rPr lang="zh-CN" altLang="en-US" sz="1300" dirty="0">
                <a:solidFill>
                  <a:schemeClr val="bg1">
                    <a:lumMod val="50000"/>
                  </a:schemeClr>
                </a:solidFill>
              </a:rPr>
              <a:t>单击此处添加段落文本</a:t>
            </a:r>
          </a:p>
        </p:txBody>
      </p:sp>
      <p:sp>
        <p:nvSpPr>
          <p:cNvPr id="21" name="TextBox 20"/>
          <p:cNvSpPr txBox="1"/>
          <p:nvPr/>
        </p:nvSpPr>
        <p:spPr>
          <a:xfrm>
            <a:off x="8460082" y="429793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bg1">
                    <a:lumMod val="50000"/>
                  </a:schemeClr>
                </a:solidFill>
              </a:rPr>
              <a:t>单击此处添加段落文本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单击此处添加段落文本</a:t>
            </a:r>
          </a:p>
          <a:p>
            <a:pPr algn="ctr">
              <a:lnSpc>
                <a:spcPct val="150000"/>
              </a:lnSpc>
            </a:pPr>
            <a:r>
              <a:rPr lang="zh-CN" altLang="en-US" sz="1300" dirty="0">
                <a:solidFill>
                  <a:schemeClr val="bg1">
                    <a:lumMod val="50000"/>
                  </a:schemeClr>
                </a:solidFill>
              </a:rPr>
              <a:t>单击此处添加段落文本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540179" y="3403091"/>
            <a:ext cx="7838816" cy="923330"/>
          </a:xfrm>
          <a:prstGeom prst="rect">
            <a:avLst/>
          </a:prstGeom>
          <a:noFill/>
          <a:ln w="9525">
            <a:noFill/>
            <a:miter lim="800000"/>
          </a:ln>
        </p:spPr>
        <p:txBody>
          <a:bodyPr wrap="square">
            <a:spAutoFit/>
          </a:bodyPr>
          <a:lstStyle/>
          <a:p>
            <a:pPr algn="r"/>
            <a:r>
              <a:rPr lang="zh-CN" altLang="en-US" sz="5400" b="1" dirty="0" smtClean="0">
                <a:solidFill>
                  <a:schemeClr val="bg1"/>
                </a:solidFill>
                <a:latin typeface="微软雅黑" panose="020B0503020204020204" pitchFamily="34" charset="-122"/>
                <a:ea typeface="微软雅黑" panose="020B0503020204020204" pitchFamily="34" charset="-122"/>
              </a:rPr>
              <a:t>感谢您的耐心观看</a:t>
            </a:r>
            <a:endParaRPr lang="en-US" altLang="zh-CN" sz="5400" b="1" dirty="0">
              <a:solidFill>
                <a:schemeClr val="bg1"/>
              </a:solidFill>
              <a:latin typeface="微软雅黑" panose="020B0503020204020204" pitchFamily="34" charset="-122"/>
              <a:ea typeface="微软雅黑" panose="020B0503020204020204" pitchFamily="34" charset="-122"/>
            </a:endParaRPr>
          </a:p>
        </p:txBody>
      </p:sp>
      <p:sp>
        <p:nvSpPr>
          <p:cNvPr id="3" name="Text Box 2"/>
          <p:cNvSpPr txBox="1">
            <a:spLocks noChangeArrowheads="1"/>
          </p:cNvSpPr>
          <p:nvPr/>
        </p:nvSpPr>
        <p:spPr bwMode="auto">
          <a:xfrm>
            <a:off x="603848" y="4305791"/>
            <a:ext cx="5694789" cy="338554"/>
          </a:xfrm>
          <a:prstGeom prst="rect">
            <a:avLst/>
          </a:prstGeom>
          <a:noFill/>
          <a:ln w="9525">
            <a:noFill/>
            <a:miter lim="800000"/>
          </a:ln>
        </p:spPr>
        <p:txBody>
          <a:bodyPr wrap="square">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适用于年终总结</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工作计划</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述职报告</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策划方案等</a:t>
            </a:r>
            <a:endParaRPr lang="nl-NL" altLang="zh-CN" sz="1600" dirty="0">
              <a:solidFill>
                <a:schemeClr val="bg1"/>
              </a:solidFill>
              <a:latin typeface="微软雅黑" panose="020B0503020204020204" pitchFamily="34" charset="-122"/>
              <a:ea typeface="微软雅黑" panose="020B0503020204020204" pitchFamily="34" charset="-122"/>
            </a:endParaRPr>
          </a:p>
        </p:txBody>
      </p:sp>
      <p:sp>
        <p:nvSpPr>
          <p:cNvPr id="4" name="Text Box 58"/>
          <p:cNvSpPr txBox="1">
            <a:spLocks noChangeArrowheads="1"/>
          </p:cNvSpPr>
          <p:nvPr/>
        </p:nvSpPr>
        <p:spPr bwMode="auto">
          <a:xfrm>
            <a:off x="869841" y="1400968"/>
            <a:ext cx="5428796" cy="2138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r"/>
            <a:r>
              <a:rPr lang="en-US" altLang="zh-CN" sz="13300" dirty="0">
                <a:solidFill>
                  <a:schemeClr val="bg1"/>
                </a:solidFill>
                <a:latin typeface="Impact" panose="020B0806030902050204" pitchFamily="34" charset="0"/>
                <a:ea typeface="微软雅黑" panose="020B0503020204020204" pitchFamily="34" charset="-122"/>
              </a:rPr>
              <a:t>2018</a:t>
            </a:r>
          </a:p>
        </p:txBody>
      </p:sp>
      <p:cxnSp>
        <p:nvCxnSpPr>
          <p:cNvPr id="5" name="直接连接符 4"/>
          <p:cNvCxnSpPr/>
          <p:nvPr/>
        </p:nvCxnSpPr>
        <p:spPr>
          <a:xfrm>
            <a:off x="603848" y="3356671"/>
            <a:ext cx="55576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iterate type="lt">
                                    <p:tmPct val="12000"/>
                                  </p:iterate>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92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1076" y="2312300"/>
            <a:ext cx="1663440" cy="166479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dirty="0">
                <a:latin typeface="微软雅黑" panose="020B0503020204020204" pitchFamily="34" charset="-122"/>
                <a:ea typeface="微软雅黑" panose="020B0503020204020204" pitchFamily="34" charset="-122"/>
              </a:rPr>
              <a:t>标题</a:t>
            </a: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3" name="椭圆 2"/>
          <p:cNvSpPr/>
          <p:nvPr/>
        </p:nvSpPr>
        <p:spPr>
          <a:xfrm>
            <a:off x="3625018" y="3657454"/>
            <a:ext cx="1663440" cy="1664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标题</a:t>
            </a:r>
            <a:r>
              <a:rPr lang="en-US" altLang="zh-CN">
                <a:latin typeface="微软雅黑" panose="020B0503020204020204" pitchFamily="34" charset="-122"/>
                <a:ea typeface="微软雅黑" panose="020B0503020204020204" pitchFamily="34" charset="-122"/>
              </a:rPr>
              <a:t>2</a:t>
            </a: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6517592" y="2132856"/>
            <a:ext cx="1663440" cy="166479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a:latin typeface="微软雅黑" panose="020B0503020204020204" pitchFamily="34" charset="-122"/>
                <a:ea typeface="微软雅黑" panose="020B0503020204020204" pitchFamily="34" charset="-122"/>
              </a:rPr>
              <a:t>标题</a:t>
            </a:r>
            <a:r>
              <a:rPr lang="en-US" altLang="zh-CN">
                <a:latin typeface="微软雅黑" panose="020B0503020204020204" pitchFamily="34" charset="-122"/>
                <a:ea typeface="微软雅黑" panose="020B0503020204020204" pitchFamily="34" charset="-122"/>
              </a:rPr>
              <a:t>3</a:t>
            </a: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9503305" y="2648768"/>
            <a:ext cx="1663440" cy="166479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标题</a:t>
            </a:r>
            <a:r>
              <a:rPr lang="en-US" altLang="zh-CN">
                <a:latin typeface="微软雅黑" panose="020B0503020204020204" pitchFamily="34" charset="-122"/>
                <a:ea typeface="微软雅黑" panose="020B0503020204020204" pitchFamily="34" charset="-122"/>
              </a:rPr>
              <a:t>4</a:t>
            </a: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a:stCxn id="2" idx="6"/>
            <a:endCxn id="3" idx="2"/>
          </p:cNvCxnSpPr>
          <p:nvPr/>
        </p:nvCxnSpPr>
        <p:spPr>
          <a:xfrm>
            <a:off x="2724517" y="3144700"/>
            <a:ext cx="900502" cy="1345153"/>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 idx="6"/>
            <a:endCxn id="4" idx="2"/>
          </p:cNvCxnSpPr>
          <p:nvPr/>
        </p:nvCxnSpPr>
        <p:spPr>
          <a:xfrm flipV="1">
            <a:off x="5288460" y="2965254"/>
            <a:ext cx="1229133" cy="1524598"/>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 idx="6"/>
            <a:endCxn id="5" idx="2"/>
          </p:cNvCxnSpPr>
          <p:nvPr/>
        </p:nvCxnSpPr>
        <p:spPr>
          <a:xfrm>
            <a:off x="8181034" y="2965254"/>
            <a:ext cx="1322273" cy="515912"/>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71118" y="4126409"/>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29600" y="4476944"/>
            <a:ext cx="212639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635060" y="2440819"/>
            <a:ext cx="1643359" cy="415902"/>
          </a:xfrm>
          <a:prstGeom prst="rect">
            <a:avLst/>
          </a:prstGeom>
        </p:spPr>
        <p:txBody>
          <a:bodyPr wrap="square" lIns="91840" tIns="45920" rIns="91840" bIns="45920" anchor="ctr" anchorCtr="0">
            <a:spAutoFit/>
          </a:bodyPr>
          <a:lstStyle/>
          <a:p>
            <a:pPr algn="ct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3393543" y="2791354"/>
            <a:ext cx="212639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527633" y="3957055"/>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286116" y="4307591"/>
            <a:ext cx="212639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9513347" y="4386089"/>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添加内容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9271830" y="4736625"/>
            <a:ext cx="212639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标题 1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strVal val="4/3*#ppt_w"/>
                                          </p:val>
                                        </p:tav>
                                        <p:tav tm="100000">
                                          <p:val>
                                            <p:strVal val="#ppt_w"/>
                                          </p:val>
                                        </p:tav>
                                      </p:tavLst>
                                    </p:anim>
                                    <p:anim calcmode="lin" valueType="num">
                                      <p:cBhvr>
                                        <p:cTn id="40" dur="500" fill="hold"/>
                                        <p:tgtEl>
                                          <p:spTgt spid="4"/>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strVal val="4/3*#ppt_w"/>
                                          </p:val>
                                        </p:tav>
                                        <p:tav tm="100000">
                                          <p:val>
                                            <p:strVal val="#ppt_w"/>
                                          </p:val>
                                        </p:tav>
                                      </p:tavLst>
                                    </p:anim>
                                    <p:anim calcmode="lin" valueType="num">
                                      <p:cBhvr>
                                        <p:cTn id="56" dur="500" fill="hold"/>
                                        <p:tgtEl>
                                          <p:spTgt spid="5"/>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1" name="组合 4190"/>
          <p:cNvGrpSpPr/>
          <p:nvPr/>
        </p:nvGrpSpPr>
        <p:grpSpPr>
          <a:xfrm>
            <a:off x="1303747" y="1671166"/>
            <a:ext cx="4271074" cy="4198420"/>
            <a:chOff x="4786313" y="2146300"/>
            <a:chExt cx="2613026" cy="2568575"/>
          </a:xfrm>
        </p:grpSpPr>
        <p:sp>
          <p:nvSpPr>
            <p:cNvPr id="4" name="Freeform 6"/>
            <p:cNvSpPr/>
            <p:nvPr/>
          </p:nvSpPr>
          <p:spPr bwMode="auto">
            <a:xfrm>
              <a:off x="5689601" y="4095750"/>
              <a:ext cx="457200" cy="198438"/>
            </a:xfrm>
            <a:custGeom>
              <a:avLst/>
              <a:gdLst>
                <a:gd name="T0" fmla="*/ 13 w 122"/>
                <a:gd name="T1" fmla="*/ 0 h 53"/>
                <a:gd name="T2" fmla="*/ 0 w 122"/>
                <a:gd name="T3" fmla="*/ 53 h 53"/>
                <a:gd name="T4" fmla="*/ 122 w 122"/>
                <a:gd name="T5" fmla="*/ 53 h 53"/>
                <a:gd name="T6" fmla="*/ 109 w 122"/>
                <a:gd name="T7" fmla="*/ 0 h 53"/>
                <a:gd name="T8" fmla="*/ 13 w 122"/>
                <a:gd name="T9" fmla="*/ 0 h 53"/>
              </a:gdLst>
              <a:ahLst/>
              <a:cxnLst>
                <a:cxn ang="0">
                  <a:pos x="T0" y="T1"/>
                </a:cxn>
                <a:cxn ang="0">
                  <a:pos x="T2" y="T3"/>
                </a:cxn>
                <a:cxn ang="0">
                  <a:pos x="T4" y="T5"/>
                </a:cxn>
                <a:cxn ang="0">
                  <a:pos x="T6" y="T7"/>
                </a:cxn>
                <a:cxn ang="0">
                  <a:pos x="T8" y="T9"/>
                </a:cxn>
              </a:cxnLst>
              <a:rect l="0" t="0" r="r" b="b"/>
              <a:pathLst>
                <a:path w="122" h="53">
                  <a:moveTo>
                    <a:pt x="13" y="0"/>
                  </a:moveTo>
                  <a:cubicBezTo>
                    <a:pt x="9" y="18"/>
                    <a:pt x="5" y="35"/>
                    <a:pt x="0" y="53"/>
                  </a:cubicBezTo>
                  <a:cubicBezTo>
                    <a:pt x="122" y="53"/>
                    <a:pt x="122" y="53"/>
                    <a:pt x="122" y="53"/>
                  </a:cubicBezTo>
                  <a:cubicBezTo>
                    <a:pt x="118" y="35"/>
                    <a:pt x="113" y="18"/>
                    <a:pt x="109" y="0"/>
                  </a:cubicBezTo>
                  <a:lnTo>
                    <a:pt x="13"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 name="Freeform 8"/>
            <p:cNvSpPr/>
            <p:nvPr/>
          </p:nvSpPr>
          <p:spPr bwMode="auto">
            <a:xfrm>
              <a:off x="5149851" y="4017963"/>
              <a:ext cx="1536700" cy="149225"/>
            </a:xfrm>
            <a:custGeom>
              <a:avLst/>
              <a:gdLst>
                <a:gd name="T0" fmla="*/ 0 w 410"/>
                <a:gd name="T1" fmla="*/ 0 h 40"/>
                <a:gd name="T2" fmla="*/ 0 w 410"/>
                <a:gd name="T3" fmla="*/ 30 h 40"/>
                <a:gd name="T4" fmla="*/ 10 w 410"/>
                <a:gd name="T5" fmla="*/ 40 h 40"/>
                <a:gd name="T6" fmla="*/ 400 w 410"/>
                <a:gd name="T7" fmla="*/ 40 h 40"/>
                <a:gd name="T8" fmla="*/ 410 w 410"/>
                <a:gd name="T9" fmla="*/ 30 h 40"/>
                <a:gd name="T10" fmla="*/ 410 w 410"/>
                <a:gd name="T11" fmla="*/ 0 h 40"/>
                <a:gd name="T12" fmla="*/ 0 w 41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10" h="40">
                  <a:moveTo>
                    <a:pt x="0" y="0"/>
                  </a:moveTo>
                  <a:cubicBezTo>
                    <a:pt x="0" y="30"/>
                    <a:pt x="0" y="30"/>
                    <a:pt x="0" y="30"/>
                  </a:cubicBezTo>
                  <a:cubicBezTo>
                    <a:pt x="0" y="35"/>
                    <a:pt x="4" y="40"/>
                    <a:pt x="10" y="40"/>
                  </a:cubicBezTo>
                  <a:cubicBezTo>
                    <a:pt x="400" y="40"/>
                    <a:pt x="400" y="40"/>
                    <a:pt x="400" y="40"/>
                  </a:cubicBezTo>
                  <a:cubicBezTo>
                    <a:pt x="406" y="40"/>
                    <a:pt x="410" y="35"/>
                    <a:pt x="410" y="30"/>
                  </a:cubicBezTo>
                  <a:cubicBezTo>
                    <a:pt x="410" y="0"/>
                    <a:pt x="410" y="0"/>
                    <a:pt x="410" y="0"/>
                  </a:cubicBezTo>
                  <a:lnTo>
                    <a:pt x="0" y="0"/>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7" name="Freeform 9"/>
            <p:cNvSpPr/>
            <p:nvPr/>
          </p:nvSpPr>
          <p:spPr bwMode="auto">
            <a:xfrm>
              <a:off x="5141913" y="3041650"/>
              <a:ext cx="1544638" cy="976313"/>
            </a:xfrm>
            <a:custGeom>
              <a:avLst/>
              <a:gdLst>
                <a:gd name="T0" fmla="*/ 412 w 412"/>
                <a:gd name="T1" fmla="*/ 260 h 260"/>
                <a:gd name="T2" fmla="*/ 412 w 412"/>
                <a:gd name="T3" fmla="*/ 11 h 260"/>
                <a:gd name="T4" fmla="*/ 402 w 412"/>
                <a:gd name="T5" fmla="*/ 0 h 260"/>
                <a:gd name="T6" fmla="*/ 10 w 412"/>
                <a:gd name="T7" fmla="*/ 0 h 260"/>
                <a:gd name="T8" fmla="*/ 0 w 412"/>
                <a:gd name="T9" fmla="*/ 11 h 260"/>
                <a:gd name="T10" fmla="*/ 0 w 412"/>
                <a:gd name="T11" fmla="*/ 260 h 260"/>
                <a:gd name="T12" fmla="*/ 412 w 412"/>
                <a:gd name="T13" fmla="*/ 260 h 260"/>
              </a:gdLst>
              <a:ahLst/>
              <a:cxnLst>
                <a:cxn ang="0">
                  <a:pos x="T0" y="T1"/>
                </a:cxn>
                <a:cxn ang="0">
                  <a:pos x="T2" y="T3"/>
                </a:cxn>
                <a:cxn ang="0">
                  <a:pos x="T4" y="T5"/>
                </a:cxn>
                <a:cxn ang="0">
                  <a:pos x="T6" y="T7"/>
                </a:cxn>
                <a:cxn ang="0">
                  <a:pos x="T8" y="T9"/>
                </a:cxn>
                <a:cxn ang="0">
                  <a:pos x="T10" y="T11"/>
                </a:cxn>
                <a:cxn ang="0">
                  <a:pos x="T12" y="T13"/>
                </a:cxn>
              </a:cxnLst>
              <a:rect l="0" t="0" r="r" b="b"/>
              <a:pathLst>
                <a:path w="412" h="260">
                  <a:moveTo>
                    <a:pt x="412" y="260"/>
                  </a:moveTo>
                  <a:cubicBezTo>
                    <a:pt x="412" y="11"/>
                    <a:pt x="412" y="11"/>
                    <a:pt x="412" y="11"/>
                  </a:cubicBezTo>
                  <a:cubicBezTo>
                    <a:pt x="412" y="5"/>
                    <a:pt x="408" y="0"/>
                    <a:pt x="402" y="0"/>
                  </a:cubicBezTo>
                  <a:cubicBezTo>
                    <a:pt x="10" y="0"/>
                    <a:pt x="10" y="0"/>
                    <a:pt x="10" y="0"/>
                  </a:cubicBezTo>
                  <a:cubicBezTo>
                    <a:pt x="4" y="0"/>
                    <a:pt x="0" y="5"/>
                    <a:pt x="0" y="11"/>
                  </a:cubicBezTo>
                  <a:cubicBezTo>
                    <a:pt x="0" y="260"/>
                    <a:pt x="0" y="260"/>
                    <a:pt x="0" y="260"/>
                  </a:cubicBezTo>
                  <a:lnTo>
                    <a:pt x="412" y="260"/>
                  </a:lnTo>
                  <a:close/>
                </a:path>
              </a:pathLst>
            </a:custGeom>
            <a:solidFill>
              <a:srgbClr val="574A57"/>
            </a:solidFill>
            <a:ln>
              <a:noFill/>
            </a:ln>
          </p:spPr>
          <p:txBody>
            <a:bodyPr vert="horz" wrap="square" lIns="91440" tIns="45720" rIns="91440" bIns="45720" numCol="1" anchor="t" anchorCtr="0" compatLnSpc="1"/>
            <a:lstStyle/>
            <a:p>
              <a:endParaRPr lang="zh-CN" altLang="en-US"/>
            </a:p>
          </p:txBody>
        </p:sp>
        <p:sp>
          <p:nvSpPr>
            <p:cNvPr id="8" name="Rectangle 10"/>
            <p:cNvSpPr>
              <a:spLocks noChangeArrowheads="1"/>
            </p:cNvSpPr>
            <p:nvPr/>
          </p:nvSpPr>
          <p:spPr bwMode="auto">
            <a:xfrm>
              <a:off x="5205413" y="3106738"/>
              <a:ext cx="1417638" cy="846138"/>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9" name="Freeform 11"/>
            <p:cNvSpPr/>
            <p:nvPr/>
          </p:nvSpPr>
          <p:spPr bwMode="auto">
            <a:xfrm>
              <a:off x="6397626" y="39385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Rectangle 12"/>
            <p:cNvSpPr>
              <a:spLocks noChangeArrowheads="1"/>
            </p:cNvSpPr>
            <p:nvPr/>
          </p:nvSpPr>
          <p:spPr bwMode="auto">
            <a:xfrm>
              <a:off x="6394451" y="39354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391276" y="3930650"/>
              <a:ext cx="317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6964363" y="3600450"/>
              <a:ext cx="288925" cy="571500"/>
            </a:xfrm>
            <a:custGeom>
              <a:avLst/>
              <a:gdLst>
                <a:gd name="T0" fmla="*/ 65 w 77"/>
                <a:gd name="T1" fmla="*/ 0 h 152"/>
                <a:gd name="T2" fmla="*/ 11 w 77"/>
                <a:gd name="T3" fmla="*/ 0 h 152"/>
                <a:gd name="T4" fmla="*/ 0 w 77"/>
                <a:gd name="T5" fmla="*/ 11 h 152"/>
                <a:gd name="T6" fmla="*/ 0 w 77"/>
                <a:gd name="T7" fmla="*/ 140 h 152"/>
                <a:gd name="T8" fmla="*/ 11 w 77"/>
                <a:gd name="T9" fmla="*/ 152 h 152"/>
                <a:gd name="T10" fmla="*/ 65 w 77"/>
                <a:gd name="T11" fmla="*/ 152 h 152"/>
                <a:gd name="T12" fmla="*/ 77 w 77"/>
                <a:gd name="T13" fmla="*/ 140 h 152"/>
                <a:gd name="T14" fmla="*/ 77 w 77"/>
                <a:gd name="T15" fmla="*/ 11 h 152"/>
                <a:gd name="T16" fmla="*/ 65 w 7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52">
                  <a:moveTo>
                    <a:pt x="65" y="0"/>
                  </a:moveTo>
                  <a:cubicBezTo>
                    <a:pt x="11" y="0"/>
                    <a:pt x="11" y="0"/>
                    <a:pt x="11" y="0"/>
                  </a:cubicBezTo>
                  <a:cubicBezTo>
                    <a:pt x="5" y="0"/>
                    <a:pt x="0" y="5"/>
                    <a:pt x="0" y="11"/>
                  </a:cubicBezTo>
                  <a:cubicBezTo>
                    <a:pt x="0" y="140"/>
                    <a:pt x="0" y="140"/>
                    <a:pt x="0" y="140"/>
                  </a:cubicBezTo>
                  <a:cubicBezTo>
                    <a:pt x="0" y="146"/>
                    <a:pt x="5" y="152"/>
                    <a:pt x="11" y="152"/>
                  </a:cubicBezTo>
                  <a:cubicBezTo>
                    <a:pt x="65" y="152"/>
                    <a:pt x="65" y="152"/>
                    <a:pt x="65" y="152"/>
                  </a:cubicBezTo>
                  <a:cubicBezTo>
                    <a:pt x="72" y="152"/>
                    <a:pt x="77" y="146"/>
                    <a:pt x="77" y="140"/>
                  </a:cubicBezTo>
                  <a:cubicBezTo>
                    <a:pt x="77" y="11"/>
                    <a:pt x="77" y="11"/>
                    <a:pt x="77" y="11"/>
                  </a:cubicBezTo>
                  <a:cubicBezTo>
                    <a:pt x="77" y="5"/>
                    <a:pt x="72" y="0"/>
                    <a:pt x="65"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7065963" y="3635375"/>
              <a:ext cx="82550" cy="6350"/>
            </a:xfrm>
            <a:custGeom>
              <a:avLst/>
              <a:gdLst>
                <a:gd name="T0" fmla="*/ 1 w 22"/>
                <a:gd name="T1" fmla="*/ 0 h 2"/>
                <a:gd name="T2" fmla="*/ 21 w 22"/>
                <a:gd name="T3" fmla="*/ 0 h 2"/>
                <a:gd name="T4" fmla="*/ 22 w 22"/>
                <a:gd name="T5" fmla="*/ 1 h 2"/>
                <a:gd name="T6" fmla="*/ 21 w 22"/>
                <a:gd name="T7" fmla="*/ 2 h 2"/>
                <a:gd name="T8" fmla="*/ 1 w 22"/>
                <a:gd name="T9" fmla="*/ 2 h 2"/>
                <a:gd name="T10" fmla="*/ 0 w 22"/>
                <a:gd name="T11" fmla="*/ 1 h 2"/>
                <a:gd name="T12" fmla="*/ 1 w 2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2" h="2">
                  <a:moveTo>
                    <a:pt x="1" y="0"/>
                  </a:moveTo>
                  <a:cubicBezTo>
                    <a:pt x="21" y="0"/>
                    <a:pt x="21" y="0"/>
                    <a:pt x="21" y="0"/>
                  </a:cubicBezTo>
                  <a:cubicBezTo>
                    <a:pt x="22" y="0"/>
                    <a:pt x="22" y="0"/>
                    <a:pt x="22" y="1"/>
                  </a:cubicBezTo>
                  <a:cubicBezTo>
                    <a:pt x="22" y="1"/>
                    <a:pt x="22" y="2"/>
                    <a:pt x="21" y="2"/>
                  </a:cubicBezTo>
                  <a:cubicBezTo>
                    <a:pt x="1" y="2"/>
                    <a:pt x="1" y="2"/>
                    <a:pt x="1" y="2"/>
                  </a:cubicBezTo>
                  <a:cubicBezTo>
                    <a:pt x="1" y="2"/>
                    <a:pt x="0" y="1"/>
                    <a:pt x="0" y="1"/>
                  </a:cubicBezTo>
                  <a:cubicBezTo>
                    <a:pt x="0"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Oval 16"/>
            <p:cNvSpPr>
              <a:spLocks noChangeArrowheads="1"/>
            </p:cNvSpPr>
            <p:nvPr/>
          </p:nvSpPr>
          <p:spPr bwMode="auto">
            <a:xfrm>
              <a:off x="7080251" y="40846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Rectangle 17"/>
            <p:cNvSpPr>
              <a:spLocks noChangeArrowheads="1"/>
            </p:cNvSpPr>
            <p:nvPr/>
          </p:nvSpPr>
          <p:spPr bwMode="auto">
            <a:xfrm>
              <a:off x="6983413" y="3687763"/>
              <a:ext cx="250825" cy="371475"/>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nvGrpSpPr>
            <p:cNvPr id="4190" name="组合 4189"/>
            <p:cNvGrpSpPr/>
            <p:nvPr/>
          </p:nvGrpSpPr>
          <p:grpSpPr>
            <a:xfrm>
              <a:off x="4786313" y="2146300"/>
              <a:ext cx="2613026" cy="2568575"/>
              <a:chOff x="4786313" y="2146300"/>
              <a:chExt cx="2613026" cy="2568575"/>
            </a:xfrm>
            <a:solidFill>
              <a:schemeClr val="bg1">
                <a:lumMod val="75000"/>
              </a:schemeClr>
            </a:solidFill>
          </p:grpSpPr>
          <p:sp>
            <p:nvSpPr>
              <p:cNvPr id="5" name="Freeform 7"/>
              <p:cNvSpPr/>
              <p:nvPr/>
            </p:nvSpPr>
            <p:spPr bwMode="auto">
              <a:xfrm>
                <a:off x="5640388" y="4291013"/>
                <a:ext cx="558800" cy="38100"/>
              </a:xfrm>
              <a:custGeom>
                <a:avLst/>
                <a:gdLst>
                  <a:gd name="T0" fmla="*/ 142 w 149"/>
                  <a:gd name="T1" fmla="*/ 0 h 10"/>
                  <a:gd name="T2" fmla="*/ 6 w 149"/>
                  <a:gd name="T3" fmla="*/ 0 h 10"/>
                  <a:gd name="T4" fmla="*/ 0 w 149"/>
                  <a:gd name="T5" fmla="*/ 8 h 10"/>
                  <a:gd name="T6" fmla="*/ 0 w 149"/>
                  <a:gd name="T7" fmla="*/ 10 h 10"/>
                  <a:gd name="T8" fmla="*/ 149 w 149"/>
                  <a:gd name="T9" fmla="*/ 10 h 10"/>
                  <a:gd name="T10" fmla="*/ 149 w 149"/>
                  <a:gd name="T11" fmla="*/ 8 h 10"/>
                  <a:gd name="T12" fmla="*/ 142 w 14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9" h="10">
                    <a:moveTo>
                      <a:pt x="142" y="0"/>
                    </a:moveTo>
                    <a:cubicBezTo>
                      <a:pt x="6" y="0"/>
                      <a:pt x="6" y="0"/>
                      <a:pt x="6" y="0"/>
                    </a:cubicBezTo>
                    <a:cubicBezTo>
                      <a:pt x="2" y="0"/>
                      <a:pt x="0" y="4"/>
                      <a:pt x="0" y="8"/>
                    </a:cubicBezTo>
                    <a:cubicBezTo>
                      <a:pt x="0" y="10"/>
                      <a:pt x="0" y="10"/>
                      <a:pt x="0" y="10"/>
                    </a:cubicBezTo>
                    <a:cubicBezTo>
                      <a:pt x="149" y="10"/>
                      <a:pt x="149" y="10"/>
                      <a:pt x="149" y="10"/>
                    </a:cubicBezTo>
                    <a:cubicBezTo>
                      <a:pt x="149" y="8"/>
                      <a:pt x="149" y="8"/>
                      <a:pt x="149" y="8"/>
                    </a:cubicBezTo>
                    <a:cubicBezTo>
                      <a:pt x="149" y="4"/>
                      <a:pt x="146" y="0"/>
                      <a:pt x="142"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
              <p:cNvSpPr>
                <a:spLocks noEditPoints="1"/>
              </p:cNvSpPr>
              <p:nvPr/>
            </p:nvSpPr>
            <p:spPr bwMode="auto">
              <a:xfrm>
                <a:off x="6642101" y="2543175"/>
                <a:ext cx="303213" cy="247650"/>
              </a:xfrm>
              <a:custGeom>
                <a:avLst/>
                <a:gdLst>
                  <a:gd name="T0" fmla="*/ 16 w 81"/>
                  <a:gd name="T1" fmla="*/ 66 h 66"/>
                  <a:gd name="T2" fmla="*/ 10 w 81"/>
                  <a:gd name="T3" fmla="*/ 61 h 66"/>
                  <a:gd name="T4" fmla="*/ 0 w 81"/>
                  <a:gd name="T5" fmla="*/ 23 h 66"/>
                  <a:gd name="T6" fmla="*/ 1 w 81"/>
                  <a:gd name="T7" fmla="*/ 18 h 66"/>
                  <a:gd name="T8" fmla="*/ 5 w 81"/>
                  <a:gd name="T9" fmla="*/ 15 h 66"/>
                  <a:gd name="T10" fmla="*/ 62 w 81"/>
                  <a:gd name="T11" fmla="*/ 1 h 66"/>
                  <a:gd name="T12" fmla="*/ 70 w 81"/>
                  <a:gd name="T13" fmla="*/ 5 h 66"/>
                  <a:gd name="T14" fmla="*/ 80 w 81"/>
                  <a:gd name="T15" fmla="*/ 43 h 66"/>
                  <a:gd name="T16" fmla="*/ 75 w 81"/>
                  <a:gd name="T17" fmla="*/ 51 h 66"/>
                  <a:gd name="T18" fmla="*/ 18 w 81"/>
                  <a:gd name="T19" fmla="*/ 65 h 66"/>
                  <a:gd name="T20" fmla="*/ 16 w 81"/>
                  <a:gd name="T21" fmla="*/ 66 h 66"/>
                  <a:gd name="T22" fmla="*/ 64 w 81"/>
                  <a:gd name="T23" fmla="*/ 5 h 66"/>
                  <a:gd name="T24" fmla="*/ 63 w 81"/>
                  <a:gd name="T25" fmla="*/ 5 h 66"/>
                  <a:gd name="T26" fmla="*/ 6 w 81"/>
                  <a:gd name="T27" fmla="*/ 19 h 66"/>
                  <a:gd name="T28" fmla="*/ 5 w 81"/>
                  <a:gd name="T29" fmla="*/ 20 h 66"/>
                  <a:gd name="T30" fmla="*/ 5 w 81"/>
                  <a:gd name="T31" fmla="*/ 22 h 66"/>
                  <a:gd name="T32" fmla="*/ 14 w 81"/>
                  <a:gd name="T33" fmla="*/ 60 h 66"/>
                  <a:gd name="T34" fmla="*/ 17 w 81"/>
                  <a:gd name="T35" fmla="*/ 61 h 66"/>
                  <a:gd name="T36" fmla="*/ 74 w 81"/>
                  <a:gd name="T37" fmla="*/ 46 h 66"/>
                  <a:gd name="T38" fmla="*/ 76 w 81"/>
                  <a:gd name="T39" fmla="*/ 44 h 66"/>
                  <a:gd name="T40" fmla="*/ 66 w 81"/>
                  <a:gd name="T41" fmla="*/ 6 h 66"/>
                  <a:gd name="T42" fmla="*/ 64 w 81"/>
                  <a:gd name="T4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66">
                    <a:moveTo>
                      <a:pt x="16" y="66"/>
                    </a:moveTo>
                    <a:cubicBezTo>
                      <a:pt x="13" y="66"/>
                      <a:pt x="11" y="64"/>
                      <a:pt x="10" y="61"/>
                    </a:cubicBezTo>
                    <a:cubicBezTo>
                      <a:pt x="0" y="23"/>
                      <a:pt x="0" y="23"/>
                      <a:pt x="0" y="23"/>
                    </a:cubicBezTo>
                    <a:cubicBezTo>
                      <a:pt x="0" y="22"/>
                      <a:pt x="0" y="20"/>
                      <a:pt x="1" y="18"/>
                    </a:cubicBezTo>
                    <a:cubicBezTo>
                      <a:pt x="2" y="17"/>
                      <a:pt x="3" y="16"/>
                      <a:pt x="5" y="15"/>
                    </a:cubicBezTo>
                    <a:cubicBezTo>
                      <a:pt x="62" y="1"/>
                      <a:pt x="62" y="1"/>
                      <a:pt x="62" y="1"/>
                    </a:cubicBezTo>
                    <a:cubicBezTo>
                      <a:pt x="66" y="0"/>
                      <a:pt x="69" y="2"/>
                      <a:pt x="70" y="5"/>
                    </a:cubicBezTo>
                    <a:cubicBezTo>
                      <a:pt x="80" y="43"/>
                      <a:pt x="80" y="43"/>
                      <a:pt x="80" y="43"/>
                    </a:cubicBezTo>
                    <a:cubicBezTo>
                      <a:pt x="81" y="46"/>
                      <a:pt x="79" y="50"/>
                      <a:pt x="75" y="51"/>
                    </a:cubicBezTo>
                    <a:cubicBezTo>
                      <a:pt x="18" y="65"/>
                      <a:pt x="18" y="65"/>
                      <a:pt x="18" y="65"/>
                    </a:cubicBezTo>
                    <a:cubicBezTo>
                      <a:pt x="18" y="65"/>
                      <a:pt x="17" y="66"/>
                      <a:pt x="16" y="66"/>
                    </a:cubicBezTo>
                    <a:moveTo>
                      <a:pt x="64" y="5"/>
                    </a:moveTo>
                    <a:cubicBezTo>
                      <a:pt x="64" y="5"/>
                      <a:pt x="64" y="5"/>
                      <a:pt x="63" y="5"/>
                    </a:cubicBezTo>
                    <a:cubicBezTo>
                      <a:pt x="6" y="19"/>
                      <a:pt x="6" y="19"/>
                      <a:pt x="6" y="19"/>
                    </a:cubicBezTo>
                    <a:cubicBezTo>
                      <a:pt x="6" y="20"/>
                      <a:pt x="5" y="20"/>
                      <a:pt x="5" y="20"/>
                    </a:cubicBezTo>
                    <a:cubicBezTo>
                      <a:pt x="5" y="21"/>
                      <a:pt x="4" y="22"/>
                      <a:pt x="5" y="22"/>
                    </a:cubicBezTo>
                    <a:cubicBezTo>
                      <a:pt x="14" y="60"/>
                      <a:pt x="14" y="60"/>
                      <a:pt x="14" y="60"/>
                    </a:cubicBezTo>
                    <a:cubicBezTo>
                      <a:pt x="15" y="61"/>
                      <a:pt x="16" y="61"/>
                      <a:pt x="17" y="61"/>
                    </a:cubicBezTo>
                    <a:cubicBezTo>
                      <a:pt x="74" y="46"/>
                      <a:pt x="74" y="46"/>
                      <a:pt x="74" y="46"/>
                    </a:cubicBezTo>
                    <a:cubicBezTo>
                      <a:pt x="75" y="46"/>
                      <a:pt x="76" y="45"/>
                      <a:pt x="76" y="44"/>
                    </a:cubicBezTo>
                    <a:cubicBezTo>
                      <a:pt x="66" y="6"/>
                      <a:pt x="66" y="6"/>
                      <a:pt x="66" y="6"/>
                    </a:cubicBezTo>
                    <a:cubicBezTo>
                      <a:pt x="66" y="5"/>
                      <a:pt x="65" y="5"/>
                      <a:pt x="64"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p:nvPr/>
            </p:nvSpPr>
            <p:spPr bwMode="auto">
              <a:xfrm>
                <a:off x="6680201" y="2652713"/>
                <a:ext cx="261938" cy="138113"/>
              </a:xfrm>
              <a:custGeom>
                <a:avLst/>
                <a:gdLst>
                  <a:gd name="T0" fmla="*/ 6 w 70"/>
                  <a:gd name="T1" fmla="*/ 37 h 37"/>
                  <a:gd name="T2" fmla="*/ 1 w 70"/>
                  <a:gd name="T3" fmla="*/ 34 h 37"/>
                  <a:gd name="T4" fmla="*/ 0 w 70"/>
                  <a:gd name="T5" fmla="*/ 33 h 37"/>
                  <a:gd name="T6" fmla="*/ 18 w 70"/>
                  <a:gd name="T7" fmla="*/ 6 h 37"/>
                  <a:gd name="T8" fmla="*/ 22 w 70"/>
                  <a:gd name="T9" fmla="*/ 8 h 37"/>
                  <a:gd name="T10" fmla="*/ 6 w 70"/>
                  <a:gd name="T11" fmla="*/ 32 h 37"/>
                  <a:gd name="T12" fmla="*/ 7 w 70"/>
                  <a:gd name="T13" fmla="*/ 32 h 37"/>
                  <a:gd name="T14" fmla="*/ 64 w 70"/>
                  <a:gd name="T15" fmla="*/ 17 h 37"/>
                  <a:gd name="T16" fmla="*/ 65 w 70"/>
                  <a:gd name="T17" fmla="*/ 17 h 37"/>
                  <a:gd name="T18" fmla="*/ 39 w 70"/>
                  <a:gd name="T19" fmla="*/ 3 h 37"/>
                  <a:gd name="T20" fmla="*/ 41 w 70"/>
                  <a:gd name="T21" fmla="*/ 0 h 37"/>
                  <a:gd name="T22" fmla="*/ 70 w 70"/>
                  <a:gd name="T23" fmla="*/ 14 h 37"/>
                  <a:gd name="T24" fmla="*/ 70 w 70"/>
                  <a:gd name="T25" fmla="*/ 16 h 37"/>
                  <a:gd name="T26" fmla="*/ 65 w 70"/>
                  <a:gd name="T27" fmla="*/ 22 h 37"/>
                  <a:gd name="T28" fmla="*/ 8 w 70"/>
                  <a:gd name="T29" fmla="*/ 36 h 37"/>
                  <a:gd name="T30" fmla="*/ 6 w 70"/>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37">
                    <a:moveTo>
                      <a:pt x="6" y="37"/>
                    </a:moveTo>
                    <a:cubicBezTo>
                      <a:pt x="4" y="37"/>
                      <a:pt x="2" y="36"/>
                      <a:pt x="1" y="34"/>
                    </a:cubicBezTo>
                    <a:cubicBezTo>
                      <a:pt x="0" y="33"/>
                      <a:pt x="0" y="33"/>
                      <a:pt x="0" y="33"/>
                    </a:cubicBezTo>
                    <a:cubicBezTo>
                      <a:pt x="18" y="6"/>
                      <a:pt x="18" y="6"/>
                      <a:pt x="18" y="6"/>
                    </a:cubicBezTo>
                    <a:cubicBezTo>
                      <a:pt x="22" y="8"/>
                      <a:pt x="22" y="8"/>
                      <a:pt x="22" y="8"/>
                    </a:cubicBezTo>
                    <a:cubicBezTo>
                      <a:pt x="6" y="32"/>
                      <a:pt x="6" y="32"/>
                      <a:pt x="6" y="32"/>
                    </a:cubicBezTo>
                    <a:cubicBezTo>
                      <a:pt x="6" y="32"/>
                      <a:pt x="7" y="32"/>
                      <a:pt x="7" y="32"/>
                    </a:cubicBezTo>
                    <a:cubicBezTo>
                      <a:pt x="64" y="17"/>
                      <a:pt x="64" y="17"/>
                      <a:pt x="64" y="17"/>
                    </a:cubicBezTo>
                    <a:cubicBezTo>
                      <a:pt x="64" y="17"/>
                      <a:pt x="65" y="17"/>
                      <a:pt x="65" y="17"/>
                    </a:cubicBezTo>
                    <a:cubicBezTo>
                      <a:pt x="39" y="3"/>
                      <a:pt x="39" y="3"/>
                      <a:pt x="39" y="3"/>
                    </a:cubicBezTo>
                    <a:cubicBezTo>
                      <a:pt x="41" y="0"/>
                      <a:pt x="41" y="0"/>
                      <a:pt x="41" y="0"/>
                    </a:cubicBezTo>
                    <a:cubicBezTo>
                      <a:pt x="70" y="14"/>
                      <a:pt x="70" y="14"/>
                      <a:pt x="70" y="14"/>
                    </a:cubicBezTo>
                    <a:cubicBezTo>
                      <a:pt x="70" y="16"/>
                      <a:pt x="70" y="16"/>
                      <a:pt x="70" y="16"/>
                    </a:cubicBezTo>
                    <a:cubicBezTo>
                      <a:pt x="70" y="19"/>
                      <a:pt x="68" y="21"/>
                      <a:pt x="65" y="22"/>
                    </a:cubicBezTo>
                    <a:cubicBezTo>
                      <a:pt x="8" y="36"/>
                      <a:pt x="8" y="36"/>
                      <a:pt x="8" y="36"/>
                    </a:cubicBezTo>
                    <a:cubicBezTo>
                      <a:pt x="8" y="36"/>
                      <a:pt x="7" y="37"/>
                      <a:pt x="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a:spLocks noEditPoints="1"/>
              </p:cNvSpPr>
              <p:nvPr/>
            </p:nvSpPr>
            <p:spPr bwMode="auto">
              <a:xfrm>
                <a:off x="6642101" y="2543175"/>
                <a:ext cx="261938" cy="168275"/>
              </a:xfrm>
              <a:custGeom>
                <a:avLst/>
                <a:gdLst>
                  <a:gd name="T0" fmla="*/ 43 w 70"/>
                  <a:gd name="T1" fmla="*/ 45 h 45"/>
                  <a:gd name="T2" fmla="*/ 0 w 70"/>
                  <a:gd name="T3" fmla="*/ 22 h 45"/>
                  <a:gd name="T4" fmla="*/ 0 w 70"/>
                  <a:gd name="T5" fmla="*/ 21 h 45"/>
                  <a:gd name="T6" fmla="*/ 5 w 70"/>
                  <a:gd name="T7" fmla="*/ 15 h 45"/>
                  <a:gd name="T8" fmla="*/ 62 w 70"/>
                  <a:gd name="T9" fmla="*/ 1 h 45"/>
                  <a:gd name="T10" fmla="*/ 69 w 70"/>
                  <a:gd name="T11" fmla="*/ 3 h 45"/>
                  <a:gd name="T12" fmla="*/ 70 w 70"/>
                  <a:gd name="T13" fmla="*/ 4 h 45"/>
                  <a:gd name="T14" fmla="*/ 43 w 70"/>
                  <a:gd name="T15" fmla="*/ 45 h 45"/>
                  <a:gd name="T16" fmla="*/ 5 w 70"/>
                  <a:gd name="T17" fmla="*/ 20 h 45"/>
                  <a:gd name="T18" fmla="*/ 42 w 70"/>
                  <a:gd name="T19" fmla="*/ 39 h 45"/>
                  <a:gd name="T20" fmla="*/ 65 w 70"/>
                  <a:gd name="T21" fmla="*/ 5 h 45"/>
                  <a:gd name="T22" fmla="*/ 63 w 70"/>
                  <a:gd name="T23" fmla="*/ 5 h 45"/>
                  <a:gd name="T24" fmla="*/ 6 w 70"/>
                  <a:gd name="T25" fmla="*/ 19 h 45"/>
                  <a:gd name="T26" fmla="*/ 5 w 70"/>
                  <a:gd name="T27"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45">
                    <a:moveTo>
                      <a:pt x="43" y="45"/>
                    </a:moveTo>
                    <a:cubicBezTo>
                      <a:pt x="0" y="22"/>
                      <a:pt x="0" y="22"/>
                      <a:pt x="0" y="22"/>
                    </a:cubicBezTo>
                    <a:cubicBezTo>
                      <a:pt x="0" y="21"/>
                      <a:pt x="0" y="21"/>
                      <a:pt x="0" y="21"/>
                    </a:cubicBezTo>
                    <a:cubicBezTo>
                      <a:pt x="1" y="18"/>
                      <a:pt x="3" y="16"/>
                      <a:pt x="5" y="15"/>
                    </a:cubicBezTo>
                    <a:cubicBezTo>
                      <a:pt x="62" y="1"/>
                      <a:pt x="62" y="1"/>
                      <a:pt x="62" y="1"/>
                    </a:cubicBezTo>
                    <a:cubicBezTo>
                      <a:pt x="65" y="0"/>
                      <a:pt x="68" y="1"/>
                      <a:pt x="69" y="3"/>
                    </a:cubicBezTo>
                    <a:cubicBezTo>
                      <a:pt x="70" y="4"/>
                      <a:pt x="70" y="4"/>
                      <a:pt x="70" y="4"/>
                    </a:cubicBezTo>
                    <a:lnTo>
                      <a:pt x="43" y="45"/>
                    </a:lnTo>
                    <a:close/>
                    <a:moveTo>
                      <a:pt x="5" y="20"/>
                    </a:moveTo>
                    <a:cubicBezTo>
                      <a:pt x="42" y="39"/>
                      <a:pt x="42" y="39"/>
                      <a:pt x="42" y="39"/>
                    </a:cubicBezTo>
                    <a:cubicBezTo>
                      <a:pt x="65" y="5"/>
                      <a:pt x="65" y="5"/>
                      <a:pt x="65" y="5"/>
                    </a:cubicBezTo>
                    <a:cubicBezTo>
                      <a:pt x="64" y="5"/>
                      <a:pt x="64" y="5"/>
                      <a:pt x="63" y="5"/>
                    </a:cubicBezTo>
                    <a:cubicBezTo>
                      <a:pt x="6" y="19"/>
                      <a:pt x="6" y="19"/>
                      <a:pt x="6" y="19"/>
                    </a:cubicBezTo>
                    <a:cubicBezTo>
                      <a:pt x="6" y="20"/>
                      <a:pt x="5" y="20"/>
                      <a:pt x="5"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1"/>
              <p:cNvSpPr>
                <a:spLocks noEditPoints="1"/>
              </p:cNvSpPr>
              <p:nvPr/>
            </p:nvSpPr>
            <p:spPr bwMode="auto">
              <a:xfrm>
                <a:off x="7091363" y="3255963"/>
                <a:ext cx="147638" cy="203200"/>
              </a:xfrm>
              <a:custGeom>
                <a:avLst/>
                <a:gdLst>
                  <a:gd name="T0" fmla="*/ 33 w 93"/>
                  <a:gd name="T1" fmla="*/ 128 h 128"/>
                  <a:gd name="T2" fmla="*/ 0 w 93"/>
                  <a:gd name="T3" fmla="*/ 19 h 128"/>
                  <a:gd name="T4" fmla="*/ 62 w 93"/>
                  <a:gd name="T5" fmla="*/ 0 h 128"/>
                  <a:gd name="T6" fmla="*/ 93 w 93"/>
                  <a:gd name="T7" fmla="*/ 111 h 128"/>
                  <a:gd name="T8" fmla="*/ 33 w 93"/>
                  <a:gd name="T9" fmla="*/ 128 h 128"/>
                  <a:gd name="T10" fmla="*/ 12 w 93"/>
                  <a:gd name="T11" fmla="*/ 26 h 128"/>
                  <a:gd name="T12" fmla="*/ 41 w 93"/>
                  <a:gd name="T13" fmla="*/ 116 h 128"/>
                  <a:gd name="T14" fmla="*/ 81 w 93"/>
                  <a:gd name="T15" fmla="*/ 104 h 128"/>
                  <a:gd name="T16" fmla="*/ 55 w 93"/>
                  <a:gd name="T17" fmla="*/ 14 h 128"/>
                  <a:gd name="T18" fmla="*/ 12 w 93"/>
                  <a:gd name="T19"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28">
                    <a:moveTo>
                      <a:pt x="33" y="128"/>
                    </a:moveTo>
                    <a:lnTo>
                      <a:pt x="0" y="19"/>
                    </a:lnTo>
                    <a:lnTo>
                      <a:pt x="62" y="0"/>
                    </a:lnTo>
                    <a:lnTo>
                      <a:pt x="93" y="111"/>
                    </a:lnTo>
                    <a:lnTo>
                      <a:pt x="33" y="128"/>
                    </a:lnTo>
                    <a:close/>
                    <a:moveTo>
                      <a:pt x="12" y="26"/>
                    </a:moveTo>
                    <a:lnTo>
                      <a:pt x="41" y="116"/>
                    </a:lnTo>
                    <a:lnTo>
                      <a:pt x="81" y="104"/>
                    </a:lnTo>
                    <a:lnTo>
                      <a:pt x="55" y="14"/>
                    </a:lnTo>
                    <a:lnTo>
                      <a:pt x="1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2"/>
              <p:cNvSpPr>
                <a:spLocks noEditPoints="1"/>
              </p:cNvSpPr>
              <p:nvPr/>
            </p:nvSpPr>
            <p:spPr bwMode="auto">
              <a:xfrm>
                <a:off x="7178676" y="3148013"/>
                <a:ext cx="220663" cy="246063"/>
              </a:xfrm>
              <a:custGeom>
                <a:avLst/>
                <a:gdLst>
                  <a:gd name="T0" fmla="*/ 39 w 59"/>
                  <a:gd name="T1" fmla="*/ 66 h 66"/>
                  <a:gd name="T2" fmla="*/ 36 w 59"/>
                  <a:gd name="T3" fmla="*/ 66 h 66"/>
                  <a:gd name="T4" fmla="*/ 27 w 59"/>
                  <a:gd name="T5" fmla="*/ 65 h 66"/>
                  <a:gd name="T6" fmla="*/ 22 w 59"/>
                  <a:gd name="T7" fmla="*/ 65 h 66"/>
                  <a:gd name="T8" fmla="*/ 10 w 59"/>
                  <a:gd name="T9" fmla="*/ 65 h 66"/>
                  <a:gd name="T10" fmla="*/ 8 w 59"/>
                  <a:gd name="T11" fmla="*/ 65 h 66"/>
                  <a:gd name="T12" fmla="*/ 0 w 59"/>
                  <a:gd name="T13" fmla="*/ 36 h 66"/>
                  <a:gd name="T14" fmla="*/ 1 w 59"/>
                  <a:gd name="T15" fmla="*/ 35 h 66"/>
                  <a:gd name="T16" fmla="*/ 16 w 59"/>
                  <a:gd name="T17" fmla="*/ 18 h 66"/>
                  <a:gd name="T18" fmla="*/ 17 w 59"/>
                  <a:gd name="T19" fmla="*/ 5 h 66"/>
                  <a:gd name="T20" fmla="*/ 18 w 59"/>
                  <a:gd name="T21" fmla="*/ 2 h 66"/>
                  <a:gd name="T22" fmla="*/ 25 w 59"/>
                  <a:gd name="T23" fmla="*/ 0 h 66"/>
                  <a:gd name="T24" fmla="*/ 29 w 59"/>
                  <a:gd name="T25" fmla="*/ 2 h 66"/>
                  <a:gd name="T26" fmla="*/ 32 w 59"/>
                  <a:gd name="T27" fmla="*/ 17 h 66"/>
                  <a:gd name="T28" fmla="*/ 32 w 59"/>
                  <a:gd name="T29" fmla="*/ 19 h 66"/>
                  <a:gd name="T30" fmla="*/ 32 w 59"/>
                  <a:gd name="T31" fmla="*/ 21 h 66"/>
                  <a:gd name="T32" fmla="*/ 32 w 59"/>
                  <a:gd name="T33" fmla="*/ 24 h 66"/>
                  <a:gd name="T34" fmla="*/ 47 w 59"/>
                  <a:gd name="T35" fmla="*/ 26 h 66"/>
                  <a:gd name="T36" fmla="*/ 48 w 59"/>
                  <a:gd name="T37" fmla="*/ 26 h 66"/>
                  <a:gd name="T38" fmla="*/ 48 w 59"/>
                  <a:gd name="T39" fmla="*/ 26 h 66"/>
                  <a:gd name="T40" fmla="*/ 59 w 59"/>
                  <a:gd name="T41" fmla="*/ 37 h 66"/>
                  <a:gd name="T42" fmla="*/ 56 w 59"/>
                  <a:gd name="T43" fmla="*/ 43 h 66"/>
                  <a:gd name="T44" fmla="*/ 56 w 59"/>
                  <a:gd name="T45" fmla="*/ 46 h 66"/>
                  <a:gd name="T46" fmla="*/ 53 w 59"/>
                  <a:gd name="T47" fmla="*/ 52 h 66"/>
                  <a:gd name="T48" fmla="*/ 53 w 59"/>
                  <a:gd name="T49" fmla="*/ 53 h 66"/>
                  <a:gd name="T50" fmla="*/ 48 w 59"/>
                  <a:gd name="T51" fmla="*/ 60 h 66"/>
                  <a:gd name="T52" fmla="*/ 48 w 59"/>
                  <a:gd name="T53" fmla="*/ 62 h 66"/>
                  <a:gd name="T54" fmla="*/ 39 w 59"/>
                  <a:gd name="T55" fmla="*/ 66 h 66"/>
                  <a:gd name="T56" fmla="*/ 17 w 59"/>
                  <a:gd name="T57" fmla="*/ 60 h 66"/>
                  <a:gd name="T58" fmla="*/ 22 w 59"/>
                  <a:gd name="T59" fmla="*/ 60 h 66"/>
                  <a:gd name="T60" fmla="*/ 28 w 59"/>
                  <a:gd name="T61" fmla="*/ 61 h 66"/>
                  <a:gd name="T62" fmla="*/ 37 w 59"/>
                  <a:gd name="T63" fmla="*/ 62 h 66"/>
                  <a:gd name="T64" fmla="*/ 39 w 59"/>
                  <a:gd name="T65" fmla="*/ 62 h 66"/>
                  <a:gd name="T66" fmla="*/ 44 w 59"/>
                  <a:gd name="T67" fmla="*/ 60 h 66"/>
                  <a:gd name="T68" fmla="*/ 44 w 59"/>
                  <a:gd name="T69" fmla="*/ 59 h 66"/>
                  <a:gd name="T70" fmla="*/ 44 w 59"/>
                  <a:gd name="T71" fmla="*/ 57 h 66"/>
                  <a:gd name="T72" fmla="*/ 46 w 59"/>
                  <a:gd name="T73" fmla="*/ 57 h 66"/>
                  <a:gd name="T74" fmla="*/ 49 w 59"/>
                  <a:gd name="T75" fmla="*/ 53 h 66"/>
                  <a:gd name="T76" fmla="*/ 49 w 59"/>
                  <a:gd name="T77" fmla="*/ 52 h 66"/>
                  <a:gd name="T78" fmla="*/ 48 w 59"/>
                  <a:gd name="T79" fmla="*/ 50 h 66"/>
                  <a:gd name="T80" fmla="*/ 50 w 59"/>
                  <a:gd name="T81" fmla="*/ 49 h 66"/>
                  <a:gd name="T82" fmla="*/ 52 w 59"/>
                  <a:gd name="T83" fmla="*/ 46 h 66"/>
                  <a:gd name="T84" fmla="*/ 52 w 59"/>
                  <a:gd name="T85" fmla="*/ 43 h 66"/>
                  <a:gd name="T86" fmla="*/ 51 w 59"/>
                  <a:gd name="T87" fmla="*/ 42 h 66"/>
                  <a:gd name="T88" fmla="*/ 52 w 59"/>
                  <a:gd name="T89" fmla="*/ 41 h 66"/>
                  <a:gd name="T90" fmla="*/ 54 w 59"/>
                  <a:gd name="T91" fmla="*/ 37 h 66"/>
                  <a:gd name="T92" fmla="*/ 48 w 59"/>
                  <a:gd name="T93" fmla="*/ 31 h 66"/>
                  <a:gd name="T94" fmla="*/ 47 w 59"/>
                  <a:gd name="T95" fmla="*/ 31 h 66"/>
                  <a:gd name="T96" fmla="*/ 28 w 59"/>
                  <a:gd name="T97" fmla="*/ 27 h 66"/>
                  <a:gd name="T98" fmla="*/ 27 w 59"/>
                  <a:gd name="T99" fmla="*/ 24 h 66"/>
                  <a:gd name="T100" fmla="*/ 28 w 59"/>
                  <a:gd name="T101" fmla="*/ 21 h 66"/>
                  <a:gd name="T102" fmla="*/ 28 w 59"/>
                  <a:gd name="T103" fmla="*/ 19 h 66"/>
                  <a:gd name="T104" fmla="*/ 28 w 59"/>
                  <a:gd name="T105" fmla="*/ 16 h 66"/>
                  <a:gd name="T106" fmla="*/ 26 w 59"/>
                  <a:gd name="T107" fmla="*/ 5 h 66"/>
                  <a:gd name="T108" fmla="*/ 25 w 59"/>
                  <a:gd name="T109" fmla="*/ 4 h 66"/>
                  <a:gd name="T110" fmla="*/ 22 w 59"/>
                  <a:gd name="T111" fmla="*/ 5 h 66"/>
                  <a:gd name="T112" fmla="*/ 21 w 59"/>
                  <a:gd name="T113" fmla="*/ 19 h 66"/>
                  <a:gd name="T114" fmla="*/ 20 w 59"/>
                  <a:gd name="T115" fmla="*/ 20 h 66"/>
                  <a:gd name="T116" fmla="*/ 5 w 59"/>
                  <a:gd name="T117" fmla="*/ 38 h 66"/>
                  <a:gd name="T118" fmla="*/ 11 w 59"/>
                  <a:gd name="T119" fmla="*/ 60 h 66"/>
                  <a:gd name="T120" fmla="*/ 17 w 59"/>
                  <a:gd name="T12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 h="66">
                    <a:moveTo>
                      <a:pt x="39" y="66"/>
                    </a:moveTo>
                    <a:cubicBezTo>
                      <a:pt x="38" y="66"/>
                      <a:pt x="37" y="66"/>
                      <a:pt x="36" y="66"/>
                    </a:cubicBezTo>
                    <a:cubicBezTo>
                      <a:pt x="34" y="66"/>
                      <a:pt x="31" y="65"/>
                      <a:pt x="27" y="65"/>
                    </a:cubicBezTo>
                    <a:cubicBezTo>
                      <a:pt x="22" y="65"/>
                      <a:pt x="22" y="65"/>
                      <a:pt x="22" y="65"/>
                    </a:cubicBezTo>
                    <a:cubicBezTo>
                      <a:pt x="17" y="64"/>
                      <a:pt x="13" y="64"/>
                      <a:pt x="10" y="65"/>
                    </a:cubicBezTo>
                    <a:cubicBezTo>
                      <a:pt x="8" y="65"/>
                      <a:pt x="8" y="65"/>
                      <a:pt x="8" y="65"/>
                    </a:cubicBezTo>
                    <a:cubicBezTo>
                      <a:pt x="0" y="36"/>
                      <a:pt x="0" y="36"/>
                      <a:pt x="0" y="36"/>
                    </a:cubicBezTo>
                    <a:cubicBezTo>
                      <a:pt x="1" y="35"/>
                      <a:pt x="1" y="35"/>
                      <a:pt x="1" y="35"/>
                    </a:cubicBezTo>
                    <a:cubicBezTo>
                      <a:pt x="6" y="31"/>
                      <a:pt x="14" y="23"/>
                      <a:pt x="16" y="18"/>
                    </a:cubicBezTo>
                    <a:cubicBezTo>
                      <a:pt x="18" y="12"/>
                      <a:pt x="17" y="6"/>
                      <a:pt x="17" y="5"/>
                    </a:cubicBezTo>
                    <a:cubicBezTo>
                      <a:pt x="17" y="4"/>
                      <a:pt x="18" y="3"/>
                      <a:pt x="18" y="2"/>
                    </a:cubicBezTo>
                    <a:cubicBezTo>
                      <a:pt x="20" y="0"/>
                      <a:pt x="25" y="0"/>
                      <a:pt x="25" y="0"/>
                    </a:cubicBezTo>
                    <a:cubicBezTo>
                      <a:pt x="26" y="0"/>
                      <a:pt x="28" y="0"/>
                      <a:pt x="29" y="2"/>
                    </a:cubicBezTo>
                    <a:cubicBezTo>
                      <a:pt x="32" y="5"/>
                      <a:pt x="33" y="10"/>
                      <a:pt x="32" y="17"/>
                    </a:cubicBezTo>
                    <a:cubicBezTo>
                      <a:pt x="32" y="18"/>
                      <a:pt x="32" y="19"/>
                      <a:pt x="32" y="19"/>
                    </a:cubicBezTo>
                    <a:cubicBezTo>
                      <a:pt x="32" y="21"/>
                      <a:pt x="32" y="21"/>
                      <a:pt x="32" y="21"/>
                    </a:cubicBezTo>
                    <a:cubicBezTo>
                      <a:pt x="32" y="22"/>
                      <a:pt x="32" y="23"/>
                      <a:pt x="32" y="24"/>
                    </a:cubicBezTo>
                    <a:cubicBezTo>
                      <a:pt x="33" y="25"/>
                      <a:pt x="37" y="26"/>
                      <a:pt x="47" y="26"/>
                    </a:cubicBezTo>
                    <a:cubicBezTo>
                      <a:pt x="48" y="26"/>
                      <a:pt x="48" y="26"/>
                      <a:pt x="48" y="26"/>
                    </a:cubicBezTo>
                    <a:cubicBezTo>
                      <a:pt x="48" y="26"/>
                      <a:pt x="48" y="26"/>
                      <a:pt x="48" y="26"/>
                    </a:cubicBezTo>
                    <a:cubicBezTo>
                      <a:pt x="54" y="26"/>
                      <a:pt x="59" y="31"/>
                      <a:pt x="59" y="37"/>
                    </a:cubicBezTo>
                    <a:cubicBezTo>
                      <a:pt x="59" y="39"/>
                      <a:pt x="58" y="41"/>
                      <a:pt x="56" y="43"/>
                    </a:cubicBezTo>
                    <a:cubicBezTo>
                      <a:pt x="56" y="44"/>
                      <a:pt x="57" y="45"/>
                      <a:pt x="56" y="46"/>
                    </a:cubicBezTo>
                    <a:cubicBezTo>
                      <a:pt x="56" y="48"/>
                      <a:pt x="55" y="51"/>
                      <a:pt x="53" y="52"/>
                    </a:cubicBezTo>
                    <a:cubicBezTo>
                      <a:pt x="53" y="53"/>
                      <a:pt x="53" y="53"/>
                      <a:pt x="53" y="53"/>
                    </a:cubicBezTo>
                    <a:cubicBezTo>
                      <a:pt x="53" y="56"/>
                      <a:pt x="51" y="59"/>
                      <a:pt x="48" y="60"/>
                    </a:cubicBezTo>
                    <a:cubicBezTo>
                      <a:pt x="48" y="61"/>
                      <a:pt x="48" y="61"/>
                      <a:pt x="48" y="62"/>
                    </a:cubicBezTo>
                    <a:cubicBezTo>
                      <a:pt x="47" y="65"/>
                      <a:pt x="44" y="66"/>
                      <a:pt x="39" y="66"/>
                    </a:cubicBezTo>
                    <a:moveTo>
                      <a:pt x="17" y="60"/>
                    </a:moveTo>
                    <a:cubicBezTo>
                      <a:pt x="18" y="60"/>
                      <a:pt x="20" y="60"/>
                      <a:pt x="22" y="60"/>
                    </a:cubicBezTo>
                    <a:cubicBezTo>
                      <a:pt x="28" y="61"/>
                      <a:pt x="28" y="61"/>
                      <a:pt x="28" y="61"/>
                    </a:cubicBezTo>
                    <a:cubicBezTo>
                      <a:pt x="31" y="61"/>
                      <a:pt x="35" y="61"/>
                      <a:pt x="37" y="62"/>
                    </a:cubicBezTo>
                    <a:cubicBezTo>
                      <a:pt x="38" y="62"/>
                      <a:pt x="38" y="62"/>
                      <a:pt x="39" y="62"/>
                    </a:cubicBezTo>
                    <a:cubicBezTo>
                      <a:pt x="42" y="62"/>
                      <a:pt x="43" y="61"/>
                      <a:pt x="44" y="60"/>
                    </a:cubicBezTo>
                    <a:cubicBezTo>
                      <a:pt x="44" y="60"/>
                      <a:pt x="44" y="59"/>
                      <a:pt x="44" y="59"/>
                    </a:cubicBezTo>
                    <a:cubicBezTo>
                      <a:pt x="44" y="57"/>
                      <a:pt x="44" y="57"/>
                      <a:pt x="44" y="57"/>
                    </a:cubicBezTo>
                    <a:cubicBezTo>
                      <a:pt x="46" y="57"/>
                      <a:pt x="46" y="57"/>
                      <a:pt x="46" y="57"/>
                    </a:cubicBezTo>
                    <a:cubicBezTo>
                      <a:pt x="47" y="56"/>
                      <a:pt x="49" y="55"/>
                      <a:pt x="49" y="53"/>
                    </a:cubicBezTo>
                    <a:cubicBezTo>
                      <a:pt x="49" y="52"/>
                      <a:pt x="49" y="52"/>
                      <a:pt x="49" y="52"/>
                    </a:cubicBezTo>
                    <a:cubicBezTo>
                      <a:pt x="48" y="50"/>
                      <a:pt x="48" y="50"/>
                      <a:pt x="48" y="50"/>
                    </a:cubicBezTo>
                    <a:cubicBezTo>
                      <a:pt x="50" y="49"/>
                      <a:pt x="50" y="49"/>
                      <a:pt x="50" y="49"/>
                    </a:cubicBezTo>
                    <a:cubicBezTo>
                      <a:pt x="51" y="49"/>
                      <a:pt x="52" y="47"/>
                      <a:pt x="52" y="46"/>
                    </a:cubicBezTo>
                    <a:cubicBezTo>
                      <a:pt x="52" y="45"/>
                      <a:pt x="52" y="44"/>
                      <a:pt x="52" y="43"/>
                    </a:cubicBezTo>
                    <a:cubicBezTo>
                      <a:pt x="51" y="42"/>
                      <a:pt x="51" y="42"/>
                      <a:pt x="51" y="42"/>
                    </a:cubicBezTo>
                    <a:cubicBezTo>
                      <a:pt x="52" y="41"/>
                      <a:pt x="52" y="41"/>
                      <a:pt x="52" y="41"/>
                    </a:cubicBezTo>
                    <a:cubicBezTo>
                      <a:pt x="54" y="40"/>
                      <a:pt x="54" y="38"/>
                      <a:pt x="54" y="37"/>
                    </a:cubicBezTo>
                    <a:cubicBezTo>
                      <a:pt x="54" y="33"/>
                      <a:pt x="52" y="31"/>
                      <a:pt x="48" y="31"/>
                    </a:cubicBezTo>
                    <a:cubicBezTo>
                      <a:pt x="48" y="31"/>
                      <a:pt x="48" y="31"/>
                      <a:pt x="47" y="31"/>
                    </a:cubicBezTo>
                    <a:cubicBezTo>
                      <a:pt x="37" y="31"/>
                      <a:pt x="31" y="29"/>
                      <a:pt x="28" y="27"/>
                    </a:cubicBezTo>
                    <a:cubicBezTo>
                      <a:pt x="28" y="26"/>
                      <a:pt x="27" y="25"/>
                      <a:pt x="27" y="24"/>
                    </a:cubicBezTo>
                    <a:cubicBezTo>
                      <a:pt x="27" y="23"/>
                      <a:pt x="27" y="22"/>
                      <a:pt x="28" y="21"/>
                    </a:cubicBezTo>
                    <a:cubicBezTo>
                      <a:pt x="28" y="20"/>
                      <a:pt x="28" y="19"/>
                      <a:pt x="28" y="19"/>
                    </a:cubicBezTo>
                    <a:cubicBezTo>
                      <a:pt x="28" y="18"/>
                      <a:pt x="28" y="17"/>
                      <a:pt x="28" y="16"/>
                    </a:cubicBezTo>
                    <a:cubicBezTo>
                      <a:pt x="29" y="10"/>
                      <a:pt x="27" y="6"/>
                      <a:pt x="26" y="5"/>
                    </a:cubicBezTo>
                    <a:cubicBezTo>
                      <a:pt x="25" y="4"/>
                      <a:pt x="25" y="4"/>
                      <a:pt x="25" y="4"/>
                    </a:cubicBezTo>
                    <a:cubicBezTo>
                      <a:pt x="24" y="4"/>
                      <a:pt x="22" y="5"/>
                      <a:pt x="22" y="5"/>
                    </a:cubicBezTo>
                    <a:cubicBezTo>
                      <a:pt x="22" y="6"/>
                      <a:pt x="22" y="13"/>
                      <a:pt x="21" y="19"/>
                    </a:cubicBezTo>
                    <a:cubicBezTo>
                      <a:pt x="20" y="20"/>
                      <a:pt x="20" y="20"/>
                      <a:pt x="20" y="20"/>
                    </a:cubicBezTo>
                    <a:cubicBezTo>
                      <a:pt x="18" y="25"/>
                      <a:pt x="10" y="33"/>
                      <a:pt x="5" y="38"/>
                    </a:cubicBezTo>
                    <a:cubicBezTo>
                      <a:pt x="11" y="60"/>
                      <a:pt x="11" y="60"/>
                      <a:pt x="11" y="60"/>
                    </a:cubicBezTo>
                    <a:cubicBezTo>
                      <a:pt x="13" y="60"/>
                      <a:pt x="15" y="60"/>
                      <a:pt x="17"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a:spLocks noEditPoints="1"/>
              </p:cNvSpPr>
              <p:nvPr/>
            </p:nvSpPr>
            <p:spPr bwMode="auto">
              <a:xfrm>
                <a:off x="5251451" y="2468563"/>
                <a:ext cx="471488" cy="412750"/>
              </a:xfrm>
              <a:custGeom>
                <a:avLst/>
                <a:gdLst>
                  <a:gd name="T0" fmla="*/ 297 w 297"/>
                  <a:gd name="T1" fmla="*/ 260 h 260"/>
                  <a:gd name="T2" fmla="*/ 0 w 297"/>
                  <a:gd name="T3" fmla="*/ 260 h 260"/>
                  <a:gd name="T4" fmla="*/ 0 w 297"/>
                  <a:gd name="T5" fmla="*/ 0 h 260"/>
                  <a:gd name="T6" fmla="*/ 297 w 297"/>
                  <a:gd name="T7" fmla="*/ 0 h 260"/>
                  <a:gd name="T8" fmla="*/ 297 w 297"/>
                  <a:gd name="T9" fmla="*/ 260 h 260"/>
                  <a:gd name="T10" fmla="*/ 9 w 297"/>
                  <a:gd name="T11" fmla="*/ 250 h 260"/>
                  <a:gd name="T12" fmla="*/ 288 w 297"/>
                  <a:gd name="T13" fmla="*/ 250 h 260"/>
                  <a:gd name="T14" fmla="*/ 288 w 297"/>
                  <a:gd name="T15" fmla="*/ 9 h 260"/>
                  <a:gd name="T16" fmla="*/ 9 w 297"/>
                  <a:gd name="T17" fmla="*/ 9 h 260"/>
                  <a:gd name="T18" fmla="*/ 9 w 297"/>
                  <a:gd name="T19" fmla="*/ 25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0">
                    <a:moveTo>
                      <a:pt x="297" y="260"/>
                    </a:moveTo>
                    <a:lnTo>
                      <a:pt x="0" y="260"/>
                    </a:lnTo>
                    <a:lnTo>
                      <a:pt x="0" y="0"/>
                    </a:lnTo>
                    <a:lnTo>
                      <a:pt x="297" y="0"/>
                    </a:lnTo>
                    <a:lnTo>
                      <a:pt x="297" y="260"/>
                    </a:lnTo>
                    <a:close/>
                    <a:moveTo>
                      <a:pt x="9" y="250"/>
                    </a:moveTo>
                    <a:lnTo>
                      <a:pt x="288" y="250"/>
                    </a:lnTo>
                    <a:lnTo>
                      <a:pt x="288" y="9"/>
                    </a:lnTo>
                    <a:lnTo>
                      <a:pt x="9" y="9"/>
                    </a:lnTo>
                    <a:lnTo>
                      <a:pt x="9" y="2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
              <p:cNvSpPr>
                <a:spLocks noEditPoints="1"/>
              </p:cNvSpPr>
              <p:nvPr/>
            </p:nvSpPr>
            <p:spPr bwMode="auto">
              <a:xfrm>
                <a:off x="5299076" y="2517775"/>
                <a:ext cx="376238" cy="314325"/>
              </a:xfrm>
              <a:custGeom>
                <a:avLst/>
                <a:gdLst>
                  <a:gd name="T0" fmla="*/ 237 w 237"/>
                  <a:gd name="T1" fmla="*/ 198 h 198"/>
                  <a:gd name="T2" fmla="*/ 0 w 237"/>
                  <a:gd name="T3" fmla="*/ 198 h 198"/>
                  <a:gd name="T4" fmla="*/ 0 w 237"/>
                  <a:gd name="T5" fmla="*/ 0 h 198"/>
                  <a:gd name="T6" fmla="*/ 237 w 237"/>
                  <a:gd name="T7" fmla="*/ 0 h 198"/>
                  <a:gd name="T8" fmla="*/ 237 w 237"/>
                  <a:gd name="T9" fmla="*/ 198 h 198"/>
                  <a:gd name="T10" fmla="*/ 10 w 237"/>
                  <a:gd name="T11" fmla="*/ 189 h 198"/>
                  <a:gd name="T12" fmla="*/ 227 w 237"/>
                  <a:gd name="T13" fmla="*/ 189 h 198"/>
                  <a:gd name="T14" fmla="*/ 227 w 237"/>
                  <a:gd name="T15" fmla="*/ 9 h 198"/>
                  <a:gd name="T16" fmla="*/ 10 w 237"/>
                  <a:gd name="T17" fmla="*/ 9 h 198"/>
                  <a:gd name="T18" fmla="*/ 10 w 237"/>
                  <a:gd name="T19" fmla="*/ 18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198">
                    <a:moveTo>
                      <a:pt x="237" y="198"/>
                    </a:moveTo>
                    <a:lnTo>
                      <a:pt x="0" y="198"/>
                    </a:lnTo>
                    <a:lnTo>
                      <a:pt x="0" y="0"/>
                    </a:lnTo>
                    <a:lnTo>
                      <a:pt x="237" y="0"/>
                    </a:lnTo>
                    <a:lnTo>
                      <a:pt x="237" y="198"/>
                    </a:lnTo>
                    <a:close/>
                    <a:moveTo>
                      <a:pt x="10" y="189"/>
                    </a:moveTo>
                    <a:lnTo>
                      <a:pt x="227" y="189"/>
                    </a:lnTo>
                    <a:lnTo>
                      <a:pt x="227" y="9"/>
                    </a:lnTo>
                    <a:lnTo>
                      <a:pt x="10" y="9"/>
                    </a:lnTo>
                    <a:lnTo>
                      <a:pt x="10"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5"/>
              <p:cNvSpPr/>
              <p:nvPr/>
            </p:nvSpPr>
            <p:spPr bwMode="auto">
              <a:xfrm>
                <a:off x="5303838" y="2625725"/>
                <a:ext cx="355600" cy="146050"/>
              </a:xfrm>
              <a:custGeom>
                <a:avLst/>
                <a:gdLst>
                  <a:gd name="T0" fmla="*/ 217 w 224"/>
                  <a:gd name="T1" fmla="*/ 92 h 92"/>
                  <a:gd name="T2" fmla="*/ 172 w 224"/>
                  <a:gd name="T3" fmla="*/ 52 h 92"/>
                  <a:gd name="T4" fmla="*/ 123 w 224"/>
                  <a:gd name="T5" fmla="*/ 88 h 92"/>
                  <a:gd name="T6" fmla="*/ 54 w 224"/>
                  <a:gd name="T7" fmla="*/ 14 h 92"/>
                  <a:gd name="T8" fmla="*/ 7 w 224"/>
                  <a:gd name="T9" fmla="*/ 66 h 92"/>
                  <a:gd name="T10" fmla="*/ 0 w 224"/>
                  <a:gd name="T11" fmla="*/ 59 h 92"/>
                  <a:gd name="T12" fmla="*/ 54 w 224"/>
                  <a:gd name="T13" fmla="*/ 0 h 92"/>
                  <a:gd name="T14" fmla="*/ 123 w 224"/>
                  <a:gd name="T15" fmla="*/ 73 h 92"/>
                  <a:gd name="T16" fmla="*/ 175 w 224"/>
                  <a:gd name="T17" fmla="*/ 40 h 92"/>
                  <a:gd name="T18" fmla="*/ 224 w 224"/>
                  <a:gd name="T19" fmla="*/ 83 h 92"/>
                  <a:gd name="T20" fmla="*/ 217 w 224"/>
                  <a:gd name="T2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92">
                    <a:moveTo>
                      <a:pt x="217" y="92"/>
                    </a:moveTo>
                    <a:lnTo>
                      <a:pt x="172" y="52"/>
                    </a:lnTo>
                    <a:lnTo>
                      <a:pt x="123" y="88"/>
                    </a:lnTo>
                    <a:lnTo>
                      <a:pt x="54" y="14"/>
                    </a:lnTo>
                    <a:lnTo>
                      <a:pt x="7" y="66"/>
                    </a:lnTo>
                    <a:lnTo>
                      <a:pt x="0" y="59"/>
                    </a:lnTo>
                    <a:lnTo>
                      <a:pt x="54" y="0"/>
                    </a:lnTo>
                    <a:lnTo>
                      <a:pt x="123" y="73"/>
                    </a:lnTo>
                    <a:lnTo>
                      <a:pt x="175" y="40"/>
                    </a:lnTo>
                    <a:lnTo>
                      <a:pt x="224" y="83"/>
                    </a:lnTo>
                    <a:lnTo>
                      <a:pt x="217"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
              <p:cNvSpPr>
                <a:spLocks noEditPoints="1"/>
              </p:cNvSpPr>
              <p:nvPr/>
            </p:nvSpPr>
            <p:spPr bwMode="auto">
              <a:xfrm>
                <a:off x="5457826" y="2562225"/>
                <a:ext cx="100013" cy="101600"/>
              </a:xfrm>
              <a:custGeom>
                <a:avLst/>
                <a:gdLst>
                  <a:gd name="T0" fmla="*/ 13 w 27"/>
                  <a:gd name="T1" fmla="*/ 27 h 27"/>
                  <a:gd name="T2" fmla="*/ 0 w 27"/>
                  <a:gd name="T3" fmla="*/ 14 h 27"/>
                  <a:gd name="T4" fmla="*/ 13 w 27"/>
                  <a:gd name="T5" fmla="*/ 0 h 27"/>
                  <a:gd name="T6" fmla="*/ 27 w 27"/>
                  <a:gd name="T7" fmla="*/ 14 h 27"/>
                  <a:gd name="T8" fmla="*/ 13 w 27"/>
                  <a:gd name="T9" fmla="*/ 27 h 27"/>
                  <a:gd name="T10" fmla="*/ 13 w 27"/>
                  <a:gd name="T11" fmla="*/ 5 h 27"/>
                  <a:gd name="T12" fmla="*/ 4 w 27"/>
                  <a:gd name="T13" fmla="*/ 14 h 27"/>
                  <a:gd name="T14" fmla="*/ 13 w 27"/>
                  <a:gd name="T15" fmla="*/ 23 h 27"/>
                  <a:gd name="T16" fmla="*/ 22 w 27"/>
                  <a:gd name="T17" fmla="*/ 14 h 27"/>
                  <a:gd name="T18" fmla="*/ 13 w 27"/>
                  <a:gd name="T1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3" y="27"/>
                    </a:moveTo>
                    <a:cubicBezTo>
                      <a:pt x="6" y="27"/>
                      <a:pt x="0" y="21"/>
                      <a:pt x="0" y="14"/>
                    </a:cubicBezTo>
                    <a:cubicBezTo>
                      <a:pt x="0" y="6"/>
                      <a:pt x="6" y="0"/>
                      <a:pt x="13" y="0"/>
                    </a:cubicBezTo>
                    <a:cubicBezTo>
                      <a:pt x="21" y="0"/>
                      <a:pt x="27" y="6"/>
                      <a:pt x="27" y="14"/>
                    </a:cubicBezTo>
                    <a:cubicBezTo>
                      <a:pt x="27" y="21"/>
                      <a:pt x="21" y="27"/>
                      <a:pt x="13" y="27"/>
                    </a:cubicBezTo>
                    <a:moveTo>
                      <a:pt x="13" y="5"/>
                    </a:moveTo>
                    <a:cubicBezTo>
                      <a:pt x="8" y="5"/>
                      <a:pt x="4" y="9"/>
                      <a:pt x="4" y="14"/>
                    </a:cubicBezTo>
                    <a:cubicBezTo>
                      <a:pt x="4" y="19"/>
                      <a:pt x="8" y="23"/>
                      <a:pt x="13" y="23"/>
                    </a:cubicBezTo>
                    <a:cubicBezTo>
                      <a:pt x="18" y="23"/>
                      <a:pt x="22" y="19"/>
                      <a:pt x="22" y="14"/>
                    </a:cubicBezTo>
                    <a:cubicBezTo>
                      <a:pt x="22" y="9"/>
                      <a:pt x="18" y="5"/>
                      <a:pt x="13"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7"/>
              <p:cNvSpPr>
                <a:spLocks noEditPoints="1"/>
              </p:cNvSpPr>
              <p:nvPr/>
            </p:nvSpPr>
            <p:spPr bwMode="auto">
              <a:xfrm>
                <a:off x="5584826" y="2179638"/>
                <a:ext cx="190500" cy="195263"/>
              </a:xfrm>
              <a:custGeom>
                <a:avLst/>
                <a:gdLst>
                  <a:gd name="T0" fmla="*/ 25 w 51"/>
                  <a:gd name="T1" fmla="*/ 52 h 52"/>
                  <a:gd name="T2" fmla="*/ 7 w 51"/>
                  <a:gd name="T3" fmla="*/ 44 h 52"/>
                  <a:gd name="T4" fmla="*/ 0 w 51"/>
                  <a:gd name="T5" fmla="*/ 26 h 52"/>
                  <a:gd name="T6" fmla="*/ 7 w 51"/>
                  <a:gd name="T7" fmla="*/ 8 h 52"/>
                  <a:gd name="T8" fmla="*/ 25 w 51"/>
                  <a:gd name="T9" fmla="*/ 0 h 52"/>
                  <a:gd name="T10" fmla="*/ 43 w 51"/>
                  <a:gd name="T11" fmla="*/ 8 h 52"/>
                  <a:gd name="T12" fmla="*/ 51 w 51"/>
                  <a:gd name="T13" fmla="*/ 26 h 52"/>
                  <a:gd name="T14" fmla="*/ 43 w 51"/>
                  <a:gd name="T15" fmla="*/ 44 h 52"/>
                  <a:gd name="T16" fmla="*/ 25 w 51"/>
                  <a:gd name="T17" fmla="*/ 52 h 52"/>
                  <a:gd name="T18" fmla="*/ 25 w 51"/>
                  <a:gd name="T19" fmla="*/ 5 h 52"/>
                  <a:gd name="T20" fmla="*/ 10 w 51"/>
                  <a:gd name="T21" fmla="*/ 11 h 52"/>
                  <a:gd name="T22" fmla="*/ 4 w 51"/>
                  <a:gd name="T23" fmla="*/ 26 h 52"/>
                  <a:gd name="T24" fmla="*/ 10 w 51"/>
                  <a:gd name="T25" fmla="*/ 41 h 52"/>
                  <a:gd name="T26" fmla="*/ 25 w 51"/>
                  <a:gd name="T27" fmla="*/ 47 h 52"/>
                  <a:gd name="T28" fmla="*/ 40 w 51"/>
                  <a:gd name="T29" fmla="*/ 41 h 52"/>
                  <a:gd name="T30" fmla="*/ 47 w 51"/>
                  <a:gd name="T31" fmla="*/ 26 h 52"/>
                  <a:gd name="T32" fmla="*/ 40 w 51"/>
                  <a:gd name="T33" fmla="*/ 11 h 52"/>
                  <a:gd name="T34" fmla="*/ 25 w 51"/>
                  <a:gd name="T3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
                    <a:moveTo>
                      <a:pt x="25" y="52"/>
                    </a:moveTo>
                    <a:cubicBezTo>
                      <a:pt x="19" y="52"/>
                      <a:pt x="12" y="49"/>
                      <a:pt x="7" y="44"/>
                    </a:cubicBezTo>
                    <a:cubicBezTo>
                      <a:pt x="2" y="39"/>
                      <a:pt x="0" y="33"/>
                      <a:pt x="0" y="26"/>
                    </a:cubicBezTo>
                    <a:cubicBezTo>
                      <a:pt x="0" y="19"/>
                      <a:pt x="2" y="13"/>
                      <a:pt x="7" y="8"/>
                    </a:cubicBezTo>
                    <a:cubicBezTo>
                      <a:pt x="12" y="3"/>
                      <a:pt x="19" y="0"/>
                      <a:pt x="25" y="0"/>
                    </a:cubicBezTo>
                    <a:cubicBezTo>
                      <a:pt x="32" y="0"/>
                      <a:pt x="39" y="3"/>
                      <a:pt x="43" y="8"/>
                    </a:cubicBezTo>
                    <a:cubicBezTo>
                      <a:pt x="48" y="13"/>
                      <a:pt x="51" y="19"/>
                      <a:pt x="51" y="26"/>
                    </a:cubicBezTo>
                    <a:cubicBezTo>
                      <a:pt x="51" y="33"/>
                      <a:pt x="48" y="39"/>
                      <a:pt x="43" y="44"/>
                    </a:cubicBezTo>
                    <a:cubicBezTo>
                      <a:pt x="39" y="49"/>
                      <a:pt x="32" y="52"/>
                      <a:pt x="25" y="52"/>
                    </a:cubicBezTo>
                    <a:moveTo>
                      <a:pt x="25" y="5"/>
                    </a:moveTo>
                    <a:cubicBezTo>
                      <a:pt x="20" y="5"/>
                      <a:pt x="14" y="7"/>
                      <a:pt x="10" y="11"/>
                    </a:cubicBezTo>
                    <a:cubicBezTo>
                      <a:pt x="6" y="15"/>
                      <a:pt x="4" y="20"/>
                      <a:pt x="4" y="26"/>
                    </a:cubicBezTo>
                    <a:cubicBezTo>
                      <a:pt x="4" y="32"/>
                      <a:pt x="6" y="37"/>
                      <a:pt x="10" y="41"/>
                    </a:cubicBezTo>
                    <a:cubicBezTo>
                      <a:pt x="14" y="45"/>
                      <a:pt x="20" y="47"/>
                      <a:pt x="25" y="47"/>
                    </a:cubicBezTo>
                    <a:cubicBezTo>
                      <a:pt x="31" y="47"/>
                      <a:pt x="36" y="45"/>
                      <a:pt x="40" y="41"/>
                    </a:cubicBezTo>
                    <a:cubicBezTo>
                      <a:pt x="44" y="37"/>
                      <a:pt x="47" y="32"/>
                      <a:pt x="47" y="26"/>
                    </a:cubicBezTo>
                    <a:cubicBezTo>
                      <a:pt x="47" y="20"/>
                      <a:pt x="44" y="15"/>
                      <a:pt x="40" y="11"/>
                    </a:cubicBezTo>
                    <a:cubicBezTo>
                      <a:pt x="36" y="7"/>
                      <a:pt x="31" y="5"/>
                      <a:pt x="25"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8"/>
              <p:cNvSpPr/>
              <p:nvPr/>
            </p:nvSpPr>
            <p:spPr bwMode="auto">
              <a:xfrm>
                <a:off x="5614988" y="2276475"/>
                <a:ext cx="127000" cy="65088"/>
              </a:xfrm>
              <a:custGeom>
                <a:avLst/>
                <a:gdLst>
                  <a:gd name="T0" fmla="*/ 17 w 34"/>
                  <a:gd name="T1" fmla="*/ 17 h 17"/>
                  <a:gd name="T2" fmla="*/ 5 w 34"/>
                  <a:gd name="T3" fmla="*/ 12 h 17"/>
                  <a:gd name="T4" fmla="*/ 0 w 34"/>
                  <a:gd name="T5" fmla="*/ 0 h 17"/>
                  <a:gd name="T6" fmla="*/ 5 w 34"/>
                  <a:gd name="T7" fmla="*/ 0 h 17"/>
                  <a:gd name="T8" fmla="*/ 9 w 34"/>
                  <a:gd name="T9" fmla="*/ 9 h 17"/>
                  <a:gd name="T10" fmla="*/ 17 w 34"/>
                  <a:gd name="T11" fmla="*/ 13 h 17"/>
                  <a:gd name="T12" fmla="*/ 30 w 34"/>
                  <a:gd name="T13" fmla="*/ 0 h 17"/>
                  <a:gd name="T14" fmla="*/ 34 w 34"/>
                  <a:gd name="T15" fmla="*/ 0 h 17"/>
                  <a:gd name="T16" fmla="*/ 17 w 3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
                    <a:moveTo>
                      <a:pt x="17" y="17"/>
                    </a:moveTo>
                    <a:cubicBezTo>
                      <a:pt x="13" y="17"/>
                      <a:pt x="9" y="15"/>
                      <a:pt x="5" y="12"/>
                    </a:cubicBezTo>
                    <a:cubicBezTo>
                      <a:pt x="2" y="9"/>
                      <a:pt x="0" y="5"/>
                      <a:pt x="0" y="0"/>
                    </a:cubicBezTo>
                    <a:cubicBezTo>
                      <a:pt x="5" y="0"/>
                      <a:pt x="5" y="0"/>
                      <a:pt x="5" y="0"/>
                    </a:cubicBezTo>
                    <a:cubicBezTo>
                      <a:pt x="5" y="3"/>
                      <a:pt x="6" y="7"/>
                      <a:pt x="9" y="9"/>
                    </a:cubicBezTo>
                    <a:cubicBezTo>
                      <a:pt x="11" y="11"/>
                      <a:pt x="14" y="13"/>
                      <a:pt x="17" y="13"/>
                    </a:cubicBezTo>
                    <a:cubicBezTo>
                      <a:pt x="24" y="13"/>
                      <a:pt x="30" y="7"/>
                      <a:pt x="30" y="0"/>
                    </a:cubicBezTo>
                    <a:cubicBezTo>
                      <a:pt x="34" y="0"/>
                      <a:pt x="34" y="0"/>
                      <a:pt x="34" y="0"/>
                    </a:cubicBezTo>
                    <a:cubicBezTo>
                      <a:pt x="34" y="9"/>
                      <a:pt x="27" y="17"/>
                      <a:pt x="1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Oval 29"/>
              <p:cNvSpPr>
                <a:spLocks noChangeArrowheads="1"/>
              </p:cNvSpPr>
              <p:nvPr/>
            </p:nvSpPr>
            <p:spPr bwMode="auto">
              <a:xfrm>
                <a:off x="5640388" y="22542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0"/>
              <p:cNvSpPr>
                <a:spLocks noChangeArrowheads="1"/>
              </p:cNvSpPr>
              <p:nvPr/>
            </p:nvSpPr>
            <p:spPr bwMode="auto">
              <a:xfrm>
                <a:off x="5697538" y="22542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1"/>
              <p:cNvSpPr>
                <a:spLocks noEditPoints="1"/>
              </p:cNvSpPr>
              <p:nvPr/>
            </p:nvSpPr>
            <p:spPr bwMode="auto">
              <a:xfrm>
                <a:off x="5824538" y="2435225"/>
                <a:ext cx="244475" cy="171450"/>
              </a:xfrm>
              <a:custGeom>
                <a:avLst/>
                <a:gdLst>
                  <a:gd name="T0" fmla="*/ 59 w 65"/>
                  <a:gd name="T1" fmla="*/ 46 h 46"/>
                  <a:gd name="T2" fmla="*/ 6 w 65"/>
                  <a:gd name="T3" fmla="*/ 46 h 46"/>
                  <a:gd name="T4" fmla="*/ 0 w 65"/>
                  <a:gd name="T5" fmla="*/ 40 h 46"/>
                  <a:gd name="T6" fmla="*/ 0 w 65"/>
                  <a:gd name="T7" fmla="*/ 6 h 46"/>
                  <a:gd name="T8" fmla="*/ 6 w 65"/>
                  <a:gd name="T9" fmla="*/ 0 h 46"/>
                  <a:gd name="T10" fmla="*/ 59 w 65"/>
                  <a:gd name="T11" fmla="*/ 0 h 46"/>
                  <a:gd name="T12" fmla="*/ 65 w 65"/>
                  <a:gd name="T13" fmla="*/ 6 h 46"/>
                  <a:gd name="T14" fmla="*/ 65 w 65"/>
                  <a:gd name="T15" fmla="*/ 40 h 46"/>
                  <a:gd name="T16" fmla="*/ 59 w 65"/>
                  <a:gd name="T17" fmla="*/ 46 h 46"/>
                  <a:gd name="T18" fmla="*/ 6 w 65"/>
                  <a:gd name="T19" fmla="*/ 5 h 46"/>
                  <a:gd name="T20" fmla="*/ 4 w 65"/>
                  <a:gd name="T21" fmla="*/ 6 h 46"/>
                  <a:gd name="T22" fmla="*/ 4 w 65"/>
                  <a:gd name="T23" fmla="*/ 40 h 46"/>
                  <a:gd name="T24" fmla="*/ 6 w 65"/>
                  <a:gd name="T25" fmla="*/ 42 h 46"/>
                  <a:gd name="T26" fmla="*/ 59 w 65"/>
                  <a:gd name="T27" fmla="*/ 42 h 46"/>
                  <a:gd name="T28" fmla="*/ 60 w 65"/>
                  <a:gd name="T29" fmla="*/ 40 h 46"/>
                  <a:gd name="T30" fmla="*/ 60 w 65"/>
                  <a:gd name="T31" fmla="*/ 6 h 46"/>
                  <a:gd name="T32" fmla="*/ 59 w 65"/>
                  <a:gd name="T33" fmla="*/ 5 h 46"/>
                  <a:gd name="T34" fmla="*/ 6 w 65"/>
                  <a:gd name="T35"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46">
                    <a:moveTo>
                      <a:pt x="59" y="46"/>
                    </a:moveTo>
                    <a:cubicBezTo>
                      <a:pt x="6" y="46"/>
                      <a:pt x="6" y="46"/>
                      <a:pt x="6" y="46"/>
                    </a:cubicBezTo>
                    <a:cubicBezTo>
                      <a:pt x="3" y="46"/>
                      <a:pt x="0" y="43"/>
                      <a:pt x="0" y="40"/>
                    </a:cubicBezTo>
                    <a:cubicBezTo>
                      <a:pt x="0" y="6"/>
                      <a:pt x="0" y="6"/>
                      <a:pt x="0" y="6"/>
                    </a:cubicBezTo>
                    <a:cubicBezTo>
                      <a:pt x="0" y="3"/>
                      <a:pt x="3" y="0"/>
                      <a:pt x="6" y="0"/>
                    </a:cubicBezTo>
                    <a:cubicBezTo>
                      <a:pt x="59" y="0"/>
                      <a:pt x="59" y="0"/>
                      <a:pt x="59" y="0"/>
                    </a:cubicBezTo>
                    <a:cubicBezTo>
                      <a:pt x="62" y="0"/>
                      <a:pt x="65" y="3"/>
                      <a:pt x="65" y="6"/>
                    </a:cubicBezTo>
                    <a:cubicBezTo>
                      <a:pt x="65" y="40"/>
                      <a:pt x="65" y="40"/>
                      <a:pt x="65" y="40"/>
                    </a:cubicBezTo>
                    <a:cubicBezTo>
                      <a:pt x="65" y="43"/>
                      <a:pt x="62" y="46"/>
                      <a:pt x="59" y="46"/>
                    </a:cubicBezTo>
                    <a:moveTo>
                      <a:pt x="6" y="5"/>
                    </a:moveTo>
                    <a:cubicBezTo>
                      <a:pt x="5" y="5"/>
                      <a:pt x="4" y="5"/>
                      <a:pt x="4" y="6"/>
                    </a:cubicBezTo>
                    <a:cubicBezTo>
                      <a:pt x="4" y="40"/>
                      <a:pt x="4" y="40"/>
                      <a:pt x="4" y="40"/>
                    </a:cubicBezTo>
                    <a:cubicBezTo>
                      <a:pt x="4" y="41"/>
                      <a:pt x="5" y="42"/>
                      <a:pt x="6" y="42"/>
                    </a:cubicBezTo>
                    <a:cubicBezTo>
                      <a:pt x="59" y="42"/>
                      <a:pt x="59" y="42"/>
                      <a:pt x="59" y="42"/>
                    </a:cubicBezTo>
                    <a:cubicBezTo>
                      <a:pt x="60" y="42"/>
                      <a:pt x="60" y="41"/>
                      <a:pt x="60" y="40"/>
                    </a:cubicBezTo>
                    <a:cubicBezTo>
                      <a:pt x="60" y="6"/>
                      <a:pt x="60" y="6"/>
                      <a:pt x="60" y="6"/>
                    </a:cubicBezTo>
                    <a:cubicBezTo>
                      <a:pt x="60" y="5"/>
                      <a:pt x="60" y="5"/>
                      <a:pt x="59" y="5"/>
                    </a:cubicBez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2"/>
              <p:cNvSpPr>
                <a:spLocks noEditPoints="1"/>
              </p:cNvSpPr>
              <p:nvPr/>
            </p:nvSpPr>
            <p:spPr bwMode="auto">
              <a:xfrm>
                <a:off x="6049963" y="2430463"/>
                <a:ext cx="93663" cy="180975"/>
              </a:xfrm>
              <a:custGeom>
                <a:avLst/>
                <a:gdLst>
                  <a:gd name="T0" fmla="*/ 59 w 59"/>
                  <a:gd name="T1" fmla="*/ 114 h 114"/>
                  <a:gd name="T2" fmla="*/ 0 w 59"/>
                  <a:gd name="T3" fmla="*/ 85 h 114"/>
                  <a:gd name="T4" fmla="*/ 0 w 59"/>
                  <a:gd name="T5" fmla="*/ 31 h 114"/>
                  <a:gd name="T6" fmla="*/ 59 w 59"/>
                  <a:gd name="T7" fmla="*/ 0 h 114"/>
                  <a:gd name="T8" fmla="*/ 59 w 59"/>
                  <a:gd name="T9" fmla="*/ 114 h 114"/>
                  <a:gd name="T10" fmla="*/ 9 w 59"/>
                  <a:gd name="T11" fmla="*/ 78 h 114"/>
                  <a:gd name="T12" fmla="*/ 47 w 59"/>
                  <a:gd name="T13" fmla="*/ 97 h 114"/>
                  <a:gd name="T14" fmla="*/ 47 w 59"/>
                  <a:gd name="T15" fmla="*/ 17 h 114"/>
                  <a:gd name="T16" fmla="*/ 9 w 59"/>
                  <a:gd name="T17" fmla="*/ 36 h 114"/>
                  <a:gd name="T18" fmla="*/ 9 w 59"/>
                  <a:gd name="T19" fmla="*/ 7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59" y="114"/>
                    </a:moveTo>
                    <a:lnTo>
                      <a:pt x="0" y="85"/>
                    </a:lnTo>
                    <a:lnTo>
                      <a:pt x="0" y="31"/>
                    </a:lnTo>
                    <a:lnTo>
                      <a:pt x="59" y="0"/>
                    </a:lnTo>
                    <a:lnTo>
                      <a:pt x="59" y="114"/>
                    </a:lnTo>
                    <a:close/>
                    <a:moveTo>
                      <a:pt x="9" y="78"/>
                    </a:moveTo>
                    <a:lnTo>
                      <a:pt x="47" y="97"/>
                    </a:lnTo>
                    <a:lnTo>
                      <a:pt x="47" y="17"/>
                    </a:lnTo>
                    <a:lnTo>
                      <a:pt x="9" y="36"/>
                    </a:lnTo>
                    <a:lnTo>
                      <a:pt x="9"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3"/>
              <p:cNvSpPr>
                <a:spLocks noEditPoints="1"/>
              </p:cNvSpPr>
              <p:nvPr/>
            </p:nvSpPr>
            <p:spPr bwMode="auto">
              <a:xfrm>
                <a:off x="5832476" y="2333625"/>
                <a:ext cx="112713"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5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5" y="21"/>
                      <a:pt x="25" y="15"/>
                    </a:cubicBezTo>
                    <a:cubicBezTo>
                      <a:pt x="25" y="10"/>
                      <a:pt x="21" y="5"/>
                      <a:pt x="15"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6" name="Freeform 34"/>
              <p:cNvSpPr>
                <a:spLocks noEditPoints="1"/>
              </p:cNvSpPr>
              <p:nvPr/>
            </p:nvSpPr>
            <p:spPr bwMode="auto">
              <a:xfrm>
                <a:off x="5934076" y="2333625"/>
                <a:ext cx="111125"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6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6" y="21"/>
                      <a:pt x="26" y="15"/>
                    </a:cubicBezTo>
                    <a:cubicBezTo>
                      <a:pt x="26" y="10"/>
                      <a:pt x="21" y="5"/>
                      <a:pt x="15"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7" name="Freeform 35"/>
              <p:cNvSpPr>
                <a:spLocks noEditPoints="1"/>
              </p:cNvSpPr>
              <p:nvPr/>
            </p:nvSpPr>
            <p:spPr bwMode="auto">
              <a:xfrm>
                <a:off x="6597651" y="2359025"/>
                <a:ext cx="160338" cy="161925"/>
              </a:xfrm>
              <a:custGeom>
                <a:avLst/>
                <a:gdLst>
                  <a:gd name="T0" fmla="*/ 21 w 43"/>
                  <a:gd name="T1" fmla="*/ 43 h 43"/>
                  <a:gd name="T2" fmla="*/ 6 w 43"/>
                  <a:gd name="T3" fmla="*/ 36 h 43"/>
                  <a:gd name="T4" fmla="*/ 0 w 43"/>
                  <a:gd name="T5" fmla="*/ 21 h 43"/>
                  <a:gd name="T6" fmla="*/ 6 w 43"/>
                  <a:gd name="T7" fmla="*/ 6 h 43"/>
                  <a:gd name="T8" fmla="*/ 21 w 43"/>
                  <a:gd name="T9" fmla="*/ 0 h 43"/>
                  <a:gd name="T10" fmla="*/ 37 w 43"/>
                  <a:gd name="T11" fmla="*/ 6 h 43"/>
                  <a:gd name="T12" fmla="*/ 43 w 43"/>
                  <a:gd name="T13" fmla="*/ 21 h 43"/>
                  <a:gd name="T14" fmla="*/ 37 w 43"/>
                  <a:gd name="T15" fmla="*/ 36 h 43"/>
                  <a:gd name="T16" fmla="*/ 21 w 43"/>
                  <a:gd name="T17" fmla="*/ 43 h 43"/>
                  <a:gd name="T18" fmla="*/ 21 w 43"/>
                  <a:gd name="T19" fmla="*/ 4 h 43"/>
                  <a:gd name="T20" fmla="*/ 9 w 43"/>
                  <a:gd name="T21" fmla="*/ 9 h 43"/>
                  <a:gd name="T22" fmla="*/ 4 w 43"/>
                  <a:gd name="T23" fmla="*/ 21 h 43"/>
                  <a:gd name="T24" fmla="*/ 9 w 43"/>
                  <a:gd name="T25" fmla="*/ 33 h 43"/>
                  <a:gd name="T26" fmla="*/ 21 w 43"/>
                  <a:gd name="T27" fmla="*/ 38 h 43"/>
                  <a:gd name="T28" fmla="*/ 33 w 43"/>
                  <a:gd name="T29" fmla="*/ 33 h 43"/>
                  <a:gd name="T30" fmla="*/ 39 w 43"/>
                  <a:gd name="T31" fmla="*/ 21 h 43"/>
                  <a:gd name="T32" fmla="*/ 33 w 43"/>
                  <a:gd name="T33" fmla="*/ 9 h 43"/>
                  <a:gd name="T34" fmla="*/ 21 w 43"/>
                  <a:gd name="T3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43">
                    <a:moveTo>
                      <a:pt x="21" y="43"/>
                    </a:moveTo>
                    <a:cubicBezTo>
                      <a:pt x="15" y="43"/>
                      <a:pt x="10" y="41"/>
                      <a:pt x="6" y="36"/>
                    </a:cubicBezTo>
                    <a:cubicBezTo>
                      <a:pt x="2" y="32"/>
                      <a:pt x="0" y="27"/>
                      <a:pt x="0" y="21"/>
                    </a:cubicBezTo>
                    <a:cubicBezTo>
                      <a:pt x="0" y="15"/>
                      <a:pt x="2" y="10"/>
                      <a:pt x="6" y="6"/>
                    </a:cubicBezTo>
                    <a:cubicBezTo>
                      <a:pt x="10" y="2"/>
                      <a:pt x="15" y="0"/>
                      <a:pt x="21" y="0"/>
                    </a:cubicBezTo>
                    <a:cubicBezTo>
                      <a:pt x="27" y="0"/>
                      <a:pt x="32" y="2"/>
                      <a:pt x="37" y="6"/>
                    </a:cubicBezTo>
                    <a:cubicBezTo>
                      <a:pt x="41" y="10"/>
                      <a:pt x="43" y="15"/>
                      <a:pt x="43" y="21"/>
                    </a:cubicBezTo>
                    <a:cubicBezTo>
                      <a:pt x="43" y="27"/>
                      <a:pt x="41" y="32"/>
                      <a:pt x="37" y="36"/>
                    </a:cubicBezTo>
                    <a:cubicBezTo>
                      <a:pt x="32" y="41"/>
                      <a:pt x="27" y="43"/>
                      <a:pt x="21" y="43"/>
                    </a:cubicBezTo>
                    <a:moveTo>
                      <a:pt x="21" y="4"/>
                    </a:moveTo>
                    <a:cubicBezTo>
                      <a:pt x="17" y="4"/>
                      <a:pt x="12" y="6"/>
                      <a:pt x="9" y="9"/>
                    </a:cubicBezTo>
                    <a:cubicBezTo>
                      <a:pt x="6" y="12"/>
                      <a:pt x="4" y="17"/>
                      <a:pt x="4" y="21"/>
                    </a:cubicBezTo>
                    <a:cubicBezTo>
                      <a:pt x="4" y="26"/>
                      <a:pt x="6" y="30"/>
                      <a:pt x="9" y="33"/>
                    </a:cubicBezTo>
                    <a:cubicBezTo>
                      <a:pt x="12" y="37"/>
                      <a:pt x="17" y="38"/>
                      <a:pt x="21" y="38"/>
                    </a:cubicBezTo>
                    <a:cubicBezTo>
                      <a:pt x="26" y="38"/>
                      <a:pt x="30" y="37"/>
                      <a:pt x="33" y="33"/>
                    </a:cubicBezTo>
                    <a:cubicBezTo>
                      <a:pt x="37" y="30"/>
                      <a:pt x="39" y="26"/>
                      <a:pt x="39" y="21"/>
                    </a:cubicBezTo>
                    <a:cubicBezTo>
                      <a:pt x="39" y="17"/>
                      <a:pt x="37" y="12"/>
                      <a:pt x="33" y="9"/>
                    </a:cubicBezTo>
                    <a:cubicBezTo>
                      <a:pt x="30" y="6"/>
                      <a:pt x="26" y="4"/>
                      <a:pt x="2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9" name="Freeform 36"/>
              <p:cNvSpPr/>
              <p:nvPr/>
            </p:nvSpPr>
            <p:spPr bwMode="auto">
              <a:xfrm>
                <a:off x="6724651" y="2328863"/>
                <a:ext cx="60325" cy="65088"/>
              </a:xfrm>
              <a:custGeom>
                <a:avLst/>
                <a:gdLst>
                  <a:gd name="T0" fmla="*/ 7 w 38"/>
                  <a:gd name="T1" fmla="*/ 41 h 41"/>
                  <a:gd name="T2" fmla="*/ 0 w 38"/>
                  <a:gd name="T3" fmla="*/ 34 h 41"/>
                  <a:gd name="T4" fmla="*/ 31 w 38"/>
                  <a:gd name="T5" fmla="*/ 0 h 41"/>
                  <a:gd name="T6" fmla="*/ 38 w 38"/>
                  <a:gd name="T7" fmla="*/ 8 h 41"/>
                  <a:gd name="T8" fmla="*/ 7 w 38"/>
                  <a:gd name="T9" fmla="*/ 41 h 41"/>
                </a:gdLst>
                <a:ahLst/>
                <a:cxnLst>
                  <a:cxn ang="0">
                    <a:pos x="T0" y="T1"/>
                  </a:cxn>
                  <a:cxn ang="0">
                    <a:pos x="T2" y="T3"/>
                  </a:cxn>
                  <a:cxn ang="0">
                    <a:pos x="T4" y="T5"/>
                  </a:cxn>
                  <a:cxn ang="0">
                    <a:pos x="T6" y="T7"/>
                  </a:cxn>
                  <a:cxn ang="0">
                    <a:pos x="T8" y="T9"/>
                  </a:cxn>
                </a:cxnLst>
                <a:rect l="0" t="0" r="r" b="b"/>
                <a:pathLst>
                  <a:path w="38" h="41">
                    <a:moveTo>
                      <a:pt x="7" y="41"/>
                    </a:moveTo>
                    <a:lnTo>
                      <a:pt x="0" y="34"/>
                    </a:lnTo>
                    <a:lnTo>
                      <a:pt x="31" y="0"/>
                    </a:lnTo>
                    <a:lnTo>
                      <a:pt x="38" y="8"/>
                    </a:lnTo>
                    <a:lnTo>
                      <a:pt x="7"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0" name="Freeform 37"/>
              <p:cNvSpPr/>
              <p:nvPr/>
            </p:nvSpPr>
            <p:spPr bwMode="auto">
              <a:xfrm>
                <a:off x="6721476" y="2325688"/>
                <a:ext cx="66675" cy="68263"/>
              </a:xfrm>
              <a:custGeom>
                <a:avLst/>
                <a:gdLst>
                  <a:gd name="T0" fmla="*/ 42 w 42"/>
                  <a:gd name="T1" fmla="*/ 43 h 43"/>
                  <a:gd name="T2" fmla="*/ 33 w 42"/>
                  <a:gd name="T3" fmla="*/ 43 h 43"/>
                  <a:gd name="T4" fmla="*/ 33 w 42"/>
                  <a:gd name="T5" fmla="*/ 12 h 43"/>
                  <a:gd name="T6" fmla="*/ 0 w 42"/>
                  <a:gd name="T7" fmla="*/ 12 h 43"/>
                  <a:gd name="T8" fmla="*/ 0 w 42"/>
                  <a:gd name="T9" fmla="*/ 0 h 43"/>
                  <a:gd name="T10" fmla="*/ 42 w 42"/>
                  <a:gd name="T11" fmla="*/ 0 h 43"/>
                  <a:gd name="T12" fmla="*/ 42 w 4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42" y="43"/>
                    </a:moveTo>
                    <a:lnTo>
                      <a:pt x="33" y="43"/>
                    </a:lnTo>
                    <a:lnTo>
                      <a:pt x="33" y="12"/>
                    </a:lnTo>
                    <a:lnTo>
                      <a:pt x="0" y="12"/>
                    </a:lnTo>
                    <a:lnTo>
                      <a:pt x="0" y="0"/>
                    </a:lnTo>
                    <a:lnTo>
                      <a:pt x="42" y="0"/>
                    </a:lnTo>
                    <a:lnTo>
                      <a:pt x="4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1" name="Freeform 38"/>
              <p:cNvSpPr>
                <a:spLocks noEditPoints="1"/>
              </p:cNvSpPr>
              <p:nvPr/>
            </p:nvSpPr>
            <p:spPr bwMode="auto">
              <a:xfrm>
                <a:off x="4976813" y="2724150"/>
                <a:ext cx="169863" cy="160338"/>
              </a:xfrm>
              <a:custGeom>
                <a:avLst/>
                <a:gdLst>
                  <a:gd name="T0" fmla="*/ 24 w 45"/>
                  <a:gd name="T1" fmla="*/ 43 h 43"/>
                  <a:gd name="T2" fmla="*/ 8 w 45"/>
                  <a:gd name="T3" fmla="*/ 36 h 43"/>
                  <a:gd name="T4" fmla="*/ 8 w 45"/>
                  <a:gd name="T5" fmla="*/ 6 h 43"/>
                  <a:gd name="T6" fmla="*/ 24 w 45"/>
                  <a:gd name="T7" fmla="*/ 0 h 43"/>
                  <a:gd name="T8" fmla="*/ 39 w 45"/>
                  <a:gd name="T9" fmla="*/ 6 h 43"/>
                  <a:gd name="T10" fmla="*/ 45 w 45"/>
                  <a:gd name="T11" fmla="*/ 21 h 43"/>
                  <a:gd name="T12" fmla="*/ 39 w 45"/>
                  <a:gd name="T13" fmla="*/ 36 h 43"/>
                  <a:gd name="T14" fmla="*/ 24 w 45"/>
                  <a:gd name="T15" fmla="*/ 43 h 43"/>
                  <a:gd name="T16" fmla="*/ 24 w 45"/>
                  <a:gd name="T17" fmla="*/ 4 h 43"/>
                  <a:gd name="T18" fmla="*/ 11 w 45"/>
                  <a:gd name="T19" fmla="*/ 9 h 43"/>
                  <a:gd name="T20" fmla="*/ 11 w 45"/>
                  <a:gd name="T21" fmla="*/ 33 h 43"/>
                  <a:gd name="T22" fmla="*/ 24 w 45"/>
                  <a:gd name="T23" fmla="*/ 38 h 43"/>
                  <a:gd name="T24" fmla="*/ 36 w 45"/>
                  <a:gd name="T25" fmla="*/ 33 h 43"/>
                  <a:gd name="T26" fmla="*/ 41 w 45"/>
                  <a:gd name="T27" fmla="*/ 21 h 43"/>
                  <a:gd name="T28" fmla="*/ 36 w 45"/>
                  <a:gd name="T29" fmla="*/ 9 h 43"/>
                  <a:gd name="T30" fmla="*/ 24 w 45"/>
                  <a:gd name="T3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3">
                    <a:moveTo>
                      <a:pt x="24" y="43"/>
                    </a:moveTo>
                    <a:cubicBezTo>
                      <a:pt x="18" y="43"/>
                      <a:pt x="12" y="41"/>
                      <a:pt x="8" y="36"/>
                    </a:cubicBezTo>
                    <a:cubicBezTo>
                      <a:pt x="0" y="28"/>
                      <a:pt x="0" y="14"/>
                      <a:pt x="8" y="6"/>
                    </a:cubicBezTo>
                    <a:cubicBezTo>
                      <a:pt x="12" y="2"/>
                      <a:pt x="18" y="0"/>
                      <a:pt x="24" y="0"/>
                    </a:cubicBezTo>
                    <a:cubicBezTo>
                      <a:pt x="29" y="0"/>
                      <a:pt x="35" y="2"/>
                      <a:pt x="39" y="6"/>
                    </a:cubicBezTo>
                    <a:cubicBezTo>
                      <a:pt x="43" y="10"/>
                      <a:pt x="45" y="15"/>
                      <a:pt x="45" y="21"/>
                    </a:cubicBezTo>
                    <a:cubicBezTo>
                      <a:pt x="45" y="27"/>
                      <a:pt x="43" y="32"/>
                      <a:pt x="39" y="36"/>
                    </a:cubicBezTo>
                    <a:cubicBezTo>
                      <a:pt x="35" y="41"/>
                      <a:pt x="29" y="43"/>
                      <a:pt x="24" y="43"/>
                    </a:cubicBezTo>
                    <a:moveTo>
                      <a:pt x="24" y="4"/>
                    </a:moveTo>
                    <a:cubicBezTo>
                      <a:pt x="19" y="4"/>
                      <a:pt x="15" y="6"/>
                      <a:pt x="11" y="9"/>
                    </a:cubicBezTo>
                    <a:cubicBezTo>
                      <a:pt x="5" y="16"/>
                      <a:pt x="5" y="27"/>
                      <a:pt x="11" y="33"/>
                    </a:cubicBezTo>
                    <a:cubicBezTo>
                      <a:pt x="15" y="37"/>
                      <a:pt x="19" y="38"/>
                      <a:pt x="24" y="38"/>
                    </a:cubicBezTo>
                    <a:cubicBezTo>
                      <a:pt x="28" y="38"/>
                      <a:pt x="33" y="37"/>
                      <a:pt x="36" y="33"/>
                    </a:cubicBezTo>
                    <a:cubicBezTo>
                      <a:pt x="39" y="30"/>
                      <a:pt x="41" y="26"/>
                      <a:pt x="41" y="21"/>
                    </a:cubicBezTo>
                    <a:cubicBezTo>
                      <a:pt x="41" y="17"/>
                      <a:pt x="39" y="12"/>
                      <a:pt x="36" y="9"/>
                    </a:cubicBezTo>
                    <a:cubicBezTo>
                      <a:pt x="33" y="6"/>
                      <a:pt x="28" y="4"/>
                      <a:pt x="24"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2" name="Freeform 39"/>
              <p:cNvSpPr/>
              <p:nvPr/>
            </p:nvSpPr>
            <p:spPr bwMode="auto">
              <a:xfrm>
                <a:off x="4957763" y="2851150"/>
                <a:ext cx="60325" cy="60325"/>
              </a:xfrm>
              <a:custGeom>
                <a:avLst/>
                <a:gdLst>
                  <a:gd name="T0" fmla="*/ 7 w 38"/>
                  <a:gd name="T1" fmla="*/ 38 h 38"/>
                  <a:gd name="T2" fmla="*/ 0 w 38"/>
                  <a:gd name="T3" fmla="*/ 31 h 38"/>
                  <a:gd name="T4" fmla="*/ 31 w 38"/>
                  <a:gd name="T5" fmla="*/ 0 h 38"/>
                  <a:gd name="T6" fmla="*/ 38 w 38"/>
                  <a:gd name="T7" fmla="*/ 7 h 38"/>
                  <a:gd name="T8" fmla="*/ 7 w 38"/>
                  <a:gd name="T9" fmla="*/ 38 h 38"/>
                </a:gdLst>
                <a:ahLst/>
                <a:cxnLst>
                  <a:cxn ang="0">
                    <a:pos x="T0" y="T1"/>
                  </a:cxn>
                  <a:cxn ang="0">
                    <a:pos x="T2" y="T3"/>
                  </a:cxn>
                  <a:cxn ang="0">
                    <a:pos x="T4" y="T5"/>
                  </a:cxn>
                  <a:cxn ang="0">
                    <a:pos x="T6" y="T7"/>
                  </a:cxn>
                  <a:cxn ang="0">
                    <a:pos x="T8" y="T9"/>
                  </a:cxn>
                </a:cxnLst>
                <a:rect l="0" t="0" r="r" b="b"/>
                <a:pathLst>
                  <a:path w="38" h="38">
                    <a:moveTo>
                      <a:pt x="7" y="38"/>
                    </a:moveTo>
                    <a:lnTo>
                      <a:pt x="0" y="31"/>
                    </a:lnTo>
                    <a:lnTo>
                      <a:pt x="31" y="0"/>
                    </a:lnTo>
                    <a:lnTo>
                      <a:pt x="38" y="7"/>
                    </a:lnTo>
                    <a:lnTo>
                      <a:pt x="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3" name="Freeform 40"/>
              <p:cNvSpPr/>
              <p:nvPr/>
            </p:nvSpPr>
            <p:spPr bwMode="auto">
              <a:xfrm>
                <a:off x="4957763" y="2851150"/>
                <a:ext cx="60325" cy="60325"/>
              </a:xfrm>
              <a:custGeom>
                <a:avLst/>
                <a:gdLst>
                  <a:gd name="T0" fmla="*/ 31 w 38"/>
                  <a:gd name="T1" fmla="*/ 38 h 38"/>
                  <a:gd name="T2" fmla="*/ 0 w 38"/>
                  <a:gd name="T3" fmla="*/ 7 h 38"/>
                  <a:gd name="T4" fmla="*/ 7 w 38"/>
                  <a:gd name="T5" fmla="*/ 0 h 38"/>
                  <a:gd name="T6" fmla="*/ 38 w 38"/>
                  <a:gd name="T7" fmla="*/ 31 h 38"/>
                  <a:gd name="T8" fmla="*/ 31 w 38"/>
                  <a:gd name="T9" fmla="*/ 38 h 38"/>
                </a:gdLst>
                <a:ahLst/>
                <a:cxnLst>
                  <a:cxn ang="0">
                    <a:pos x="T0" y="T1"/>
                  </a:cxn>
                  <a:cxn ang="0">
                    <a:pos x="T2" y="T3"/>
                  </a:cxn>
                  <a:cxn ang="0">
                    <a:pos x="T4" y="T5"/>
                  </a:cxn>
                  <a:cxn ang="0">
                    <a:pos x="T6" y="T7"/>
                  </a:cxn>
                  <a:cxn ang="0">
                    <a:pos x="T8" y="T9"/>
                  </a:cxn>
                </a:cxnLst>
                <a:rect l="0" t="0" r="r" b="b"/>
                <a:pathLst>
                  <a:path w="38" h="38">
                    <a:moveTo>
                      <a:pt x="31" y="38"/>
                    </a:moveTo>
                    <a:lnTo>
                      <a:pt x="0" y="7"/>
                    </a:lnTo>
                    <a:lnTo>
                      <a:pt x="7" y="0"/>
                    </a:lnTo>
                    <a:lnTo>
                      <a:pt x="38" y="31"/>
                    </a:lnTo>
                    <a:lnTo>
                      <a:pt x="3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4" name="Freeform 41"/>
              <p:cNvSpPr>
                <a:spLocks noEditPoints="1"/>
              </p:cNvSpPr>
              <p:nvPr/>
            </p:nvSpPr>
            <p:spPr bwMode="auto">
              <a:xfrm>
                <a:off x="6308726" y="4321175"/>
                <a:ext cx="382588" cy="330200"/>
              </a:xfrm>
              <a:custGeom>
                <a:avLst/>
                <a:gdLst>
                  <a:gd name="T0" fmla="*/ 20 w 102"/>
                  <a:gd name="T1" fmla="*/ 88 h 88"/>
                  <a:gd name="T2" fmla="*/ 20 w 102"/>
                  <a:gd name="T3" fmla="*/ 68 h 88"/>
                  <a:gd name="T4" fmla="*/ 7 w 102"/>
                  <a:gd name="T5" fmla="*/ 68 h 88"/>
                  <a:gd name="T6" fmla="*/ 0 w 102"/>
                  <a:gd name="T7" fmla="*/ 61 h 88"/>
                  <a:gd name="T8" fmla="*/ 0 w 102"/>
                  <a:gd name="T9" fmla="*/ 7 h 88"/>
                  <a:gd name="T10" fmla="*/ 7 w 102"/>
                  <a:gd name="T11" fmla="*/ 0 h 88"/>
                  <a:gd name="T12" fmla="*/ 95 w 102"/>
                  <a:gd name="T13" fmla="*/ 0 h 88"/>
                  <a:gd name="T14" fmla="*/ 102 w 102"/>
                  <a:gd name="T15" fmla="*/ 7 h 88"/>
                  <a:gd name="T16" fmla="*/ 102 w 102"/>
                  <a:gd name="T17" fmla="*/ 61 h 88"/>
                  <a:gd name="T18" fmla="*/ 95 w 102"/>
                  <a:gd name="T19" fmla="*/ 68 h 88"/>
                  <a:gd name="T20" fmla="*/ 46 w 102"/>
                  <a:gd name="T21" fmla="*/ 68 h 88"/>
                  <a:gd name="T22" fmla="*/ 20 w 102"/>
                  <a:gd name="T23" fmla="*/ 88 h 88"/>
                  <a:gd name="T24" fmla="*/ 7 w 102"/>
                  <a:gd name="T25" fmla="*/ 4 h 88"/>
                  <a:gd name="T26" fmla="*/ 4 w 102"/>
                  <a:gd name="T27" fmla="*/ 7 h 88"/>
                  <a:gd name="T28" fmla="*/ 4 w 102"/>
                  <a:gd name="T29" fmla="*/ 61 h 88"/>
                  <a:gd name="T30" fmla="*/ 7 w 102"/>
                  <a:gd name="T31" fmla="*/ 63 h 88"/>
                  <a:gd name="T32" fmla="*/ 25 w 102"/>
                  <a:gd name="T33" fmla="*/ 63 h 88"/>
                  <a:gd name="T34" fmla="*/ 25 w 102"/>
                  <a:gd name="T35" fmla="*/ 79 h 88"/>
                  <a:gd name="T36" fmla="*/ 45 w 102"/>
                  <a:gd name="T37" fmla="*/ 63 h 88"/>
                  <a:gd name="T38" fmla="*/ 95 w 102"/>
                  <a:gd name="T39" fmla="*/ 63 h 88"/>
                  <a:gd name="T40" fmla="*/ 98 w 102"/>
                  <a:gd name="T41" fmla="*/ 61 h 88"/>
                  <a:gd name="T42" fmla="*/ 98 w 102"/>
                  <a:gd name="T43" fmla="*/ 7 h 88"/>
                  <a:gd name="T44" fmla="*/ 95 w 102"/>
                  <a:gd name="T45" fmla="*/ 4 h 88"/>
                  <a:gd name="T46" fmla="*/ 7 w 102"/>
                  <a:gd name="T47" fmla="*/ 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88">
                    <a:moveTo>
                      <a:pt x="20" y="88"/>
                    </a:moveTo>
                    <a:cubicBezTo>
                      <a:pt x="20" y="68"/>
                      <a:pt x="20" y="68"/>
                      <a:pt x="20" y="68"/>
                    </a:cubicBezTo>
                    <a:cubicBezTo>
                      <a:pt x="7" y="68"/>
                      <a:pt x="7" y="68"/>
                      <a:pt x="7" y="68"/>
                    </a:cubicBezTo>
                    <a:cubicBezTo>
                      <a:pt x="3" y="68"/>
                      <a:pt x="0" y="65"/>
                      <a:pt x="0" y="61"/>
                    </a:cubicBezTo>
                    <a:cubicBezTo>
                      <a:pt x="0" y="7"/>
                      <a:pt x="0" y="7"/>
                      <a:pt x="0" y="7"/>
                    </a:cubicBezTo>
                    <a:cubicBezTo>
                      <a:pt x="0" y="3"/>
                      <a:pt x="3" y="0"/>
                      <a:pt x="7" y="0"/>
                    </a:cubicBezTo>
                    <a:cubicBezTo>
                      <a:pt x="95" y="0"/>
                      <a:pt x="95" y="0"/>
                      <a:pt x="95" y="0"/>
                    </a:cubicBezTo>
                    <a:cubicBezTo>
                      <a:pt x="99" y="0"/>
                      <a:pt x="102" y="3"/>
                      <a:pt x="102" y="7"/>
                    </a:cubicBezTo>
                    <a:cubicBezTo>
                      <a:pt x="102" y="61"/>
                      <a:pt x="102" y="61"/>
                      <a:pt x="102" y="61"/>
                    </a:cubicBezTo>
                    <a:cubicBezTo>
                      <a:pt x="102" y="65"/>
                      <a:pt x="99" y="68"/>
                      <a:pt x="95" y="68"/>
                    </a:cubicBezTo>
                    <a:cubicBezTo>
                      <a:pt x="46" y="68"/>
                      <a:pt x="46" y="68"/>
                      <a:pt x="46" y="68"/>
                    </a:cubicBezTo>
                    <a:lnTo>
                      <a:pt x="20" y="88"/>
                    </a:lnTo>
                    <a:close/>
                    <a:moveTo>
                      <a:pt x="7" y="4"/>
                    </a:moveTo>
                    <a:cubicBezTo>
                      <a:pt x="6" y="4"/>
                      <a:pt x="4" y="5"/>
                      <a:pt x="4" y="7"/>
                    </a:cubicBezTo>
                    <a:cubicBezTo>
                      <a:pt x="4" y="61"/>
                      <a:pt x="4" y="61"/>
                      <a:pt x="4" y="61"/>
                    </a:cubicBezTo>
                    <a:cubicBezTo>
                      <a:pt x="4" y="62"/>
                      <a:pt x="6" y="63"/>
                      <a:pt x="7" y="63"/>
                    </a:cubicBezTo>
                    <a:cubicBezTo>
                      <a:pt x="25" y="63"/>
                      <a:pt x="25" y="63"/>
                      <a:pt x="25" y="63"/>
                    </a:cubicBezTo>
                    <a:cubicBezTo>
                      <a:pt x="25" y="79"/>
                      <a:pt x="25" y="79"/>
                      <a:pt x="25" y="79"/>
                    </a:cubicBezTo>
                    <a:cubicBezTo>
                      <a:pt x="45" y="63"/>
                      <a:pt x="45" y="63"/>
                      <a:pt x="45" y="63"/>
                    </a:cubicBezTo>
                    <a:cubicBezTo>
                      <a:pt x="95" y="63"/>
                      <a:pt x="95" y="63"/>
                      <a:pt x="95" y="63"/>
                    </a:cubicBezTo>
                    <a:cubicBezTo>
                      <a:pt x="96" y="63"/>
                      <a:pt x="98" y="62"/>
                      <a:pt x="98" y="61"/>
                    </a:cubicBezTo>
                    <a:cubicBezTo>
                      <a:pt x="98" y="7"/>
                      <a:pt x="98" y="7"/>
                      <a:pt x="98" y="7"/>
                    </a:cubicBezTo>
                    <a:cubicBezTo>
                      <a:pt x="98" y="5"/>
                      <a:pt x="96" y="4"/>
                      <a:pt x="95" y="4"/>
                    </a:cubicBez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5" name="Rectangle 42"/>
              <p:cNvSpPr>
                <a:spLocks noChangeArrowheads="1"/>
              </p:cNvSpPr>
              <p:nvPr/>
            </p:nvSpPr>
            <p:spPr bwMode="auto">
              <a:xfrm>
                <a:off x="6402388" y="4411663"/>
                <a:ext cx="201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06" name="Rectangle 43"/>
              <p:cNvSpPr>
                <a:spLocks noChangeArrowheads="1"/>
              </p:cNvSpPr>
              <p:nvPr/>
            </p:nvSpPr>
            <p:spPr bwMode="auto">
              <a:xfrm>
                <a:off x="6402388" y="4467225"/>
                <a:ext cx="2016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07" name="Freeform 44"/>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8" name="Rectangle 45"/>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09" name="Freeform 46"/>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0" name="Rectangle 47"/>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11" name="Freeform 48"/>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2" name="Freeform 49"/>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3" name="Rectangle 50"/>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14" name="Freeform 51"/>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5" name="Rectangle 52"/>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16" name="Freeform 53"/>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7" name="Freeform 54"/>
              <p:cNvSpPr>
                <a:spLocks noEditPoints="1"/>
              </p:cNvSpPr>
              <p:nvPr/>
            </p:nvSpPr>
            <p:spPr bwMode="auto">
              <a:xfrm>
                <a:off x="5637213" y="4430713"/>
                <a:ext cx="300038" cy="265113"/>
              </a:xfrm>
              <a:custGeom>
                <a:avLst/>
                <a:gdLst>
                  <a:gd name="T0" fmla="*/ 38 w 80"/>
                  <a:gd name="T1" fmla="*/ 71 h 71"/>
                  <a:gd name="T2" fmla="*/ 38 w 80"/>
                  <a:gd name="T3" fmla="*/ 68 h 71"/>
                  <a:gd name="T4" fmla="*/ 38 w 80"/>
                  <a:gd name="T5" fmla="*/ 68 h 71"/>
                  <a:gd name="T6" fmla="*/ 25 w 80"/>
                  <a:gd name="T7" fmla="*/ 59 h 71"/>
                  <a:gd name="T8" fmla="*/ 1 w 80"/>
                  <a:gd name="T9" fmla="*/ 32 h 71"/>
                  <a:gd name="T10" fmla="*/ 0 w 80"/>
                  <a:gd name="T11" fmla="*/ 25 h 71"/>
                  <a:gd name="T12" fmla="*/ 7 w 80"/>
                  <a:gd name="T13" fmla="*/ 7 h 71"/>
                  <a:gd name="T14" fmla="*/ 22 w 80"/>
                  <a:gd name="T15" fmla="*/ 0 h 71"/>
                  <a:gd name="T16" fmla="*/ 22 w 80"/>
                  <a:gd name="T17" fmla="*/ 0 h 71"/>
                  <a:gd name="T18" fmla="*/ 40 w 80"/>
                  <a:gd name="T19" fmla="*/ 9 h 71"/>
                  <a:gd name="T20" fmla="*/ 57 w 80"/>
                  <a:gd name="T21" fmla="*/ 0 h 71"/>
                  <a:gd name="T22" fmla="*/ 57 w 80"/>
                  <a:gd name="T23" fmla="*/ 0 h 71"/>
                  <a:gd name="T24" fmla="*/ 80 w 80"/>
                  <a:gd name="T25" fmla="*/ 24 h 71"/>
                  <a:gd name="T26" fmla="*/ 79 w 80"/>
                  <a:gd name="T27" fmla="*/ 31 h 71"/>
                  <a:gd name="T28" fmla="*/ 55 w 80"/>
                  <a:gd name="T29" fmla="*/ 58 h 71"/>
                  <a:gd name="T30" fmla="*/ 42 w 80"/>
                  <a:gd name="T31" fmla="*/ 69 h 71"/>
                  <a:gd name="T32" fmla="*/ 38 w 80"/>
                  <a:gd name="T33" fmla="*/ 71 h 71"/>
                  <a:gd name="T34" fmla="*/ 22 w 80"/>
                  <a:gd name="T35" fmla="*/ 5 h 71"/>
                  <a:gd name="T36" fmla="*/ 10 w 80"/>
                  <a:gd name="T37" fmla="*/ 10 h 71"/>
                  <a:gd name="T38" fmla="*/ 4 w 80"/>
                  <a:gd name="T39" fmla="*/ 25 h 71"/>
                  <a:gd name="T40" fmla="*/ 5 w 80"/>
                  <a:gd name="T41" fmla="*/ 31 h 71"/>
                  <a:gd name="T42" fmla="*/ 28 w 80"/>
                  <a:gd name="T43" fmla="*/ 55 h 71"/>
                  <a:gd name="T44" fmla="*/ 40 w 80"/>
                  <a:gd name="T45" fmla="*/ 64 h 71"/>
                  <a:gd name="T46" fmla="*/ 40 w 80"/>
                  <a:gd name="T47" fmla="*/ 64 h 71"/>
                  <a:gd name="T48" fmla="*/ 52 w 80"/>
                  <a:gd name="T49" fmla="*/ 55 h 71"/>
                  <a:gd name="T50" fmla="*/ 74 w 80"/>
                  <a:gd name="T51" fmla="*/ 30 h 71"/>
                  <a:gd name="T52" fmla="*/ 75 w 80"/>
                  <a:gd name="T53" fmla="*/ 24 h 71"/>
                  <a:gd name="T54" fmla="*/ 57 w 80"/>
                  <a:gd name="T55" fmla="*/ 4 h 71"/>
                  <a:gd name="T56" fmla="*/ 42 w 80"/>
                  <a:gd name="T57" fmla="*/ 14 h 71"/>
                  <a:gd name="T58" fmla="*/ 40 w 80"/>
                  <a:gd name="T59" fmla="*/ 17 h 71"/>
                  <a:gd name="T60" fmla="*/ 38 w 80"/>
                  <a:gd name="T61" fmla="*/ 14 h 71"/>
                  <a:gd name="T62" fmla="*/ 22 w 80"/>
                  <a:gd name="T63" fmla="*/ 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1">
                    <a:moveTo>
                      <a:pt x="38" y="71"/>
                    </a:moveTo>
                    <a:cubicBezTo>
                      <a:pt x="38" y="68"/>
                      <a:pt x="38" y="68"/>
                      <a:pt x="38" y="68"/>
                    </a:cubicBezTo>
                    <a:cubicBezTo>
                      <a:pt x="38" y="68"/>
                      <a:pt x="38" y="68"/>
                      <a:pt x="38" y="68"/>
                    </a:cubicBezTo>
                    <a:cubicBezTo>
                      <a:pt x="35" y="66"/>
                      <a:pt x="29" y="62"/>
                      <a:pt x="25" y="59"/>
                    </a:cubicBezTo>
                    <a:cubicBezTo>
                      <a:pt x="10" y="47"/>
                      <a:pt x="2" y="38"/>
                      <a:pt x="1" y="32"/>
                    </a:cubicBezTo>
                    <a:cubicBezTo>
                      <a:pt x="0" y="30"/>
                      <a:pt x="0" y="28"/>
                      <a:pt x="0" y="25"/>
                    </a:cubicBezTo>
                    <a:cubicBezTo>
                      <a:pt x="0" y="18"/>
                      <a:pt x="2" y="12"/>
                      <a:pt x="7" y="7"/>
                    </a:cubicBezTo>
                    <a:cubicBezTo>
                      <a:pt x="11" y="3"/>
                      <a:pt x="16" y="0"/>
                      <a:pt x="22" y="0"/>
                    </a:cubicBezTo>
                    <a:cubicBezTo>
                      <a:pt x="22" y="0"/>
                      <a:pt x="22" y="0"/>
                      <a:pt x="22" y="0"/>
                    </a:cubicBezTo>
                    <a:cubicBezTo>
                      <a:pt x="29" y="0"/>
                      <a:pt x="35" y="3"/>
                      <a:pt x="40" y="9"/>
                    </a:cubicBezTo>
                    <a:cubicBezTo>
                      <a:pt x="44" y="3"/>
                      <a:pt x="50" y="0"/>
                      <a:pt x="57" y="0"/>
                    </a:cubicBezTo>
                    <a:cubicBezTo>
                      <a:pt x="57" y="0"/>
                      <a:pt x="57" y="0"/>
                      <a:pt x="57" y="0"/>
                    </a:cubicBezTo>
                    <a:cubicBezTo>
                      <a:pt x="69" y="0"/>
                      <a:pt x="80" y="11"/>
                      <a:pt x="80" y="24"/>
                    </a:cubicBezTo>
                    <a:cubicBezTo>
                      <a:pt x="80" y="27"/>
                      <a:pt x="79" y="29"/>
                      <a:pt x="79" y="31"/>
                    </a:cubicBezTo>
                    <a:cubicBezTo>
                      <a:pt x="77" y="37"/>
                      <a:pt x="70" y="46"/>
                      <a:pt x="55" y="58"/>
                    </a:cubicBezTo>
                    <a:cubicBezTo>
                      <a:pt x="50" y="63"/>
                      <a:pt x="45" y="66"/>
                      <a:pt x="42" y="69"/>
                    </a:cubicBezTo>
                    <a:lnTo>
                      <a:pt x="38" y="71"/>
                    </a:lnTo>
                    <a:close/>
                    <a:moveTo>
                      <a:pt x="22" y="5"/>
                    </a:moveTo>
                    <a:cubicBezTo>
                      <a:pt x="18" y="5"/>
                      <a:pt x="13" y="7"/>
                      <a:pt x="10" y="10"/>
                    </a:cubicBezTo>
                    <a:cubicBezTo>
                      <a:pt x="6" y="14"/>
                      <a:pt x="4" y="19"/>
                      <a:pt x="4" y="25"/>
                    </a:cubicBezTo>
                    <a:cubicBezTo>
                      <a:pt x="4" y="27"/>
                      <a:pt x="5" y="29"/>
                      <a:pt x="5" y="31"/>
                    </a:cubicBezTo>
                    <a:cubicBezTo>
                      <a:pt x="6" y="35"/>
                      <a:pt x="11" y="42"/>
                      <a:pt x="28" y="55"/>
                    </a:cubicBezTo>
                    <a:cubicBezTo>
                      <a:pt x="32" y="58"/>
                      <a:pt x="38" y="62"/>
                      <a:pt x="40" y="64"/>
                    </a:cubicBezTo>
                    <a:cubicBezTo>
                      <a:pt x="40" y="64"/>
                      <a:pt x="40" y="64"/>
                      <a:pt x="40" y="64"/>
                    </a:cubicBezTo>
                    <a:cubicBezTo>
                      <a:pt x="44" y="62"/>
                      <a:pt x="48" y="59"/>
                      <a:pt x="52" y="55"/>
                    </a:cubicBezTo>
                    <a:cubicBezTo>
                      <a:pt x="70" y="40"/>
                      <a:pt x="74" y="33"/>
                      <a:pt x="74" y="30"/>
                    </a:cubicBezTo>
                    <a:cubicBezTo>
                      <a:pt x="75" y="28"/>
                      <a:pt x="75" y="26"/>
                      <a:pt x="75" y="24"/>
                    </a:cubicBezTo>
                    <a:cubicBezTo>
                      <a:pt x="75" y="13"/>
                      <a:pt x="67" y="4"/>
                      <a:pt x="57" y="4"/>
                    </a:cubicBezTo>
                    <a:cubicBezTo>
                      <a:pt x="51" y="4"/>
                      <a:pt x="45" y="8"/>
                      <a:pt x="42" y="14"/>
                    </a:cubicBezTo>
                    <a:cubicBezTo>
                      <a:pt x="40" y="17"/>
                      <a:pt x="40" y="17"/>
                      <a:pt x="40" y="17"/>
                    </a:cubicBezTo>
                    <a:cubicBezTo>
                      <a:pt x="38" y="14"/>
                      <a:pt x="38" y="14"/>
                      <a:pt x="38" y="14"/>
                    </a:cubicBezTo>
                    <a:cubicBezTo>
                      <a:pt x="34" y="8"/>
                      <a:pt x="29" y="5"/>
                      <a:pt x="22"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8" name="Freeform 55"/>
              <p:cNvSpPr/>
              <p:nvPr/>
            </p:nvSpPr>
            <p:spPr bwMode="auto">
              <a:xfrm>
                <a:off x="5851526" y="4467225"/>
                <a:ext cx="44450" cy="71438"/>
              </a:xfrm>
              <a:custGeom>
                <a:avLst/>
                <a:gdLst>
                  <a:gd name="T0" fmla="*/ 11 w 12"/>
                  <a:gd name="T1" fmla="*/ 19 h 19"/>
                  <a:gd name="T2" fmla="*/ 7 w 12"/>
                  <a:gd name="T3" fmla="*/ 18 h 19"/>
                  <a:gd name="T4" fmla="*/ 7 w 12"/>
                  <a:gd name="T5" fmla="*/ 17 h 19"/>
                  <a:gd name="T6" fmla="*/ 8 w 12"/>
                  <a:gd name="T7" fmla="*/ 14 h 19"/>
                  <a:gd name="T8" fmla="*/ 0 w 12"/>
                  <a:gd name="T9" fmla="*/ 5 h 19"/>
                  <a:gd name="T10" fmla="*/ 0 w 12"/>
                  <a:gd name="T11" fmla="*/ 0 h 19"/>
                  <a:gd name="T12" fmla="*/ 12 w 12"/>
                  <a:gd name="T13" fmla="*/ 14 h 19"/>
                  <a:gd name="T14" fmla="*/ 12 w 12"/>
                  <a:gd name="T15" fmla="*/ 18 h 19"/>
                  <a:gd name="T16" fmla="*/ 11 w 1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1" y="19"/>
                    </a:moveTo>
                    <a:cubicBezTo>
                      <a:pt x="7" y="18"/>
                      <a:pt x="7" y="18"/>
                      <a:pt x="7" y="18"/>
                    </a:cubicBezTo>
                    <a:cubicBezTo>
                      <a:pt x="7" y="17"/>
                      <a:pt x="7" y="17"/>
                      <a:pt x="7" y="17"/>
                    </a:cubicBezTo>
                    <a:cubicBezTo>
                      <a:pt x="8" y="16"/>
                      <a:pt x="8" y="15"/>
                      <a:pt x="8" y="14"/>
                    </a:cubicBezTo>
                    <a:cubicBezTo>
                      <a:pt x="8" y="9"/>
                      <a:pt x="4" y="5"/>
                      <a:pt x="0" y="5"/>
                    </a:cubicBezTo>
                    <a:cubicBezTo>
                      <a:pt x="0" y="0"/>
                      <a:pt x="0" y="0"/>
                      <a:pt x="0" y="0"/>
                    </a:cubicBezTo>
                    <a:cubicBezTo>
                      <a:pt x="7" y="0"/>
                      <a:pt x="12" y="6"/>
                      <a:pt x="12" y="14"/>
                    </a:cubicBezTo>
                    <a:cubicBezTo>
                      <a:pt x="12" y="16"/>
                      <a:pt x="12" y="17"/>
                      <a:pt x="12" y="18"/>
                    </a:cubicBezTo>
                    <a:lnTo>
                      <a:pt x="11"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9" name="Freeform 56"/>
              <p:cNvSpPr>
                <a:spLocks noEditPoints="1"/>
              </p:cNvSpPr>
              <p:nvPr/>
            </p:nvSpPr>
            <p:spPr bwMode="auto">
              <a:xfrm>
                <a:off x="6226176" y="2146300"/>
                <a:ext cx="311150" cy="374650"/>
              </a:xfrm>
              <a:custGeom>
                <a:avLst/>
                <a:gdLst>
                  <a:gd name="T0" fmla="*/ 64 w 83"/>
                  <a:gd name="T1" fmla="*/ 100 h 100"/>
                  <a:gd name="T2" fmla="*/ 20 w 83"/>
                  <a:gd name="T3" fmla="*/ 100 h 100"/>
                  <a:gd name="T4" fmla="*/ 20 w 83"/>
                  <a:gd name="T5" fmla="*/ 97 h 100"/>
                  <a:gd name="T6" fmla="*/ 17 w 83"/>
                  <a:gd name="T7" fmla="*/ 82 h 100"/>
                  <a:gd name="T8" fmla="*/ 0 w 83"/>
                  <a:gd name="T9" fmla="*/ 42 h 100"/>
                  <a:gd name="T10" fmla="*/ 42 w 83"/>
                  <a:gd name="T11" fmla="*/ 0 h 100"/>
                  <a:gd name="T12" fmla="*/ 83 w 83"/>
                  <a:gd name="T13" fmla="*/ 42 h 100"/>
                  <a:gd name="T14" fmla="*/ 67 w 83"/>
                  <a:gd name="T15" fmla="*/ 82 h 100"/>
                  <a:gd name="T16" fmla="*/ 64 w 83"/>
                  <a:gd name="T17" fmla="*/ 97 h 100"/>
                  <a:gd name="T18" fmla="*/ 64 w 83"/>
                  <a:gd name="T19" fmla="*/ 100 h 100"/>
                  <a:gd name="T20" fmla="*/ 24 w 83"/>
                  <a:gd name="T21" fmla="*/ 95 h 100"/>
                  <a:gd name="T22" fmla="*/ 60 w 83"/>
                  <a:gd name="T23" fmla="*/ 95 h 100"/>
                  <a:gd name="T24" fmla="*/ 64 w 83"/>
                  <a:gd name="T25" fmla="*/ 79 h 100"/>
                  <a:gd name="T26" fmla="*/ 79 w 83"/>
                  <a:gd name="T27" fmla="*/ 42 h 100"/>
                  <a:gd name="T28" fmla="*/ 42 w 83"/>
                  <a:gd name="T29" fmla="*/ 5 h 100"/>
                  <a:gd name="T30" fmla="*/ 5 w 83"/>
                  <a:gd name="T31" fmla="*/ 42 h 100"/>
                  <a:gd name="T32" fmla="*/ 20 w 83"/>
                  <a:gd name="T33" fmla="*/ 79 h 100"/>
                  <a:gd name="T34" fmla="*/ 24 w 83"/>
                  <a:gd name="T35" fmla="*/ 9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00">
                    <a:moveTo>
                      <a:pt x="64" y="100"/>
                    </a:moveTo>
                    <a:cubicBezTo>
                      <a:pt x="20" y="100"/>
                      <a:pt x="20" y="100"/>
                      <a:pt x="20" y="100"/>
                    </a:cubicBezTo>
                    <a:cubicBezTo>
                      <a:pt x="20" y="97"/>
                      <a:pt x="20" y="97"/>
                      <a:pt x="20" y="97"/>
                    </a:cubicBezTo>
                    <a:cubicBezTo>
                      <a:pt x="20" y="94"/>
                      <a:pt x="20" y="86"/>
                      <a:pt x="17" y="82"/>
                    </a:cubicBezTo>
                    <a:cubicBezTo>
                      <a:pt x="1" y="61"/>
                      <a:pt x="0" y="42"/>
                      <a:pt x="0" y="42"/>
                    </a:cubicBezTo>
                    <a:cubicBezTo>
                      <a:pt x="0" y="19"/>
                      <a:pt x="19" y="0"/>
                      <a:pt x="42" y="0"/>
                    </a:cubicBezTo>
                    <a:cubicBezTo>
                      <a:pt x="65" y="0"/>
                      <a:pt x="83" y="19"/>
                      <a:pt x="83" y="42"/>
                    </a:cubicBezTo>
                    <a:cubicBezTo>
                      <a:pt x="83" y="42"/>
                      <a:pt x="83" y="61"/>
                      <a:pt x="67" y="82"/>
                    </a:cubicBezTo>
                    <a:cubicBezTo>
                      <a:pt x="64" y="86"/>
                      <a:pt x="64" y="94"/>
                      <a:pt x="64" y="97"/>
                    </a:cubicBezTo>
                    <a:lnTo>
                      <a:pt x="64" y="100"/>
                    </a:lnTo>
                    <a:close/>
                    <a:moveTo>
                      <a:pt x="24" y="95"/>
                    </a:moveTo>
                    <a:cubicBezTo>
                      <a:pt x="60" y="95"/>
                      <a:pt x="60" y="95"/>
                      <a:pt x="60" y="95"/>
                    </a:cubicBezTo>
                    <a:cubicBezTo>
                      <a:pt x="60" y="91"/>
                      <a:pt x="60" y="84"/>
                      <a:pt x="64" y="79"/>
                    </a:cubicBezTo>
                    <a:cubicBezTo>
                      <a:pt x="78" y="60"/>
                      <a:pt x="79" y="42"/>
                      <a:pt x="79" y="42"/>
                    </a:cubicBezTo>
                    <a:cubicBezTo>
                      <a:pt x="79" y="21"/>
                      <a:pt x="62" y="5"/>
                      <a:pt x="42" y="5"/>
                    </a:cubicBezTo>
                    <a:cubicBezTo>
                      <a:pt x="21" y="5"/>
                      <a:pt x="5" y="21"/>
                      <a:pt x="5" y="42"/>
                    </a:cubicBezTo>
                    <a:cubicBezTo>
                      <a:pt x="5" y="42"/>
                      <a:pt x="5" y="60"/>
                      <a:pt x="20" y="79"/>
                    </a:cubicBezTo>
                    <a:cubicBezTo>
                      <a:pt x="24" y="84"/>
                      <a:pt x="24" y="91"/>
                      <a:pt x="24" y="9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0" name="Rectangle 57"/>
              <p:cNvSpPr>
                <a:spLocks noChangeArrowheads="1"/>
              </p:cNvSpPr>
              <p:nvPr/>
            </p:nvSpPr>
            <p:spPr bwMode="auto">
              <a:xfrm>
                <a:off x="6303963" y="2547938"/>
                <a:ext cx="1587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21" name="Rectangle 58"/>
              <p:cNvSpPr>
                <a:spLocks noChangeArrowheads="1"/>
              </p:cNvSpPr>
              <p:nvPr/>
            </p:nvSpPr>
            <p:spPr bwMode="auto">
              <a:xfrm>
                <a:off x="6323013" y="2592388"/>
                <a:ext cx="1206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22" name="Freeform 59"/>
              <p:cNvSpPr/>
              <p:nvPr/>
            </p:nvSpPr>
            <p:spPr bwMode="auto">
              <a:xfrm>
                <a:off x="6323013" y="2300288"/>
                <a:ext cx="41275" cy="209550"/>
              </a:xfrm>
              <a:custGeom>
                <a:avLst/>
                <a:gdLst>
                  <a:gd name="T0" fmla="*/ 17 w 26"/>
                  <a:gd name="T1" fmla="*/ 132 h 132"/>
                  <a:gd name="T2" fmla="*/ 0 w 26"/>
                  <a:gd name="T3" fmla="*/ 0 h 132"/>
                  <a:gd name="T4" fmla="*/ 10 w 26"/>
                  <a:gd name="T5" fmla="*/ 0 h 132"/>
                  <a:gd name="T6" fmla="*/ 26 w 26"/>
                  <a:gd name="T7" fmla="*/ 130 h 132"/>
                  <a:gd name="T8" fmla="*/ 17 w 26"/>
                  <a:gd name="T9" fmla="*/ 132 h 132"/>
                </a:gdLst>
                <a:ahLst/>
                <a:cxnLst>
                  <a:cxn ang="0">
                    <a:pos x="T0" y="T1"/>
                  </a:cxn>
                  <a:cxn ang="0">
                    <a:pos x="T2" y="T3"/>
                  </a:cxn>
                  <a:cxn ang="0">
                    <a:pos x="T4" y="T5"/>
                  </a:cxn>
                  <a:cxn ang="0">
                    <a:pos x="T6" y="T7"/>
                  </a:cxn>
                  <a:cxn ang="0">
                    <a:pos x="T8" y="T9"/>
                  </a:cxn>
                </a:cxnLst>
                <a:rect l="0" t="0" r="r" b="b"/>
                <a:pathLst>
                  <a:path w="26" h="132">
                    <a:moveTo>
                      <a:pt x="17" y="132"/>
                    </a:moveTo>
                    <a:lnTo>
                      <a:pt x="0" y="0"/>
                    </a:lnTo>
                    <a:lnTo>
                      <a:pt x="10" y="0"/>
                    </a:lnTo>
                    <a:lnTo>
                      <a:pt x="26" y="130"/>
                    </a:lnTo>
                    <a:lnTo>
                      <a:pt x="17"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3" name="Freeform 60"/>
              <p:cNvSpPr/>
              <p:nvPr/>
            </p:nvSpPr>
            <p:spPr bwMode="auto">
              <a:xfrm>
                <a:off x="6402388" y="2300288"/>
                <a:ext cx="41275" cy="209550"/>
              </a:xfrm>
              <a:custGeom>
                <a:avLst/>
                <a:gdLst>
                  <a:gd name="T0" fmla="*/ 9 w 26"/>
                  <a:gd name="T1" fmla="*/ 132 h 132"/>
                  <a:gd name="T2" fmla="*/ 0 w 26"/>
                  <a:gd name="T3" fmla="*/ 130 h 132"/>
                  <a:gd name="T4" fmla="*/ 14 w 26"/>
                  <a:gd name="T5" fmla="*/ 0 h 132"/>
                  <a:gd name="T6" fmla="*/ 26 w 26"/>
                  <a:gd name="T7" fmla="*/ 0 h 132"/>
                  <a:gd name="T8" fmla="*/ 9 w 26"/>
                  <a:gd name="T9" fmla="*/ 132 h 132"/>
                </a:gdLst>
                <a:ahLst/>
                <a:cxnLst>
                  <a:cxn ang="0">
                    <a:pos x="T0" y="T1"/>
                  </a:cxn>
                  <a:cxn ang="0">
                    <a:pos x="T2" y="T3"/>
                  </a:cxn>
                  <a:cxn ang="0">
                    <a:pos x="T4" y="T5"/>
                  </a:cxn>
                  <a:cxn ang="0">
                    <a:pos x="T6" y="T7"/>
                  </a:cxn>
                  <a:cxn ang="0">
                    <a:pos x="T8" y="T9"/>
                  </a:cxn>
                </a:cxnLst>
                <a:rect l="0" t="0" r="r" b="b"/>
                <a:pathLst>
                  <a:path w="26" h="132">
                    <a:moveTo>
                      <a:pt x="9" y="132"/>
                    </a:moveTo>
                    <a:lnTo>
                      <a:pt x="0" y="130"/>
                    </a:lnTo>
                    <a:lnTo>
                      <a:pt x="14" y="0"/>
                    </a:lnTo>
                    <a:lnTo>
                      <a:pt x="26" y="0"/>
                    </a:lnTo>
                    <a:lnTo>
                      <a:pt x="9"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4" name="Freeform 61"/>
              <p:cNvSpPr/>
              <p:nvPr/>
            </p:nvSpPr>
            <p:spPr bwMode="auto">
              <a:xfrm>
                <a:off x="6330951" y="2317750"/>
                <a:ext cx="101600" cy="30163"/>
              </a:xfrm>
              <a:custGeom>
                <a:avLst/>
                <a:gdLst>
                  <a:gd name="T0" fmla="*/ 23 w 27"/>
                  <a:gd name="T1" fmla="*/ 8 h 8"/>
                  <a:gd name="T2" fmla="*/ 20 w 27"/>
                  <a:gd name="T3" fmla="*/ 6 h 8"/>
                  <a:gd name="T4" fmla="*/ 17 w 27"/>
                  <a:gd name="T5" fmla="*/ 8 h 8"/>
                  <a:gd name="T6" fmla="*/ 13 w 27"/>
                  <a:gd name="T7" fmla="*/ 6 h 8"/>
                  <a:gd name="T8" fmla="*/ 10 w 27"/>
                  <a:gd name="T9" fmla="*/ 8 h 8"/>
                  <a:gd name="T10" fmla="*/ 7 w 27"/>
                  <a:gd name="T11" fmla="*/ 6 h 8"/>
                  <a:gd name="T12" fmla="*/ 4 w 27"/>
                  <a:gd name="T13" fmla="*/ 8 h 8"/>
                  <a:gd name="T14" fmla="*/ 0 w 27"/>
                  <a:gd name="T15" fmla="*/ 5 h 8"/>
                  <a:gd name="T16" fmla="*/ 0 w 27"/>
                  <a:gd name="T17" fmla="*/ 4 h 8"/>
                  <a:gd name="T18" fmla="*/ 0 w 27"/>
                  <a:gd name="T19" fmla="*/ 5 h 8"/>
                  <a:gd name="T20" fmla="*/ 0 w 27"/>
                  <a:gd name="T21" fmla="*/ 0 h 8"/>
                  <a:gd name="T22" fmla="*/ 4 w 27"/>
                  <a:gd name="T23" fmla="*/ 3 h 8"/>
                  <a:gd name="T24" fmla="*/ 7 w 27"/>
                  <a:gd name="T25" fmla="*/ 0 h 8"/>
                  <a:gd name="T26" fmla="*/ 10 w 27"/>
                  <a:gd name="T27" fmla="*/ 3 h 8"/>
                  <a:gd name="T28" fmla="*/ 13 w 27"/>
                  <a:gd name="T29" fmla="*/ 0 h 8"/>
                  <a:gd name="T30" fmla="*/ 17 w 27"/>
                  <a:gd name="T31" fmla="*/ 3 h 8"/>
                  <a:gd name="T32" fmla="*/ 20 w 27"/>
                  <a:gd name="T33" fmla="*/ 0 h 8"/>
                  <a:gd name="T34" fmla="*/ 23 w 27"/>
                  <a:gd name="T35" fmla="*/ 3 h 8"/>
                  <a:gd name="T36" fmla="*/ 27 w 27"/>
                  <a:gd name="T37" fmla="*/ 0 h 8"/>
                  <a:gd name="T38" fmla="*/ 27 w 27"/>
                  <a:gd name="T39" fmla="*/ 5 h 8"/>
                  <a:gd name="T40" fmla="*/ 27 w 27"/>
                  <a:gd name="T41" fmla="*/ 4 h 8"/>
                  <a:gd name="T42" fmla="*/ 27 w 27"/>
                  <a:gd name="T43" fmla="*/ 5 h 8"/>
                  <a:gd name="T44" fmla="*/ 23 w 27"/>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8">
                    <a:moveTo>
                      <a:pt x="23" y="8"/>
                    </a:moveTo>
                    <a:cubicBezTo>
                      <a:pt x="21" y="8"/>
                      <a:pt x="21" y="7"/>
                      <a:pt x="20" y="6"/>
                    </a:cubicBezTo>
                    <a:cubicBezTo>
                      <a:pt x="19" y="7"/>
                      <a:pt x="18" y="8"/>
                      <a:pt x="17" y="8"/>
                    </a:cubicBezTo>
                    <a:cubicBezTo>
                      <a:pt x="15" y="8"/>
                      <a:pt x="14" y="7"/>
                      <a:pt x="13" y="6"/>
                    </a:cubicBezTo>
                    <a:cubicBezTo>
                      <a:pt x="13" y="7"/>
                      <a:pt x="12" y="8"/>
                      <a:pt x="10" y="8"/>
                    </a:cubicBezTo>
                    <a:cubicBezTo>
                      <a:pt x="8" y="8"/>
                      <a:pt x="8" y="7"/>
                      <a:pt x="7" y="6"/>
                    </a:cubicBezTo>
                    <a:cubicBezTo>
                      <a:pt x="6" y="7"/>
                      <a:pt x="5" y="8"/>
                      <a:pt x="4" y="8"/>
                    </a:cubicBezTo>
                    <a:cubicBezTo>
                      <a:pt x="1" y="8"/>
                      <a:pt x="1" y="6"/>
                      <a:pt x="0" y="5"/>
                    </a:cubicBezTo>
                    <a:cubicBezTo>
                      <a:pt x="0" y="5"/>
                      <a:pt x="0" y="4"/>
                      <a:pt x="0" y="4"/>
                    </a:cubicBezTo>
                    <a:cubicBezTo>
                      <a:pt x="0" y="4"/>
                      <a:pt x="0" y="5"/>
                      <a:pt x="0" y="5"/>
                    </a:cubicBezTo>
                    <a:cubicBezTo>
                      <a:pt x="0" y="0"/>
                      <a:pt x="0" y="0"/>
                      <a:pt x="0" y="0"/>
                    </a:cubicBezTo>
                    <a:cubicBezTo>
                      <a:pt x="2" y="0"/>
                      <a:pt x="3" y="2"/>
                      <a:pt x="4" y="3"/>
                    </a:cubicBezTo>
                    <a:cubicBezTo>
                      <a:pt x="4" y="2"/>
                      <a:pt x="5" y="0"/>
                      <a:pt x="7" y="0"/>
                    </a:cubicBezTo>
                    <a:cubicBezTo>
                      <a:pt x="9" y="0"/>
                      <a:pt x="10" y="2"/>
                      <a:pt x="10" y="3"/>
                    </a:cubicBezTo>
                    <a:cubicBezTo>
                      <a:pt x="11" y="2"/>
                      <a:pt x="12" y="0"/>
                      <a:pt x="13" y="0"/>
                    </a:cubicBezTo>
                    <a:cubicBezTo>
                      <a:pt x="15" y="0"/>
                      <a:pt x="16" y="2"/>
                      <a:pt x="17" y="3"/>
                    </a:cubicBezTo>
                    <a:cubicBezTo>
                      <a:pt x="17" y="2"/>
                      <a:pt x="18" y="0"/>
                      <a:pt x="20" y="0"/>
                    </a:cubicBezTo>
                    <a:cubicBezTo>
                      <a:pt x="22" y="0"/>
                      <a:pt x="23" y="2"/>
                      <a:pt x="23" y="3"/>
                    </a:cubicBezTo>
                    <a:cubicBezTo>
                      <a:pt x="24" y="2"/>
                      <a:pt x="25" y="0"/>
                      <a:pt x="27" y="0"/>
                    </a:cubicBezTo>
                    <a:cubicBezTo>
                      <a:pt x="27" y="5"/>
                      <a:pt x="27" y="5"/>
                      <a:pt x="27" y="5"/>
                    </a:cubicBezTo>
                    <a:cubicBezTo>
                      <a:pt x="27" y="5"/>
                      <a:pt x="27" y="4"/>
                      <a:pt x="27" y="4"/>
                    </a:cubicBezTo>
                    <a:cubicBezTo>
                      <a:pt x="27" y="4"/>
                      <a:pt x="27" y="5"/>
                      <a:pt x="27" y="5"/>
                    </a:cubicBezTo>
                    <a:cubicBezTo>
                      <a:pt x="26" y="6"/>
                      <a:pt x="25" y="8"/>
                      <a:pt x="2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5" name="Freeform 62"/>
              <p:cNvSpPr/>
              <p:nvPr/>
            </p:nvSpPr>
            <p:spPr bwMode="auto">
              <a:xfrm>
                <a:off x="7062788" y="2738438"/>
                <a:ext cx="134938" cy="112713"/>
              </a:xfrm>
              <a:custGeom>
                <a:avLst/>
                <a:gdLst>
                  <a:gd name="T0" fmla="*/ 36 w 36"/>
                  <a:gd name="T1" fmla="*/ 30 h 30"/>
                  <a:gd name="T2" fmla="*/ 31 w 36"/>
                  <a:gd name="T3" fmla="*/ 30 h 30"/>
                  <a:gd name="T4" fmla="*/ 31 w 36"/>
                  <a:gd name="T5" fmla="*/ 18 h 30"/>
                  <a:gd name="T6" fmla="*/ 18 w 36"/>
                  <a:gd name="T7" fmla="*/ 4 h 30"/>
                  <a:gd name="T8" fmla="*/ 4 w 36"/>
                  <a:gd name="T9" fmla="*/ 18 h 30"/>
                  <a:gd name="T10" fmla="*/ 4 w 36"/>
                  <a:gd name="T11" fmla="*/ 30 h 30"/>
                  <a:gd name="T12" fmla="*/ 0 w 36"/>
                  <a:gd name="T13" fmla="*/ 30 h 30"/>
                  <a:gd name="T14" fmla="*/ 0 w 36"/>
                  <a:gd name="T15" fmla="*/ 18 h 30"/>
                  <a:gd name="T16" fmla="*/ 18 w 36"/>
                  <a:gd name="T17" fmla="*/ 0 h 30"/>
                  <a:gd name="T18" fmla="*/ 36 w 36"/>
                  <a:gd name="T19" fmla="*/ 18 h 30"/>
                  <a:gd name="T20" fmla="*/ 36 w 36"/>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0">
                    <a:moveTo>
                      <a:pt x="36" y="30"/>
                    </a:moveTo>
                    <a:cubicBezTo>
                      <a:pt x="31" y="30"/>
                      <a:pt x="31" y="30"/>
                      <a:pt x="31" y="30"/>
                    </a:cubicBezTo>
                    <a:cubicBezTo>
                      <a:pt x="31" y="18"/>
                      <a:pt x="31" y="18"/>
                      <a:pt x="31" y="18"/>
                    </a:cubicBezTo>
                    <a:cubicBezTo>
                      <a:pt x="31" y="10"/>
                      <a:pt x="25" y="4"/>
                      <a:pt x="18" y="4"/>
                    </a:cubicBezTo>
                    <a:cubicBezTo>
                      <a:pt x="10" y="4"/>
                      <a:pt x="4" y="10"/>
                      <a:pt x="4" y="18"/>
                    </a:cubicBezTo>
                    <a:cubicBezTo>
                      <a:pt x="4" y="30"/>
                      <a:pt x="4" y="30"/>
                      <a:pt x="4" y="30"/>
                    </a:cubicBezTo>
                    <a:cubicBezTo>
                      <a:pt x="0" y="30"/>
                      <a:pt x="0" y="30"/>
                      <a:pt x="0" y="30"/>
                    </a:cubicBezTo>
                    <a:cubicBezTo>
                      <a:pt x="0" y="18"/>
                      <a:pt x="0" y="18"/>
                      <a:pt x="0" y="18"/>
                    </a:cubicBezTo>
                    <a:cubicBezTo>
                      <a:pt x="0" y="8"/>
                      <a:pt x="8" y="0"/>
                      <a:pt x="18" y="0"/>
                    </a:cubicBezTo>
                    <a:cubicBezTo>
                      <a:pt x="28" y="0"/>
                      <a:pt x="36" y="8"/>
                      <a:pt x="36" y="18"/>
                    </a:cubicBezTo>
                    <a:lnTo>
                      <a:pt x="3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6" name="Freeform 63"/>
              <p:cNvSpPr/>
              <p:nvPr/>
            </p:nvSpPr>
            <p:spPr bwMode="auto">
              <a:xfrm>
                <a:off x="7189788" y="2790825"/>
                <a:ext cx="36513" cy="68263"/>
              </a:xfrm>
              <a:custGeom>
                <a:avLst/>
                <a:gdLst>
                  <a:gd name="T0" fmla="*/ 0 w 10"/>
                  <a:gd name="T1" fmla="*/ 18 h 18"/>
                  <a:gd name="T2" fmla="*/ 0 w 10"/>
                  <a:gd name="T3" fmla="*/ 13 h 18"/>
                  <a:gd name="T4" fmla="*/ 5 w 10"/>
                  <a:gd name="T5" fmla="*/ 9 h 18"/>
                  <a:gd name="T6" fmla="*/ 0 w 10"/>
                  <a:gd name="T7" fmla="*/ 4 h 18"/>
                  <a:gd name="T8" fmla="*/ 0 w 10"/>
                  <a:gd name="T9" fmla="*/ 0 h 18"/>
                  <a:gd name="T10" fmla="*/ 10 w 10"/>
                  <a:gd name="T11" fmla="*/ 9 h 18"/>
                  <a:gd name="T12" fmla="*/ 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0" y="18"/>
                    </a:moveTo>
                    <a:cubicBezTo>
                      <a:pt x="0" y="13"/>
                      <a:pt x="0" y="13"/>
                      <a:pt x="0" y="13"/>
                    </a:cubicBezTo>
                    <a:cubicBezTo>
                      <a:pt x="3" y="13"/>
                      <a:pt x="5" y="11"/>
                      <a:pt x="5" y="9"/>
                    </a:cubicBezTo>
                    <a:cubicBezTo>
                      <a:pt x="5" y="6"/>
                      <a:pt x="3" y="4"/>
                      <a:pt x="0" y="4"/>
                    </a:cubicBezTo>
                    <a:cubicBezTo>
                      <a:pt x="0" y="0"/>
                      <a:pt x="0" y="0"/>
                      <a:pt x="0" y="0"/>
                    </a:cubicBezTo>
                    <a:cubicBezTo>
                      <a:pt x="5" y="0"/>
                      <a:pt x="10" y="4"/>
                      <a:pt x="10" y="9"/>
                    </a:cubicBezTo>
                    <a:cubicBezTo>
                      <a:pt x="10" y="14"/>
                      <a:pt x="5" y="18"/>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7" name="Freeform 64"/>
              <p:cNvSpPr/>
              <p:nvPr/>
            </p:nvSpPr>
            <p:spPr bwMode="auto">
              <a:xfrm>
                <a:off x="7032626" y="2790825"/>
                <a:ext cx="36513" cy="68263"/>
              </a:xfrm>
              <a:custGeom>
                <a:avLst/>
                <a:gdLst>
                  <a:gd name="T0" fmla="*/ 10 w 10"/>
                  <a:gd name="T1" fmla="*/ 18 h 18"/>
                  <a:gd name="T2" fmla="*/ 0 w 10"/>
                  <a:gd name="T3" fmla="*/ 9 h 18"/>
                  <a:gd name="T4" fmla="*/ 10 w 10"/>
                  <a:gd name="T5" fmla="*/ 0 h 18"/>
                  <a:gd name="T6" fmla="*/ 10 w 10"/>
                  <a:gd name="T7" fmla="*/ 4 h 18"/>
                  <a:gd name="T8" fmla="*/ 4 w 10"/>
                  <a:gd name="T9" fmla="*/ 9 h 18"/>
                  <a:gd name="T10" fmla="*/ 10 w 10"/>
                  <a:gd name="T11" fmla="*/ 13 h 18"/>
                  <a:gd name="T12" fmla="*/ 1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10" y="18"/>
                    </a:moveTo>
                    <a:cubicBezTo>
                      <a:pt x="4" y="18"/>
                      <a:pt x="0" y="14"/>
                      <a:pt x="0" y="9"/>
                    </a:cubicBezTo>
                    <a:cubicBezTo>
                      <a:pt x="0" y="4"/>
                      <a:pt x="4" y="0"/>
                      <a:pt x="10" y="0"/>
                    </a:cubicBezTo>
                    <a:cubicBezTo>
                      <a:pt x="10" y="4"/>
                      <a:pt x="10" y="4"/>
                      <a:pt x="10" y="4"/>
                    </a:cubicBezTo>
                    <a:cubicBezTo>
                      <a:pt x="7" y="4"/>
                      <a:pt x="4" y="6"/>
                      <a:pt x="4" y="9"/>
                    </a:cubicBezTo>
                    <a:cubicBezTo>
                      <a:pt x="4" y="11"/>
                      <a:pt x="7" y="13"/>
                      <a:pt x="10" y="13"/>
                    </a:cubicBez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8" name="Freeform 65"/>
              <p:cNvSpPr/>
              <p:nvPr/>
            </p:nvSpPr>
            <p:spPr bwMode="auto">
              <a:xfrm>
                <a:off x="7151688" y="2851150"/>
                <a:ext cx="46038" cy="33338"/>
              </a:xfrm>
              <a:custGeom>
                <a:avLst/>
                <a:gdLst>
                  <a:gd name="T0" fmla="*/ 1 w 12"/>
                  <a:gd name="T1" fmla="*/ 9 h 9"/>
                  <a:gd name="T2" fmla="*/ 0 w 12"/>
                  <a:gd name="T3" fmla="*/ 9 h 9"/>
                  <a:gd name="T4" fmla="*/ 0 w 12"/>
                  <a:gd name="T5" fmla="*/ 5 h 9"/>
                  <a:gd name="T6" fmla="*/ 6 w 12"/>
                  <a:gd name="T7" fmla="*/ 3 h 9"/>
                  <a:gd name="T8" fmla="*/ 7 w 12"/>
                  <a:gd name="T9" fmla="*/ 0 h 9"/>
                  <a:gd name="T10" fmla="*/ 12 w 12"/>
                  <a:gd name="T11" fmla="*/ 0 h 9"/>
                  <a:gd name="T12" fmla="*/ 9 w 12"/>
                  <a:gd name="T13" fmla="*/ 6 h 9"/>
                  <a:gd name="T14" fmla="*/ 1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1" y="9"/>
                    </a:moveTo>
                    <a:cubicBezTo>
                      <a:pt x="0" y="9"/>
                      <a:pt x="0" y="9"/>
                      <a:pt x="0" y="9"/>
                    </a:cubicBezTo>
                    <a:cubicBezTo>
                      <a:pt x="0" y="5"/>
                      <a:pt x="0" y="5"/>
                      <a:pt x="0" y="5"/>
                    </a:cubicBezTo>
                    <a:cubicBezTo>
                      <a:pt x="3" y="5"/>
                      <a:pt x="5" y="4"/>
                      <a:pt x="6" y="3"/>
                    </a:cubicBezTo>
                    <a:cubicBezTo>
                      <a:pt x="7" y="2"/>
                      <a:pt x="7" y="0"/>
                      <a:pt x="7" y="0"/>
                    </a:cubicBezTo>
                    <a:cubicBezTo>
                      <a:pt x="12" y="0"/>
                      <a:pt x="12" y="0"/>
                      <a:pt x="12" y="0"/>
                    </a:cubicBezTo>
                    <a:cubicBezTo>
                      <a:pt x="12" y="1"/>
                      <a:pt x="12" y="4"/>
                      <a:pt x="9" y="6"/>
                    </a:cubicBezTo>
                    <a:cubicBezTo>
                      <a:pt x="7" y="8"/>
                      <a:pt x="4" y="9"/>
                      <a:pt x="1"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9" name="Oval 66"/>
              <p:cNvSpPr>
                <a:spLocks noChangeArrowheads="1"/>
              </p:cNvSpPr>
              <p:nvPr/>
            </p:nvSpPr>
            <p:spPr bwMode="auto">
              <a:xfrm>
                <a:off x="7137401" y="2862263"/>
                <a:ext cx="25400"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0" name="Freeform 67"/>
              <p:cNvSpPr>
                <a:spLocks noEditPoints="1"/>
              </p:cNvSpPr>
              <p:nvPr/>
            </p:nvSpPr>
            <p:spPr bwMode="auto">
              <a:xfrm>
                <a:off x="6986588" y="2922588"/>
                <a:ext cx="239713" cy="228600"/>
              </a:xfrm>
              <a:custGeom>
                <a:avLst/>
                <a:gdLst>
                  <a:gd name="T0" fmla="*/ 121 w 151"/>
                  <a:gd name="T1" fmla="*/ 144 h 144"/>
                  <a:gd name="T2" fmla="*/ 76 w 151"/>
                  <a:gd name="T3" fmla="*/ 108 h 144"/>
                  <a:gd name="T4" fmla="*/ 29 w 151"/>
                  <a:gd name="T5" fmla="*/ 144 h 144"/>
                  <a:gd name="T6" fmla="*/ 45 w 151"/>
                  <a:gd name="T7" fmla="*/ 90 h 144"/>
                  <a:gd name="T8" fmla="*/ 0 w 151"/>
                  <a:gd name="T9" fmla="*/ 54 h 144"/>
                  <a:gd name="T10" fmla="*/ 57 w 151"/>
                  <a:gd name="T11" fmla="*/ 54 h 144"/>
                  <a:gd name="T12" fmla="*/ 76 w 151"/>
                  <a:gd name="T13" fmla="*/ 0 h 144"/>
                  <a:gd name="T14" fmla="*/ 92 w 151"/>
                  <a:gd name="T15" fmla="*/ 54 h 144"/>
                  <a:gd name="T16" fmla="*/ 151 w 151"/>
                  <a:gd name="T17" fmla="*/ 54 h 144"/>
                  <a:gd name="T18" fmla="*/ 104 w 151"/>
                  <a:gd name="T19" fmla="*/ 90 h 144"/>
                  <a:gd name="T20" fmla="*/ 121 w 151"/>
                  <a:gd name="T21" fmla="*/ 144 h 144"/>
                  <a:gd name="T22" fmla="*/ 31 w 151"/>
                  <a:gd name="T23" fmla="*/ 66 h 144"/>
                  <a:gd name="T24" fmla="*/ 57 w 151"/>
                  <a:gd name="T25" fmla="*/ 85 h 144"/>
                  <a:gd name="T26" fmla="*/ 48 w 151"/>
                  <a:gd name="T27" fmla="*/ 116 h 144"/>
                  <a:gd name="T28" fmla="*/ 76 w 151"/>
                  <a:gd name="T29" fmla="*/ 97 h 144"/>
                  <a:gd name="T30" fmla="*/ 102 w 151"/>
                  <a:gd name="T31" fmla="*/ 116 h 144"/>
                  <a:gd name="T32" fmla="*/ 92 w 151"/>
                  <a:gd name="T33" fmla="*/ 85 h 144"/>
                  <a:gd name="T34" fmla="*/ 118 w 151"/>
                  <a:gd name="T35" fmla="*/ 66 h 144"/>
                  <a:gd name="T36" fmla="*/ 85 w 151"/>
                  <a:gd name="T37" fmla="*/ 66 h 144"/>
                  <a:gd name="T38" fmla="*/ 76 w 151"/>
                  <a:gd name="T39" fmla="*/ 33 h 144"/>
                  <a:gd name="T40" fmla="*/ 64 w 151"/>
                  <a:gd name="T41" fmla="*/ 66 h 144"/>
                  <a:gd name="T42" fmla="*/ 31 w 151"/>
                  <a:gd name="T43" fmla="*/ 6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44">
                    <a:moveTo>
                      <a:pt x="121" y="144"/>
                    </a:moveTo>
                    <a:lnTo>
                      <a:pt x="76" y="108"/>
                    </a:lnTo>
                    <a:lnTo>
                      <a:pt x="29" y="144"/>
                    </a:lnTo>
                    <a:lnTo>
                      <a:pt x="45" y="90"/>
                    </a:lnTo>
                    <a:lnTo>
                      <a:pt x="0" y="54"/>
                    </a:lnTo>
                    <a:lnTo>
                      <a:pt x="57" y="54"/>
                    </a:lnTo>
                    <a:lnTo>
                      <a:pt x="76" y="0"/>
                    </a:lnTo>
                    <a:lnTo>
                      <a:pt x="92" y="54"/>
                    </a:lnTo>
                    <a:lnTo>
                      <a:pt x="151" y="54"/>
                    </a:lnTo>
                    <a:lnTo>
                      <a:pt x="104" y="90"/>
                    </a:lnTo>
                    <a:lnTo>
                      <a:pt x="121" y="144"/>
                    </a:lnTo>
                    <a:close/>
                    <a:moveTo>
                      <a:pt x="31" y="66"/>
                    </a:moveTo>
                    <a:lnTo>
                      <a:pt x="57" y="85"/>
                    </a:lnTo>
                    <a:lnTo>
                      <a:pt x="48" y="116"/>
                    </a:lnTo>
                    <a:lnTo>
                      <a:pt x="76" y="97"/>
                    </a:lnTo>
                    <a:lnTo>
                      <a:pt x="102" y="116"/>
                    </a:lnTo>
                    <a:lnTo>
                      <a:pt x="92" y="85"/>
                    </a:lnTo>
                    <a:lnTo>
                      <a:pt x="118" y="66"/>
                    </a:lnTo>
                    <a:lnTo>
                      <a:pt x="85" y="66"/>
                    </a:lnTo>
                    <a:lnTo>
                      <a:pt x="76" y="33"/>
                    </a:lnTo>
                    <a:lnTo>
                      <a:pt x="64" y="66"/>
                    </a:lnTo>
                    <a:lnTo>
                      <a:pt x="3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1" name="Freeform 68"/>
              <p:cNvSpPr/>
              <p:nvPr/>
            </p:nvSpPr>
            <p:spPr bwMode="auto">
              <a:xfrm>
                <a:off x="5006976" y="3806825"/>
                <a:ext cx="79375" cy="79375"/>
              </a:xfrm>
              <a:custGeom>
                <a:avLst/>
                <a:gdLst>
                  <a:gd name="T0" fmla="*/ 10 w 50"/>
                  <a:gd name="T1" fmla="*/ 50 h 50"/>
                  <a:gd name="T2" fmla="*/ 0 w 50"/>
                  <a:gd name="T3" fmla="*/ 50 h 50"/>
                  <a:gd name="T4" fmla="*/ 0 w 50"/>
                  <a:gd name="T5" fmla="*/ 0 h 50"/>
                  <a:gd name="T6" fmla="*/ 50 w 50"/>
                  <a:gd name="T7" fmla="*/ 0 h 50"/>
                  <a:gd name="T8" fmla="*/ 50 w 50"/>
                  <a:gd name="T9" fmla="*/ 10 h 50"/>
                  <a:gd name="T10" fmla="*/ 10 w 50"/>
                  <a:gd name="T11" fmla="*/ 10 h 50"/>
                  <a:gd name="T12" fmla="*/ 10 w 5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10" y="50"/>
                    </a:moveTo>
                    <a:lnTo>
                      <a:pt x="0" y="50"/>
                    </a:lnTo>
                    <a:lnTo>
                      <a:pt x="0" y="0"/>
                    </a:lnTo>
                    <a:lnTo>
                      <a:pt x="50" y="0"/>
                    </a:lnTo>
                    <a:lnTo>
                      <a:pt x="50" y="10"/>
                    </a:lnTo>
                    <a:lnTo>
                      <a:pt x="10" y="10"/>
                    </a:lnTo>
                    <a:lnTo>
                      <a:pt x="1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2" name="Freeform 69"/>
              <p:cNvSpPr>
                <a:spLocks noEditPoints="1"/>
              </p:cNvSpPr>
              <p:nvPr/>
            </p:nvSpPr>
            <p:spPr bwMode="auto">
              <a:xfrm>
                <a:off x="4879976" y="3630613"/>
                <a:ext cx="212725" cy="263525"/>
              </a:xfrm>
              <a:custGeom>
                <a:avLst/>
                <a:gdLst>
                  <a:gd name="T0" fmla="*/ 87 w 134"/>
                  <a:gd name="T1" fmla="*/ 166 h 166"/>
                  <a:gd name="T2" fmla="*/ 0 w 134"/>
                  <a:gd name="T3" fmla="*/ 166 h 166"/>
                  <a:gd name="T4" fmla="*/ 0 w 134"/>
                  <a:gd name="T5" fmla="*/ 0 h 166"/>
                  <a:gd name="T6" fmla="*/ 134 w 134"/>
                  <a:gd name="T7" fmla="*/ 0 h 166"/>
                  <a:gd name="T8" fmla="*/ 134 w 134"/>
                  <a:gd name="T9" fmla="*/ 118 h 166"/>
                  <a:gd name="T10" fmla="*/ 87 w 134"/>
                  <a:gd name="T11" fmla="*/ 166 h 166"/>
                  <a:gd name="T12" fmla="*/ 12 w 134"/>
                  <a:gd name="T13" fmla="*/ 156 h 166"/>
                  <a:gd name="T14" fmla="*/ 82 w 134"/>
                  <a:gd name="T15" fmla="*/ 156 h 166"/>
                  <a:gd name="T16" fmla="*/ 125 w 134"/>
                  <a:gd name="T17" fmla="*/ 114 h 166"/>
                  <a:gd name="T18" fmla="*/ 125 w 134"/>
                  <a:gd name="T19" fmla="*/ 10 h 166"/>
                  <a:gd name="T20" fmla="*/ 12 w 134"/>
                  <a:gd name="T21" fmla="*/ 10 h 166"/>
                  <a:gd name="T22" fmla="*/ 12 w 134"/>
                  <a:gd name="T23" fmla="*/ 15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66">
                    <a:moveTo>
                      <a:pt x="87" y="166"/>
                    </a:moveTo>
                    <a:lnTo>
                      <a:pt x="0" y="166"/>
                    </a:lnTo>
                    <a:lnTo>
                      <a:pt x="0" y="0"/>
                    </a:lnTo>
                    <a:lnTo>
                      <a:pt x="134" y="0"/>
                    </a:lnTo>
                    <a:lnTo>
                      <a:pt x="134" y="118"/>
                    </a:lnTo>
                    <a:lnTo>
                      <a:pt x="87" y="166"/>
                    </a:lnTo>
                    <a:close/>
                    <a:moveTo>
                      <a:pt x="12" y="156"/>
                    </a:moveTo>
                    <a:lnTo>
                      <a:pt x="82" y="156"/>
                    </a:lnTo>
                    <a:lnTo>
                      <a:pt x="125" y="114"/>
                    </a:lnTo>
                    <a:lnTo>
                      <a:pt x="125" y="10"/>
                    </a:lnTo>
                    <a:lnTo>
                      <a:pt x="12" y="10"/>
                    </a:lnTo>
                    <a:lnTo>
                      <a:pt x="12"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3" name="Rectangle 70"/>
              <p:cNvSpPr>
                <a:spLocks noChangeArrowheads="1"/>
              </p:cNvSpPr>
              <p:nvPr/>
            </p:nvSpPr>
            <p:spPr bwMode="auto">
              <a:xfrm>
                <a:off x="4929188" y="3676650"/>
                <a:ext cx="698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34" name="Rectangle 71"/>
              <p:cNvSpPr>
                <a:spLocks noChangeArrowheads="1"/>
              </p:cNvSpPr>
              <p:nvPr/>
            </p:nvSpPr>
            <p:spPr bwMode="auto">
              <a:xfrm>
                <a:off x="4929188" y="3706813"/>
                <a:ext cx="1190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35" name="Rectangle 72"/>
              <p:cNvSpPr>
                <a:spLocks noChangeArrowheads="1"/>
              </p:cNvSpPr>
              <p:nvPr/>
            </p:nvSpPr>
            <p:spPr bwMode="auto">
              <a:xfrm>
                <a:off x="4929188" y="3732213"/>
                <a:ext cx="1190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36" name="Rectangle 73"/>
              <p:cNvSpPr>
                <a:spLocks noChangeArrowheads="1"/>
              </p:cNvSpPr>
              <p:nvPr/>
            </p:nvSpPr>
            <p:spPr bwMode="auto">
              <a:xfrm>
                <a:off x="4929188" y="3762375"/>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37" name="Freeform 74"/>
              <p:cNvSpPr>
                <a:spLocks noEditPoints="1"/>
              </p:cNvSpPr>
              <p:nvPr/>
            </p:nvSpPr>
            <p:spPr bwMode="auto">
              <a:xfrm>
                <a:off x="4841876" y="3413125"/>
                <a:ext cx="173038" cy="90488"/>
              </a:xfrm>
              <a:custGeom>
                <a:avLst/>
                <a:gdLst>
                  <a:gd name="T0" fmla="*/ 92 w 109"/>
                  <a:gd name="T1" fmla="*/ 57 h 57"/>
                  <a:gd name="T2" fmla="*/ 14 w 109"/>
                  <a:gd name="T3" fmla="*/ 57 h 57"/>
                  <a:gd name="T4" fmla="*/ 0 w 109"/>
                  <a:gd name="T5" fmla="*/ 0 h 57"/>
                  <a:gd name="T6" fmla="*/ 109 w 109"/>
                  <a:gd name="T7" fmla="*/ 0 h 57"/>
                  <a:gd name="T8" fmla="*/ 92 w 109"/>
                  <a:gd name="T9" fmla="*/ 57 h 57"/>
                  <a:gd name="T10" fmla="*/ 24 w 109"/>
                  <a:gd name="T11" fmla="*/ 48 h 57"/>
                  <a:gd name="T12" fmla="*/ 85 w 109"/>
                  <a:gd name="T13" fmla="*/ 48 h 57"/>
                  <a:gd name="T14" fmla="*/ 95 w 109"/>
                  <a:gd name="T15" fmla="*/ 10 h 57"/>
                  <a:gd name="T16" fmla="*/ 12 w 109"/>
                  <a:gd name="T17" fmla="*/ 10 h 57"/>
                  <a:gd name="T18" fmla="*/ 24 w 109"/>
                  <a:gd name="T19"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7">
                    <a:moveTo>
                      <a:pt x="92" y="57"/>
                    </a:moveTo>
                    <a:lnTo>
                      <a:pt x="14" y="57"/>
                    </a:lnTo>
                    <a:lnTo>
                      <a:pt x="0" y="0"/>
                    </a:lnTo>
                    <a:lnTo>
                      <a:pt x="109" y="0"/>
                    </a:lnTo>
                    <a:lnTo>
                      <a:pt x="92" y="57"/>
                    </a:lnTo>
                    <a:close/>
                    <a:moveTo>
                      <a:pt x="24" y="48"/>
                    </a:moveTo>
                    <a:lnTo>
                      <a:pt x="85" y="48"/>
                    </a:lnTo>
                    <a:lnTo>
                      <a:pt x="95" y="10"/>
                    </a:lnTo>
                    <a:lnTo>
                      <a:pt x="12" y="10"/>
                    </a:lnTo>
                    <a:lnTo>
                      <a:pt x="2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8" name="Freeform 75"/>
              <p:cNvSpPr/>
              <p:nvPr/>
            </p:nvSpPr>
            <p:spPr bwMode="auto">
              <a:xfrm>
                <a:off x="4811713" y="3382963"/>
                <a:ext cx="68263" cy="117475"/>
              </a:xfrm>
              <a:custGeom>
                <a:avLst/>
                <a:gdLst>
                  <a:gd name="T0" fmla="*/ 33 w 43"/>
                  <a:gd name="T1" fmla="*/ 74 h 74"/>
                  <a:gd name="T2" fmla="*/ 17 w 43"/>
                  <a:gd name="T3" fmla="*/ 10 h 74"/>
                  <a:gd name="T4" fmla="*/ 0 w 43"/>
                  <a:gd name="T5" fmla="*/ 10 h 74"/>
                  <a:gd name="T6" fmla="*/ 0 w 43"/>
                  <a:gd name="T7" fmla="*/ 0 h 74"/>
                  <a:gd name="T8" fmla="*/ 24 w 43"/>
                  <a:gd name="T9" fmla="*/ 0 h 74"/>
                  <a:gd name="T10" fmla="*/ 43 w 43"/>
                  <a:gd name="T11" fmla="*/ 69 h 74"/>
                  <a:gd name="T12" fmla="*/ 33 w 4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43" h="74">
                    <a:moveTo>
                      <a:pt x="33" y="74"/>
                    </a:moveTo>
                    <a:lnTo>
                      <a:pt x="17" y="10"/>
                    </a:lnTo>
                    <a:lnTo>
                      <a:pt x="0" y="10"/>
                    </a:lnTo>
                    <a:lnTo>
                      <a:pt x="0" y="0"/>
                    </a:lnTo>
                    <a:lnTo>
                      <a:pt x="24" y="0"/>
                    </a:lnTo>
                    <a:lnTo>
                      <a:pt x="43" y="69"/>
                    </a:lnTo>
                    <a:lnTo>
                      <a:pt x="33"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9" name="Freeform 76"/>
              <p:cNvSpPr>
                <a:spLocks noEditPoints="1"/>
              </p:cNvSpPr>
              <p:nvPr/>
            </p:nvSpPr>
            <p:spPr bwMode="auto">
              <a:xfrm>
                <a:off x="4868863" y="3506788"/>
                <a:ext cx="44450"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0" name="Freeform 77"/>
              <p:cNvSpPr>
                <a:spLocks noEditPoints="1"/>
              </p:cNvSpPr>
              <p:nvPr/>
            </p:nvSpPr>
            <p:spPr bwMode="auto">
              <a:xfrm>
                <a:off x="4935538" y="3506788"/>
                <a:ext cx="46038"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1" name="Freeform 78"/>
              <p:cNvSpPr/>
              <p:nvPr/>
            </p:nvSpPr>
            <p:spPr bwMode="auto">
              <a:xfrm>
                <a:off x="5397501" y="4362450"/>
                <a:ext cx="134938" cy="38100"/>
              </a:xfrm>
              <a:custGeom>
                <a:avLst/>
                <a:gdLst>
                  <a:gd name="T0" fmla="*/ 35 w 36"/>
                  <a:gd name="T1" fmla="*/ 10 h 10"/>
                  <a:gd name="T2" fmla="*/ 0 w 36"/>
                  <a:gd name="T3" fmla="*/ 6 h 10"/>
                  <a:gd name="T4" fmla="*/ 0 w 36"/>
                  <a:gd name="T5" fmla="*/ 1 h 10"/>
                  <a:gd name="T6" fmla="*/ 36 w 36"/>
                  <a:gd name="T7" fmla="*/ 6 h 10"/>
                  <a:gd name="T8" fmla="*/ 35 w 36"/>
                  <a:gd name="T9" fmla="*/ 10 h 10"/>
                </a:gdLst>
                <a:ahLst/>
                <a:cxnLst>
                  <a:cxn ang="0">
                    <a:pos x="T0" y="T1"/>
                  </a:cxn>
                  <a:cxn ang="0">
                    <a:pos x="T2" y="T3"/>
                  </a:cxn>
                  <a:cxn ang="0">
                    <a:pos x="T4" y="T5"/>
                  </a:cxn>
                  <a:cxn ang="0">
                    <a:pos x="T6" y="T7"/>
                  </a:cxn>
                  <a:cxn ang="0">
                    <a:pos x="T8" y="T9"/>
                  </a:cxn>
                </a:cxnLst>
                <a:rect l="0" t="0" r="r" b="b"/>
                <a:pathLst>
                  <a:path w="36" h="10">
                    <a:moveTo>
                      <a:pt x="35" y="10"/>
                    </a:moveTo>
                    <a:cubicBezTo>
                      <a:pt x="24" y="6"/>
                      <a:pt x="12" y="4"/>
                      <a:pt x="0" y="6"/>
                    </a:cubicBezTo>
                    <a:cubicBezTo>
                      <a:pt x="0" y="1"/>
                      <a:pt x="0" y="1"/>
                      <a:pt x="0" y="1"/>
                    </a:cubicBezTo>
                    <a:cubicBezTo>
                      <a:pt x="12" y="0"/>
                      <a:pt x="25" y="1"/>
                      <a:pt x="36" y="6"/>
                    </a:cubicBezTo>
                    <a:lnTo>
                      <a:pt x="3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2" name="Freeform 79"/>
              <p:cNvSpPr/>
              <p:nvPr/>
            </p:nvSpPr>
            <p:spPr bwMode="auto">
              <a:xfrm>
                <a:off x="5303838" y="4384675"/>
                <a:ext cx="36513" cy="26988"/>
              </a:xfrm>
              <a:custGeom>
                <a:avLst/>
                <a:gdLst>
                  <a:gd name="T0" fmla="*/ 2 w 10"/>
                  <a:gd name="T1" fmla="*/ 7 h 7"/>
                  <a:gd name="T2" fmla="*/ 0 w 10"/>
                  <a:gd name="T3" fmla="*/ 3 h 7"/>
                  <a:gd name="T4" fmla="*/ 8 w 10"/>
                  <a:gd name="T5" fmla="*/ 0 h 7"/>
                  <a:gd name="T6" fmla="*/ 10 w 10"/>
                  <a:gd name="T7" fmla="*/ 4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0" y="3"/>
                      <a:pt x="0" y="3"/>
                      <a:pt x="0" y="3"/>
                    </a:cubicBezTo>
                    <a:cubicBezTo>
                      <a:pt x="3" y="2"/>
                      <a:pt x="5" y="1"/>
                      <a:pt x="8" y="0"/>
                    </a:cubicBezTo>
                    <a:cubicBezTo>
                      <a:pt x="10" y="4"/>
                      <a:pt x="10" y="4"/>
                      <a:pt x="10" y="4"/>
                    </a:cubicBezTo>
                    <a:cubicBezTo>
                      <a:pt x="7" y="5"/>
                      <a:pt x="5" y="6"/>
                      <a:pt x="2"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3" name="Freeform 80"/>
              <p:cNvSpPr/>
              <p:nvPr/>
            </p:nvSpPr>
            <p:spPr bwMode="auto">
              <a:xfrm>
                <a:off x="5348288" y="4249738"/>
                <a:ext cx="131763" cy="228600"/>
              </a:xfrm>
              <a:custGeom>
                <a:avLst/>
                <a:gdLst>
                  <a:gd name="T0" fmla="*/ 35 w 35"/>
                  <a:gd name="T1" fmla="*/ 61 h 61"/>
                  <a:gd name="T2" fmla="*/ 31 w 35"/>
                  <a:gd name="T3" fmla="*/ 61 h 61"/>
                  <a:gd name="T4" fmla="*/ 0 w 35"/>
                  <a:gd name="T5" fmla="*/ 3 h 61"/>
                  <a:gd name="T6" fmla="*/ 3 w 35"/>
                  <a:gd name="T7" fmla="*/ 0 h 61"/>
                  <a:gd name="T8" fmla="*/ 35 w 35"/>
                  <a:gd name="T9" fmla="*/ 61 h 61"/>
                </a:gdLst>
                <a:ahLst/>
                <a:cxnLst>
                  <a:cxn ang="0">
                    <a:pos x="T0" y="T1"/>
                  </a:cxn>
                  <a:cxn ang="0">
                    <a:pos x="T2" y="T3"/>
                  </a:cxn>
                  <a:cxn ang="0">
                    <a:pos x="T4" y="T5"/>
                  </a:cxn>
                  <a:cxn ang="0">
                    <a:pos x="T6" y="T7"/>
                  </a:cxn>
                  <a:cxn ang="0">
                    <a:pos x="T8" y="T9"/>
                  </a:cxn>
                </a:cxnLst>
                <a:rect l="0" t="0" r="r" b="b"/>
                <a:pathLst>
                  <a:path w="35" h="61">
                    <a:moveTo>
                      <a:pt x="35" y="61"/>
                    </a:moveTo>
                    <a:cubicBezTo>
                      <a:pt x="31" y="61"/>
                      <a:pt x="31" y="61"/>
                      <a:pt x="31" y="61"/>
                    </a:cubicBezTo>
                    <a:cubicBezTo>
                      <a:pt x="31" y="38"/>
                      <a:pt x="19" y="16"/>
                      <a:pt x="0" y="3"/>
                    </a:cubicBezTo>
                    <a:cubicBezTo>
                      <a:pt x="3" y="0"/>
                      <a:pt x="3" y="0"/>
                      <a:pt x="3" y="0"/>
                    </a:cubicBezTo>
                    <a:cubicBezTo>
                      <a:pt x="23" y="14"/>
                      <a:pt x="35" y="36"/>
                      <a:pt x="35" y="6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4" name="Freeform 81"/>
              <p:cNvSpPr/>
              <p:nvPr/>
            </p:nvSpPr>
            <p:spPr bwMode="auto">
              <a:xfrm>
                <a:off x="5386388" y="4224338"/>
                <a:ext cx="74613" cy="69850"/>
              </a:xfrm>
              <a:custGeom>
                <a:avLst/>
                <a:gdLst>
                  <a:gd name="T0" fmla="*/ 18 w 20"/>
                  <a:gd name="T1" fmla="*/ 19 h 19"/>
                  <a:gd name="T2" fmla="*/ 0 w 20"/>
                  <a:gd name="T3" fmla="*/ 3 h 19"/>
                  <a:gd name="T4" fmla="*/ 3 w 20"/>
                  <a:gd name="T5" fmla="*/ 0 h 19"/>
                  <a:gd name="T6" fmla="*/ 20 w 20"/>
                  <a:gd name="T7" fmla="*/ 16 h 19"/>
                  <a:gd name="T8" fmla="*/ 18 w 20"/>
                  <a:gd name="T9" fmla="*/ 19 h 19"/>
                </a:gdLst>
                <a:ahLst/>
                <a:cxnLst>
                  <a:cxn ang="0">
                    <a:pos x="T0" y="T1"/>
                  </a:cxn>
                  <a:cxn ang="0">
                    <a:pos x="T2" y="T3"/>
                  </a:cxn>
                  <a:cxn ang="0">
                    <a:pos x="T4" y="T5"/>
                  </a:cxn>
                  <a:cxn ang="0">
                    <a:pos x="T6" y="T7"/>
                  </a:cxn>
                  <a:cxn ang="0">
                    <a:pos x="T8" y="T9"/>
                  </a:cxn>
                </a:cxnLst>
                <a:rect l="0" t="0" r="r" b="b"/>
                <a:pathLst>
                  <a:path w="20" h="19">
                    <a:moveTo>
                      <a:pt x="18" y="19"/>
                    </a:moveTo>
                    <a:cubicBezTo>
                      <a:pt x="11" y="15"/>
                      <a:pt x="5" y="9"/>
                      <a:pt x="0" y="3"/>
                    </a:cubicBezTo>
                    <a:cubicBezTo>
                      <a:pt x="3" y="0"/>
                      <a:pt x="3" y="0"/>
                      <a:pt x="3" y="0"/>
                    </a:cubicBezTo>
                    <a:cubicBezTo>
                      <a:pt x="8" y="6"/>
                      <a:pt x="14" y="11"/>
                      <a:pt x="20" y="16"/>
                    </a:cubicBez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5" name="Freeform 82"/>
              <p:cNvSpPr/>
              <p:nvPr/>
            </p:nvSpPr>
            <p:spPr bwMode="auto">
              <a:xfrm>
                <a:off x="5505451" y="4310063"/>
                <a:ext cx="60325" cy="30163"/>
              </a:xfrm>
              <a:custGeom>
                <a:avLst/>
                <a:gdLst>
                  <a:gd name="T0" fmla="*/ 16 w 16"/>
                  <a:gd name="T1" fmla="*/ 8 h 8"/>
                  <a:gd name="T2" fmla="*/ 0 w 16"/>
                  <a:gd name="T3" fmla="*/ 4 h 8"/>
                  <a:gd name="T4" fmla="*/ 1 w 16"/>
                  <a:gd name="T5" fmla="*/ 0 h 8"/>
                  <a:gd name="T6" fmla="*/ 16 w 16"/>
                  <a:gd name="T7" fmla="*/ 4 h 8"/>
                  <a:gd name="T8" fmla="*/ 16 w 16"/>
                  <a:gd name="T9" fmla="*/ 8 h 8"/>
                </a:gdLst>
                <a:ahLst/>
                <a:cxnLst>
                  <a:cxn ang="0">
                    <a:pos x="T0" y="T1"/>
                  </a:cxn>
                  <a:cxn ang="0">
                    <a:pos x="T2" y="T3"/>
                  </a:cxn>
                  <a:cxn ang="0">
                    <a:pos x="T4" y="T5"/>
                  </a:cxn>
                  <a:cxn ang="0">
                    <a:pos x="T6" y="T7"/>
                  </a:cxn>
                  <a:cxn ang="0">
                    <a:pos x="T8" y="T9"/>
                  </a:cxn>
                </a:cxnLst>
                <a:rect l="0" t="0" r="r" b="b"/>
                <a:pathLst>
                  <a:path w="16" h="8">
                    <a:moveTo>
                      <a:pt x="16" y="8"/>
                    </a:moveTo>
                    <a:cubicBezTo>
                      <a:pt x="10" y="7"/>
                      <a:pt x="5" y="6"/>
                      <a:pt x="0" y="4"/>
                    </a:cubicBezTo>
                    <a:cubicBezTo>
                      <a:pt x="1" y="0"/>
                      <a:pt x="1" y="0"/>
                      <a:pt x="1" y="0"/>
                    </a:cubicBezTo>
                    <a:cubicBezTo>
                      <a:pt x="6" y="2"/>
                      <a:pt x="11" y="3"/>
                      <a:pt x="16" y="4"/>
                    </a:cubicBezTo>
                    <a:lnTo>
                      <a:pt x="1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6" name="Freeform 83"/>
              <p:cNvSpPr>
                <a:spLocks noEditPoints="1"/>
              </p:cNvSpPr>
              <p:nvPr/>
            </p:nvSpPr>
            <p:spPr bwMode="auto">
              <a:xfrm>
                <a:off x="5445126" y="4265613"/>
                <a:ext cx="71438" cy="74613"/>
              </a:xfrm>
              <a:custGeom>
                <a:avLst/>
                <a:gdLst>
                  <a:gd name="T0" fmla="*/ 10 w 19"/>
                  <a:gd name="T1" fmla="*/ 20 h 20"/>
                  <a:gd name="T2" fmla="*/ 0 w 19"/>
                  <a:gd name="T3" fmla="*/ 10 h 20"/>
                  <a:gd name="T4" fmla="*/ 10 w 19"/>
                  <a:gd name="T5" fmla="*/ 0 h 20"/>
                  <a:gd name="T6" fmla="*/ 19 w 19"/>
                  <a:gd name="T7" fmla="*/ 10 h 20"/>
                  <a:gd name="T8" fmla="*/ 10 w 19"/>
                  <a:gd name="T9" fmla="*/ 20 h 20"/>
                  <a:gd name="T10" fmla="*/ 10 w 19"/>
                  <a:gd name="T11" fmla="*/ 5 h 20"/>
                  <a:gd name="T12" fmla="*/ 4 w 19"/>
                  <a:gd name="T13" fmla="*/ 10 h 20"/>
                  <a:gd name="T14" fmla="*/ 10 w 19"/>
                  <a:gd name="T15" fmla="*/ 16 h 20"/>
                  <a:gd name="T16" fmla="*/ 15 w 19"/>
                  <a:gd name="T17" fmla="*/ 10 h 20"/>
                  <a:gd name="T18" fmla="*/ 10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10" y="20"/>
                    </a:moveTo>
                    <a:cubicBezTo>
                      <a:pt x="4" y="20"/>
                      <a:pt x="0" y="16"/>
                      <a:pt x="0" y="10"/>
                    </a:cubicBezTo>
                    <a:cubicBezTo>
                      <a:pt x="0" y="5"/>
                      <a:pt x="4" y="0"/>
                      <a:pt x="10" y="0"/>
                    </a:cubicBezTo>
                    <a:cubicBezTo>
                      <a:pt x="15" y="0"/>
                      <a:pt x="19" y="5"/>
                      <a:pt x="19" y="10"/>
                    </a:cubicBezTo>
                    <a:cubicBezTo>
                      <a:pt x="19" y="16"/>
                      <a:pt x="15" y="20"/>
                      <a:pt x="10" y="20"/>
                    </a:cubicBezTo>
                    <a:moveTo>
                      <a:pt x="10" y="5"/>
                    </a:moveTo>
                    <a:cubicBezTo>
                      <a:pt x="6" y="5"/>
                      <a:pt x="4" y="7"/>
                      <a:pt x="4" y="10"/>
                    </a:cubicBezTo>
                    <a:cubicBezTo>
                      <a:pt x="4" y="13"/>
                      <a:pt x="6" y="16"/>
                      <a:pt x="10" y="16"/>
                    </a:cubicBezTo>
                    <a:cubicBezTo>
                      <a:pt x="13" y="16"/>
                      <a:pt x="15" y="13"/>
                      <a:pt x="15" y="10"/>
                    </a:cubicBezTo>
                    <a:cubicBezTo>
                      <a:pt x="15" y="7"/>
                      <a:pt x="13" y="5"/>
                      <a:pt x="1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7" name="Freeform 84"/>
              <p:cNvSpPr>
                <a:spLocks noEditPoints="1"/>
              </p:cNvSpPr>
              <p:nvPr/>
            </p:nvSpPr>
            <p:spPr bwMode="auto">
              <a:xfrm>
                <a:off x="5516563" y="4370388"/>
                <a:ext cx="76200" cy="71438"/>
              </a:xfrm>
              <a:custGeom>
                <a:avLst/>
                <a:gdLst>
                  <a:gd name="T0" fmla="*/ 10 w 20"/>
                  <a:gd name="T1" fmla="*/ 19 h 19"/>
                  <a:gd name="T2" fmla="*/ 0 w 20"/>
                  <a:gd name="T3" fmla="*/ 10 h 19"/>
                  <a:gd name="T4" fmla="*/ 10 w 20"/>
                  <a:gd name="T5" fmla="*/ 0 h 19"/>
                  <a:gd name="T6" fmla="*/ 20 w 20"/>
                  <a:gd name="T7" fmla="*/ 10 h 19"/>
                  <a:gd name="T8" fmla="*/ 10 w 20"/>
                  <a:gd name="T9" fmla="*/ 19 h 19"/>
                  <a:gd name="T10" fmla="*/ 10 w 20"/>
                  <a:gd name="T11" fmla="*/ 4 h 19"/>
                  <a:gd name="T12" fmla="*/ 5 w 20"/>
                  <a:gd name="T13" fmla="*/ 10 h 19"/>
                  <a:gd name="T14" fmla="*/ 10 w 20"/>
                  <a:gd name="T15" fmla="*/ 15 h 19"/>
                  <a:gd name="T16" fmla="*/ 16 w 20"/>
                  <a:gd name="T17" fmla="*/ 10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5" y="19"/>
                      <a:pt x="0" y="15"/>
                      <a:pt x="0" y="10"/>
                    </a:cubicBezTo>
                    <a:cubicBezTo>
                      <a:pt x="0" y="4"/>
                      <a:pt x="5" y="0"/>
                      <a:pt x="10" y="0"/>
                    </a:cubicBezTo>
                    <a:cubicBezTo>
                      <a:pt x="16" y="0"/>
                      <a:pt x="20" y="4"/>
                      <a:pt x="20" y="10"/>
                    </a:cubicBezTo>
                    <a:cubicBezTo>
                      <a:pt x="20" y="15"/>
                      <a:pt x="16" y="19"/>
                      <a:pt x="10" y="19"/>
                    </a:cubicBezTo>
                    <a:moveTo>
                      <a:pt x="10" y="4"/>
                    </a:moveTo>
                    <a:cubicBezTo>
                      <a:pt x="7" y="4"/>
                      <a:pt x="5" y="7"/>
                      <a:pt x="5" y="10"/>
                    </a:cubicBezTo>
                    <a:cubicBezTo>
                      <a:pt x="5" y="13"/>
                      <a:pt x="7" y="15"/>
                      <a:pt x="10" y="15"/>
                    </a:cubicBezTo>
                    <a:cubicBezTo>
                      <a:pt x="13" y="15"/>
                      <a:pt x="16" y="13"/>
                      <a:pt x="16" y="10"/>
                    </a:cubicBezTo>
                    <a:cubicBezTo>
                      <a:pt x="16" y="7"/>
                      <a:pt x="13" y="4"/>
                      <a:pt x="1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8" name="Freeform 85"/>
              <p:cNvSpPr/>
              <p:nvPr/>
            </p:nvSpPr>
            <p:spPr bwMode="auto">
              <a:xfrm>
                <a:off x="5292726" y="4216400"/>
                <a:ext cx="284163" cy="284163"/>
              </a:xfrm>
              <a:custGeom>
                <a:avLst/>
                <a:gdLst>
                  <a:gd name="T0" fmla="*/ 38 w 76"/>
                  <a:gd name="T1" fmla="*/ 76 h 76"/>
                  <a:gd name="T2" fmla="*/ 0 w 76"/>
                  <a:gd name="T3" fmla="*/ 38 h 76"/>
                  <a:gd name="T4" fmla="*/ 38 w 76"/>
                  <a:gd name="T5" fmla="*/ 0 h 76"/>
                  <a:gd name="T6" fmla="*/ 76 w 76"/>
                  <a:gd name="T7" fmla="*/ 38 h 76"/>
                  <a:gd name="T8" fmla="*/ 75 w 76"/>
                  <a:gd name="T9" fmla="*/ 44 h 76"/>
                  <a:gd name="T10" fmla="*/ 71 w 76"/>
                  <a:gd name="T11" fmla="*/ 43 h 76"/>
                  <a:gd name="T12" fmla="*/ 71 w 76"/>
                  <a:gd name="T13" fmla="*/ 38 h 76"/>
                  <a:gd name="T14" fmla="*/ 38 w 76"/>
                  <a:gd name="T15" fmla="*/ 4 h 76"/>
                  <a:gd name="T16" fmla="*/ 4 w 76"/>
                  <a:gd name="T17" fmla="*/ 38 h 76"/>
                  <a:gd name="T18" fmla="*/ 38 w 76"/>
                  <a:gd name="T19" fmla="*/ 71 h 76"/>
                  <a:gd name="T20" fmla="*/ 66 w 76"/>
                  <a:gd name="T21" fmla="*/ 56 h 76"/>
                  <a:gd name="T22" fmla="*/ 69 w 76"/>
                  <a:gd name="T23" fmla="*/ 59 h 76"/>
                  <a:gd name="T24" fmla="*/ 38 w 76"/>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6">
                    <a:moveTo>
                      <a:pt x="38" y="76"/>
                    </a:moveTo>
                    <a:cubicBezTo>
                      <a:pt x="17" y="76"/>
                      <a:pt x="0" y="59"/>
                      <a:pt x="0" y="38"/>
                    </a:cubicBezTo>
                    <a:cubicBezTo>
                      <a:pt x="0" y="17"/>
                      <a:pt x="17" y="0"/>
                      <a:pt x="38" y="0"/>
                    </a:cubicBezTo>
                    <a:cubicBezTo>
                      <a:pt x="59" y="0"/>
                      <a:pt x="76" y="17"/>
                      <a:pt x="76" y="38"/>
                    </a:cubicBezTo>
                    <a:cubicBezTo>
                      <a:pt x="76" y="40"/>
                      <a:pt x="76" y="42"/>
                      <a:pt x="75" y="44"/>
                    </a:cubicBezTo>
                    <a:cubicBezTo>
                      <a:pt x="71" y="43"/>
                      <a:pt x="71" y="43"/>
                      <a:pt x="71" y="43"/>
                    </a:cubicBezTo>
                    <a:cubicBezTo>
                      <a:pt x="71" y="41"/>
                      <a:pt x="71" y="39"/>
                      <a:pt x="71" y="38"/>
                    </a:cubicBezTo>
                    <a:cubicBezTo>
                      <a:pt x="71" y="19"/>
                      <a:pt x="56" y="4"/>
                      <a:pt x="38" y="4"/>
                    </a:cubicBezTo>
                    <a:cubicBezTo>
                      <a:pt x="19" y="4"/>
                      <a:pt x="4" y="19"/>
                      <a:pt x="4" y="38"/>
                    </a:cubicBezTo>
                    <a:cubicBezTo>
                      <a:pt x="4" y="56"/>
                      <a:pt x="19" y="71"/>
                      <a:pt x="38" y="71"/>
                    </a:cubicBezTo>
                    <a:cubicBezTo>
                      <a:pt x="49" y="71"/>
                      <a:pt x="59" y="66"/>
                      <a:pt x="66" y="56"/>
                    </a:cubicBezTo>
                    <a:cubicBezTo>
                      <a:pt x="69" y="59"/>
                      <a:pt x="69" y="59"/>
                      <a:pt x="69" y="59"/>
                    </a:cubicBezTo>
                    <a:cubicBezTo>
                      <a:pt x="62" y="69"/>
                      <a:pt x="50" y="76"/>
                      <a:pt x="38"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9" name="Freeform 86"/>
              <p:cNvSpPr>
                <a:spLocks noEditPoints="1"/>
              </p:cNvSpPr>
              <p:nvPr/>
            </p:nvSpPr>
            <p:spPr bwMode="auto">
              <a:xfrm>
                <a:off x="5329238" y="4348163"/>
                <a:ext cx="74613" cy="74613"/>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moveTo>
                      <a:pt x="10" y="5"/>
                    </a:moveTo>
                    <a:cubicBezTo>
                      <a:pt x="7" y="5"/>
                      <a:pt x="5" y="7"/>
                      <a:pt x="5" y="10"/>
                    </a:cubicBezTo>
                    <a:cubicBezTo>
                      <a:pt x="5" y="13"/>
                      <a:pt x="7" y="16"/>
                      <a:pt x="10" y="16"/>
                    </a:cubicBezTo>
                    <a:cubicBezTo>
                      <a:pt x="13" y="16"/>
                      <a:pt x="16" y="13"/>
                      <a:pt x="16" y="10"/>
                    </a:cubicBezTo>
                    <a:cubicBezTo>
                      <a:pt x="16" y="7"/>
                      <a:pt x="13" y="5"/>
                      <a:pt x="1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0" name="Freeform 87"/>
              <p:cNvSpPr>
                <a:spLocks noEditPoints="1"/>
              </p:cNvSpPr>
              <p:nvPr/>
            </p:nvSpPr>
            <p:spPr bwMode="auto">
              <a:xfrm>
                <a:off x="6011863" y="4583113"/>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3" y="16"/>
                      <a:pt x="0" y="13"/>
                      <a:pt x="0" y="8"/>
                    </a:cubicBezTo>
                    <a:cubicBezTo>
                      <a:pt x="0" y="3"/>
                      <a:pt x="3" y="0"/>
                      <a:pt x="8" y="0"/>
                    </a:cubicBezTo>
                    <a:cubicBezTo>
                      <a:pt x="13" y="0"/>
                      <a:pt x="16" y="3"/>
                      <a:pt x="16" y="8"/>
                    </a:cubicBezTo>
                    <a:cubicBezTo>
                      <a:pt x="16" y="13"/>
                      <a:pt x="13" y="16"/>
                      <a:pt x="8" y="16"/>
                    </a:cubicBezTo>
                    <a:moveTo>
                      <a:pt x="8" y="4"/>
                    </a:moveTo>
                    <a:cubicBezTo>
                      <a:pt x="6" y="4"/>
                      <a:pt x="4" y="6"/>
                      <a:pt x="4" y="8"/>
                    </a:cubicBezTo>
                    <a:cubicBezTo>
                      <a:pt x="4" y="10"/>
                      <a:pt x="6" y="12"/>
                      <a:pt x="8" y="12"/>
                    </a:cubicBezTo>
                    <a:cubicBezTo>
                      <a:pt x="10" y="12"/>
                      <a:pt x="12" y="10"/>
                      <a:pt x="12" y="8"/>
                    </a:cubicBezTo>
                    <a:cubicBezTo>
                      <a:pt x="12" y="6"/>
                      <a:pt x="10" y="4"/>
                      <a:pt x="8"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1" name="Freeform 88"/>
              <p:cNvSpPr>
                <a:spLocks noEditPoints="1"/>
              </p:cNvSpPr>
              <p:nvPr/>
            </p:nvSpPr>
            <p:spPr bwMode="auto">
              <a:xfrm>
                <a:off x="6138863" y="4511675"/>
                <a:ext cx="65088" cy="65088"/>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4 h 17"/>
                  <a:gd name="T12" fmla="*/ 4 w 17"/>
                  <a:gd name="T13" fmla="*/ 9 h 17"/>
                  <a:gd name="T14" fmla="*/ 9 w 17"/>
                  <a:gd name="T15" fmla="*/ 13 h 17"/>
                  <a:gd name="T16" fmla="*/ 13 w 17"/>
                  <a:gd name="T17" fmla="*/ 9 h 17"/>
                  <a:gd name="T18" fmla="*/ 9 w 17"/>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4"/>
                    </a:moveTo>
                    <a:cubicBezTo>
                      <a:pt x="6" y="4"/>
                      <a:pt x="4" y="6"/>
                      <a:pt x="4" y="9"/>
                    </a:cubicBezTo>
                    <a:cubicBezTo>
                      <a:pt x="4" y="11"/>
                      <a:pt x="6" y="13"/>
                      <a:pt x="9" y="13"/>
                    </a:cubicBezTo>
                    <a:cubicBezTo>
                      <a:pt x="11" y="13"/>
                      <a:pt x="13" y="11"/>
                      <a:pt x="13" y="9"/>
                    </a:cubicBezTo>
                    <a:cubicBezTo>
                      <a:pt x="13" y="6"/>
                      <a:pt x="11" y="4"/>
                      <a:pt x="9"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2" name="Freeform 89"/>
              <p:cNvSpPr>
                <a:spLocks noEditPoints="1"/>
              </p:cNvSpPr>
              <p:nvPr/>
            </p:nvSpPr>
            <p:spPr bwMode="auto">
              <a:xfrm>
                <a:off x="6138863" y="4651375"/>
                <a:ext cx="65088"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4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5"/>
                    </a:moveTo>
                    <a:cubicBezTo>
                      <a:pt x="6" y="5"/>
                      <a:pt x="4" y="6"/>
                      <a:pt x="4" y="9"/>
                    </a:cubicBezTo>
                    <a:cubicBezTo>
                      <a:pt x="4" y="11"/>
                      <a:pt x="6" y="13"/>
                      <a:pt x="9" y="13"/>
                    </a:cubicBezTo>
                    <a:cubicBezTo>
                      <a:pt x="11" y="13"/>
                      <a:pt x="13" y="11"/>
                      <a:pt x="13" y="9"/>
                    </a:cubicBezTo>
                    <a:cubicBezTo>
                      <a:pt x="13" y="6"/>
                      <a:pt x="11" y="5"/>
                      <a:pt x="9"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3" name="Freeform 90"/>
              <p:cNvSpPr/>
              <p:nvPr/>
            </p:nvSpPr>
            <p:spPr bwMode="auto">
              <a:xfrm>
                <a:off x="6061076" y="4618038"/>
                <a:ext cx="90488" cy="58738"/>
              </a:xfrm>
              <a:custGeom>
                <a:avLst/>
                <a:gdLst>
                  <a:gd name="T0" fmla="*/ 52 w 57"/>
                  <a:gd name="T1" fmla="*/ 37 h 37"/>
                  <a:gd name="T2" fmla="*/ 0 w 57"/>
                  <a:gd name="T3" fmla="*/ 7 h 37"/>
                  <a:gd name="T4" fmla="*/ 5 w 57"/>
                  <a:gd name="T5" fmla="*/ 0 h 37"/>
                  <a:gd name="T6" fmla="*/ 57 w 57"/>
                  <a:gd name="T7" fmla="*/ 28 h 37"/>
                  <a:gd name="T8" fmla="*/ 52 w 57"/>
                  <a:gd name="T9" fmla="*/ 37 h 37"/>
                </a:gdLst>
                <a:ahLst/>
                <a:cxnLst>
                  <a:cxn ang="0">
                    <a:pos x="T0" y="T1"/>
                  </a:cxn>
                  <a:cxn ang="0">
                    <a:pos x="T2" y="T3"/>
                  </a:cxn>
                  <a:cxn ang="0">
                    <a:pos x="T4" y="T5"/>
                  </a:cxn>
                  <a:cxn ang="0">
                    <a:pos x="T6" y="T7"/>
                  </a:cxn>
                  <a:cxn ang="0">
                    <a:pos x="T8" y="T9"/>
                  </a:cxn>
                </a:cxnLst>
                <a:rect l="0" t="0" r="r" b="b"/>
                <a:pathLst>
                  <a:path w="57" h="37">
                    <a:moveTo>
                      <a:pt x="52" y="37"/>
                    </a:moveTo>
                    <a:lnTo>
                      <a:pt x="0" y="7"/>
                    </a:lnTo>
                    <a:lnTo>
                      <a:pt x="5" y="0"/>
                    </a:lnTo>
                    <a:lnTo>
                      <a:pt x="57" y="28"/>
                    </a:lnTo>
                    <a:lnTo>
                      <a:pt x="5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4" name="Freeform 91"/>
              <p:cNvSpPr/>
              <p:nvPr/>
            </p:nvSpPr>
            <p:spPr bwMode="auto">
              <a:xfrm>
                <a:off x="6061076" y="4549775"/>
                <a:ext cx="90488" cy="60325"/>
              </a:xfrm>
              <a:custGeom>
                <a:avLst/>
                <a:gdLst>
                  <a:gd name="T0" fmla="*/ 5 w 57"/>
                  <a:gd name="T1" fmla="*/ 38 h 38"/>
                  <a:gd name="T2" fmla="*/ 0 w 57"/>
                  <a:gd name="T3" fmla="*/ 31 h 38"/>
                  <a:gd name="T4" fmla="*/ 52 w 57"/>
                  <a:gd name="T5" fmla="*/ 0 h 38"/>
                  <a:gd name="T6" fmla="*/ 57 w 57"/>
                  <a:gd name="T7" fmla="*/ 10 h 38"/>
                  <a:gd name="T8" fmla="*/ 5 w 57"/>
                  <a:gd name="T9" fmla="*/ 38 h 38"/>
                </a:gdLst>
                <a:ahLst/>
                <a:cxnLst>
                  <a:cxn ang="0">
                    <a:pos x="T0" y="T1"/>
                  </a:cxn>
                  <a:cxn ang="0">
                    <a:pos x="T2" y="T3"/>
                  </a:cxn>
                  <a:cxn ang="0">
                    <a:pos x="T4" y="T5"/>
                  </a:cxn>
                  <a:cxn ang="0">
                    <a:pos x="T6" y="T7"/>
                  </a:cxn>
                  <a:cxn ang="0">
                    <a:pos x="T8" y="T9"/>
                  </a:cxn>
                </a:cxnLst>
                <a:rect l="0" t="0" r="r" b="b"/>
                <a:pathLst>
                  <a:path w="57" h="38">
                    <a:moveTo>
                      <a:pt x="5" y="38"/>
                    </a:moveTo>
                    <a:lnTo>
                      <a:pt x="0" y="31"/>
                    </a:lnTo>
                    <a:lnTo>
                      <a:pt x="52" y="0"/>
                    </a:lnTo>
                    <a:lnTo>
                      <a:pt x="57" y="10"/>
                    </a:lnTo>
                    <a:lnTo>
                      <a:pt x="5"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5" name="Rectangle 92"/>
              <p:cNvSpPr>
                <a:spLocks noChangeArrowheads="1"/>
              </p:cNvSpPr>
              <p:nvPr/>
            </p:nvSpPr>
            <p:spPr bwMode="auto">
              <a:xfrm>
                <a:off x="5056188" y="3308350"/>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56" name="Rectangle 93"/>
              <p:cNvSpPr>
                <a:spLocks noChangeArrowheads="1"/>
              </p:cNvSpPr>
              <p:nvPr/>
            </p:nvSpPr>
            <p:spPr bwMode="auto">
              <a:xfrm>
                <a:off x="5029201" y="3330575"/>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57" name="Rectangle 94"/>
              <p:cNvSpPr>
                <a:spLocks noChangeArrowheads="1"/>
              </p:cNvSpPr>
              <p:nvPr/>
            </p:nvSpPr>
            <p:spPr bwMode="auto">
              <a:xfrm>
                <a:off x="5006976" y="39878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58" name="Rectangle 95"/>
              <p:cNvSpPr>
                <a:spLocks noChangeArrowheads="1"/>
              </p:cNvSpPr>
              <p:nvPr/>
            </p:nvSpPr>
            <p:spPr bwMode="auto">
              <a:xfrm>
                <a:off x="4981576" y="4013200"/>
                <a:ext cx="63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59" name="Rectangle 96"/>
              <p:cNvSpPr>
                <a:spLocks noChangeArrowheads="1"/>
              </p:cNvSpPr>
              <p:nvPr/>
            </p:nvSpPr>
            <p:spPr bwMode="auto">
              <a:xfrm>
                <a:off x="5468938" y="232886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0" name="Rectangle 97"/>
              <p:cNvSpPr>
                <a:spLocks noChangeArrowheads="1"/>
              </p:cNvSpPr>
              <p:nvPr/>
            </p:nvSpPr>
            <p:spPr bwMode="auto">
              <a:xfrm>
                <a:off x="5441951" y="2355850"/>
                <a:ext cx="682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1" name="Rectangle 98"/>
              <p:cNvSpPr>
                <a:spLocks noChangeArrowheads="1"/>
              </p:cNvSpPr>
              <p:nvPr/>
            </p:nvSpPr>
            <p:spPr bwMode="auto">
              <a:xfrm>
                <a:off x="6919913" y="2859088"/>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2" name="Rectangle 99"/>
              <p:cNvSpPr>
                <a:spLocks noChangeArrowheads="1"/>
              </p:cNvSpPr>
              <p:nvPr/>
            </p:nvSpPr>
            <p:spPr bwMode="auto">
              <a:xfrm>
                <a:off x="6892926" y="2881313"/>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3" name="Rectangle 100"/>
              <p:cNvSpPr>
                <a:spLocks noChangeArrowheads="1"/>
              </p:cNvSpPr>
              <p:nvPr/>
            </p:nvSpPr>
            <p:spPr bwMode="auto">
              <a:xfrm>
                <a:off x="7316788" y="3489325"/>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4" name="Rectangle 101"/>
              <p:cNvSpPr>
                <a:spLocks noChangeArrowheads="1"/>
              </p:cNvSpPr>
              <p:nvPr/>
            </p:nvSpPr>
            <p:spPr bwMode="auto">
              <a:xfrm>
                <a:off x="7291388" y="3511550"/>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5" name="Rectangle 102"/>
              <p:cNvSpPr>
                <a:spLocks noChangeArrowheads="1"/>
              </p:cNvSpPr>
              <p:nvPr/>
            </p:nvSpPr>
            <p:spPr bwMode="auto">
              <a:xfrm>
                <a:off x="7043738" y="3443288"/>
                <a:ext cx="1905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6" name="Rectangle 103"/>
              <p:cNvSpPr>
                <a:spLocks noChangeArrowheads="1"/>
              </p:cNvSpPr>
              <p:nvPr/>
            </p:nvSpPr>
            <p:spPr bwMode="auto">
              <a:xfrm>
                <a:off x="7021513" y="347027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7" name="Rectangle 104"/>
              <p:cNvSpPr>
                <a:spLocks noChangeArrowheads="1"/>
              </p:cNvSpPr>
              <p:nvPr/>
            </p:nvSpPr>
            <p:spPr bwMode="auto">
              <a:xfrm>
                <a:off x="6083301" y="2157413"/>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8" name="Rectangle 105"/>
              <p:cNvSpPr>
                <a:spLocks noChangeArrowheads="1"/>
              </p:cNvSpPr>
              <p:nvPr/>
            </p:nvSpPr>
            <p:spPr bwMode="auto">
              <a:xfrm>
                <a:off x="6056313" y="2179638"/>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69" name="Rectangle 106"/>
              <p:cNvSpPr>
                <a:spLocks noChangeArrowheads="1"/>
              </p:cNvSpPr>
              <p:nvPr/>
            </p:nvSpPr>
            <p:spPr bwMode="auto">
              <a:xfrm>
                <a:off x="6034088" y="43815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70" name="Rectangle 107"/>
              <p:cNvSpPr>
                <a:spLocks noChangeArrowheads="1"/>
              </p:cNvSpPr>
              <p:nvPr/>
            </p:nvSpPr>
            <p:spPr bwMode="auto">
              <a:xfrm>
                <a:off x="6008688" y="440372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71" name="Rectangle 108"/>
              <p:cNvSpPr>
                <a:spLocks noChangeArrowheads="1"/>
              </p:cNvSpPr>
              <p:nvPr/>
            </p:nvSpPr>
            <p:spPr bwMode="auto">
              <a:xfrm>
                <a:off x="5816601" y="2678113"/>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72" name="Rectangle 109"/>
              <p:cNvSpPr>
                <a:spLocks noChangeArrowheads="1"/>
              </p:cNvSpPr>
              <p:nvPr/>
            </p:nvSpPr>
            <p:spPr bwMode="auto">
              <a:xfrm>
                <a:off x="5791201" y="2700338"/>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73" name="Freeform 110"/>
              <p:cNvSpPr>
                <a:spLocks noEditPoints="1"/>
              </p:cNvSpPr>
              <p:nvPr/>
            </p:nvSpPr>
            <p:spPr bwMode="auto">
              <a:xfrm>
                <a:off x="5157788" y="4224338"/>
                <a:ext cx="58738" cy="93663"/>
              </a:xfrm>
              <a:custGeom>
                <a:avLst/>
                <a:gdLst>
                  <a:gd name="T0" fmla="*/ 0 w 16"/>
                  <a:gd name="T1" fmla="*/ 7 h 25"/>
                  <a:gd name="T2" fmla="*/ 1 w 16"/>
                  <a:gd name="T3" fmla="*/ 4 h 25"/>
                  <a:gd name="T4" fmla="*/ 4 w 16"/>
                  <a:gd name="T5" fmla="*/ 1 h 25"/>
                  <a:gd name="T6" fmla="*/ 8 w 16"/>
                  <a:gd name="T7" fmla="*/ 0 h 25"/>
                  <a:gd name="T8" fmla="*/ 12 w 16"/>
                  <a:gd name="T9" fmla="*/ 1 h 25"/>
                  <a:gd name="T10" fmla="*/ 15 w 16"/>
                  <a:gd name="T11" fmla="*/ 4 h 25"/>
                  <a:gd name="T12" fmla="*/ 16 w 16"/>
                  <a:gd name="T13" fmla="*/ 7 h 25"/>
                  <a:gd name="T14" fmla="*/ 16 w 16"/>
                  <a:gd name="T15" fmla="*/ 9 h 25"/>
                  <a:gd name="T16" fmla="*/ 14 w 16"/>
                  <a:gd name="T17" fmla="*/ 11 h 25"/>
                  <a:gd name="T18" fmla="*/ 12 w 16"/>
                  <a:gd name="T19" fmla="*/ 14 h 25"/>
                  <a:gd name="T20" fmla="*/ 11 w 16"/>
                  <a:gd name="T21" fmla="*/ 14 h 25"/>
                  <a:gd name="T22" fmla="*/ 10 w 16"/>
                  <a:gd name="T23" fmla="*/ 15 h 25"/>
                  <a:gd name="T24" fmla="*/ 10 w 16"/>
                  <a:gd name="T25" fmla="*/ 16 h 25"/>
                  <a:gd name="T26" fmla="*/ 10 w 16"/>
                  <a:gd name="T27" fmla="*/ 17 h 25"/>
                  <a:gd name="T28" fmla="*/ 8 w 16"/>
                  <a:gd name="T29" fmla="*/ 19 h 25"/>
                  <a:gd name="T30" fmla="*/ 6 w 16"/>
                  <a:gd name="T31" fmla="*/ 18 h 25"/>
                  <a:gd name="T32" fmla="*/ 6 w 16"/>
                  <a:gd name="T33" fmla="*/ 16 h 25"/>
                  <a:gd name="T34" fmla="*/ 6 w 16"/>
                  <a:gd name="T35" fmla="*/ 14 h 25"/>
                  <a:gd name="T36" fmla="*/ 7 w 16"/>
                  <a:gd name="T37" fmla="*/ 12 h 25"/>
                  <a:gd name="T38" fmla="*/ 9 w 16"/>
                  <a:gd name="T39" fmla="*/ 10 h 25"/>
                  <a:gd name="T40" fmla="*/ 11 w 16"/>
                  <a:gd name="T41" fmla="*/ 9 h 25"/>
                  <a:gd name="T42" fmla="*/ 11 w 16"/>
                  <a:gd name="T43" fmla="*/ 8 h 25"/>
                  <a:gd name="T44" fmla="*/ 12 w 16"/>
                  <a:gd name="T45" fmla="*/ 7 h 25"/>
                  <a:gd name="T46" fmla="*/ 11 w 16"/>
                  <a:gd name="T47" fmla="*/ 5 h 25"/>
                  <a:gd name="T48" fmla="*/ 8 w 16"/>
                  <a:gd name="T49" fmla="*/ 4 h 25"/>
                  <a:gd name="T50" fmla="*/ 6 w 16"/>
                  <a:gd name="T51" fmla="*/ 5 h 25"/>
                  <a:gd name="T52" fmla="*/ 4 w 16"/>
                  <a:gd name="T53" fmla="*/ 7 h 25"/>
                  <a:gd name="T54" fmla="*/ 2 w 16"/>
                  <a:gd name="T55" fmla="*/ 9 h 25"/>
                  <a:gd name="T56" fmla="*/ 1 w 16"/>
                  <a:gd name="T57" fmla="*/ 8 h 25"/>
                  <a:gd name="T58" fmla="*/ 0 w 16"/>
                  <a:gd name="T59" fmla="*/ 7 h 25"/>
                  <a:gd name="T60" fmla="*/ 8 w 16"/>
                  <a:gd name="T61" fmla="*/ 25 h 25"/>
                  <a:gd name="T62" fmla="*/ 6 w 16"/>
                  <a:gd name="T63" fmla="*/ 24 h 25"/>
                  <a:gd name="T64" fmla="*/ 5 w 16"/>
                  <a:gd name="T65" fmla="*/ 22 h 25"/>
                  <a:gd name="T66" fmla="*/ 6 w 16"/>
                  <a:gd name="T67" fmla="*/ 21 h 25"/>
                  <a:gd name="T68" fmla="*/ 8 w 16"/>
                  <a:gd name="T69" fmla="*/ 20 h 25"/>
                  <a:gd name="T70" fmla="*/ 10 w 16"/>
                  <a:gd name="T71" fmla="*/ 21 h 25"/>
                  <a:gd name="T72" fmla="*/ 10 w 16"/>
                  <a:gd name="T73" fmla="*/ 22 h 25"/>
                  <a:gd name="T74" fmla="*/ 10 w 16"/>
                  <a:gd name="T75" fmla="*/ 24 h 25"/>
                  <a:gd name="T76" fmla="*/ 8 w 16"/>
                  <a:gd name="T7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25">
                    <a:moveTo>
                      <a:pt x="0" y="7"/>
                    </a:moveTo>
                    <a:cubicBezTo>
                      <a:pt x="0" y="6"/>
                      <a:pt x="0" y="5"/>
                      <a:pt x="1" y="4"/>
                    </a:cubicBezTo>
                    <a:cubicBezTo>
                      <a:pt x="2" y="3"/>
                      <a:pt x="3" y="2"/>
                      <a:pt x="4" y="1"/>
                    </a:cubicBezTo>
                    <a:cubicBezTo>
                      <a:pt x="5" y="1"/>
                      <a:pt x="7" y="0"/>
                      <a:pt x="8" y="0"/>
                    </a:cubicBezTo>
                    <a:cubicBezTo>
                      <a:pt x="10" y="0"/>
                      <a:pt x="11" y="1"/>
                      <a:pt x="12" y="1"/>
                    </a:cubicBezTo>
                    <a:cubicBezTo>
                      <a:pt x="14" y="2"/>
                      <a:pt x="15" y="3"/>
                      <a:pt x="15" y="4"/>
                    </a:cubicBezTo>
                    <a:cubicBezTo>
                      <a:pt x="16" y="5"/>
                      <a:pt x="16" y="6"/>
                      <a:pt x="16" y="7"/>
                    </a:cubicBezTo>
                    <a:cubicBezTo>
                      <a:pt x="16" y="8"/>
                      <a:pt x="16" y="9"/>
                      <a:pt x="16" y="9"/>
                    </a:cubicBezTo>
                    <a:cubicBezTo>
                      <a:pt x="15" y="10"/>
                      <a:pt x="15" y="10"/>
                      <a:pt x="14" y="11"/>
                    </a:cubicBezTo>
                    <a:cubicBezTo>
                      <a:pt x="14" y="11"/>
                      <a:pt x="13" y="12"/>
                      <a:pt x="12" y="14"/>
                    </a:cubicBezTo>
                    <a:cubicBezTo>
                      <a:pt x="11" y="14"/>
                      <a:pt x="11" y="14"/>
                      <a:pt x="11" y="14"/>
                    </a:cubicBezTo>
                    <a:cubicBezTo>
                      <a:pt x="10" y="15"/>
                      <a:pt x="10" y="15"/>
                      <a:pt x="10" y="15"/>
                    </a:cubicBezTo>
                    <a:cubicBezTo>
                      <a:pt x="10" y="15"/>
                      <a:pt x="10" y="16"/>
                      <a:pt x="10" y="16"/>
                    </a:cubicBezTo>
                    <a:cubicBezTo>
                      <a:pt x="10" y="16"/>
                      <a:pt x="10" y="16"/>
                      <a:pt x="10" y="17"/>
                    </a:cubicBezTo>
                    <a:cubicBezTo>
                      <a:pt x="9" y="18"/>
                      <a:pt x="9" y="19"/>
                      <a:pt x="8" y="19"/>
                    </a:cubicBezTo>
                    <a:cubicBezTo>
                      <a:pt x="7" y="19"/>
                      <a:pt x="7" y="18"/>
                      <a:pt x="6" y="18"/>
                    </a:cubicBezTo>
                    <a:cubicBezTo>
                      <a:pt x="6" y="18"/>
                      <a:pt x="6" y="17"/>
                      <a:pt x="6" y="16"/>
                    </a:cubicBezTo>
                    <a:cubicBezTo>
                      <a:pt x="6" y="15"/>
                      <a:pt x="6" y="15"/>
                      <a:pt x="6" y="14"/>
                    </a:cubicBezTo>
                    <a:cubicBezTo>
                      <a:pt x="6" y="13"/>
                      <a:pt x="7" y="13"/>
                      <a:pt x="7" y="12"/>
                    </a:cubicBezTo>
                    <a:cubicBezTo>
                      <a:pt x="8" y="12"/>
                      <a:pt x="8" y="11"/>
                      <a:pt x="9" y="10"/>
                    </a:cubicBezTo>
                    <a:cubicBezTo>
                      <a:pt x="10" y="10"/>
                      <a:pt x="10" y="9"/>
                      <a:pt x="11" y="9"/>
                    </a:cubicBezTo>
                    <a:cubicBezTo>
                      <a:pt x="11" y="9"/>
                      <a:pt x="11" y="8"/>
                      <a:pt x="11" y="8"/>
                    </a:cubicBezTo>
                    <a:cubicBezTo>
                      <a:pt x="12" y="8"/>
                      <a:pt x="12" y="7"/>
                      <a:pt x="12" y="7"/>
                    </a:cubicBezTo>
                    <a:cubicBezTo>
                      <a:pt x="12" y="6"/>
                      <a:pt x="11" y="5"/>
                      <a:pt x="11" y="5"/>
                    </a:cubicBezTo>
                    <a:cubicBezTo>
                      <a:pt x="10" y="4"/>
                      <a:pt x="9" y="4"/>
                      <a:pt x="8" y="4"/>
                    </a:cubicBezTo>
                    <a:cubicBezTo>
                      <a:pt x="7" y="4"/>
                      <a:pt x="6" y="4"/>
                      <a:pt x="6" y="5"/>
                    </a:cubicBezTo>
                    <a:cubicBezTo>
                      <a:pt x="5" y="5"/>
                      <a:pt x="5" y="6"/>
                      <a:pt x="4" y="7"/>
                    </a:cubicBezTo>
                    <a:cubicBezTo>
                      <a:pt x="4" y="9"/>
                      <a:pt x="3" y="9"/>
                      <a:pt x="2" y="9"/>
                    </a:cubicBezTo>
                    <a:cubicBezTo>
                      <a:pt x="2" y="9"/>
                      <a:pt x="1" y="9"/>
                      <a:pt x="1" y="8"/>
                    </a:cubicBezTo>
                    <a:cubicBezTo>
                      <a:pt x="0" y="8"/>
                      <a:pt x="0" y="8"/>
                      <a:pt x="0" y="7"/>
                    </a:cubicBezTo>
                    <a:moveTo>
                      <a:pt x="8" y="25"/>
                    </a:moveTo>
                    <a:cubicBezTo>
                      <a:pt x="7" y="25"/>
                      <a:pt x="7" y="25"/>
                      <a:pt x="6" y="24"/>
                    </a:cubicBezTo>
                    <a:cubicBezTo>
                      <a:pt x="6" y="24"/>
                      <a:pt x="5" y="23"/>
                      <a:pt x="5" y="22"/>
                    </a:cubicBezTo>
                    <a:cubicBezTo>
                      <a:pt x="5" y="22"/>
                      <a:pt x="6" y="21"/>
                      <a:pt x="6" y="21"/>
                    </a:cubicBezTo>
                    <a:cubicBezTo>
                      <a:pt x="7" y="20"/>
                      <a:pt x="7" y="20"/>
                      <a:pt x="8" y="20"/>
                    </a:cubicBezTo>
                    <a:cubicBezTo>
                      <a:pt x="9" y="20"/>
                      <a:pt x="9" y="20"/>
                      <a:pt x="10" y="21"/>
                    </a:cubicBezTo>
                    <a:cubicBezTo>
                      <a:pt x="10" y="21"/>
                      <a:pt x="10" y="22"/>
                      <a:pt x="10" y="22"/>
                    </a:cubicBezTo>
                    <a:cubicBezTo>
                      <a:pt x="10" y="23"/>
                      <a:pt x="10" y="24"/>
                      <a:pt x="10" y="24"/>
                    </a:cubicBezTo>
                    <a:cubicBezTo>
                      <a:pt x="9" y="25"/>
                      <a:pt x="9" y="25"/>
                      <a:pt x="8"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4" name="Freeform 111"/>
              <p:cNvSpPr/>
              <p:nvPr/>
            </p:nvSpPr>
            <p:spPr bwMode="auto">
              <a:xfrm>
                <a:off x="6780213" y="4260850"/>
                <a:ext cx="195263" cy="52388"/>
              </a:xfrm>
              <a:custGeom>
                <a:avLst/>
                <a:gdLst>
                  <a:gd name="T0" fmla="*/ 3 w 52"/>
                  <a:gd name="T1" fmla="*/ 14 h 14"/>
                  <a:gd name="T2" fmla="*/ 0 w 52"/>
                  <a:gd name="T3" fmla="*/ 11 h 14"/>
                  <a:gd name="T4" fmla="*/ 26 w 52"/>
                  <a:gd name="T5" fmla="*/ 0 h 14"/>
                  <a:gd name="T6" fmla="*/ 52 w 52"/>
                  <a:gd name="T7" fmla="*/ 11 h 14"/>
                  <a:gd name="T8" fmla="*/ 49 w 52"/>
                  <a:gd name="T9" fmla="*/ 14 h 14"/>
                  <a:gd name="T10" fmla="*/ 26 w 52"/>
                  <a:gd name="T11" fmla="*/ 5 h 14"/>
                  <a:gd name="T12" fmla="*/ 3 w 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2" h="14">
                    <a:moveTo>
                      <a:pt x="3" y="14"/>
                    </a:moveTo>
                    <a:cubicBezTo>
                      <a:pt x="0" y="11"/>
                      <a:pt x="0" y="11"/>
                      <a:pt x="0" y="11"/>
                    </a:cubicBezTo>
                    <a:cubicBezTo>
                      <a:pt x="7" y="4"/>
                      <a:pt x="16" y="0"/>
                      <a:pt x="26" y="0"/>
                    </a:cubicBezTo>
                    <a:cubicBezTo>
                      <a:pt x="36" y="0"/>
                      <a:pt x="45" y="4"/>
                      <a:pt x="52" y="11"/>
                    </a:cubicBezTo>
                    <a:cubicBezTo>
                      <a:pt x="49" y="14"/>
                      <a:pt x="49" y="14"/>
                      <a:pt x="49" y="14"/>
                    </a:cubicBezTo>
                    <a:cubicBezTo>
                      <a:pt x="43" y="8"/>
                      <a:pt x="35" y="5"/>
                      <a:pt x="26" y="5"/>
                    </a:cubicBezTo>
                    <a:cubicBezTo>
                      <a:pt x="17" y="5"/>
                      <a:pt x="9" y="8"/>
                      <a:pt x="3"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5" name="Freeform 112"/>
              <p:cNvSpPr/>
              <p:nvPr/>
            </p:nvSpPr>
            <p:spPr bwMode="auto">
              <a:xfrm>
                <a:off x="6807201" y="4302125"/>
                <a:ext cx="142875" cy="41275"/>
              </a:xfrm>
              <a:custGeom>
                <a:avLst/>
                <a:gdLst>
                  <a:gd name="T0" fmla="*/ 3 w 38"/>
                  <a:gd name="T1" fmla="*/ 11 h 11"/>
                  <a:gd name="T2" fmla="*/ 0 w 38"/>
                  <a:gd name="T3" fmla="*/ 8 h 11"/>
                  <a:gd name="T4" fmla="*/ 19 w 38"/>
                  <a:gd name="T5" fmla="*/ 0 h 11"/>
                  <a:gd name="T6" fmla="*/ 38 w 38"/>
                  <a:gd name="T7" fmla="*/ 7 h 11"/>
                  <a:gd name="T8" fmla="*/ 35 w 38"/>
                  <a:gd name="T9" fmla="*/ 11 h 11"/>
                  <a:gd name="T10" fmla="*/ 19 w 38"/>
                  <a:gd name="T11" fmla="*/ 4 h 11"/>
                  <a:gd name="T12" fmla="*/ 3 w 3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 y="11"/>
                    </a:moveTo>
                    <a:cubicBezTo>
                      <a:pt x="0" y="8"/>
                      <a:pt x="0" y="8"/>
                      <a:pt x="0" y="8"/>
                    </a:cubicBezTo>
                    <a:cubicBezTo>
                      <a:pt x="5" y="2"/>
                      <a:pt x="12" y="0"/>
                      <a:pt x="19" y="0"/>
                    </a:cubicBezTo>
                    <a:cubicBezTo>
                      <a:pt x="26" y="0"/>
                      <a:pt x="33" y="2"/>
                      <a:pt x="38" y="7"/>
                    </a:cubicBezTo>
                    <a:cubicBezTo>
                      <a:pt x="35" y="11"/>
                      <a:pt x="35" y="11"/>
                      <a:pt x="35" y="11"/>
                    </a:cubicBezTo>
                    <a:cubicBezTo>
                      <a:pt x="31" y="6"/>
                      <a:pt x="25" y="4"/>
                      <a:pt x="19" y="4"/>
                    </a:cubicBezTo>
                    <a:cubicBezTo>
                      <a:pt x="13" y="4"/>
                      <a:pt x="7" y="6"/>
                      <a:pt x="3"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6" name="Freeform 113"/>
              <p:cNvSpPr/>
              <p:nvPr/>
            </p:nvSpPr>
            <p:spPr bwMode="auto">
              <a:xfrm>
                <a:off x="6837363" y="4335463"/>
                <a:ext cx="82550" cy="34925"/>
              </a:xfrm>
              <a:custGeom>
                <a:avLst/>
                <a:gdLst>
                  <a:gd name="T0" fmla="*/ 3 w 22"/>
                  <a:gd name="T1" fmla="*/ 9 h 9"/>
                  <a:gd name="T2" fmla="*/ 0 w 22"/>
                  <a:gd name="T3" fmla="*/ 6 h 9"/>
                  <a:gd name="T4" fmla="*/ 22 w 22"/>
                  <a:gd name="T5" fmla="*/ 6 h 9"/>
                  <a:gd name="T6" fmla="*/ 19 w 22"/>
                  <a:gd name="T7" fmla="*/ 9 h 9"/>
                  <a:gd name="T8" fmla="*/ 3 w 22"/>
                  <a:gd name="T9" fmla="*/ 9 h 9"/>
                </a:gdLst>
                <a:ahLst/>
                <a:cxnLst>
                  <a:cxn ang="0">
                    <a:pos x="T0" y="T1"/>
                  </a:cxn>
                  <a:cxn ang="0">
                    <a:pos x="T2" y="T3"/>
                  </a:cxn>
                  <a:cxn ang="0">
                    <a:pos x="T4" y="T5"/>
                  </a:cxn>
                  <a:cxn ang="0">
                    <a:pos x="T6" y="T7"/>
                  </a:cxn>
                  <a:cxn ang="0">
                    <a:pos x="T8" y="T9"/>
                  </a:cxn>
                </a:cxnLst>
                <a:rect l="0" t="0" r="r" b="b"/>
                <a:pathLst>
                  <a:path w="22" h="9">
                    <a:moveTo>
                      <a:pt x="3" y="9"/>
                    </a:moveTo>
                    <a:cubicBezTo>
                      <a:pt x="0" y="6"/>
                      <a:pt x="0" y="6"/>
                      <a:pt x="0" y="6"/>
                    </a:cubicBezTo>
                    <a:cubicBezTo>
                      <a:pt x="6" y="0"/>
                      <a:pt x="16" y="0"/>
                      <a:pt x="22" y="6"/>
                    </a:cubicBezTo>
                    <a:cubicBezTo>
                      <a:pt x="19" y="9"/>
                      <a:pt x="19" y="9"/>
                      <a:pt x="19" y="9"/>
                    </a:cubicBezTo>
                    <a:cubicBezTo>
                      <a:pt x="15" y="5"/>
                      <a:pt x="7" y="5"/>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7" name="Freeform 114"/>
              <p:cNvSpPr>
                <a:spLocks noEditPoints="1"/>
              </p:cNvSpPr>
              <p:nvPr/>
            </p:nvSpPr>
            <p:spPr bwMode="auto">
              <a:xfrm>
                <a:off x="6856413" y="4381500"/>
                <a:ext cx="44450" cy="41275"/>
              </a:xfrm>
              <a:custGeom>
                <a:avLst/>
                <a:gdLst>
                  <a:gd name="T0" fmla="*/ 6 w 12"/>
                  <a:gd name="T1" fmla="*/ 5 h 11"/>
                  <a:gd name="T2" fmla="*/ 6 w 12"/>
                  <a:gd name="T3" fmla="*/ 5 h 11"/>
                  <a:gd name="T4" fmla="*/ 7 w 12"/>
                  <a:gd name="T5" fmla="*/ 5 h 11"/>
                  <a:gd name="T6" fmla="*/ 6 w 12"/>
                  <a:gd name="T7" fmla="*/ 6 h 11"/>
                  <a:gd name="T8" fmla="*/ 6 w 12"/>
                  <a:gd name="T9" fmla="*/ 6 h 11"/>
                  <a:gd name="T10" fmla="*/ 5 w 12"/>
                  <a:gd name="T11" fmla="*/ 6 h 11"/>
                  <a:gd name="T12" fmla="*/ 5 w 12"/>
                  <a:gd name="T13" fmla="*/ 5 h 11"/>
                  <a:gd name="T14" fmla="*/ 5 w 12"/>
                  <a:gd name="T15" fmla="*/ 5 h 11"/>
                  <a:gd name="T16" fmla="*/ 6 w 12"/>
                  <a:gd name="T17" fmla="*/ 5 h 11"/>
                  <a:gd name="T18" fmla="*/ 6 w 12"/>
                  <a:gd name="T19" fmla="*/ 0 h 11"/>
                  <a:gd name="T20" fmla="*/ 2 w 12"/>
                  <a:gd name="T21" fmla="*/ 2 h 11"/>
                  <a:gd name="T22" fmla="*/ 2 w 12"/>
                  <a:gd name="T23" fmla="*/ 9 h 11"/>
                  <a:gd name="T24" fmla="*/ 6 w 12"/>
                  <a:gd name="T25" fmla="*/ 11 h 11"/>
                  <a:gd name="T26" fmla="*/ 10 w 12"/>
                  <a:gd name="T27" fmla="*/ 9 h 11"/>
                  <a:gd name="T28" fmla="*/ 10 w 12"/>
                  <a:gd name="T29" fmla="*/ 2 h 11"/>
                  <a:gd name="T30" fmla="*/ 6 w 1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
                    <a:moveTo>
                      <a:pt x="6" y="5"/>
                    </a:moveTo>
                    <a:cubicBezTo>
                      <a:pt x="6" y="5"/>
                      <a:pt x="6" y="5"/>
                      <a:pt x="6" y="5"/>
                    </a:cubicBezTo>
                    <a:cubicBezTo>
                      <a:pt x="7" y="5"/>
                      <a:pt x="7" y="5"/>
                      <a:pt x="7" y="5"/>
                    </a:cubicBezTo>
                    <a:cubicBezTo>
                      <a:pt x="7" y="6"/>
                      <a:pt x="7" y="6"/>
                      <a:pt x="6" y="6"/>
                    </a:cubicBezTo>
                    <a:cubicBezTo>
                      <a:pt x="6" y="6"/>
                      <a:pt x="6" y="6"/>
                      <a:pt x="6" y="6"/>
                    </a:cubicBezTo>
                    <a:cubicBezTo>
                      <a:pt x="6" y="6"/>
                      <a:pt x="6" y="6"/>
                      <a:pt x="5" y="6"/>
                    </a:cubicBezTo>
                    <a:cubicBezTo>
                      <a:pt x="5" y="6"/>
                      <a:pt x="5" y="6"/>
                      <a:pt x="5" y="5"/>
                    </a:cubicBezTo>
                    <a:cubicBezTo>
                      <a:pt x="5" y="5"/>
                      <a:pt x="5" y="5"/>
                      <a:pt x="5" y="5"/>
                    </a:cubicBezTo>
                    <a:cubicBezTo>
                      <a:pt x="6" y="5"/>
                      <a:pt x="6" y="5"/>
                      <a:pt x="6" y="5"/>
                    </a:cubicBezTo>
                    <a:moveTo>
                      <a:pt x="6" y="0"/>
                    </a:moveTo>
                    <a:cubicBezTo>
                      <a:pt x="5" y="0"/>
                      <a:pt x="3" y="1"/>
                      <a:pt x="2" y="2"/>
                    </a:cubicBezTo>
                    <a:cubicBezTo>
                      <a:pt x="0" y="4"/>
                      <a:pt x="0" y="7"/>
                      <a:pt x="2" y="9"/>
                    </a:cubicBezTo>
                    <a:cubicBezTo>
                      <a:pt x="3" y="10"/>
                      <a:pt x="5" y="11"/>
                      <a:pt x="6" y="11"/>
                    </a:cubicBezTo>
                    <a:cubicBezTo>
                      <a:pt x="7" y="11"/>
                      <a:pt x="9" y="10"/>
                      <a:pt x="10" y="9"/>
                    </a:cubicBezTo>
                    <a:cubicBezTo>
                      <a:pt x="12" y="7"/>
                      <a:pt x="12" y="4"/>
                      <a:pt x="10" y="2"/>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8" name="Freeform 115"/>
              <p:cNvSpPr/>
              <p:nvPr/>
            </p:nvSpPr>
            <p:spPr bwMode="auto">
              <a:xfrm>
                <a:off x="6727826" y="3833813"/>
                <a:ext cx="63500" cy="101600"/>
              </a:xfrm>
              <a:custGeom>
                <a:avLst/>
                <a:gdLst>
                  <a:gd name="T0" fmla="*/ 31 w 40"/>
                  <a:gd name="T1" fmla="*/ 64 h 64"/>
                  <a:gd name="T2" fmla="*/ 0 w 40"/>
                  <a:gd name="T3" fmla="*/ 33 h 64"/>
                  <a:gd name="T4" fmla="*/ 31 w 40"/>
                  <a:gd name="T5" fmla="*/ 0 h 64"/>
                  <a:gd name="T6" fmla="*/ 40 w 40"/>
                  <a:gd name="T7" fmla="*/ 7 h 64"/>
                  <a:gd name="T8" fmla="*/ 14 w 40"/>
                  <a:gd name="T9" fmla="*/ 33 h 64"/>
                  <a:gd name="T10" fmla="*/ 40 w 40"/>
                  <a:gd name="T11" fmla="*/ 57 h 64"/>
                  <a:gd name="T12" fmla="*/ 31 w 40"/>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40" h="64">
                    <a:moveTo>
                      <a:pt x="31" y="64"/>
                    </a:moveTo>
                    <a:lnTo>
                      <a:pt x="0" y="33"/>
                    </a:lnTo>
                    <a:lnTo>
                      <a:pt x="31" y="0"/>
                    </a:lnTo>
                    <a:lnTo>
                      <a:pt x="40" y="7"/>
                    </a:lnTo>
                    <a:lnTo>
                      <a:pt x="14" y="33"/>
                    </a:lnTo>
                    <a:lnTo>
                      <a:pt x="40" y="57"/>
                    </a:lnTo>
                    <a:lnTo>
                      <a:pt x="3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9" name="Rectangle 116"/>
              <p:cNvSpPr>
                <a:spLocks noChangeArrowheads="1"/>
              </p:cNvSpPr>
              <p:nvPr/>
            </p:nvSpPr>
            <p:spPr bwMode="auto">
              <a:xfrm>
                <a:off x="6750051" y="3875088"/>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80" name="Freeform 117"/>
              <p:cNvSpPr/>
              <p:nvPr/>
            </p:nvSpPr>
            <p:spPr bwMode="auto">
              <a:xfrm>
                <a:off x="6862763" y="3743325"/>
                <a:ext cx="60325" cy="101600"/>
              </a:xfrm>
              <a:custGeom>
                <a:avLst/>
                <a:gdLst>
                  <a:gd name="T0" fmla="*/ 7 w 38"/>
                  <a:gd name="T1" fmla="*/ 64 h 64"/>
                  <a:gd name="T2" fmla="*/ 0 w 38"/>
                  <a:gd name="T3" fmla="*/ 57 h 64"/>
                  <a:gd name="T4" fmla="*/ 24 w 38"/>
                  <a:gd name="T5" fmla="*/ 33 h 64"/>
                  <a:gd name="T6" fmla="*/ 0 w 38"/>
                  <a:gd name="T7" fmla="*/ 7 h 64"/>
                  <a:gd name="T8" fmla="*/ 7 w 38"/>
                  <a:gd name="T9" fmla="*/ 0 h 64"/>
                  <a:gd name="T10" fmla="*/ 38 w 38"/>
                  <a:gd name="T11" fmla="*/ 33 h 64"/>
                  <a:gd name="T12" fmla="*/ 7 w 38"/>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8" h="64">
                    <a:moveTo>
                      <a:pt x="7" y="64"/>
                    </a:moveTo>
                    <a:lnTo>
                      <a:pt x="0" y="57"/>
                    </a:lnTo>
                    <a:lnTo>
                      <a:pt x="24" y="33"/>
                    </a:lnTo>
                    <a:lnTo>
                      <a:pt x="0" y="7"/>
                    </a:lnTo>
                    <a:lnTo>
                      <a:pt x="7" y="0"/>
                    </a:lnTo>
                    <a:lnTo>
                      <a:pt x="38" y="33"/>
                    </a:lnTo>
                    <a:lnTo>
                      <a:pt x="7"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1" name="Rectangle 118"/>
              <p:cNvSpPr>
                <a:spLocks noChangeArrowheads="1"/>
              </p:cNvSpPr>
              <p:nvPr/>
            </p:nvSpPr>
            <p:spPr bwMode="auto">
              <a:xfrm>
                <a:off x="6738938" y="3784600"/>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82" name="Freeform 119"/>
              <p:cNvSpPr>
                <a:spLocks noEditPoints="1"/>
              </p:cNvSpPr>
              <p:nvPr/>
            </p:nvSpPr>
            <p:spPr bwMode="auto">
              <a:xfrm>
                <a:off x="6727826" y="4002088"/>
                <a:ext cx="192088" cy="192088"/>
              </a:xfrm>
              <a:custGeom>
                <a:avLst/>
                <a:gdLst>
                  <a:gd name="T0" fmla="*/ 40 w 51"/>
                  <a:gd name="T1" fmla="*/ 51 h 51"/>
                  <a:gd name="T2" fmla="*/ 13 w 51"/>
                  <a:gd name="T3" fmla="*/ 38 h 51"/>
                  <a:gd name="T4" fmla="*/ 12 w 51"/>
                  <a:gd name="T5" fmla="*/ 38 h 51"/>
                  <a:gd name="T6" fmla="*/ 0 w 51"/>
                  <a:gd name="T7" fmla="*/ 10 h 51"/>
                  <a:gd name="T8" fmla="*/ 0 w 51"/>
                  <a:gd name="T9" fmla="*/ 9 h 51"/>
                  <a:gd name="T10" fmla="*/ 1 w 51"/>
                  <a:gd name="T11" fmla="*/ 9 h 51"/>
                  <a:gd name="T12" fmla="*/ 3 w 51"/>
                  <a:gd name="T13" fmla="*/ 6 h 51"/>
                  <a:gd name="T14" fmla="*/ 12 w 51"/>
                  <a:gd name="T15" fmla="*/ 0 h 51"/>
                  <a:gd name="T16" fmla="*/ 13 w 51"/>
                  <a:gd name="T17" fmla="*/ 0 h 51"/>
                  <a:gd name="T18" fmla="*/ 18 w 51"/>
                  <a:gd name="T19" fmla="*/ 3 h 51"/>
                  <a:gd name="T20" fmla="*/ 22 w 51"/>
                  <a:gd name="T21" fmla="*/ 14 h 51"/>
                  <a:gd name="T22" fmla="*/ 20 w 51"/>
                  <a:gd name="T23" fmla="*/ 19 h 51"/>
                  <a:gd name="T24" fmla="*/ 16 w 51"/>
                  <a:gd name="T25" fmla="*/ 22 h 51"/>
                  <a:gd name="T26" fmla="*/ 17 w 51"/>
                  <a:gd name="T27" fmla="*/ 23 h 51"/>
                  <a:gd name="T28" fmla="*/ 22 w 51"/>
                  <a:gd name="T29" fmla="*/ 29 h 51"/>
                  <a:gd name="T30" fmla="*/ 28 w 51"/>
                  <a:gd name="T31" fmla="*/ 34 h 51"/>
                  <a:gd name="T32" fmla="*/ 29 w 51"/>
                  <a:gd name="T33" fmla="*/ 35 h 51"/>
                  <a:gd name="T34" fmla="*/ 32 w 51"/>
                  <a:gd name="T35" fmla="*/ 31 h 51"/>
                  <a:gd name="T36" fmla="*/ 36 w 51"/>
                  <a:gd name="T37" fmla="*/ 29 h 51"/>
                  <a:gd name="T38" fmla="*/ 36 w 51"/>
                  <a:gd name="T39" fmla="*/ 29 h 51"/>
                  <a:gd name="T40" fmla="*/ 48 w 51"/>
                  <a:gd name="T41" fmla="*/ 33 h 51"/>
                  <a:gd name="T42" fmla="*/ 50 w 51"/>
                  <a:gd name="T43" fmla="*/ 39 h 51"/>
                  <a:gd name="T44" fmla="*/ 44 w 51"/>
                  <a:gd name="T45" fmla="*/ 48 h 51"/>
                  <a:gd name="T46" fmla="*/ 42 w 51"/>
                  <a:gd name="T47" fmla="*/ 50 h 51"/>
                  <a:gd name="T48" fmla="*/ 41 w 51"/>
                  <a:gd name="T49" fmla="*/ 51 h 51"/>
                  <a:gd name="T50" fmla="*/ 40 w 51"/>
                  <a:gd name="T51" fmla="*/ 51 h 51"/>
                  <a:gd name="T52" fmla="*/ 16 w 51"/>
                  <a:gd name="T53" fmla="*/ 35 h 51"/>
                  <a:gd name="T54" fmla="*/ 40 w 51"/>
                  <a:gd name="T55" fmla="*/ 46 h 51"/>
                  <a:gd name="T56" fmla="*/ 41 w 51"/>
                  <a:gd name="T57" fmla="*/ 45 h 51"/>
                  <a:gd name="T58" fmla="*/ 46 w 51"/>
                  <a:gd name="T59" fmla="*/ 37 h 51"/>
                  <a:gd name="T60" fmla="*/ 46 w 51"/>
                  <a:gd name="T61" fmla="*/ 37 h 51"/>
                  <a:gd name="T62" fmla="*/ 35 w 51"/>
                  <a:gd name="T63" fmla="*/ 33 h 51"/>
                  <a:gd name="T64" fmla="*/ 35 w 51"/>
                  <a:gd name="T65" fmla="*/ 34 h 51"/>
                  <a:gd name="T66" fmla="*/ 33 w 51"/>
                  <a:gd name="T67" fmla="*/ 37 h 51"/>
                  <a:gd name="T68" fmla="*/ 25 w 51"/>
                  <a:gd name="T69" fmla="*/ 38 h 51"/>
                  <a:gd name="T70" fmla="*/ 19 w 51"/>
                  <a:gd name="T71" fmla="*/ 32 h 51"/>
                  <a:gd name="T72" fmla="*/ 13 w 51"/>
                  <a:gd name="T73" fmla="*/ 26 h 51"/>
                  <a:gd name="T74" fmla="*/ 12 w 51"/>
                  <a:gd name="T75" fmla="*/ 21 h 51"/>
                  <a:gd name="T76" fmla="*/ 14 w 51"/>
                  <a:gd name="T77" fmla="*/ 18 h 51"/>
                  <a:gd name="T78" fmla="*/ 17 w 51"/>
                  <a:gd name="T79" fmla="*/ 16 h 51"/>
                  <a:gd name="T80" fmla="*/ 17 w 51"/>
                  <a:gd name="T81" fmla="*/ 15 h 51"/>
                  <a:gd name="T82" fmla="*/ 14 w 51"/>
                  <a:gd name="T83" fmla="*/ 5 h 51"/>
                  <a:gd name="T84" fmla="*/ 13 w 51"/>
                  <a:gd name="T85" fmla="*/ 5 h 51"/>
                  <a:gd name="T86" fmla="*/ 6 w 51"/>
                  <a:gd name="T87" fmla="*/ 10 h 51"/>
                  <a:gd name="T88" fmla="*/ 5 w 51"/>
                  <a:gd name="T89" fmla="*/ 11 h 51"/>
                  <a:gd name="T90" fmla="*/ 15 w 51"/>
                  <a:gd name="T91" fmla="*/ 35 h 51"/>
                  <a:gd name="T92" fmla="*/ 16 w 51"/>
                  <a:gd name="T93"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1">
                    <a:moveTo>
                      <a:pt x="40" y="51"/>
                    </a:moveTo>
                    <a:cubicBezTo>
                      <a:pt x="30" y="51"/>
                      <a:pt x="20" y="46"/>
                      <a:pt x="13" y="38"/>
                    </a:cubicBezTo>
                    <a:cubicBezTo>
                      <a:pt x="12" y="38"/>
                      <a:pt x="12" y="38"/>
                      <a:pt x="12" y="38"/>
                    </a:cubicBezTo>
                    <a:cubicBezTo>
                      <a:pt x="4" y="30"/>
                      <a:pt x="0" y="20"/>
                      <a:pt x="0" y="10"/>
                    </a:cubicBezTo>
                    <a:cubicBezTo>
                      <a:pt x="0" y="9"/>
                      <a:pt x="0" y="9"/>
                      <a:pt x="0" y="9"/>
                    </a:cubicBezTo>
                    <a:cubicBezTo>
                      <a:pt x="1" y="9"/>
                      <a:pt x="1" y="9"/>
                      <a:pt x="1" y="9"/>
                    </a:cubicBezTo>
                    <a:cubicBezTo>
                      <a:pt x="1" y="8"/>
                      <a:pt x="2" y="7"/>
                      <a:pt x="3" y="6"/>
                    </a:cubicBezTo>
                    <a:cubicBezTo>
                      <a:pt x="5" y="4"/>
                      <a:pt x="9" y="2"/>
                      <a:pt x="12" y="0"/>
                    </a:cubicBezTo>
                    <a:cubicBezTo>
                      <a:pt x="12" y="0"/>
                      <a:pt x="13" y="0"/>
                      <a:pt x="13" y="0"/>
                    </a:cubicBezTo>
                    <a:cubicBezTo>
                      <a:pt x="15" y="0"/>
                      <a:pt x="17" y="1"/>
                      <a:pt x="18" y="3"/>
                    </a:cubicBezTo>
                    <a:cubicBezTo>
                      <a:pt x="19" y="6"/>
                      <a:pt x="21" y="10"/>
                      <a:pt x="22" y="14"/>
                    </a:cubicBezTo>
                    <a:cubicBezTo>
                      <a:pt x="22" y="16"/>
                      <a:pt x="22" y="18"/>
                      <a:pt x="20" y="19"/>
                    </a:cubicBezTo>
                    <a:cubicBezTo>
                      <a:pt x="16" y="22"/>
                      <a:pt x="16" y="22"/>
                      <a:pt x="16" y="22"/>
                    </a:cubicBezTo>
                    <a:cubicBezTo>
                      <a:pt x="16" y="22"/>
                      <a:pt x="16" y="22"/>
                      <a:pt x="17" y="23"/>
                    </a:cubicBezTo>
                    <a:cubicBezTo>
                      <a:pt x="18" y="25"/>
                      <a:pt x="20" y="27"/>
                      <a:pt x="22" y="29"/>
                    </a:cubicBezTo>
                    <a:cubicBezTo>
                      <a:pt x="24" y="31"/>
                      <a:pt x="26" y="33"/>
                      <a:pt x="28" y="34"/>
                    </a:cubicBezTo>
                    <a:cubicBezTo>
                      <a:pt x="28" y="34"/>
                      <a:pt x="29" y="35"/>
                      <a:pt x="29" y="35"/>
                    </a:cubicBezTo>
                    <a:cubicBezTo>
                      <a:pt x="32" y="31"/>
                      <a:pt x="32" y="31"/>
                      <a:pt x="32" y="31"/>
                    </a:cubicBezTo>
                    <a:cubicBezTo>
                      <a:pt x="33" y="29"/>
                      <a:pt x="35" y="29"/>
                      <a:pt x="36" y="29"/>
                    </a:cubicBezTo>
                    <a:cubicBezTo>
                      <a:pt x="36" y="29"/>
                      <a:pt x="36" y="29"/>
                      <a:pt x="36" y="29"/>
                    </a:cubicBezTo>
                    <a:cubicBezTo>
                      <a:pt x="41" y="30"/>
                      <a:pt x="44" y="31"/>
                      <a:pt x="48" y="33"/>
                    </a:cubicBezTo>
                    <a:cubicBezTo>
                      <a:pt x="50" y="34"/>
                      <a:pt x="51" y="37"/>
                      <a:pt x="50" y="39"/>
                    </a:cubicBezTo>
                    <a:cubicBezTo>
                      <a:pt x="49" y="42"/>
                      <a:pt x="47" y="46"/>
                      <a:pt x="44" y="48"/>
                    </a:cubicBezTo>
                    <a:cubicBezTo>
                      <a:pt x="44" y="49"/>
                      <a:pt x="43" y="50"/>
                      <a:pt x="42" y="50"/>
                    </a:cubicBezTo>
                    <a:cubicBezTo>
                      <a:pt x="41" y="51"/>
                      <a:pt x="41" y="51"/>
                      <a:pt x="41" y="51"/>
                    </a:cubicBezTo>
                    <a:lnTo>
                      <a:pt x="40" y="51"/>
                    </a:lnTo>
                    <a:close/>
                    <a:moveTo>
                      <a:pt x="16" y="35"/>
                    </a:moveTo>
                    <a:cubicBezTo>
                      <a:pt x="23" y="42"/>
                      <a:pt x="31" y="46"/>
                      <a:pt x="40" y="46"/>
                    </a:cubicBezTo>
                    <a:cubicBezTo>
                      <a:pt x="40" y="46"/>
                      <a:pt x="41" y="46"/>
                      <a:pt x="41" y="45"/>
                    </a:cubicBezTo>
                    <a:cubicBezTo>
                      <a:pt x="44" y="43"/>
                      <a:pt x="45" y="40"/>
                      <a:pt x="46" y="37"/>
                    </a:cubicBezTo>
                    <a:cubicBezTo>
                      <a:pt x="46" y="37"/>
                      <a:pt x="46" y="37"/>
                      <a:pt x="46" y="37"/>
                    </a:cubicBezTo>
                    <a:cubicBezTo>
                      <a:pt x="43" y="35"/>
                      <a:pt x="40" y="34"/>
                      <a:pt x="35" y="33"/>
                    </a:cubicBezTo>
                    <a:cubicBezTo>
                      <a:pt x="35" y="33"/>
                      <a:pt x="35" y="34"/>
                      <a:pt x="35" y="34"/>
                    </a:cubicBezTo>
                    <a:cubicBezTo>
                      <a:pt x="33" y="37"/>
                      <a:pt x="33" y="37"/>
                      <a:pt x="33" y="37"/>
                    </a:cubicBezTo>
                    <a:cubicBezTo>
                      <a:pt x="31" y="39"/>
                      <a:pt x="28" y="40"/>
                      <a:pt x="25" y="38"/>
                    </a:cubicBezTo>
                    <a:cubicBezTo>
                      <a:pt x="23" y="36"/>
                      <a:pt x="21" y="34"/>
                      <a:pt x="19" y="32"/>
                    </a:cubicBezTo>
                    <a:cubicBezTo>
                      <a:pt x="17" y="30"/>
                      <a:pt x="15" y="28"/>
                      <a:pt x="13" y="26"/>
                    </a:cubicBezTo>
                    <a:cubicBezTo>
                      <a:pt x="12" y="24"/>
                      <a:pt x="12" y="22"/>
                      <a:pt x="12" y="21"/>
                    </a:cubicBezTo>
                    <a:cubicBezTo>
                      <a:pt x="12" y="20"/>
                      <a:pt x="13" y="19"/>
                      <a:pt x="14" y="18"/>
                    </a:cubicBezTo>
                    <a:cubicBezTo>
                      <a:pt x="17" y="16"/>
                      <a:pt x="17" y="16"/>
                      <a:pt x="17" y="16"/>
                    </a:cubicBezTo>
                    <a:cubicBezTo>
                      <a:pt x="17" y="16"/>
                      <a:pt x="17" y="15"/>
                      <a:pt x="17" y="15"/>
                    </a:cubicBezTo>
                    <a:cubicBezTo>
                      <a:pt x="16" y="12"/>
                      <a:pt x="15" y="8"/>
                      <a:pt x="14" y="5"/>
                    </a:cubicBezTo>
                    <a:cubicBezTo>
                      <a:pt x="14" y="5"/>
                      <a:pt x="14" y="5"/>
                      <a:pt x="13" y="5"/>
                    </a:cubicBezTo>
                    <a:cubicBezTo>
                      <a:pt x="11" y="6"/>
                      <a:pt x="8" y="7"/>
                      <a:pt x="6" y="10"/>
                    </a:cubicBezTo>
                    <a:cubicBezTo>
                      <a:pt x="5" y="10"/>
                      <a:pt x="5" y="10"/>
                      <a:pt x="5" y="11"/>
                    </a:cubicBezTo>
                    <a:cubicBezTo>
                      <a:pt x="5" y="19"/>
                      <a:pt x="9" y="28"/>
                      <a:pt x="15" y="35"/>
                    </a:cubicBezTo>
                    <a:lnTo>
                      <a:pt x="16"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3" name="Freeform 120"/>
              <p:cNvSpPr/>
              <p:nvPr/>
            </p:nvSpPr>
            <p:spPr bwMode="auto">
              <a:xfrm>
                <a:off x="6848476" y="4021138"/>
                <a:ext cx="52388" cy="52388"/>
              </a:xfrm>
              <a:custGeom>
                <a:avLst/>
                <a:gdLst>
                  <a:gd name="T0" fmla="*/ 21 w 33"/>
                  <a:gd name="T1" fmla="*/ 33 h 33"/>
                  <a:gd name="T2" fmla="*/ 21 w 33"/>
                  <a:gd name="T3" fmla="*/ 12 h 33"/>
                  <a:gd name="T4" fmla="*/ 0 w 33"/>
                  <a:gd name="T5" fmla="*/ 9 h 33"/>
                  <a:gd name="T6" fmla="*/ 0 w 33"/>
                  <a:gd name="T7" fmla="*/ 0 h 33"/>
                  <a:gd name="T8" fmla="*/ 31 w 33"/>
                  <a:gd name="T9" fmla="*/ 2 h 33"/>
                  <a:gd name="T10" fmla="*/ 33 w 33"/>
                  <a:gd name="T11" fmla="*/ 31 h 33"/>
                  <a:gd name="T12" fmla="*/ 21 w 3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3" h="33">
                    <a:moveTo>
                      <a:pt x="21" y="33"/>
                    </a:moveTo>
                    <a:lnTo>
                      <a:pt x="21" y="12"/>
                    </a:lnTo>
                    <a:lnTo>
                      <a:pt x="0" y="9"/>
                    </a:lnTo>
                    <a:lnTo>
                      <a:pt x="0" y="0"/>
                    </a:lnTo>
                    <a:lnTo>
                      <a:pt x="31" y="2"/>
                    </a:lnTo>
                    <a:lnTo>
                      <a:pt x="33" y="31"/>
                    </a:lnTo>
                    <a:lnTo>
                      <a:pt x="21"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4" name="Freeform 121"/>
              <p:cNvSpPr/>
              <p:nvPr/>
            </p:nvSpPr>
            <p:spPr bwMode="auto">
              <a:xfrm>
                <a:off x="6832601" y="4029075"/>
                <a:ext cx="57150" cy="55563"/>
              </a:xfrm>
              <a:custGeom>
                <a:avLst/>
                <a:gdLst>
                  <a:gd name="T0" fmla="*/ 8 w 36"/>
                  <a:gd name="T1" fmla="*/ 35 h 35"/>
                  <a:gd name="T2" fmla="*/ 0 w 36"/>
                  <a:gd name="T3" fmla="*/ 28 h 35"/>
                  <a:gd name="T4" fmla="*/ 29 w 36"/>
                  <a:gd name="T5" fmla="*/ 0 h 35"/>
                  <a:gd name="T6" fmla="*/ 36 w 36"/>
                  <a:gd name="T7" fmla="*/ 7 h 35"/>
                  <a:gd name="T8" fmla="*/ 8 w 36"/>
                  <a:gd name="T9" fmla="*/ 35 h 35"/>
                </a:gdLst>
                <a:ahLst/>
                <a:cxnLst>
                  <a:cxn ang="0">
                    <a:pos x="T0" y="T1"/>
                  </a:cxn>
                  <a:cxn ang="0">
                    <a:pos x="T2" y="T3"/>
                  </a:cxn>
                  <a:cxn ang="0">
                    <a:pos x="T4" y="T5"/>
                  </a:cxn>
                  <a:cxn ang="0">
                    <a:pos x="T6" y="T7"/>
                  </a:cxn>
                  <a:cxn ang="0">
                    <a:pos x="T8" y="T9"/>
                  </a:cxn>
                </a:cxnLst>
                <a:rect l="0" t="0" r="r" b="b"/>
                <a:pathLst>
                  <a:path w="36" h="35">
                    <a:moveTo>
                      <a:pt x="8" y="35"/>
                    </a:moveTo>
                    <a:lnTo>
                      <a:pt x="0" y="28"/>
                    </a:lnTo>
                    <a:lnTo>
                      <a:pt x="29" y="0"/>
                    </a:lnTo>
                    <a:lnTo>
                      <a:pt x="36" y="7"/>
                    </a:lnTo>
                    <a:lnTo>
                      <a:pt x="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85" name="Freeform 122"/>
            <p:cNvSpPr/>
            <p:nvPr/>
          </p:nvSpPr>
          <p:spPr bwMode="auto">
            <a:xfrm>
              <a:off x="6192838" y="2936875"/>
              <a:ext cx="828675" cy="750888"/>
            </a:xfrm>
            <a:custGeom>
              <a:avLst/>
              <a:gdLst>
                <a:gd name="T0" fmla="*/ 110 w 221"/>
                <a:gd name="T1" fmla="*/ 0 h 200"/>
                <a:gd name="T2" fmla="*/ 221 w 221"/>
                <a:gd name="T3" fmla="*/ 87 h 200"/>
                <a:gd name="T4" fmla="*/ 158 w 221"/>
                <a:gd name="T5" fmla="*/ 166 h 200"/>
                <a:gd name="T6" fmla="*/ 160 w 221"/>
                <a:gd name="T7" fmla="*/ 170 h 200"/>
                <a:gd name="T8" fmla="*/ 191 w 221"/>
                <a:gd name="T9" fmla="*/ 198 h 200"/>
                <a:gd name="T10" fmla="*/ 119 w 221"/>
                <a:gd name="T11" fmla="*/ 174 h 200"/>
                <a:gd name="T12" fmla="*/ 110 w 221"/>
                <a:gd name="T13" fmla="*/ 174 h 200"/>
                <a:gd name="T14" fmla="*/ 0 w 221"/>
                <a:gd name="T15" fmla="*/ 87 h 200"/>
                <a:gd name="T16" fmla="*/ 110 w 221"/>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00">
                  <a:moveTo>
                    <a:pt x="110" y="0"/>
                  </a:moveTo>
                  <a:cubicBezTo>
                    <a:pt x="172" y="0"/>
                    <a:pt x="221" y="39"/>
                    <a:pt x="221" y="87"/>
                  </a:cubicBezTo>
                  <a:cubicBezTo>
                    <a:pt x="221" y="122"/>
                    <a:pt x="195" y="152"/>
                    <a:pt x="158" y="166"/>
                  </a:cubicBezTo>
                  <a:cubicBezTo>
                    <a:pt x="158" y="167"/>
                    <a:pt x="159" y="169"/>
                    <a:pt x="160" y="170"/>
                  </a:cubicBezTo>
                  <a:cubicBezTo>
                    <a:pt x="167" y="182"/>
                    <a:pt x="178" y="192"/>
                    <a:pt x="191" y="198"/>
                  </a:cubicBezTo>
                  <a:cubicBezTo>
                    <a:pt x="163" y="200"/>
                    <a:pt x="136" y="191"/>
                    <a:pt x="119" y="174"/>
                  </a:cubicBezTo>
                  <a:cubicBezTo>
                    <a:pt x="116" y="174"/>
                    <a:pt x="113" y="174"/>
                    <a:pt x="110" y="174"/>
                  </a:cubicBezTo>
                  <a:cubicBezTo>
                    <a:pt x="49" y="174"/>
                    <a:pt x="0" y="135"/>
                    <a:pt x="0" y="87"/>
                  </a:cubicBezTo>
                  <a:cubicBezTo>
                    <a:pt x="0" y="39"/>
                    <a:pt x="49" y="0"/>
                    <a:pt x="110"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86" name="Freeform 123"/>
            <p:cNvSpPr/>
            <p:nvPr/>
          </p:nvSpPr>
          <p:spPr bwMode="auto">
            <a:xfrm>
              <a:off x="5775326" y="2667000"/>
              <a:ext cx="952500" cy="863600"/>
            </a:xfrm>
            <a:custGeom>
              <a:avLst/>
              <a:gdLst>
                <a:gd name="T0" fmla="*/ 127 w 254"/>
                <a:gd name="T1" fmla="*/ 0 h 230"/>
                <a:gd name="T2" fmla="*/ 0 w 254"/>
                <a:gd name="T3" fmla="*/ 100 h 230"/>
                <a:gd name="T4" fmla="*/ 73 w 254"/>
                <a:gd name="T5" fmla="*/ 190 h 230"/>
                <a:gd name="T6" fmla="*/ 70 w 254"/>
                <a:gd name="T7" fmla="*/ 196 h 230"/>
                <a:gd name="T8" fmla="*/ 35 w 254"/>
                <a:gd name="T9" fmla="*/ 227 h 230"/>
                <a:gd name="T10" fmla="*/ 117 w 254"/>
                <a:gd name="T11" fmla="*/ 200 h 230"/>
                <a:gd name="T12" fmla="*/ 127 w 254"/>
                <a:gd name="T13" fmla="*/ 200 h 230"/>
                <a:gd name="T14" fmla="*/ 254 w 254"/>
                <a:gd name="T15" fmla="*/ 100 h 230"/>
                <a:gd name="T16" fmla="*/ 127 w 254"/>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30">
                  <a:moveTo>
                    <a:pt x="127" y="0"/>
                  </a:moveTo>
                  <a:cubicBezTo>
                    <a:pt x="57" y="0"/>
                    <a:pt x="0" y="45"/>
                    <a:pt x="0" y="100"/>
                  </a:cubicBezTo>
                  <a:cubicBezTo>
                    <a:pt x="0" y="140"/>
                    <a:pt x="30" y="174"/>
                    <a:pt x="73" y="190"/>
                  </a:cubicBezTo>
                  <a:cubicBezTo>
                    <a:pt x="72" y="192"/>
                    <a:pt x="71" y="194"/>
                    <a:pt x="70" y="196"/>
                  </a:cubicBezTo>
                  <a:cubicBezTo>
                    <a:pt x="62" y="210"/>
                    <a:pt x="50" y="220"/>
                    <a:pt x="35" y="227"/>
                  </a:cubicBezTo>
                  <a:cubicBezTo>
                    <a:pt x="67" y="230"/>
                    <a:pt x="97" y="220"/>
                    <a:pt x="117" y="200"/>
                  </a:cubicBezTo>
                  <a:cubicBezTo>
                    <a:pt x="120" y="200"/>
                    <a:pt x="124" y="200"/>
                    <a:pt x="127" y="200"/>
                  </a:cubicBezTo>
                  <a:cubicBezTo>
                    <a:pt x="197" y="200"/>
                    <a:pt x="254" y="155"/>
                    <a:pt x="254" y="100"/>
                  </a:cubicBezTo>
                  <a:cubicBezTo>
                    <a:pt x="254" y="45"/>
                    <a:pt x="197" y="0"/>
                    <a:pt x="127"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7" name="Oval 124"/>
            <p:cNvSpPr>
              <a:spLocks noChangeArrowheads="1"/>
            </p:cNvSpPr>
            <p:nvPr/>
          </p:nvSpPr>
          <p:spPr bwMode="auto">
            <a:xfrm>
              <a:off x="5981701" y="2982913"/>
              <a:ext cx="134938" cy="134938"/>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4188" name="Oval 125"/>
            <p:cNvSpPr>
              <a:spLocks noChangeArrowheads="1"/>
            </p:cNvSpPr>
            <p:nvPr/>
          </p:nvSpPr>
          <p:spPr bwMode="auto">
            <a:xfrm>
              <a:off x="6188076" y="2982913"/>
              <a:ext cx="131763" cy="134938"/>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4189" name="Oval 126"/>
            <p:cNvSpPr>
              <a:spLocks noChangeArrowheads="1"/>
            </p:cNvSpPr>
            <p:nvPr/>
          </p:nvSpPr>
          <p:spPr bwMode="auto">
            <a:xfrm>
              <a:off x="6391276" y="2982913"/>
              <a:ext cx="134938" cy="134938"/>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grpSp>
      <p:sp>
        <p:nvSpPr>
          <p:cNvPr id="128" name="Oval 9"/>
          <p:cNvSpPr>
            <a:spLocks noChangeArrowheads="1"/>
          </p:cNvSpPr>
          <p:nvPr/>
        </p:nvSpPr>
        <p:spPr bwMode="auto">
          <a:xfrm>
            <a:off x="6348154" y="1722181"/>
            <a:ext cx="723900" cy="72390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9" name="Oval 10"/>
          <p:cNvSpPr>
            <a:spLocks noChangeArrowheads="1"/>
          </p:cNvSpPr>
          <p:nvPr/>
        </p:nvSpPr>
        <p:spPr bwMode="auto">
          <a:xfrm>
            <a:off x="6348154" y="2804635"/>
            <a:ext cx="719138" cy="723900"/>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30" name="Oval 11"/>
          <p:cNvSpPr>
            <a:spLocks noChangeArrowheads="1"/>
          </p:cNvSpPr>
          <p:nvPr/>
        </p:nvSpPr>
        <p:spPr bwMode="auto">
          <a:xfrm>
            <a:off x="6348154" y="3868033"/>
            <a:ext cx="723900" cy="723900"/>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31" name="Oval 12"/>
          <p:cNvSpPr>
            <a:spLocks noChangeArrowheads="1"/>
          </p:cNvSpPr>
          <p:nvPr/>
        </p:nvSpPr>
        <p:spPr bwMode="auto">
          <a:xfrm>
            <a:off x="6348154" y="4944560"/>
            <a:ext cx="719138" cy="723900"/>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32" name="TextBox 131"/>
          <p:cNvSpPr txBox="1"/>
          <p:nvPr/>
        </p:nvSpPr>
        <p:spPr>
          <a:xfrm>
            <a:off x="7192646" y="1722182"/>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3" name="TextBox 132"/>
          <p:cNvSpPr txBox="1"/>
          <p:nvPr/>
        </p:nvSpPr>
        <p:spPr>
          <a:xfrm>
            <a:off x="7192646" y="2017613"/>
            <a:ext cx="374348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34" name="TextBox 133"/>
          <p:cNvSpPr txBox="1"/>
          <p:nvPr/>
        </p:nvSpPr>
        <p:spPr>
          <a:xfrm>
            <a:off x="7192646" y="3861049"/>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5" name="TextBox 134"/>
          <p:cNvSpPr txBox="1"/>
          <p:nvPr/>
        </p:nvSpPr>
        <p:spPr>
          <a:xfrm>
            <a:off x="7192646" y="4156480"/>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6" name="TextBox 135"/>
          <p:cNvSpPr txBox="1"/>
          <p:nvPr/>
        </p:nvSpPr>
        <p:spPr>
          <a:xfrm>
            <a:off x="7214740" y="280463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7" name="TextBox 136"/>
          <p:cNvSpPr txBox="1"/>
          <p:nvPr/>
        </p:nvSpPr>
        <p:spPr>
          <a:xfrm>
            <a:off x="7214740" y="310006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138" name="TextBox 137"/>
          <p:cNvSpPr txBox="1"/>
          <p:nvPr/>
        </p:nvSpPr>
        <p:spPr>
          <a:xfrm>
            <a:off x="7214740" y="493757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9" name="TextBox 138"/>
          <p:cNvSpPr txBox="1"/>
          <p:nvPr/>
        </p:nvSpPr>
        <p:spPr>
          <a:xfrm>
            <a:off x="7214740" y="523300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您的内容打在这里，或者通过复制您的文本后，在此框中选择粘贴，并选择只保留文字。通过通过复制您的文本。</a:t>
            </a:r>
          </a:p>
        </p:txBody>
      </p:sp>
      <p:sp>
        <p:nvSpPr>
          <p:cNvPr id="140" name="Freeform 7"/>
          <p:cNvSpPr>
            <a:spLocks noEditPoints="1"/>
          </p:cNvSpPr>
          <p:nvPr/>
        </p:nvSpPr>
        <p:spPr bwMode="auto">
          <a:xfrm>
            <a:off x="6484924" y="4037456"/>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6492066" y="2941405"/>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2" name="Freeform 11"/>
          <p:cNvSpPr>
            <a:spLocks noEditPoints="1"/>
          </p:cNvSpPr>
          <p:nvPr/>
        </p:nvSpPr>
        <p:spPr bwMode="auto">
          <a:xfrm>
            <a:off x="6527103" y="1844665"/>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3" name="Freeform 19"/>
          <p:cNvSpPr>
            <a:spLocks noEditPoints="1"/>
          </p:cNvSpPr>
          <p:nvPr/>
        </p:nvSpPr>
        <p:spPr bwMode="auto">
          <a:xfrm>
            <a:off x="6482543" y="5111944"/>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191"/>
                                        </p:tgtEl>
                                        <p:attrNameLst>
                                          <p:attrName>style.visibility</p:attrName>
                                        </p:attrNameLst>
                                      </p:cBhvr>
                                      <p:to>
                                        <p:strVal val="visible"/>
                                      </p:to>
                                    </p:set>
                                    <p:animEffect transition="in" filter="circle(in)">
                                      <p:cBhvr>
                                        <p:cTn id="7" dur="1000"/>
                                        <p:tgtEl>
                                          <p:spTgt spid="4191"/>
                                        </p:tgtEl>
                                      </p:cBhvr>
                                    </p:animEffect>
                                  </p:childTnLst>
                                </p:cTn>
                              </p:par>
                            </p:childTnLst>
                          </p:cTn>
                        </p:par>
                        <p:par>
                          <p:cTn id="8" fill="hold">
                            <p:stCondLst>
                              <p:cond delay="1000"/>
                            </p:stCondLst>
                            <p:childTnLst>
                              <p:par>
                                <p:cTn id="9" presetID="19" presetClass="entr" presetSubtype="1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fmla="#ppt_w*sin(2.5*pi*$)">
                                          <p:val>
                                            <p:fltVal val="0"/>
                                          </p:val>
                                        </p:tav>
                                        <p:tav tm="100000">
                                          <p:val>
                                            <p:fltVal val="1"/>
                                          </p:val>
                                        </p:tav>
                                      </p:tavLst>
                                    </p:anim>
                                    <p:anim calcmode="lin" valueType="num">
                                      <p:cBhvr>
                                        <p:cTn id="12" dur="500" fill="hold"/>
                                        <p:tgtEl>
                                          <p:spTgt spid="128"/>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anim calcmode="lin" valueType="num">
                                      <p:cBhvr>
                                        <p:cTn id="15" dur="500" fill="hold"/>
                                        <p:tgtEl>
                                          <p:spTgt spid="129"/>
                                        </p:tgtEl>
                                        <p:attrNameLst>
                                          <p:attrName>ppt_w</p:attrName>
                                        </p:attrNameLst>
                                      </p:cBhvr>
                                      <p:tavLst>
                                        <p:tav tm="0" fmla="#ppt_w*sin(2.5*pi*$)">
                                          <p:val>
                                            <p:fltVal val="0"/>
                                          </p:val>
                                        </p:tav>
                                        <p:tav tm="100000">
                                          <p:val>
                                            <p:fltVal val="1"/>
                                          </p:val>
                                        </p:tav>
                                      </p:tavLst>
                                    </p:anim>
                                    <p:anim calcmode="lin" valueType="num">
                                      <p:cBhvr>
                                        <p:cTn id="16" dur="500" fill="hold"/>
                                        <p:tgtEl>
                                          <p:spTgt spid="129"/>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fmla="#ppt_w*sin(2.5*pi*$)">
                                          <p:val>
                                            <p:fltVal val="0"/>
                                          </p:val>
                                        </p:tav>
                                        <p:tav tm="100000">
                                          <p:val>
                                            <p:fltVal val="1"/>
                                          </p:val>
                                        </p:tav>
                                      </p:tavLst>
                                    </p:anim>
                                    <p:anim calcmode="lin" valueType="num">
                                      <p:cBhvr>
                                        <p:cTn id="20" dur="500" fill="hold"/>
                                        <p:tgtEl>
                                          <p:spTgt spid="130"/>
                                        </p:tgtEl>
                                        <p:attrNameLst>
                                          <p:attrName>ppt_h</p:attrName>
                                        </p:attrNameLst>
                                      </p:cBhvr>
                                      <p:tavLst>
                                        <p:tav tm="0">
                                          <p:val>
                                            <p:strVal val="#ppt_h"/>
                                          </p:val>
                                        </p:tav>
                                        <p:tav tm="100000">
                                          <p:val>
                                            <p:strVal val="#ppt_h"/>
                                          </p:val>
                                        </p:tav>
                                      </p:tavLst>
                                    </p:anim>
                                  </p:childTnLst>
                                </p:cTn>
                              </p:par>
                              <p:par>
                                <p:cTn id="21" presetID="19" presetClass="entr" presetSubtype="10" fill="hold" grpId="0" nodeType="with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p:cTn id="23" dur="500" fill="hold"/>
                                        <p:tgtEl>
                                          <p:spTgt spid="131"/>
                                        </p:tgtEl>
                                        <p:attrNameLst>
                                          <p:attrName>ppt_w</p:attrName>
                                        </p:attrNameLst>
                                      </p:cBhvr>
                                      <p:tavLst>
                                        <p:tav tm="0" fmla="#ppt_w*sin(2.5*pi*$)">
                                          <p:val>
                                            <p:fltVal val="0"/>
                                          </p:val>
                                        </p:tav>
                                        <p:tav tm="100000">
                                          <p:val>
                                            <p:fltVal val="1"/>
                                          </p:val>
                                        </p:tav>
                                      </p:tavLst>
                                    </p:anim>
                                    <p:anim calcmode="lin" valueType="num">
                                      <p:cBhvr>
                                        <p:cTn id="24" dur="500" fill="hold"/>
                                        <p:tgtEl>
                                          <p:spTgt spid="131"/>
                                        </p:tgtEl>
                                        <p:attrNameLst>
                                          <p:attrName>ppt_h</p:attrName>
                                        </p:attrNameLst>
                                      </p:cBhvr>
                                      <p:tavLst>
                                        <p:tav tm="0">
                                          <p:val>
                                            <p:strVal val="#ppt_h"/>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fade">
                                      <p:cBhvr>
                                        <p:cTn id="27" dur="500"/>
                                        <p:tgtEl>
                                          <p:spTgt spid="1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500"/>
                                        <p:tgtEl>
                                          <p:spTgt spid="1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fade">
                                      <p:cBhvr>
                                        <p:cTn id="33" dur="500"/>
                                        <p:tgtEl>
                                          <p:spTgt spid="1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Effect transition="in" filter="wipe(left)">
                                      <p:cBhvr>
                                        <p:cTn id="40" dur="500"/>
                                        <p:tgtEl>
                                          <p:spTgt spid="13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left)">
                                      <p:cBhvr>
                                        <p:cTn id="43" dur="500"/>
                                        <p:tgtEl>
                                          <p:spTgt spid="1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wipe(left)">
                                      <p:cBhvr>
                                        <p:cTn id="46" dur="500"/>
                                        <p:tgtEl>
                                          <p:spTgt spid="13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left)">
                                      <p:cBhvr>
                                        <p:cTn id="55" dur="500"/>
                                        <p:tgtEl>
                                          <p:spTgt spid="13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animBg="1"/>
      <p:bldP spid="132" grpId="0"/>
      <p:bldP spid="133" grpId="0"/>
      <p:bldP spid="134" grpId="0"/>
      <p:bldP spid="135" grpId="0"/>
      <p:bldP spid="136" grpId="0"/>
      <p:bldP spid="137" grpId="0"/>
      <p:bldP spid="138" grpId="0"/>
      <p:bldP spid="139" grpId="0"/>
      <p:bldP spid="140" grpId="0" animBg="1"/>
      <p:bldP spid="141" grpId="0" animBg="1"/>
      <p:bldP spid="142" grpId="0" animBg="1"/>
      <p:bldP spid="1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3"/>
          <p:cNvGrpSpPr/>
          <p:nvPr/>
        </p:nvGrpSpPr>
        <p:grpSpPr>
          <a:xfrm>
            <a:off x="4999449" y="1709489"/>
            <a:ext cx="2601251" cy="548479"/>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34" name="TextBox 66"/>
            <p:cNvSpPr txBox="1"/>
            <p:nvPr/>
          </p:nvSpPr>
          <p:spPr>
            <a:xfrm>
              <a:off x="3664421" y="1399901"/>
              <a:ext cx="512084" cy="271598"/>
            </a:xfrm>
            <a:prstGeom prst="rect">
              <a:avLst/>
            </a:prstGeom>
            <a:noFill/>
          </p:spPr>
          <p:txBody>
            <a:bodyPr wrap="none" lIns="0" tIns="0" rIns="0" bIns="0" rtlCol="0" anchor="ctr">
              <a:spAutoFit/>
            </a:bodyPr>
            <a:lstStyle/>
            <a:p>
              <a:pPr algn="ctr" defTabSz="1218565">
                <a:spcBef>
                  <a:spcPct val="20000"/>
                </a:spcBef>
                <a:defRPr/>
              </a:pPr>
              <a:r>
                <a:rPr lang="en-US" sz="1865" b="1" dirty="0">
                  <a:solidFill>
                    <a:schemeClr val="bg1"/>
                  </a:solidFill>
                </a:rPr>
                <a:t>80%</a:t>
              </a:r>
              <a:endParaRPr lang="en-US" sz="1865" dirty="0">
                <a:solidFill>
                  <a:schemeClr val="bg1"/>
                </a:solidFill>
              </a:endParaRPr>
            </a:p>
          </p:txBody>
        </p:sp>
      </p:grpSp>
      <p:grpSp>
        <p:nvGrpSpPr>
          <p:cNvPr id="35" name="Group 67"/>
          <p:cNvGrpSpPr/>
          <p:nvPr/>
        </p:nvGrpSpPr>
        <p:grpSpPr>
          <a:xfrm>
            <a:off x="4999545" y="2320486"/>
            <a:ext cx="2115886" cy="548479"/>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43" name="TextBox 86"/>
            <p:cNvSpPr txBox="1"/>
            <p:nvPr/>
          </p:nvSpPr>
          <p:spPr>
            <a:xfrm>
              <a:off x="3157009" y="2237390"/>
              <a:ext cx="512084" cy="271598"/>
            </a:xfrm>
            <a:prstGeom prst="rect">
              <a:avLst/>
            </a:prstGeom>
            <a:noFill/>
          </p:spPr>
          <p:txBody>
            <a:bodyPr wrap="none" lIns="0" tIns="0" rIns="0" bIns="0" rtlCol="0" anchor="ctr">
              <a:spAutoFit/>
            </a:bodyPr>
            <a:lstStyle/>
            <a:p>
              <a:pPr algn="ctr" defTabSz="1218565">
                <a:spcBef>
                  <a:spcPct val="20000"/>
                </a:spcBef>
                <a:defRPr/>
              </a:pPr>
              <a:r>
                <a:rPr lang="en-US" sz="1865" b="1" dirty="0">
                  <a:solidFill>
                    <a:schemeClr val="bg1"/>
                  </a:solidFill>
                </a:rPr>
                <a:t>70%</a:t>
              </a:r>
              <a:endParaRPr lang="en-US" sz="1865" dirty="0">
                <a:solidFill>
                  <a:schemeClr val="bg1"/>
                </a:solidFill>
              </a:endParaRPr>
            </a:p>
          </p:txBody>
        </p:sp>
      </p:grpSp>
      <p:grpSp>
        <p:nvGrpSpPr>
          <p:cNvPr id="44" name="Group 87"/>
          <p:cNvGrpSpPr/>
          <p:nvPr/>
        </p:nvGrpSpPr>
        <p:grpSpPr>
          <a:xfrm>
            <a:off x="5001151" y="2931483"/>
            <a:ext cx="1629012" cy="548479"/>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51" name="TextBox 89"/>
            <p:cNvSpPr txBox="1"/>
            <p:nvPr/>
          </p:nvSpPr>
          <p:spPr>
            <a:xfrm>
              <a:off x="2784347" y="3104696"/>
              <a:ext cx="512084" cy="271598"/>
            </a:xfrm>
            <a:prstGeom prst="rect">
              <a:avLst/>
            </a:prstGeom>
            <a:noFill/>
          </p:spPr>
          <p:txBody>
            <a:bodyPr wrap="none" lIns="0" tIns="0" rIns="0" bIns="0" rtlCol="0" anchor="ctr">
              <a:spAutoFit/>
            </a:bodyPr>
            <a:lstStyle/>
            <a:p>
              <a:pPr algn="ctr" defTabSz="1218565">
                <a:spcBef>
                  <a:spcPct val="20000"/>
                </a:spcBef>
                <a:defRPr/>
              </a:pPr>
              <a:r>
                <a:rPr lang="en-US" sz="1865" b="1" dirty="0">
                  <a:solidFill>
                    <a:schemeClr val="bg1"/>
                  </a:solidFill>
                </a:rPr>
                <a:t>60%</a:t>
              </a:r>
              <a:endParaRPr lang="en-US" sz="1865" dirty="0">
                <a:solidFill>
                  <a:schemeClr val="bg1"/>
                </a:solidFill>
              </a:endParaRPr>
            </a:p>
          </p:txBody>
        </p:sp>
      </p:grpSp>
      <p:grpSp>
        <p:nvGrpSpPr>
          <p:cNvPr id="52" name="Group 90"/>
          <p:cNvGrpSpPr/>
          <p:nvPr/>
        </p:nvGrpSpPr>
        <p:grpSpPr>
          <a:xfrm>
            <a:off x="5001151" y="3542478"/>
            <a:ext cx="1035906" cy="548479"/>
            <a:chOff x="1794632" y="3851318"/>
            <a:chExt cx="1106766" cy="518462"/>
          </a:xfrm>
          <a:solidFill>
            <a:schemeClr val="accent3"/>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54" name="TextBox 92"/>
            <p:cNvSpPr txBox="1"/>
            <p:nvPr/>
          </p:nvSpPr>
          <p:spPr>
            <a:xfrm>
              <a:off x="2177691" y="3964305"/>
              <a:ext cx="512084" cy="271598"/>
            </a:xfrm>
            <a:prstGeom prst="rect">
              <a:avLst/>
            </a:prstGeom>
            <a:noFill/>
          </p:spPr>
          <p:txBody>
            <a:bodyPr wrap="none" lIns="0" tIns="0" rIns="0" bIns="0" rtlCol="0" anchor="ctr">
              <a:spAutoFit/>
            </a:bodyPr>
            <a:lstStyle/>
            <a:p>
              <a:pPr algn="ctr" defTabSz="1218565">
                <a:spcBef>
                  <a:spcPct val="20000"/>
                </a:spcBef>
                <a:defRPr/>
              </a:pPr>
              <a:r>
                <a:rPr lang="en-US" sz="1865" b="1" dirty="0">
                  <a:solidFill>
                    <a:schemeClr val="bg1"/>
                  </a:solidFill>
                </a:rPr>
                <a:t>40%</a:t>
              </a:r>
              <a:endParaRPr lang="en-US" sz="1865" dirty="0">
                <a:solidFill>
                  <a:schemeClr val="bg1"/>
                </a:solidFill>
              </a:endParaRPr>
            </a:p>
          </p:txBody>
        </p:sp>
      </p:grpSp>
      <p:grpSp>
        <p:nvGrpSpPr>
          <p:cNvPr id="55" name="Group 4"/>
          <p:cNvGrpSpPr>
            <a:grpSpLocks noChangeAspect="1"/>
          </p:cNvGrpSpPr>
          <p:nvPr/>
        </p:nvGrpSpPr>
        <p:grpSpPr bwMode="auto">
          <a:xfrm>
            <a:off x="723864" y="1649943"/>
            <a:ext cx="5084045" cy="3160294"/>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121920" tIns="60960" rIns="121920" bIns="60960" numCol="1" anchor="t" anchorCtr="0" compatLnSpc="1"/>
            <a:lstStyle/>
            <a:p>
              <a:endParaRPr lang="en-US" sz="3555"/>
            </a:p>
          </p:txBody>
        </p:sp>
        <p:sp>
          <p:nvSpPr>
            <p:cNvPr id="57"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3555"/>
            </a:p>
          </p:txBody>
        </p:sp>
        <p:sp>
          <p:nvSpPr>
            <p:cNvPr id="58"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121920" tIns="60960" rIns="121920" bIns="60960" numCol="1" anchor="t" anchorCtr="0" compatLnSpc="1"/>
            <a:lstStyle/>
            <a:p>
              <a:endParaRPr lang="en-US" sz="3555"/>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121920" tIns="60960" rIns="121920" bIns="60960" numCol="1" anchor="t" anchorCtr="0" compatLnSpc="1"/>
            <a:lstStyle/>
            <a:p>
              <a:endParaRPr lang="en-US" sz="3555"/>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3555"/>
            </a:p>
          </p:txBody>
        </p:sp>
        <p:sp>
          <p:nvSpPr>
            <p:cNvPr id="61"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3555"/>
            </a:p>
          </p:txBody>
        </p:sp>
        <p:sp>
          <p:nvSpPr>
            <p:cNvPr id="62"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3555"/>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121920" tIns="60960" rIns="121920" bIns="60960" numCol="1" anchor="t" anchorCtr="0" compatLnSpc="1"/>
            <a:lstStyle/>
            <a:p>
              <a:endParaRPr lang="en-US" sz="3555"/>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3555"/>
            </a:p>
          </p:txBody>
        </p:sp>
      </p:grpSp>
      <p:cxnSp>
        <p:nvCxnSpPr>
          <p:cNvPr id="71" name="Straight Connector 101"/>
          <p:cNvCxnSpPr/>
          <p:nvPr/>
        </p:nvCxnSpPr>
        <p:spPr>
          <a:xfrm>
            <a:off x="1043633" y="5199015"/>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5" name="Group 281"/>
          <p:cNvGrpSpPr/>
          <p:nvPr/>
        </p:nvGrpSpPr>
        <p:grpSpPr>
          <a:xfrm>
            <a:off x="1721599" y="2058550"/>
            <a:ext cx="3075206" cy="1530449"/>
            <a:chOff x="538789" y="1131575"/>
            <a:chExt cx="5819028" cy="2895601"/>
          </a:xfrm>
          <a:solidFill>
            <a:schemeClr val="bg1">
              <a:lumMod val="65000"/>
            </a:schemeClr>
          </a:solidFill>
        </p:grpSpPr>
        <p:grpSp>
          <p:nvGrpSpPr>
            <p:cNvPr id="76" name="Group 106"/>
            <p:cNvGrpSpPr/>
            <p:nvPr/>
          </p:nvGrpSpPr>
          <p:grpSpPr>
            <a:xfrm>
              <a:off x="2984512" y="2355983"/>
              <a:ext cx="1110006" cy="1241414"/>
              <a:chOff x="4097338" y="2217738"/>
              <a:chExt cx="1139825" cy="1274763"/>
            </a:xfrm>
            <a:grpFill/>
          </p:grpSpPr>
          <p:sp>
            <p:nvSpPr>
              <p:cNvPr id="268" name="Freeform 5"/>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9" name="Freeform 6"/>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77" name="Group 109"/>
            <p:cNvGrpSpPr/>
            <p:nvPr/>
          </p:nvGrpSpPr>
          <p:grpSpPr>
            <a:xfrm>
              <a:off x="1945621" y="2801222"/>
              <a:ext cx="759071" cy="1225954"/>
              <a:chOff x="3030538" y="2674938"/>
              <a:chExt cx="779463" cy="1258888"/>
            </a:xfrm>
            <a:grpFill/>
          </p:grpSpPr>
          <p:sp>
            <p:nvSpPr>
              <p:cNvPr id="266" name="Freeform 22"/>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7" name="Freeform 23"/>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ln>
            </p:spPr>
            <p:txBody>
              <a:bodyPr vert="horz" wrap="square" lIns="121920" tIns="60960" rIns="121920" bIns="60960" numCol="1" anchor="t" anchorCtr="0" compatLnSpc="1"/>
              <a:lstStyle/>
              <a:p>
                <a:endParaRPr lang="en-US" sz="3555"/>
              </a:p>
            </p:txBody>
          </p:sp>
        </p:grpSp>
        <p:sp>
          <p:nvSpPr>
            <p:cNvPr id="78" name="Freeform 30"/>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79" name="Freeform 163"/>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ln>
          </p:spPr>
          <p:txBody>
            <a:bodyPr vert="horz" wrap="square" lIns="121920" tIns="60960" rIns="121920" bIns="60960" numCol="1" anchor="t" anchorCtr="0" compatLnSpc="1"/>
            <a:lstStyle/>
            <a:p>
              <a:endParaRPr lang="en-US" sz="3555"/>
            </a:p>
          </p:txBody>
        </p:sp>
        <p:grpSp>
          <p:nvGrpSpPr>
            <p:cNvPr id="80" name="Group 114"/>
            <p:cNvGrpSpPr/>
            <p:nvPr/>
          </p:nvGrpSpPr>
          <p:grpSpPr>
            <a:xfrm>
              <a:off x="538789" y="1131575"/>
              <a:ext cx="2523022" cy="1757767"/>
              <a:chOff x="1585913" y="960438"/>
              <a:chExt cx="2590800" cy="1804987"/>
            </a:xfrm>
            <a:grpFill/>
          </p:grpSpPr>
          <p:sp>
            <p:nvSpPr>
              <p:cNvPr id="203" name="Freeform 21"/>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4" name="Freeform 39"/>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vert="horz" wrap="square" lIns="121920" tIns="60960" rIns="121920" bIns="60960" numCol="1" anchor="t" anchorCtr="0" compatLnSpc="1"/>
              <a:lstStyle/>
              <a:p>
                <a:endParaRPr lang="en-US" sz="3555"/>
              </a:p>
            </p:txBody>
          </p:sp>
          <p:sp>
            <p:nvSpPr>
              <p:cNvPr id="205" name="Freeform 40"/>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6" name="Freeform 41"/>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207" name="Freeform 42"/>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vert="horz" wrap="square" lIns="121920" tIns="60960" rIns="121920" bIns="60960" numCol="1" anchor="t" anchorCtr="0" compatLnSpc="1"/>
              <a:lstStyle/>
              <a:p>
                <a:endParaRPr lang="en-US" sz="3555"/>
              </a:p>
            </p:txBody>
          </p:sp>
          <p:sp>
            <p:nvSpPr>
              <p:cNvPr id="208" name="Freeform 43"/>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9" name="Freeform 44"/>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vert="horz" wrap="square" lIns="121920" tIns="60960" rIns="121920" bIns="60960" numCol="1" anchor="t" anchorCtr="0" compatLnSpc="1"/>
              <a:lstStyle/>
              <a:p>
                <a:endParaRPr lang="en-US" sz="3555"/>
              </a:p>
            </p:txBody>
          </p:sp>
          <p:sp>
            <p:nvSpPr>
              <p:cNvPr id="210" name="Freeform 45"/>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11" name="Freeform 46"/>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12" name="Freeform 47"/>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vert="horz" wrap="square" lIns="121920" tIns="60960" rIns="121920" bIns="60960" numCol="1" anchor="t" anchorCtr="0" compatLnSpc="1"/>
              <a:lstStyle/>
              <a:p>
                <a:endParaRPr lang="en-US" sz="3555"/>
              </a:p>
            </p:txBody>
          </p:sp>
          <p:sp>
            <p:nvSpPr>
              <p:cNvPr id="213" name="Freeform 48"/>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14" name="Freeform 49"/>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solidFill>
                <a:schemeClr val="accent1"/>
              </a:solidFill>
              <a:ln w="9525">
                <a:noFill/>
                <a:round/>
              </a:ln>
            </p:spPr>
            <p:txBody>
              <a:bodyPr vert="horz" wrap="square" lIns="121920" tIns="60960" rIns="121920" bIns="60960" numCol="1" anchor="t" anchorCtr="0" compatLnSpc="1"/>
              <a:lstStyle/>
              <a:p>
                <a:endParaRPr lang="en-US" sz="3555"/>
              </a:p>
            </p:txBody>
          </p:sp>
          <p:sp>
            <p:nvSpPr>
              <p:cNvPr id="215" name="Freeform 50"/>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vert="horz" wrap="square" lIns="121920" tIns="60960" rIns="121920" bIns="60960" numCol="1" anchor="t" anchorCtr="0" compatLnSpc="1"/>
              <a:lstStyle/>
              <a:p>
                <a:endParaRPr lang="en-US" sz="3555"/>
              </a:p>
            </p:txBody>
          </p:sp>
          <p:sp>
            <p:nvSpPr>
              <p:cNvPr id="216" name="Freeform 51"/>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vert="horz" wrap="square" lIns="121920" tIns="60960" rIns="121920" bIns="60960" numCol="1" anchor="t" anchorCtr="0" compatLnSpc="1"/>
              <a:lstStyle/>
              <a:p>
                <a:endParaRPr lang="en-US" sz="3555"/>
              </a:p>
            </p:txBody>
          </p:sp>
          <p:sp>
            <p:nvSpPr>
              <p:cNvPr id="217" name="Freeform 52"/>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18" name="Freeform 53"/>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19" name="Freeform 54"/>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0" name="Freeform 55"/>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1" name="Freeform 56"/>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2" name="Freeform 57"/>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3" name="Freeform 58"/>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4" name="Freeform 59"/>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5" name="Freeform 60"/>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6" name="Freeform 61"/>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vert="horz" wrap="square" lIns="121920" tIns="60960" rIns="121920" bIns="60960" numCol="1" anchor="t" anchorCtr="0" compatLnSpc="1"/>
              <a:lstStyle/>
              <a:p>
                <a:endParaRPr lang="en-US" sz="3555"/>
              </a:p>
            </p:txBody>
          </p:sp>
          <p:sp>
            <p:nvSpPr>
              <p:cNvPr id="227" name="Freeform 62"/>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8" name="Freeform 63"/>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29" name="Freeform 64"/>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vert="horz" wrap="square" lIns="121920" tIns="60960" rIns="121920" bIns="60960" numCol="1" anchor="t" anchorCtr="0" compatLnSpc="1"/>
              <a:lstStyle/>
              <a:p>
                <a:endParaRPr lang="en-US" sz="3555"/>
              </a:p>
            </p:txBody>
          </p:sp>
          <p:sp>
            <p:nvSpPr>
              <p:cNvPr id="230" name="Freeform 65"/>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1" name="Freeform 66"/>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2" name="Freeform 67"/>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3" name="Freeform 68"/>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4" name="Freeform 69"/>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5" name="Freeform 70"/>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6" name="Freeform 71"/>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vert="horz" wrap="square" lIns="121920" tIns="60960" rIns="121920" bIns="60960" numCol="1" anchor="t" anchorCtr="0" compatLnSpc="1"/>
              <a:lstStyle/>
              <a:p>
                <a:endParaRPr lang="en-US" sz="3555"/>
              </a:p>
            </p:txBody>
          </p:sp>
          <p:sp>
            <p:nvSpPr>
              <p:cNvPr id="237" name="Freeform 72"/>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8" name="Freeform 73"/>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39" name="Freeform 74"/>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0" name="Freeform 75"/>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1" name="Freeform 76"/>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2" name="Freeform 77"/>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3" name="Freeform 78"/>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4" name="Freeform 79"/>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5" name="Freeform 80"/>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6" name="Freeform 81"/>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7" name="Freeform 82"/>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8" name="Freeform 83"/>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49" name="Freeform 84"/>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0" name="Freeform 85"/>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1" name="Freeform 86"/>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2" name="Freeform 87"/>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3" name="Freeform 88"/>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vert="horz" wrap="square" lIns="121920" tIns="60960" rIns="121920" bIns="60960" numCol="1" anchor="t" anchorCtr="0" compatLnSpc="1"/>
              <a:lstStyle/>
              <a:p>
                <a:endParaRPr lang="en-US" sz="3555"/>
              </a:p>
            </p:txBody>
          </p:sp>
          <p:sp>
            <p:nvSpPr>
              <p:cNvPr id="254" name="Freeform 89"/>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vert="horz" wrap="square" lIns="121920" tIns="60960" rIns="121920" bIns="60960" numCol="1" anchor="t" anchorCtr="0" compatLnSpc="1"/>
              <a:lstStyle/>
              <a:p>
                <a:endParaRPr lang="en-US" sz="3555"/>
              </a:p>
            </p:txBody>
          </p:sp>
          <p:sp>
            <p:nvSpPr>
              <p:cNvPr id="255" name="Freeform 90"/>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6" name="Freeform 91"/>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7" name="Freeform 92"/>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vert="horz" wrap="square" lIns="121920" tIns="60960" rIns="121920" bIns="60960" numCol="1" anchor="t" anchorCtr="0" compatLnSpc="1"/>
              <a:lstStyle/>
              <a:p>
                <a:endParaRPr lang="en-US" sz="3555"/>
              </a:p>
            </p:txBody>
          </p:sp>
          <p:sp>
            <p:nvSpPr>
              <p:cNvPr id="258" name="Freeform 93"/>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59" name="Freeform 94"/>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vert="horz" wrap="square" lIns="121920" tIns="60960" rIns="121920" bIns="60960" numCol="1" anchor="t" anchorCtr="0" compatLnSpc="1"/>
              <a:lstStyle/>
              <a:p>
                <a:endParaRPr lang="en-US" sz="3555"/>
              </a:p>
            </p:txBody>
          </p:sp>
          <p:sp>
            <p:nvSpPr>
              <p:cNvPr id="260" name="Freeform 95"/>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1" name="Freeform 96"/>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2" name="Freeform 97"/>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3" name="Freeform 98"/>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4" name="Freeform 99"/>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65" name="Freeform 100"/>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98" name="Group 178"/>
            <p:cNvGrpSpPr/>
            <p:nvPr/>
          </p:nvGrpSpPr>
          <p:grpSpPr>
            <a:xfrm>
              <a:off x="3103551" y="1256798"/>
              <a:ext cx="669405" cy="1125467"/>
              <a:chOff x="4219575" y="1089025"/>
              <a:chExt cx="687388" cy="1155701"/>
            </a:xfrm>
            <a:grpFill/>
          </p:grpSpPr>
          <p:sp>
            <p:nvSpPr>
              <p:cNvPr id="188"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121920" tIns="60960" rIns="121920" bIns="60960" numCol="1" anchor="t" anchorCtr="0" compatLnSpc="1"/>
              <a:lstStyle/>
              <a:p>
                <a:endParaRPr lang="en-US" sz="3555"/>
              </a:p>
            </p:txBody>
          </p:sp>
          <p:grpSp>
            <p:nvGrpSpPr>
              <p:cNvPr id="189" name="Group 343"/>
              <p:cNvGrpSpPr/>
              <p:nvPr/>
            </p:nvGrpSpPr>
            <p:grpSpPr>
              <a:xfrm>
                <a:off x="4219575" y="1089025"/>
                <a:ext cx="687388" cy="1155701"/>
                <a:chOff x="4219575" y="1089025"/>
                <a:chExt cx="687388" cy="1155701"/>
              </a:xfrm>
              <a:grpFill/>
            </p:grpSpPr>
            <p:sp>
              <p:nvSpPr>
                <p:cNvPr id="190"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191"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121920" tIns="60960" rIns="121920" bIns="60960" numCol="1" anchor="t" anchorCtr="0" compatLnSpc="1"/>
                <a:lstStyle/>
                <a:p>
                  <a:endParaRPr lang="en-US" sz="3555"/>
                </a:p>
              </p:txBody>
            </p:sp>
            <p:sp>
              <p:nvSpPr>
                <p:cNvPr id="192" name="Freeform 26"/>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3" name="Freeform 27"/>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4"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5"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121920" tIns="60960" rIns="121920" bIns="60960" numCol="1" anchor="t" anchorCtr="0" compatLnSpc="1"/>
                <a:lstStyle/>
                <a:p>
                  <a:endParaRPr lang="en-US" sz="3555"/>
                </a:p>
              </p:txBody>
            </p:sp>
            <p:sp>
              <p:nvSpPr>
                <p:cNvPr id="196"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7"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8"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99"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0"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1"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202"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121920" tIns="60960" rIns="121920" bIns="60960" numCol="1" anchor="t" anchorCtr="0" compatLnSpc="1"/>
                <a:lstStyle/>
                <a:p>
                  <a:endParaRPr lang="en-US" sz="3555"/>
                </a:p>
              </p:txBody>
            </p:sp>
          </p:grpSp>
        </p:grpSp>
        <p:grpSp>
          <p:nvGrpSpPr>
            <p:cNvPr id="99" name="Group 194"/>
            <p:cNvGrpSpPr/>
            <p:nvPr/>
          </p:nvGrpSpPr>
          <p:grpSpPr>
            <a:xfrm>
              <a:off x="5105582" y="3000651"/>
              <a:ext cx="941496" cy="822457"/>
              <a:chOff x="6275388" y="2879725"/>
              <a:chExt cx="966788" cy="844551"/>
            </a:xfrm>
            <a:grpFill/>
          </p:grpSpPr>
          <p:sp>
            <p:nvSpPr>
              <p:cNvPr id="170" name="Freeform 9"/>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vert="horz" wrap="square" lIns="121920" tIns="60960" rIns="121920" bIns="60960" numCol="1" anchor="t" anchorCtr="0" compatLnSpc="1"/>
              <a:lstStyle/>
              <a:p>
                <a:endParaRPr lang="en-US" sz="3555"/>
              </a:p>
            </p:txBody>
          </p:sp>
          <p:grpSp>
            <p:nvGrpSpPr>
              <p:cNvPr id="171" name="Group 361"/>
              <p:cNvGrpSpPr/>
              <p:nvPr/>
            </p:nvGrpSpPr>
            <p:grpSpPr>
              <a:xfrm>
                <a:off x="6275388" y="2917825"/>
                <a:ext cx="966788" cy="806451"/>
                <a:chOff x="6275388" y="2917825"/>
                <a:chExt cx="966788" cy="806451"/>
              </a:xfrm>
              <a:grpFill/>
            </p:grpSpPr>
            <p:sp>
              <p:nvSpPr>
                <p:cNvPr id="172" name="Freeform 7"/>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3" name="Freeform 8"/>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vert="horz" wrap="square" lIns="121920" tIns="60960" rIns="121920" bIns="60960" numCol="1" anchor="t" anchorCtr="0" compatLnSpc="1"/>
                <a:lstStyle/>
                <a:p>
                  <a:endParaRPr lang="en-US" sz="3555"/>
                </a:p>
              </p:txBody>
            </p:sp>
            <p:sp>
              <p:nvSpPr>
                <p:cNvPr id="174" name="Freeform 10"/>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5" name="Freeform 11"/>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6" name="Freeform 12"/>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7" name="Freeform 13"/>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8" name="Freeform 14"/>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79" name="Freeform 15"/>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80" name="Freeform 16"/>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81" name="Freeform 17"/>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82" name="Freeform 18"/>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183" name="Freeform 19"/>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84" name="Freeform 20"/>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85" name="Freeform 116"/>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86" name="Freeform 117"/>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87" name="Freeform 118"/>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vert="horz" wrap="square" lIns="121920" tIns="60960" rIns="121920" bIns="60960" numCol="1" anchor="t" anchorCtr="0" compatLnSpc="1"/>
                <a:lstStyle/>
                <a:p>
                  <a:endParaRPr lang="en-US" sz="3555"/>
                </a:p>
              </p:txBody>
            </p:sp>
          </p:grpSp>
        </p:grpSp>
        <p:grpSp>
          <p:nvGrpSpPr>
            <p:cNvPr id="100" name="Group 213"/>
            <p:cNvGrpSpPr/>
            <p:nvPr/>
          </p:nvGrpSpPr>
          <p:grpSpPr>
            <a:xfrm>
              <a:off x="3584348" y="1207327"/>
              <a:ext cx="2773469" cy="1960289"/>
              <a:chOff x="4713288" y="1038225"/>
              <a:chExt cx="2847975" cy="2012950"/>
            </a:xfrm>
            <a:grpFill/>
          </p:grpSpPr>
          <p:sp>
            <p:nvSpPr>
              <p:cNvPr id="101" name="Freeform 101"/>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vert="horz" wrap="square" lIns="121920" tIns="60960" rIns="121920" bIns="60960" numCol="1" anchor="t" anchorCtr="0" compatLnSpc="1"/>
              <a:lstStyle/>
              <a:p>
                <a:endParaRPr lang="en-US" sz="3555"/>
              </a:p>
            </p:txBody>
          </p:sp>
          <p:sp>
            <p:nvSpPr>
              <p:cNvPr id="104" name="Freeform 102"/>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05" name="Freeform 103"/>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vert="horz" wrap="square" lIns="121920" tIns="60960" rIns="121920" bIns="60960" numCol="1" anchor="t" anchorCtr="0" compatLnSpc="1"/>
              <a:lstStyle/>
              <a:p>
                <a:endParaRPr lang="en-US" sz="3555"/>
              </a:p>
            </p:txBody>
          </p:sp>
          <p:sp>
            <p:nvSpPr>
              <p:cNvPr id="106" name="Freeform 104"/>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07" name="Freeform 105"/>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08" name="Freeform 106"/>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vert="horz" wrap="square" lIns="121920" tIns="60960" rIns="121920" bIns="60960" numCol="1" anchor="t" anchorCtr="0" compatLnSpc="1"/>
              <a:lstStyle/>
              <a:p>
                <a:endParaRPr lang="en-US" sz="3555"/>
              </a:p>
            </p:txBody>
          </p:sp>
          <p:sp>
            <p:nvSpPr>
              <p:cNvPr id="109" name="Freeform 107"/>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0" name="Freeform 108"/>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1" name="Freeform 109"/>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2" name="Freeform 110"/>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3" name="Freeform 111"/>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4" name="Freeform 112"/>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5" name="Freeform 113"/>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6" name="Freeform 114"/>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vert="horz" wrap="square" lIns="121920" tIns="60960" rIns="121920" bIns="60960" numCol="1" anchor="t" anchorCtr="0" compatLnSpc="1"/>
              <a:lstStyle/>
              <a:p>
                <a:endParaRPr lang="en-US" sz="3555"/>
              </a:p>
            </p:txBody>
          </p:sp>
          <p:sp>
            <p:nvSpPr>
              <p:cNvPr id="117" name="Freeform 115"/>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18" name="Freeform 119"/>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vert="horz" wrap="square" lIns="121920" tIns="60960" rIns="121920" bIns="60960" numCol="1" anchor="t" anchorCtr="0" compatLnSpc="1"/>
              <a:lstStyle/>
              <a:p>
                <a:endParaRPr lang="en-US" sz="3555"/>
              </a:p>
            </p:txBody>
          </p:sp>
          <p:sp>
            <p:nvSpPr>
              <p:cNvPr id="119" name="Freeform 120"/>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0" name="Freeform 121"/>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1" name="Freeform 122"/>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2" name="Freeform 123"/>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vert="horz" wrap="square" lIns="121920" tIns="60960" rIns="121920" bIns="60960" numCol="1" anchor="t" anchorCtr="0" compatLnSpc="1"/>
              <a:lstStyle/>
              <a:p>
                <a:endParaRPr lang="en-US" sz="3555"/>
              </a:p>
            </p:txBody>
          </p:sp>
          <p:sp>
            <p:nvSpPr>
              <p:cNvPr id="123" name="Freeform 124"/>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4" name="Freeform 125"/>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5" name="Freeform 126"/>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6" name="Freeform 127"/>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7" name="Freeform 128"/>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8" name="Freeform 129"/>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29" name="Freeform 130"/>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0" name="Freeform 131"/>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1" name="Freeform 132"/>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vert="horz" wrap="square" lIns="121920" tIns="60960" rIns="121920" bIns="60960" numCol="1" anchor="t" anchorCtr="0" compatLnSpc="1"/>
              <a:lstStyle/>
              <a:p>
                <a:endParaRPr lang="en-US" sz="3555"/>
              </a:p>
            </p:txBody>
          </p:sp>
          <p:sp>
            <p:nvSpPr>
              <p:cNvPr id="132" name="Freeform 133"/>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3" name="Freeform 134"/>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4" name="Freeform 135"/>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35" name="Freeform 136"/>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36" name="Freeform 137"/>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7" name="Freeform 138"/>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8" name="Freeform 139"/>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39" name="Freeform 140"/>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vert="horz" wrap="square" lIns="121920" tIns="60960" rIns="121920" bIns="60960" numCol="1" anchor="t" anchorCtr="0" compatLnSpc="1"/>
              <a:lstStyle/>
              <a:p>
                <a:endParaRPr lang="en-US" sz="3555"/>
              </a:p>
            </p:txBody>
          </p:sp>
          <p:sp>
            <p:nvSpPr>
              <p:cNvPr id="140" name="Freeform 141"/>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41" name="Freeform 142"/>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vert="horz" wrap="square" lIns="121920" tIns="60960" rIns="121920" bIns="60960" numCol="1" anchor="t" anchorCtr="0" compatLnSpc="1"/>
              <a:lstStyle/>
              <a:p>
                <a:endParaRPr lang="en-US" sz="3555"/>
              </a:p>
            </p:txBody>
          </p:sp>
          <p:sp>
            <p:nvSpPr>
              <p:cNvPr id="142" name="Freeform 143"/>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43" name="Freeform 144"/>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44" name="Freeform 145"/>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vert="horz" wrap="square" lIns="121920" tIns="60960" rIns="121920" bIns="60960" numCol="1" anchor="t" anchorCtr="0" compatLnSpc="1"/>
              <a:lstStyle/>
              <a:p>
                <a:endParaRPr lang="en-US" sz="3555"/>
              </a:p>
            </p:txBody>
          </p:sp>
          <p:sp>
            <p:nvSpPr>
              <p:cNvPr id="145" name="Freeform 146"/>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46" name="Freeform 147"/>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solidFill>
                <a:schemeClr val="accent1"/>
              </a:solidFill>
              <a:ln w="9525">
                <a:noFill/>
                <a:round/>
              </a:ln>
            </p:spPr>
            <p:txBody>
              <a:bodyPr vert="horz" wrap="square" lIns="121920" tIns="60960" rIns="121920" bIns="60960" numCol="1" anchor="t" anchorCtr="0" compatLnSpc="1"/>
              <a:lstStyle/>
              <a:p>
                <a:endParaRPr lang="en-US" sz="3555">
                  <a:solidFill>
                    <a:srgbClr val="FA8170"/>
                  </a:solidFill>
                </a:endParaRPr>
              </a:p>
            </p:txBody>
          </p:sp>
          <p:sp>
            <p:nvSpPr>
              <p:cNvPr id="147" name="Freeform 148"/>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48" name="Freeform 149"/>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49" name="Freeform 150"/>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vert="horz" wrap="square" lIns="121920" tIns="60960" rIns="121920" bIns="60960" numCol="1" anchor="t" anchorCtr="0" compatLnSpc="1"/>
              <a:lstStyle/>
              <a:p>
                <a:endParaRPr lang="en-US" sz="3555"/>
              </a:p>
            </p:txBody>
          </p:sp>
          <p:sp>
            <p:nvSpPr>
              <p:cNvPr id="150" name="Freeform 151"/>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vert="horz" wrap="square" lIns="121920" tIns="60960" rIns="121920" bIns="60960" numCol="1" anchor="t" anchorCtr="0" compatLnSpc="1"/>
              <a:lstStyle/>
              <a:p>
                <a:endParaRPr lang="en-US" sz="3555"/>
              </a:p>
            </p:txBody>
          </p:sp>
          <p:sp>
            <p:nvSpPr>
              <p:cNvPr id="151" name="Freeform 152"/>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vert="horz" wrap="square" lIns="121920" tIns="60960" rIns="121920" bIns="60960" numCol="1" anchor="t" anchorCtr="0" compatLnSpc="1"/>
              <a:lstStyle/>
              <a:p>
                <a:endParaRPr lang="en-US" sz="3555"/>
              </a:p>
            </p:txBody>
          </p:sp>
          <p:sp>
            <p:nvSpPr>
              <p:cNvPr id="152" name="Freeform 153"/>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53" name="Freeform 154"/>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54" name="Freeform 155"/>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55" name="Freeform 156"/>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vert="horz" wrap="square" lIns="121920" tIns="60960" rIns="121920" bIns="60960" numCol="1" anchor="t" anchorCtr="0" compatLnSpc="1"/>
              <a:lstStyle/>
              <a:p>
                <a:endParaRPr lang="en-US" sz="3555"/>
              </a:p>
            </p:txBody>
          </p:sp>
          <p:sp>
            <p:nvSpPr>
              <p:cNvPr id="156" name="Freeform 157"/>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57" name="Freeform 158"/>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vert="horz" wrap="square" lIns="121920" tIns="60960" rIns="121920" bIns="60960" numCol="1" anchor="t" anchorCtr="0" compatLnSpc="1"/>
              <a:lstStyle/>
              <a:p>
                <a:endParaRPr lang="en-US" sz="3555"/>
              </a:p>
            </p:txBody>
          </p:sp>
          <p:sp>
            <p:nvSpPr>
              <p:cNvPr id="158" name="Freeform 159"/>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59" name="Freeform 160"/>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0" name="Freeform 161"/>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1" name="Freeform 162"/>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2" name="Freeform 164"/>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vert="horz" wrap="square" lIns="121920" tIns="60960" rIns="121920" bIns="60960" numCol="1" anchor="t" anchorCtr="0" compatLnSpc="1"/>
              <a:lstStyle/>
              <a:p>
                <a:endParaRPr lang="en-US" sz="3555"/>
              </a:p>
            </p:txBody>
          </p:sp>
          <p:sp>
            <p:nvSpPr>
              <p:cNvPr id="163" name="Freeform 165"/>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4" name="Freeform 166"/>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5" name="Freeform 167"/>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6" name="Freeform 168"/>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167" name="Freeform 169"/>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vert="horz" wrap="square" lIns="121920" tIns="60960" rIns="121920" bIns="60960" numCol="1" anchor="t" anchorCtr="0" compatLnSpc="1"/>
              <a:lstStyle/>
              <a:p>
                <a:endParaRPr lang="en-US" sz="3555"/>
              </a:p>
            </p:txBody>
          </p:sp>
          <p:sp>
            <p:nvSpPr>
              <p:cNvPr id="168" name="Freeform 170"/>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169" name="Freeform 171"/>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vert="horz" wrap="square" lIns="121920" tIns="60960" rIns="121920" bIns="60960" numCol="1" anchor="t" anchorCtr="0" compatLnSpc="1"/>
              <a:lstStyle/>
              <a:p>
                <a:endParaRPr lang="en-US" sz="3555"/>
              </a:p>
            </p:txBody>
          </p:sp>
        </p:grpSp>
      </p:grpSp>
      <p:sp>
        <p:nvSpPr>
          <p:cNvPr id="270" name="TextBox 107"/>
          <p:cNvSpPr txBox="1"/>
          <p:nvPr/>
        </p:nvSpPr>
        <p:spPr>
          <a:xfrm>
            <a:off x="868607" y="5385548"/>
            <a:ext cx="104547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71" name="矩形 270"/>
          <p:cNvSpPr>
            <a:spLocks noChangeArrowheads="1"/>
          </p:cNvSpPr>
          <p:nvPr/>
        </p:nvSpPr>
        <p:spPr bwMode="auto">
          <a:xfrm>
            <a:off x="8574503" y="1723114"/>
            <a:ext cx="2984431"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endParaRPr>
          </a:p>
        </p:txBody>
      </p:sp>
      <p:grpSp>
        <p:nvGrpSpPr>
          <p:cNvPr id="3" name="组合 2"/>
          <p:cNvGrpSpPr/>
          <p:nvPr/>
        </p:nvGrpSpPr>
        <p:grpSpPr>
          <a:xfrm>
            <a:off x="7299775" y="2276201"/>
            <a:ext cx="683911" cy="684000"/>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p>
          </p:txBody>
        </p:sp>
      </p:grpSp>
      <p:grpSp>
        <p:nvGrpSpPr>
          <p:cNvPr id="5" name="组合 4"/>
          <p:cNvGrpSpPr/>
          <p:nvPr/>
        </p:nvGrpSpPr>
        <p:grpSpPr>
          <a:xfrm>
            <a:off x="6294430" y="3588998"/>
            <a:ext cx="683911" cy="684000"/>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p>
          </p:txBody>
        </p:sp>
      </p:grpSp>
      <p:grpSp>
        <p:nvGrpSpPr>
          <p:cNvPr id="2" name="组合 1"/>
          <p:cNvGrpSpPr/>
          <p:nvPr/>
        </p:nvGrpSpPr>
        <p:grpSpPr>
          <a:xfrm>
            <a:off x="7802448" y="1619802"/>
            <a:ext cx="683911" cy="684000"/>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p>
          </p:txBody>
        </p:sp>
      </p:grpSp>
      <p:grpSp>
        <p:nvGrpSpPr>
          <p:cNvPr id="4" name="组合 3"/>
          <p:cNvGrpSpPr/>
          <p:nvPr/>
        </p:nvGrpSpPr>
        <p:grpSpPr>
          <a:xfrm>
            <a:off x="6797102" y="2932600"/>
            <a:ext cx="683911" cy="684000"/>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p>
          </p:txBody>
        </p:sp>
      </p:grpSp>
      <p:sp>
        <p:nvSpPr>
          <p:cNvPr id="285" name="矩形 284"/>
          <p:cNvSpPr>
            <a:spLocks noChangeArrowheads="1"/>
          </p:cNvSpPr>
          <p:nvPr/>
        </p:nvSpPr>
        <p:spPr bwMode="auto">
          <a:xfrm>
            <a:off x="8070792" y="2379877"/>
            <a:ext cx="2984431"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286" name="矩形 285"/>
          <p:cNvSpPr>
            <a:spLocks noChangeArrowheads="1"/>
          </p:cNvSpPr>
          <p:nvPr/>
        </p:nvSpPr>
        <p:spPr bwMode="auto">
          <a:xfrm>
            <a:off x="7567079" y="3036640"/>
            <a:ext cx="2984431"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287" name="矩形 286"/>
          <p:cNvSpPr>
            <a:spLocks noChangeArrowheads="1"/>
          </p:cNvSpPr>
          <p:nvPr/>
        </p:nvSpPr>
        <p:spPr bwMode="auto">
          <a:xfrm>
            <a:off x="7063367" y="3693404"/>
            <a:ext cx="2984431"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lide(fromLeft)">
                                          <p:cBhvr>
                                            <p:cTn id="17" dur="500"/>
                                            <p:tgtEl>
                                              <p:spTgt spid="32"/>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slide(fromLeft)">
                                          <p:cBhvr>
                                            <p:cTn id="21" dur="500"/>
                                            <p:tgtEl>
                                              <p:spTgt spid="35"/>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slide(fromLeft)">
                                          <p:cBhvr>
                                            <p:cTn id="25" dur="500"/>
                                            <p:tgtEl>
                                              <p:spTgt spid="44"/>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slide(fromLeft)">
                                          <p:cBhvr>
                                            <p:cTn id="29" dur="500"/>
                                            <p:tgtEl>
                                              <p:spTgt spid="52"/>
                                            </p:tgtEl>
                                          </p:cBhvr>
                                        </p:animEffect>
                                      </p:childTnLst>
                                    </p:cTn>
                                  </p:par>
                                </p:childTnLst>
                              </p:cTn>
                            </p:par>
                            <p:par>
                              <p:cTn id="30" fill="hold">
                                <p:stCondLst>
                                  <p:cond delay="3000"/>
                                </p:stCondLst>
                                <p:childTnLst>
                                  <p:par>
                                    <p:cTn id="31" presetID="55"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400" fill="hold"/>
                                            <p:tgtEl>
                                              <p:spTgt spid="2"/>
                                            </p:tgtEl>
                                            <p:attrNameLst>
                                              <p:attrName>ppt_w</p:attrName>
                                            </p:attrNameLst>
                                          </p:cBhvr>
                                          <p:tavLst>
                                            <p:tav tm="0">
                                              <p:val>
                                                <p:strVal val="#ppt_w*0.70"/>
                                              </p:val>
                                            </p:tav>
                                            <p:tav tm="100000">
                                              <p:val>
                                                <p:strVal val="#ppt_w"/>
                                              </p:val>
                                            </p:tav>
                                          </p:tavLst>
                                        </p:anim>
                                        <p:anim calcmode="lin" valueType="num">
                                          <p:cBhvr>
                                            <p:cTn id="34" dur="400" fill="hold"/>
                                            <p:tgtEl>
                                              <p:spTgt spid="2"/>
                                            </p:tgtEl>
                                            <p:attrNameLst>
                                              <p:attrName>ppt_h</p:attrName>
                                            </p:attrNameLst>
                                          </p:cBhvr>
                                          <p:tavLst>
                                            <p:tav tm="0">
                                              <p:val>
                                                <p:strVal val="#ppt_h"/>
                                              </p:val>
                                            </p:tav>
                                            <p:tav tm="100000">
                                              <p:val>
                                                <p:strVal val="#ppt_h"/>
                                              </p:val>
                                            </p:tav>
                                          </p:tavLst>
                                        </p:anim>
                                        <p:animEffect transition="in" filter="fade">
                                          <p:cBhvr>
                                            <p:cTn id="35" dur="400"/>
                                            <p:tgtEl>
                                              <p:spTgt spid="2"/>
                                            </p:tgtEl>
                                          </p:cBhvr>
                                        </p:animEffect>
                                      </p:childTnLst>
                                    </p:cTn>
                                  </p:par>
                                  <p:par>
                                    <p:cTn id="36" presetID="2" presetClass="entr" presetSubtype="2" fill="hold" grpId="0" nodeType="withEffect" p14:presetBounceEnd="34000">
                                      <p:stCondLst>
                                        <p:cond delay="250"/>
                                      </p:stCondLst>
                                      <p:childTnLst>
                                        <p:set>
                                          <p:cBhvr>
                                            <p:cTn id="37" dur="1" fill="hold">
                                              <p:stCondLst>
                                                <p:cond delay="0"/>
                                              </p:stCondLst>
                                            </p:cTn>
                                            <p:tgtEl>
                                              <p:spTgt spid="271"/>
                                            </p:tgtEl>
                                            <p:attrNameLst>
                                              <p:attrName>style.visibility</p:attrName>
                                            </p:attrNameLst>
                                          </p:cBhvr>
                                          <p:to>
                                            <p:strVal val="visible"/>
                                          </p:to>
                                        </p:set>
                                        <p:anim calcmode="lin" valueType="num" p14:bounceEnd="34000">
                                          <p:cBhvr additive="base">
                                            <p:cTn id="38" dur="350" fill="hold"/>
                                            <p:tgtEl>
                                              <p:spTgt spid="271"/>
                                            </p:tgtEl>
                                            <p:attrNameLst>
                                              <p:attrName>ppt_x</p:attrName>
                                            </p:attrNameLst>
                                          </p:cBhvr>
                                          <p:tavLst>
                                            <p:tav tm="0">
                                              <p:val>
                                                <p:strVal val="1+#ppt_w/2"/>
                                              </p:val>
                                            </p:tav>
                                            <p:tav tm="100000">
                                              <p:val>
                                                <p:strVal val="#ppt_x"/>
                                              </p:val>
                                            </p:tav>
                                          </p:tavLst>
                                        </p:anim>
                                        <p:anim calcmode="lin" valueType="num" p14:bounceEnd="34000">
                                          <p:cBhvr additive="base">
                                            <p:cTn id="39" dur="350" fill="hold"/>
                                            <p:tgtEl>
                                              <p:spTgt spid="271"/>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5"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400" fill="hold"/>
                                            <p:tgtEl>
                                              <p:spTgt spid="3"/>
                                            </p:tgtEl>
                                            <p:attrNameLst>
                                              <p:attrName>ppt_w</p:attrName>
                                            </p:attrNameLst>
                                          </p:cBhvr>
                                          <p:tavLst>
                                            <p:tav tm="0">
                                              <p:val>
                                                <p:strVal val="#ppt_w*0.70"/>
                                              </p:val>
                                            </p:tav>
                                            <p:tav tm="100000">
                                              <p:val>
                                                <p:strVal val="#ppt_w"/>
                                              </p:val>
                                            </p:tav>
                                          </p:tavLst>
                                        </p:anim>
                                        <p:anim calcmode="lin" valueType="num">
                                          <p:cBhvr>
                                            <p:cTn id="44" dur="400" fill="hold"/>
                                            <p:tgtEl>
                                              <p:spTgt spid="3"/>
                                            </p:tgtEl>
                                            <p:attrNameLst>
                                              <p:attrName>ppt_h</p:attrName>
                                            </p:attrNameLst>
                                          </p:cBhvr>
                                          <p:tavLst>
                                            <p:tav tm="0">
                                              <p:val>
                                                <p:strVal val="#ppt_h"/>
                                              </p:val>
                                            </p:tav>
                                            <p:tav tm="100000">
                                              <p:val>
                                                <p:strVal val="#ppt_h"/>
                                              </p:val>
                                            </p:tav>
                                          </p:tavLst>
                                        </p:anim>
                                        <p:animEffect transition="in" filter="fade">
                                          <p:cBhvr>
                                            <p:cTn id="45" dur="400"/>
                                            <p:tgtEl>
                                              <p:spTgt spid="3"/>
                                            </p:tgtEl>
                                          </p:cBhvr>
                                        </p:animEffect>
                                      </p:childTnLst>
                                    </p:cTn>
                                  </p:par>
                                  <p:par>
                                    <p:cTn id="46" presetID="2" presetClass="entr" presetSubtype="2" fill="hold" grpId="0" nodeType="withEffect" p14:presetBounceEnd="34000">
                                      <p:stCondLst>
                                        <p:cond delay="250"/>
                                      </p:stCondLst>
                                      <p:childTnLst>
                                        <p:set>
                                          <p:cBhvr>
                                            <p:cTn id="47" dur="1" fill="hold">
                                              <p:stCondLst>
                                                <p:cond delay="0"/>
                                              </p:stCondLst>
                                            </p:cTn>
                                            <p:tgtEl>
                                              <p:spTgt spid="285"/>
                                            </p:tgtEl>
                                            <p:attrNameLst>
                                              <p:attrName>style.visibility</p:attrName>
                                            </p:attrNameLst>
                                          </p:cBhvr>
                                          <p:to>
                                            <p:strVal val="visible"/>
                                          </p:to>
                                        </p:set>
                                        <p:anim calcmode="lin" valueType="num" p14:bounceEnd="34000">
                                          <p:cBhvr additive="base">
                                            <p:cTn id="48" dur="350" fill="hold"/>
                                            <p:tgtEl>
                                              <p:spTgt spid="285"/>
                                            </p:tgtEl>
                                            <p:attrNameLst>
                                              <p:attrName>ppt_x</p:attrName>
                                            </p:attrNameLst>
                                          </p:cBhvr>
                                          <p:tavLst>
                                            <p:tav tm="0">
                                              <p:val>
                                                <p:strVal val="1+#ppt_w/2"/>
                                              </p:val>
                                            </p:tav>
                                            <p:tav tm="100000">
                                              <p:val>
                                                <p:strVal val="#ppt_x"/>
                                              </p:val>
                                            </p:tav>
                                          </p:tavLst>
                                        </p:anim>
                                        <p:anim calcmode="lin" valueType="num" p14:bounceEnd="34000">
                                          <p:cBhvr additive="base">
                                            <p:cTn id="49" dur="350" fill="hold"/>
                                            <p:tgtEl>
                                              <p:spTgt spid="2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5" presetClass="entr" presetSubtype="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400" fill="hold"/>
                                            <p:tgtEl>
                                              <p:spTgt spid="4"/>
                                            </p:tgtEl>
                                            <p:attrNameLst>
                                              <p:attrName>ppt_w</p:attrName>
                                            </p:attrNameLst>
                                          </p:cBhvr>
                                          <p:tavLst>
                                            <p:tav tm="0">
                                              <p:val>
                                                <p:strVal val="#ppt_w*0.70"/>
                                              </p:val>
                                            </p:tav>
                                            <p:tav tm="100000">
                                              <p:val>
                                                <p:strVal val="#ppt_w"/>
                                              </p:val>
                                            </p:tav>
                                          </p:tavLst>
                                        </p:anim>
                                        <p:anim calcmode="lin" valueType="num">
                                          <p:cBhvr>
                                            <p:cTn id="54" dur="400" fill="hold"/>
                                            <p:tgtEl>
                                              <p:spTgt spid="4"/>
                                            </p:tgtEl>
                                            <p:attrNameLst>
                                              <p:attrName>ppt_h</p:attrName>
                                            </p:attrNameLst>
                                          </p:cBhvr>
                                          <p:tavLst>
                                            <p:tav tm="0">
                                              <p:val>
                                                <p:strVal val="#ppt_h"/>
                                              </p:val>
                                            </p:tav>
                                            <p:tav tm="100000">
                                              <p:val>
                                                <p:strVal val="#ppt_h"/>
                                              </p:val>
                                            </p:tav>
                                          </p:tavLst>
                                        </p:anim>
                                        <p:animEffect transition="in" filter="fade">
                                          <p:cBhvr>
                                            <p:cTn id="55" dur="400"/>
                                            <p:tgtEl>
                                              <p:spTgt spid="4"/>
                                            </p:tgtEl>
                                          </p:cBhvr>
                                        </p:animEffect>
                                      </p:childTnLst>
                                    </p:cTn>
                                  </p:par>
                                  <p:par>
                                    <p:cTn id="56" presetID="2" presetClass="entr" presetSubtype="2" fill="hold" grpId="0" nodeType="withEffect" p14:presetBounceEnd="34000">
                                      <p:stCondLst>
                                        <p:cond delay="250"/>
                                      </p:stCondLst>
                                      <p:childTnLst>
                                        <p:set>
                                          <p:cBhvr>
                                            <p:cTn id="57" dur="1" fill="hold">
                                              <p:stCondLst>
                                                <p:cond delay="0"/>
                                              </p:stCondLst>
                                            </p:cTn>
                                            <p:tgtEl>
                                              <p:spTgt spid="286"/>
                                            </p:tgtEl>
                                            <p:attrNameLst>
                                              <p:attrName>style.visibility</p:attrName>
                                            </p:attrNameLst>
                                          </p:cBhvr>
                                          <p:to>
                                            <p:strVal val="visible"/>
                                          </p:to>
                                        </p:set>
                                        <p:anim calcmode="lin" valueType="num" p14:bounceEnd="34000">
                                          <p:cBhvr additive="base">
                                            <p:cTn id="58" dur="350" fill="hold"/>
                                            <p:tgtEl>
                                              <p:spTgt spid="286"/>
                                            </p:tgtEl>
                                            <p:attrNameLst>
                                              <p:attrName>ppt_x</p:attrName>
                                            </p:attrNameLst>
                                          </p:cBhvr>
                                          <p:tavLst>
                                            <p:tav tm="0">
                                              <p:val>
                                                <p:strVal val="1+#ppt_w/2"/>
                                              </p:val>
                                            </p:tav>
                                            <p:tav tm="100000">
                                              <p:val>
                                                <p:strVal val="#ppt_x"/>
                                              </p:val>
                                            </p:tav>
                                          </p:tavLst>
                                        </p:anim>
                                        <p:anim calcmode="lin" valueType="num" p14:bounceEnd="34000">
                                          <p:cBhvr additive="base">
                                            <p:cTn id="59" dur="350" fill="hold"/>
                                            <p:tgtEl>
                                              <p:spTgt spid="286"/>
                                            </p:tgtEl>
                                            <p:attrNameLst>
                                              <p:attrName>ppt_y</p:attrName>
                                            </p:attrNameLst>
                                          </p:cBhvr>
                                          <p:tavLst>
                                            <p:tav tm="0">
                                              <p:val>
                                                <p:strVal val="#ppt_y"/>
                                              </p:val>
                                            </p:tav>
                                            <p:tav tm="100000">
                                              <p:val>
                                                <p:strVal val="#ppt_y"/>
                                              </p:val>
                                            </p:tav>
                                          </p:tavLst>
                                        </p:anim>
                                      </p:childTnLst>
                                    </p:cTn>
                                  </p:par>
                                </p:childTnLst>
                              </p:cTn>
                            </p:par>
                            <p:par>
                              <p:cTn id="60" fill="hold">
                                <p:stCondLst>
                                  <p:cond delay="4500"/>
                                </p:stCondLst>
                                <p:childTnLst>
                                  <p:par>
                                    <p:cTn id="61" presetID="55" presetClass="entr" presetSubtype="0"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400" fill="hold"/>
                                            <p:tgtEl>
                                              <p:spTgt spid="5"/>
                                            </p:tgtEl>
                                            <p:attrNameLst>
                                              <p:attrName>ppt_w</p:attrName>
                                            </p:attrNameLst>
                                          </p:cBhvr>
                                          <p:tavLst>
                                            <p:tav tm="0">
                                              <p:val>
                                                <p:strVal val="#ppt_w*0.70"/>
                                              </p:val>
                                            </p:tav>
                                            <p:tav tm="100000">
                                              <p:val>
                                                <p:strVal val="#ppt_w"/>
                                              </p:val>
                                            </p:tav>
                                          </p:tavLst>
                                        </p:anim>
                                        <p:anim calcmode="lin" valueType="num">
                                          <p:cBhvr>
                                            <p:cTn id="64" dur="400" fill="hold"/>
                                            <p:tgtEl>
                                              <p:spTgt spid="5"/>
                                            </p:tgtEl>
                                            <p:attrNameLst>
                                              <p:attrName>ppt_h</p:attrName>
                                            </p:attrNameLst>
                                          </p:cBhvr>
                                          <p:tavLst>
                                            <p:tav tm="0">
                                              <p:val>
                                                <p:strVal val="#ppt_h"/>
                                              </p:val>
                                            </p:tav>
                                            <p:tav tm="100000">
                                              <p:val>
                                                <p:strVal val="#ppt_h"/>
                                              </p:val>
                                            </p:tav>
                                          </p:tavLst>
                                        </p:anim>
                                        <p:animEffect transition="in" filter="fade">
                                          <p:cBhvr>
                                            <p:cTn id="65" dur="400"/>
                                            <p:tgtEl>
                                              <p:spTgt spid="5"/>
                                            </p:tgtEl>
                                          </p:cBhvr>
                                        </p:animEffect>
                                      </p:childTnLst>
                                    </p:cTn>
                                  </p:par>
                                  <p:par>
                                    <p:cTn id="66" presetID="2" presetClass="entr" presetSubtype="2" fill="hold" grpId="0" nodeType="withEffect" p14:presetBounceEnd="34000">
                                      <p:stCondLst>
                                        <p:cond delay="250"/>
                                      </p:stCondLst>
                                      <p:childTnLst>
                                        <p:set>
                                          <p:cBhvr>
                                            <p:cTn id="67" dur="1" fill="hold">
                                              <p:stCondLst>
                                                <p:cond delay="0"/>
                                              </p:stCondLst>
                                            </p:cTn>
                                            <p:tgtEl>
                                              <p:spTgt spid="287"/>
                                            </p:tgtEl>
                                            <p:attrNameLst>
                                              <p:attrName>style.visibility</p:attrName>
                                            </p:attrNameLst>
                                          </p:cBhvr>
                                          <p:to>
                                            <p:strVal val="visible"/>
                                          </p:to>
                                        </p:set>
                                        <p:anim calcmode="lin" valueType="num" p14:bounceEnd="34000">
                                          <p:cBhvr additive="base">
                                            <p:cTn id="68" dur="350" fill="hold"/>
                                            <p:tgtEl>
                                              <p:spTgt spid="287"/>
                                            </p:tgtEl>
                                            <p:attrNameLst>
                                              <p:attrName>ppt_x</p:attrName>
                                            </p:attrNameLst>
                                          </p:cBhvr>
                                          <p:tavLst>
                                            <p:tav tm="0">
                                              <p:val>
                                                <p:strVal val="1+#ppt_w/2"/>
                                              </p:val>
                                            </p:tav>
                                            <p:tav tm="100000">
                                              <p:val>
                                                <p:strVal val="#ppt_x"/>
                                              </p:val>
                                            </p:tav>
                                          </p:tavLst>
                                        </p:anim>
                                        <p:anim calcmode="lin" valueType="num" p14:bounceEnd="34000">
                                          <p:cBhvr additive="base">
                                            <p:cTn id="69" dur="350" fill="hold"/>
                                            <p:tgtEl>
                                              <p:spTgt spid="28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8" presetClass="entr" presetSubtype="3"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strips(upRight)">
                                          <p:cBhvr>
                                            <p:cTn id="73" dur="500"/>
                                            <p:tgtEl>
                                              <p:spTgt spid="71"/>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270"/>
                                            </p:tgtEl>
                                            <p:attrNameLst>
                                              <p:attrName>style.visibility</p:attrName>
                                            </p:attrNameLst>
                                          </p:cBhvr>
                                          <p:to>
                                            <p:strVal val="visible"/>
                                          </p:to>
                                        </p:set>
                                        <p:animEffect transition="in" filter="fade">
                                          <p:cBhvr>
                                            <p:cTn id="77"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lide(fromLeft)">
                                          <p:cBhvr>
                                            <p:cTn id="17" dur="500"/>
                                            <p:tgtEl>
                                              <p:spTgt spid="32"/>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slide(fromLeft)">
                                          <p:cBhvr>
                                            <p:cTn id="21" dur="500"/>
                                            <p:tgtEl>
                                              <p:spTgt spid="35"/>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slide(fromLeft)">
                                          <p:cBhvr>
                                            <p:cTn id="25" dur="500"/>
                                            <p:tgtEl>
                                              <p:spTgt spid="44"/>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slide(fromLeft)">
                                          <p:cBhvr>
                                            <p:cTn id="29" dur="500"/>
                                            <p:tgtEl>
                                              <p:spTgt spid="52"/>
                                            </p:tgtEl>
                                          </p:cBhvr>
                                        </p:animEffect>
                                      </p:childTnLst>
                                    </p:cTn>
                                  </p:par>
                                </p:childTnLst>
                              </p:cTn>
                            </p:par>
                            <p:par>
                              <p:cTn id="30" fill="hold">
                                <p:stCondLst>
                                  <p:cond delay="3000"/>
                                </p:stCondLst>
                                <p:childTnLst>
                                  <p:par>
                                    <p:cTn id="31" presetID="55"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400" fill="hold"/>
                                            <p:tgtEl>
                                              <p:spTgt spid="2"/>
                                            </p:tgtEl>
                                            <p:attrNameLst>
                                              <p:attrName>ppt_w</p:attrName>
                                            </p:attrNameLst>
                                          </p:cBhvr>
                                          <p:tavLst>
                                            <p:tav tm="0">
                                              <p:val>
                                                <p:strVal val="#ppt_w*0.70"/>
                                              </p:val>
                                            </p:tav>
                                            <p:tav tm="100000">
                                              <p:val>
                                                <p:strVal val="#ppt_w"/>
                                              </p:val>
                                            </p:tav>
                                          </p:tavLst>
                                        </p:anim>
                                        <p:anim calcmode="lin" valueType="num">
                                          <p:cBhvr>
                                            <p:cTn id="34" dur="400" fill="hold"/>
                                            <p:tgtEl>
                                              <p:spTgt spid="2"/>
                                            </p:tgtEl>
                                            <p:attrNameLst>
                                              <p:attrName>ppt_h</p:attrName>
                                            </p:attrNameLst>
                                          </p:cBhvr>
                                          <p:tavLst>
                                            <p:tav tm="0">
                                              <p:val>
                                                <p:strVal val="#ppt_h"/>
                                              </p:val>
                                            </p:tav>
                                            <p:tav tm="100000">
                                              <p:val>
                                                <p:strVal val="#ppt_h"/>
                                              </p:val>
                                            </p:tav>
                                          </p:tavLst>
                                        </p:anim>
                                        <p:animEffect transition="in" filter="fade">
                                          <p:cBhvr>
                                            <p:cTn id="35" dur="400"/>
                                            <p:tgtEl>
                                              <p:spTgt spid="2"/>
                                            </p:tgtEl>
                                          </p:cBhvr>
                                        </p:animEffect>
                                      </p:childTnLst>
                                    </p:cTn>
                                  </p:par>
                                  <p:par>
                                    <p:cTn id="36" presetID="2" presetClass="entr" presetSubtype="2" fill="hold" grpId="0" nodeType="withEffect">
                                      <p:stCondLst>
                                        <p:cond delay="250"/>
                                      </p:stCondLst>
                                      <p:childTnLst>
                                        <p:set>
                                          <p:cBhvr>
                                            <p:cTn id="37" dur="1" fill="hold">
                                              <p:stCondLst>
                                                <p:cond delay="0"/>
                                              </p:stCondLst>
                                            </p:cTn>
                                            <p:tgtEl>
                                              <p:spTgt spid="271"/>
                                            </p:tgtEl>
                                            <p:attrNameLst>
                                              <p:attrName>style.visibility</p:attrName>
                                            </p:attrNameLst>
                                          </p:cBhvr>
                                          <p:to>
                                            <p:strVal val="visible"/>
                                          </p:to>
                                        </p:set>
                                        <p:anim calcmode="lin" valueType="num">
                                          <p:cBhvr additive="base">
                                            <p:cTn id="38" dur="350" fill="hold"/>
                                            <p:tgtEl>
                                              <p:spTgt spid="271"/>
                                            </p:tgtEl>
                                            <p:attrNameLst>
                                              <p:attrName>ppt_x</p:attrName>
                                            </p:attrNameLst>
                                          </p:cBhvr>
                                          <p:tavLst>
                                            <p:tav tm="0">
                                              <p:val>
                                                <p:strVal val="1+#ppt_w/2"/>
                                              </p:val>
                                            </p:tav>
                                            <p:tav tm="100000">
                                              <p:val>
                                                <p:strVal val="#ppt_x"/>
                                              </p:val>
                                            </p:tav>
                                          </p:tavLst>
                                        </p:anim>
                                        <p:anim calcmode="lin" valueType="num">
                                          <p:cBhvr additive="base">
                                            <p:cTn id="39" dur="350" fill="hold"/>
                                            <p:tgtEl>
                                              <p:spTgt spid="271"/>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5"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400" fill="hold"/>
                                            <p:tgtEl>
                                              <p:spTgt spid="3"/>
                                            </p:tgtEl>
                                            <p:attrNameLst>
                                              <p:attrName>ppt_w</p:attrName>
                                            </p:attrNameLst>
                                          </p:cBhvr>
                                          <p:tavLst>
                                            <p:tav tm="0">
                                              <p:val>
                                                <p:strVal val="#ppt_w*0.70"/>
                                              </p:val>
                                            </p:tav>
                                            <p:tav tm="100000">
                                              <p:val>
                                                <p:strVal val="#ppt_w"/>
                                              </p:val>
                                            </p:tav>
                                          </p:tavLst>
                                        </p:anim>
                                        <p:anim calcmode="lin" valueType="num">
                                          <p:cBhvr>
                                            <p:cTn id="44" dur="400" fill="hold"/>
                                            <p:tgtEl>
                                              <p:spTgt spid="3"/>
                                            </p:tgtEl>
                                            <p:attrNameLst>
                                              <p:attrName>ppt_h</p:attrName>
                                            </p:attrNameLst>
                                          </p:cBhvr>
                                          <p:tavLst>
                                            <p:tav tm="0">
                                              <p:val>
                                                <p:strVal val="#ppt_h"/>
                                              </p:val>
                                            </p:tav>
                                            <p:tav tm="100000">
                                              <p:val>
                                                <p:strVal val="#ppt_h"/>
                                              </p:val>
                                            </p:tav>
                                          </p:tavLst>
                                        </p:anim>
                                        <p:animEffect transition="in" filter="fade">
                                          <p:cBhvr>
                                            <p:cTn id="45" dur="400"/>
                                            <p:tgtEl>
                                              <p:spTgt spid="3"/>
                                            </p:tgtEl>
                                          </p:cBhvr>
                                        </p:animEffect>
                                      </p:childTnLst>
                                    </p:cTn>
                                  </p:par>
                                  <p:par>
                                    <p:cTn id="46" presetID="2" presetClass="entr" presetSubtype="2" fill="hold" grpId="0" nodeType="withEffect">
                                      <p:stCondLst>
                                        <p:cond delay="250"/>
                                      </p:stCondLst>
                                      <p:childTnLst>
                                        <p:set>
                                          <p:cBhvr>
                                            <p:cTn id="47" dur="1" fill="hold">
                                              <p:stCondLst>
                                                <p:cond delay="0"/>
                                              </p:stCondLst>
                                            </p:cTn>
                                            <p:tgtEl>
                                              <p:spTgt spid="285"/>
                                            </p:tgtEl>
                                            <p:attrNameLst>
                                              <p:attrName>style.visibility</p:attrName>
                                            </p:attrNameLst>
                                          </p:cBhvr>
                                          <p:to>
                                            <p:strVal val="visible"/>
                                          </p:to>
                                        </p:set>
                                        <p:anim calcmode="lin" valueType="num">
                                          <p:cBhvr additive="base">
                                            <p:cTn id="48" dur="350" fill="hold"/>
                                            <p:tgtEl>
                                              <p:spTgt spid="285"/>
                                            </p:tgtEl>
                                            <p:attrNameLst>
                                              <p:attrName>ppt_x</p:attrName>
                                            </p:attrNameLst>
                                          </p:cBhvr>
                                          <p:tavLst>
                                            <p:tav tm="0">
                                              <p:val>
                                                <p:strVal val="1+#ppt_w/2"/>
                                              </p:val>
                                            </p:tav>
                                            <p:tav tm="100000">
                                              <p:val>
                                                <p:strVal val="#ppt_x"/>
                                              </p:val>
                                            </p:tav>
                                          </p:tavLst>
                                        </p:anim>
                                        <p:anim calcmode="lin" valueType="num">
                                          <p:cBhvr additive="base">
                                            <p:cTn id="49" dur="350" fill="hold"/>
                                            <p:tgtEl>
                                              <p:spTgt spid="2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5" presetClass="entr" presetSubtype="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400" fill="hold"/>
                                            <p:tgtEl>
                                              <p:spTgt spid="4"/>
                                            </p:tgtEl>
                                            <p:attrNameLst>
                                              <p:attrName>ppt_w</p:attrName>
                                            </p:attrNameLst>
                                          </p:cBhvr>
                                          <p:tavLst>
                                            <p:tav tm="0">
                                              <p:val>
                                                <p:strVal val="#ppt_w*0.70"/>
                                              </p:val>
                                            </p:tav>
                                            <p:tav tm="100000">
                                              <p:val>
                                                <p:strVal val="#ppt_w"/>
                                              </p:val>
                                            </p:tav>
                                          </p:tavLst>
                                        </p:anim>
                                        <p:anim calcmode="lin" valueType="num">
                                          <p:cBhvr>
                                            <p:cTn id="54" dur="400" fill="hold"/>
                                            <p:tgtEl>
                                              <p:spTgt spid="4"/>
                                            </p:tgtEl>
                                            <p:attrNameLst>
                                              <p:attrName>ppt_h</p:attrName>
                                            </p:attrNameLst>
                                          </p:cBhvr>
                                          <p:tavLst>
                                            <p:tav tm="0">
                                              <p:val>
                                                <p:strVal val="#ppt_h"/>
                                              </p:val>
                                            </p:tav>
                                            <p:tav tm="100000">
                                              <p:val>
                                                <p:strVal val="#ppt_h"/>
                                              </p:val>
                                            </p:tav>
                                          </p:tavLst>
                                        </p:anim>
                                        <p:animEffect transition="in" filter="fade">
                                          <p:cBhvr>
                                            <p:cTn id="55" dur="400"/>
                                            <p:tgtEl>
                                              <p:spTgt spid="4"/>
                                            </p:tgtEl>
                                          </p:cBhvr>
                                        </p:animEffect>
                                      </p:childTnLst>
                                    </p:cTn>
                                  </p:par>
                                  <p:par>
                                    <p:cTn id="56" presetID="2" presetClass="entr" presetSubtype="2" fill="hold" grpId="0" nodeType="withEffect">
                                      <p:stCondLst>
                                        <p:cond delay="250"/>
                                      </p:stCondLst>
                                      <p:childTnLst>
                                        <p:set>
                                          <p:cBhvr>
                                            <p:cTn id="57" dur="1" fill="hold">
                                              <p:stCondLst>
                                                <p:cond delay="0"/>
                                              </p:stCondLst>
                                            </p:cTn>
                                            <p:tgtEl>
                                              <p:spTgt spid="286"/>
                                            </p:tgtEl>
                                            <p:attrNameLst>
                                              <p:attrName>style.visibility</p:attrName>
                                            </p:attrNameLst>
                                          </p:cBhvr>
                                          <p:to>
                                            <p:strVal val="visible"/>
                                          </p:to>
                                        </p:set>
                                        <p:anim calcmode="lin" valueType="num">
                                          <p:cBhvr additive="base">
                                            <p:cTn id="58" dur="350" fill="hold"/>
                                            <p:tgtEl>
                                              <p:spTgt spid="286"/>
                                            </p:tgtEl>
                                            <p:attrNameLst>
                                              <p:attrName>ppt_x</p:attrName>
                                            </p:attrNameLst>
                                          </p:cBhvr>
                                          <p:tavLst>
                                            <p:tav tm="0">
                                              <p:val>
                                                <p:strVal val="1+#ppt_w/2"/>
                                              </p:val>
                                            </p:tav>
                                            <p:tav tm="100000">
                                              <p:val>
                                                <p:strVal val="#ppt_x"/>
                                              </p:val>
                                            </p:tav>
                                          </p:tavLst>
                                        </p:anim>
                                        <p:anim calcmode="lin" valueType="num">
                                          <p:cBhvr additive="base">
                                            <p:cTn id="59" dur="350" fill="hold"/>
                                            <p:tgtEl>
                                              <p:spTgt spid="286"/>
                                            </p:tgtEl>
                                            <p:attrNameLst>
                                              <p:attrName>ppt_y</p:attrName>
                                            </p:attrNameLst>
                                          </p:cBhvr>
                                          <p:tavLst>
                                            <p:tav tm="0">
                                              <p:val>
                                                <p:strVal val="#ppt_y"/>
                                              </p:val>
                                            </p:tav>
                                            <p:tav tm="100000">
                                              <p:val>
                                                <p:strVal val="#ppt_y"/>
                                              </p:val>
                                            </p:tav>
                                          </p:tavLst>
                                        </p:anim>
                                      </p:childTnLst>
                                    </p:cTn>
                                  </p:par>
                                </p:childTnLst>
                              </p:cTn>
                            </p:par>
                            <p:par>
                              <p:cTn id="60" fill="hold">
                                <p:stCondLst>
                                  <p:cond delay="4500"/>
                                </p:stCondLst>
                                <p:childTnLst>
                                  <p:par>
                                    <p:cTn id="61" presetID="55" presetClass="entr" presetSubtype="0"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400" fill="hold"/>
                                            <p:tgtEl>
                                              <p:spTgt spid="5"/>
                                            </p:tgtEl>
                                            <p:attrNameLst>
                                              <p:attrName>ppt_w</p:attrName>
                                            </p:attrNameLst>
                                          </p:cBhvr>
                                          <p:tavLst>
                                            <p:tav tm="0">
                                              <p:val>
                                                <p:strVal val="#ppt_w*0.70"/>
                                              </p:val>
                                            </p:tav>
                                            <p:tav tm="100000">
                                              <p:val>
                                                <p:strVal val="#ppt_w"/>
                                              </p:val>
                                            </p:tav>
                                          </p:tavLst>
                                        </p:anim>
                                        <p:anim calcmode="lin" valueType="num">
                                          <p:cBhvr>
                                            <p:cTn id="64" dur="400" fill="hold"/>
                                            <p:tgtEl>
                                              <p:spTgt spid="5"/>
                                            </p:tgtEl>
                                            <p:attrNameLst>
                                              <p:attrName>ppt_h</p:attrName>
                                            </p:attrNameLst>
                                          </p:cBhvr>
                                          <p:tavLst>
                                            <p:tav tm="0">
                                              <p:val>
                                                <p:strVal val="#ppt_h"/>
                                              </p:val>
                                            </p:tav>
                                            <p:tav tm="100000">
                                              <p:val>
                                                <p:strVal val="#ppt_h"/>
                                              </p:val>
                                            </p:tav>
                                          </p:tavLst>
                                        </p:anim>
                                        <p:animEffect transition="in" filter="fade">
                                          <p:cBhvr>
                                            <p:cTn id="65" dur="400"/>
                                            <p:tgtEl>
                                              <p:spTgt spid="5"/>
                                            </p:tgtEl>
                                          </p:cBhvr>
                                        </p:animEffect>
                                      </p:childTnLst>
                                    </p:cTn>
                                  </p:par>
                                  <p:par>
                                    <p:cTn id="66" presetID="2" presetClass="entr" presetSubtype="2" fill="hold" grpId="0" nodeType="withEffect">
                                      <p:stCondLst>
                                        <p:cond delay="250"/>
                                      </p:stCondLst>
                                      <p:childTnLst>
                                        <p:set>
                                          <p:cBhvr>
                                            <p:cTn id="67" dur="1" fill="hold">
                                              <p:stCondLst>
                                                <p:cond delay="0"/>
                                              </p:stCondLst>
                                            </p:cTn>
                                            <p:tgtEl>
                                              <p:spTgt spid="287"/>
                                            </p:tgtEl>
                                            <p:attrNameLst>
                                              <p:attrName>style.visibility</p:attrName>
                                            </p:attrNameLst>
                                          </p:cBhvr>
                                          <p:to>
                                            <p:strVal val="visible"/>
                                          </p:to>
                                        </p:set>
                                        <p:anim calcmode="lin" valueType="num">
                                          <p:cBhvr additive="base">
                                            <p:cTn id="68" dur="350" fill="hold"/>
                                            <p:tgtEl>
                                              <p:spTgt spid="287"/>
                                            </p:tgtEl>
                                            <p:attrNameLst>
                                              <p:attrName>ppt_x</p:attrName>
                                            </p:attrNameLst>
                                          </p:cBhvr>
                                          <p:tavLst>
                                            <p:tav tm="0">
                                              <p:val>
                                                <p:strVal val="1+#ppt_w/2"/>
                                              </p:val>
                                            </p:tav>
                                            <p:tav tm="100000">
                                              <p:val>
                                                <p:strVal val="#ppt_x"/>
                                              </p:val>
                                            </p:tav>
                                          </p:tavLst>
                                        </p:anim>
                                        <p:anim calcmode="lin" valueType="num">
                                          <p:cBhvr additive="base">
                                            <p:cTn id="69" dur="350" fill="hold"/>
                                            <p:tgtEl>
                                              <p:spTgt spid="28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8" presetClass="entr" presetSubtype="3"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strips(upRight)">
                                          <p:cBhvr>
                                            <p:cTn id="73" dur="500"/>
                                            <p:tgtEl>
                                              <p:spTgt spid="71"/>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270"/>
                                            </p:tgtEl>
                                            <p:attrNameLst>
                                              <p:attrName>style.visibility</p:attrName>
                                            </p:attrNameLst>
                                          </p:cBhvr>
                                          <p:to>
                                            <p:strVal val="visible"/>
                                          </p:to>
                                        </p:set>
                                        <p:animEffect transition="in" filter="fade">
                                          <p:cBhvr>
                                            <p:cTn id="77"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38"/>
          <p:cNvSpPr>
            <a:spLocks noEditPoints="1"/>
          </p:cNvSpPr>
          <p:nvPr/>
        </p:nvSpPr>
        <p:spPr bwMode="auto">
          <a:xfrm>
            <a:off x="5791301" y="2852936"/>
            <a:ext cx="609398" cy="609398"/>
          </a:xfrm>
          <a:custGeom>
            <a:avLst/>
            <a:gdLst>
              <a:gd name="T0" fmla="*/ 0 w 140"/>
              <a:gd name="T1" fmla="*/ 70 h 140"/>
              <a:gd name="T2" fmla="*/ 140 w 140"/>
              <a:gd name="T3" fmla="*/ 70 h 140"/>
              <a:gd name="T4" fmla="*/ 126 w 140"/>
              <a:gd name="T5" fmla="*/ 70 h 140"/>
              <a:gd name="T6" fmla="*/ 15 w 140"/>
              <a:gd name="T7" fmla="*/ 70 h 140"/>
              <a:gd name="T8" fmla="*/ 126 w 140"/>
              <a:gd name="T9" fmla="*/ 70 h 140"/>
              <a:gd name="T10" fmla="*/ 75 w 140"/>
              <a:gd name="T11" fmla="*/ 64 h 140"/>
              <a:gd name="T12" fmla="*/ 66 w 140"/>
              <a:gd name="T13" fmla="*/ 61 h 140"/>
              <a:gd name="T14" fmla="*/ 65 w 140"/>
              <a:gd name="T15" fmla="*/ 61 h 140"/>
              <a:gd name="T16" fmla="*/ 64 w 140"/>
              <a:gd name="T17" fmla="*/ 60 h 140"/>
              <a:gd name="T18" fmla="*/ 64 w 140"/>
              <a:gd name="T19" fmla="*/ 59 h 140"/>
              <a:gd name="T20" fmla="*/ 63 w 140"/>
              <a:gd name="T21" fmla="*/ 59 h 140"/>
              <a:gd name="T22" fmla="*/ 63 w 140"/>
              <a:gd name="T23" fmla="*/ 58 h 140"/>
              <a:gd name="T24" fmla="*/ 66 w 140"/>
              <a:gd name="T25" fmla="*/ 54 h 140"/>
              <a:gd name="T26" fmla="*/ 72 w 140"/>
              <a:gd name="T27" fmla="*/ 53 h 140"/>
              <a:gd name="T28" fmla="*/ 75 w 140"/>
              <a:gd name="T29" fmla="*/ 53 h 140"/>
              <a:gd name="T30" fmla="*/ 77 w 140"/>
              <a:gd name="T31" fmla="*/ 53 h 140"/>
              <a:gd name="T32" fmla="*/ 79 w 140"/>
              <a:gd name="T33" fmla="*/ 54 h 140"/>
              <a:gd name="T34" fmla="*/ 88 w 140"/>
              <a:gd name="T35" fmla="*/ 58 h 140"/>
              <a:gd name="T36" fmla="*/ 89 w 140"/>
              <a:gd name="T37" fmla="*/ 50 h 140"/>
              <a:gd name="T38" fmla="*/ 89 w 140"/>
              <a:gd name="T39" fmla="*/ 47 h 140"/>
              <a:gd name="T40" fmla="*/ 82 w 140"/>
              <a:gd name="T41" fmla="*/ 39 h 140"/>
              <a:gd name="T42" fmla="*/ 72 w 140"/>
              <a:gd name="T43" fmla="*/ 38 h 140"/>
              <a:gd name="T44" fmla="*/ 72 w 140"/>
              <a:gd name="T45" fmla="*/ 44 h 140"/>
              <a:gd name="T46" fmla="*/ 68 w 140"/>
              <a:gd name="T47" fmla="*/ 44 h 140"/>
              <a:gd name="T48" fmla="*/ 68 w 140"/>
              <a:gd name="T49" fmla="*/ 38 h 140"/>
              <a:gd name="T50" fmla="*/ 57 w 140"/>
              <a:gd name="T51" fmla="*/ 39 h 140"/>
              <a:gd name="T52" fmla="*/ 56 w 140"/>
              <a:gd name="T53" fmla="*/ 48 h 140"/>
              <a:gd name="T54" fmla="*/ 50 w 140"/>
              <a:gd name="T55" fmla="*/ 60 h 140"/>
              <a:gd name="T56" fmla="*/ 52 w 140"/>
              <a:gd name="T57" fmla="*/ 68 h 140"/>
              <a:gd name="T58" fmla="*/ 53 w 140"/>
              <a:gd name="T59" fmla="*/ 69 h 140"/>
              <a:gd name="T60" fmla="*/ 54 w 140"/>
              <a:gd name="T61" fmla="*/ 70 h 140"/>
              <a:gd name="T62" fmla="*/ 55 w 140"/>
              <a:gd name="T63" fmla="*/ 70 h 140"/>
              <a:gd name="T64" fmla="*/ 56 w 140"/>
              <a:gd name="T65" fmla="*/ 71 h 140"/>
              <a:gd name="T66" fmla="*/ 67 w 140"/>
              <a:gd name="T67" fmla="*/ 75 h 140"/>
              <a:gd name="T68" fmla="*/ 76 w 140"/>
              <a:gd name="T69" fmla="*/ 77 h 140"/>
              <a:gd name="T70" fmla="*/ 78 w 140"/>
              <a:gd name="T71" fmla="*/ 81 h 140"/>
              <a:gd name="T72" fmla="*/ 78 w 140"/>
              <a:gd name="T73" fmla="*/ 82 h 140"/>
              <a:gd name="T74" fmla="*/ 77 w 140"/>
              <a:gd name="T75" fmla="*/ 82 h 140"/>
              <a:gd name="T76" fmla="*/ 77 w 140"/>
              <a:gd name="T77" fmla="*/ 83 h 140"/>
              <a:gd name="T78" fmla="*/ 72 w 140"/>
              <a:gd name="T79" fmla="*/ 85 h 140"/>
              <a:gd name="T80" fmla="*/ 59 w 140"/>
              <a:gd name="T81" fmla="*/ 84 h 140"/>
              <a:gd name="T82" fmla="*/ 49 w 140"/>
              <a:gd name="T83" fmla="*/ 79 h 140"/>
              <a:gd name="T84" fmla="*/ 49 w 140"/>
              <a:gd name="T85" fmla="*/ 91 h 140"/>
              <a:gd name="T86" fmla="*/ 57 w 140"/>
              <a:gd name="T87" fmla="*/ 102 h 140"/>
              <a:gd name="T88" fmla="*/ 68 w 140"/>
              <a:gd name="T89" fmla="*/ 95 h 140"/>
              <a:gd name="T90" fmla="*/ 72 w 140"/>
              <a:gd name="T91" fmla="*/ 95 h 140"/>
              <a:gd name="T92" fmla="*/ 82 w 140"/>
              <a:gd name="T93" fmla="*/ 102 h 140"/>
              <a:gd name="T94" fmla="*/ 85 w 140"/>
              <a:gd name="T95" fmla="*/ 90 h 140"/>
              <a:gd name="T96" fmla="*/ 91 w 140"/>
              <a:gd name="T97" fmla="*/ 79 h 140"/>
              <a:gd name="T98" fmla="*/ 89 w 140"/>
              <a:gd name="T99"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126" y="70"/>
                </a:moveTo>
                <a:cubicBezTo>
                  <a:pt x="126" y="101"/>
                  <a:pt x="101" y="126"/>
                  <a:pt x="70" y="126"/>
                </a:cubicBezTo>
                <a:cubicBezTo>
                  <a:pt x="40" y="126"/>
                  <a:pt x="15" y="101"/>
                  <a:pt x="15" y="70"/>
                </a:cubicBezTo>
                <a:cubicBezTo>
                  <a:pt x="15" y="39"/>
                  <a:pt x="40" y="14"/>
                  <a:pt x="70" y="14"/>
                </a:cubicBezTo>
                <a:cubicBezTo>
                  <a:pt x="101" y="14"/>
                  <a:pt x="126" y="39"/>
                  <a:pt x="126" y="70"/>
                </a:cubicBezTo>
                <a:close/>
                <a:moveTo>
                  <a:pt x="80" y="65"/>
                </a:moveTo>
                <a:cubicBezTo>
                  <a:pt x="79" y="65"/>
                  <a:pt x="77" y="64"/>
                  <a:pt x="75" y="64"/>
                </a:cubicBezTo>
                <a:cubicBezTo>
                  <a:pt x="74" y="63"/>
                  <a:pt x="72" y="63"/>
                  <a:pt x="70" y="63"/>
                </a:cubicBezTo>
                <a:cubicBezTo>
                  <a:pt x="68" y="62"/>
                  <a:pt x="67" y="62"/>
                  <a:pt x="66" y="61"/>
                </a:cubicBezTo>
                <a:cubicBezTo>
                  <a:pt x="66" y="61"/>
                  <a:pt x="66" y="61"/>
                  <a:pt x="65" y="61"/>
                </a:cubicBezTo>
                <a:cubicBezTo>
                  <a:pt x="65" y="61"/>
                  <a:pt x="65" y="61"/>
                  <a:pt x="65" y="61"/>
                </a:cubicBezTo>
                <a:cubicBezTo>
                  <a:pt x="65" y="61"/>
                  <a:pt x="65" y="61"/>
                  <a:pt x="65" y="61"/>
                </a:cubicBezTo>
                <a:cubicBezTo>
                  <a:pt x="64" y="60"/>
                  <a:pt x="64" y="60"/>
                  <a:pt x="64" y="60"/>
                </a:cubicBezTo>
                <a:cubicBezTo>
                  <a:pt x="64" y="60"/>
                  <a:pt x="64" y="60"/>
                  <a:pt x="64" y="60"/>
                </a:cubicBezTo>
                <a:cubicBezTo>
                  <a:pt x="64" y="60"/>
                  <a:pt x="64" y="60"/>
                  <a:pt x="64" y="59"/>
                </a:cubicBezTo>
                <a:cubicBezTo>
                  <a:pt x="64" y="59"/>
                  <a:pt x="64" y="59"/>
                  <a:pt x="64" y="59"/>
                </a:cubicBezTo>
                <a:cubicBezTo>
                  <a:pt x="63" y="59"/>
                  <a:pt x="63" y="59"/>
                  <a:pt x="63" y="59"/>
                </a:cubicBezTo>
                <a:cubicBezTo>
                  <a:pt x="63" y="59"/>
                  <a:pt x="63" y="58"/>
                  <a:pt x="63" y="58"/>
                </a:cubicBezTo>
                <a:cubicBezTo>
                  <a:pt x="63" y="58"/>
                  <a:pt x="63" y="58"/>
                  <a:pt x="63" y="58"/>
                </a:cubicBezTo>
                <a:cubicBezTo>
                  <a:pt x="63" y="57"/>
                  <a:pt x="64" y="56"/>
                  <a:pt x="64" y="55"/>
                </a:cubicBezTo>
                <a:cubicBezTo>
                  <a:pt x="65" y="55"/>
                  <a:pt x="65" y="54"/>
                  <a:pt x="66" y="54"/>
                </a:cubicBezTo>
                <a:cubicBezTo>
                  <a:pt x="67" y="53"/>
                  <a:pt x="68" y="53"/>
                  <a:pt x="69" y="53"/>
                </a:cubicBezTo>
                <a:cubicBezTo>
                  <a:pt x="70" y="53"/>
                  <a:pt x="71" y="53"/>
                  <a:pt x="72" y="53"/>
                </a:cubicBezTo>
                <a:cubicBezTo>
                  <a:pt x="73" y="53"/>
                  <a:pt x="74" y="53"/>
                  <a:pt x="74" y="53"/>
                </a:cubicBezTo>
                <a:cubicBezTo>
                  <a:pt x="74" y="53"/>
                  <a:pt x="75" y="53"/>
                  <a:pt x="75" y="53"/>
                </a:cubicBezTo>
                <a:cubicBezTo>
                  <a:pt x="75" y="53"/>
                  <a:pt x="76" y="53"/>
                  <a:pt x="76" y="53"/>
                </a:cubicBezTo>
                <a:cubicBezTo>
                  <a:pt x="77" y="53"/>
                  <a:pt x="77" y="53"/>
                  <a:pt x="77" y="53"/>
                </a:cubicBezTo>
                <a:cubicBezTo>
                  <a:pt x="77" y="53"/>
                  <a:pt x="78" y="53"/>
                  <a:pt x="78" y="53"/>
                </a:cubicBezTo>
                <a:cubicBezTo>
                  <a:pt x="79" y="53"/>
                  <a:pt x="79" y="54"/>
                  <a:pt x="79" y="54"/>
                </a:cubicBezTo>
                <a:cubicBezTo>
                  <a:pt x="80" y="54"/>
                  <a:pt x="80" y="54"/>
                  <a:pt x="81" y="54"/>
                </a:cubicBezTo>
                <a:cubicBezTo>
                  <a:pt x="84" y="55"/>
                  <a:pt x="86" y="57"/>
                  <a:pt x="88" y="58"/>
                </a:cubicBezTo>
                <a:cubicBezTo>
                  <a:pt x="89" y="58"/>
                  <a:pt x="89" y="58"/>
                  <a:pt x="89" y="58"/>
                </a:cubicBezTo>
                <a:cubicBezTo>
                  <a:pt x="89" y="50"/>
                  <a:pt x="89" y="50"/>
                  <a:pt x="89" y="50"/>
                </a:cubicBezTo>
                <a:cubicBezTo>
                  <a:pt x="89" y="48"/>
                  <a:pt x="89" y="48"/>
                  <a:pt x="89" y="48"/>
                </a:cubicBezTo>
                <a:cubicBezTo>
                  <a:pt x="89" y="47"/>
                  <a:pt x="89" y="47"/>
                  <a:pt x="89" y="47"/>
                </a:cubicBezTo>
                <a:cubicBezTo>
                  <a:pt x="87" y="46"/>
                  <a:pt x="85" y="45"/>
                  <a:pt x="82" y="45"/>
                </a:cubicBezTo>
                <a:cubicBezTo>
                  <a:pt x="82" y="39"/>
                  <a:pt x="82" y="39"/>
                  <a:pt x="82" y="39"/>
                </a:cubicBezTo>
                <a:cubicBezTo>
                  <a:pt x="82" y="38"/>
                  <a:pt x="82" y="38"/>
                  <a:pt x="82" y="38"/>
                </a:cubicBezTo>
                <a:cubicBezTo>
                  <a:pt x="72" y="38"/>
                  <a:pt x="72" y="38"/>
                  <a:pt x="72" y="38"/>
                </a:cubicBezTo>
                <a:cubicBezTo>
                  <a:pt x="72" y="39"/>
                  <a:pt x="72" y="39"/>
                  <a:pt x="72" y="39"/>
                </a:cubicBezTo>
                <a:cubicBezTo>
                  <a:pt x="72" y="44"/>
                  <a:pt x="72" y="44"/>
                  <a:pt x="72" y="44"/>
                </a:cubicBezTo>
                <a:cubicBezTo>
                  <a:pt x="72" y="44"/>
                  <a:pt x="72" y="44"/>
                  <a:pt x="72" y="44"/>
                </a:cubicBezTo>
                <a:cubicBezTo>
                  <a:pt x="70" y="44"/>
                  <a:pt x="69" y="44"/>
                  <a:pt x="68" y="44"/>
                </a:cubicBezTo>
                <a:cubicBezTo>
                  <a:pt x="68" y="39"/>
                  <a:pt x="68" y="39"/>
                  <a:pt x="68" y="39"/>
                </a:cubicBezTo>
                <a:cubicBezTo>
                  <a:pt x="68" y="38"/>
                  <a:pt x="68" y="38"/>
                  <a:pt x="68" y="38"/>
                </a:cubicBezTo>
                <a:cubicBezTo>
                  <a:pt x="57" y="38"/>
                  <a:pt x="57" y="38"/>
                  <a:pt x="57" y="38"/>
                </a:cubicBezTo>
                <a:cubicBezTo>
                  <a:pt x="57" y="39"/>
                  <a:pt x="57" y="39"/>
                  <a:pt x="57" y="39"/>
                </a:cubicBezTo>
                <a:cubicBezTo>
                  <a:pt x="57" y="47"/>
                  <a:pt x="57" y="47"/>
                  <a:pt x="57" y="47"/>
                </a:cubicBezTo>
                <a:cubicBezTo>
                  <a:pt x="57" y="47"/>
                  <a:pt x="56" y="48"/>
                  <a:pt x="56" y="48"/>
                </a:cubicBezTo>
                <a:cubicBezTo>
                  <a:pt x="52" y="51"/>
                  <a:pt x="50" y="54"/>
                  <a:pt x="50" y="59"/>
                </a:cubicBezTo>
                <a:cubicBezTo>
                  <a:pt x="50" y="59"/>
                  <a:pt x="50" y="59"/>
                  <a:pt x="50" y="60"/>
                </a:cubicBezTo>
                <a:cubicBezTo>
                  <a:pt x="50" y="60"/>
                  <a:pt x="50" y="59"/>
                  <a:pt x="50" y="59"/>
                </a:cubicBezTo>
                <a:cubicBezTo>
                  <a:pt x="50" y="63"/>
                  <a:pt x="51" y="65"/>
                  <a:pt x="52" y="68"/>
                </a:cubicBezTo>
                <a:cubicBezTo>
                  <a:pt x="53" y="68"/>
                  <a:pt x="53" y="68"/>
                  <a:pt x="53" y="68"/>
                </a:cubicBezTo>
                <a:cubicBezTo>
                  <a:pt x="53" y="69"/>
                  <a:pt x="53" y="69"/>
                  <a:pt x="53" y="69"/>
                </a:cubicBezTo>
                <a:cubicBezTo>
                  <a:pt x="54" y="69"/>
                  <a:pt x="54" y="69"/>
                  <a:pt x="54" y="69"/>
                </a:cubicBezTo>
                <a:cubicBezTo>
                  <a:pt x="54" y="69"/>
                  <a:pt x="54" y="69"/>
                  <a:pt x="54" y="70"/>
                </a:cubicBezTo>
                <a:cubicBezTo>
                  <a:pt x="54" y="70"/>
                  <a:pt x="55" y="70"/>
                  <a:pt x="55" y="70"/>
                </a:cubicBezTo>
                <a:cubicBezTo>
                  <a:pt x="55" y="70"/>
                  <a:pt x="55" y="70"/>
                  <a:pt x="55" y="70"/>
                </a:cubicBezTo>
                <a:cubicBezTo>
                  <a:pt x="55" y="70"/>
                  <a:pt x="56" y="70"/>
                  <a:pt x="56" y="71"/>
                </a:cubicBezTo>
                <a:cubicBezTo>
                  <a:pt x="56" y="71"/>
                  <a:pt x="56" y="71"/>
                  <a:pt x="56" y="71"/>
                </a:cubicBezTo>
                <a:cubicBezTo>
                  <a:pt x="57" y="72"/>
                  <a:pt x="59" y="72"/>
                  <a:pt x="61" y="73"/>
                </a:cubicBezTo>
                <a:cubicBezTo>
                  <a:pt x="63" y="74"/>
                  <a:pt x="65" y="74"/>
                  <a:pt x="67" y="75"/>
                </a:cubicBezTo>
                <a:cubicBezTo>
                  <a:pt x="69" y="75"/>
                  <a:pt x="71" y="75"/>
                  <a:pt x="73" y="76"/>
                </a:cubicBezTo>
                <a:cubicBezTo>
                  <a:pt x="74" y="76"/>
                  <a:pt x="75" y="77"/>
                  <a:pt x="76" y="77"/>
                </a:cubicBezTo>
                <a:cubicBezTo>
                  <a:pt x="77" y="78"/>
                  <a:pt x="78" y="79"/>
                  <a:pt x="78" y="80"/>
                </a:cubicBezTo>
                <a:cubicBezTo>
                  <a:pt x="78" y="81"/>
                  <a:pt x="78" y="81"/>
                  <a:pt x="78" y="81"/>
                </a:cubicBezTo>
                <a:cubicBezTo>
                  <a:pt x="78" y="81"/>
                  <a:pt x="78" y="81"/>
                  <a:pt x="78" y="81"/>
                </a:cubicBezTo>
                <a:cubicBezTo>
                  <a:pt x="78" y="82"/>
                  <a:pt x="78" y="82"/>
                  <a:pt x="78" y="82"/>
                </a:cubicBezTo>
                <a:cubicBezTo>
                  <a:pt x="78" y="82"/>
                  <a:pt x="78" y="82"/>
                  <a:pt x="77" y="82"/>
                </a:cubicBezTo>
                <a:cubicBezTo>
                  <a:pt x="77" y="82"/>
                  <a:pt x="77" y="82"/>
                  <a:pt x="77" y="82"/>
                </a:cubicBezTo>
                <a:cubicBezTo>
                  <a:pt x="77" y="82"/>
                  <a:pt x="77" y="83"/>
                  <a:pt x="77" y="83"/>
                </a:cubicBezTo>
                <a:cubicBezTo>
                  <a:pt x="77" y="83"/>
                  <a:pt x="77" y="83"/>
                  <a:pt x="77" y="83"/>
                </a:cubicBezTo>
                <a:cubicBezTo>
                  <a:pt x="76" y="84"/>
                  <a:pt x="75" y="84"/>
                  <a:pt x="74" y="85"/>
                </a:cubicBezTo>
                <a:cubicBezTo>
                  <a:pt x="74" y="85"/>
                  <a:pt x="73" y="85"/>
                  <a:pt x="72" y="85"/>
                </a:cubicBezTo>
                <a:cubicBezTo>
                  <a:pt x="70" y="86"/>
                  <a:pt x="69" y="86"/>
                  <a:pt x="69" y="86"/>
                </a:cubicBezTo>
                <a:cubicBezTo>
                  <a:pt x="66" y="86"/>
                  <a:pt x="63" y="85"/>
                  <a:pt x="59" y="84"/>
                </a:cubicBezTo>
                <a:cubicBezTo>
                  <a:pt x="56" y="83"/>
                  <a:pt x="53" y="81"/>
                  <a:pt x="51" y="79"/>
                </a:cubicBezTo>
                <a:cubicBezTo>
                  <a:pt x="49" y="79"/>
                  <a:pt x="49" y="79"/>
                  <a:pt x="49" y="79"/>
                </a:cubicBezTo>
                <a:cubicBezTo>
                  <a:pt x="49" y="80"/>
                  <a:pt x="49" y="80"/>
                  <a:pt x="49" y="80"/>
                </a:cubicBezTo>
                <a:cubicBezTo>
                  <a:pt x="49" y="91"/>
                  <a:pt x="49" y="91"/>
                  <a:pt x="49" y="91"/>
                </a:cubicBezTo>
                <a:cubicBezTo>
                  <a:pt x="52" y="92"/>
                  <a:pt x="54" y="93"/>
                  <a:pt x="57" y="93"/>
                </a:cubicBezTo>
                <a:cubicBezTo>
                  <a:pt x="57" y="102"/>
                  <a:pt x="57" y="102"/>
                  <a:pt x="57" y="102"/>
                </a:cubicBezTo>
                <a:cubicBezTo>
                  <a:pt x="68" y="102"/>
                  <a:pt x="68" y="102"/>
                  <a:pt x="68" y="102"/>
                </a:cubicBezTo>
                <a:cubicBezTo>
                  <a:pt x="68" y="95"/>
                  <a:pt x="68" y="95"/>
                  <a:pt x="68" y="95"/>
                </a:cubicBezTo>
                <a:cubicBezTo>
                  <a:pt x="68" y="95"/>
                  <a:pt x="68" y="95"/>
                  <a:pt x="68" y="95"/>
                </a:cubicBezTo>
                <a:cubicBezTo>
                  <a:pt x="70" y="95"/>
                  <a:pt x="71" y="95"/>
                  <a:pt x="72" y="95"/>
                </a:cubicBezTo>
                <a:cubicBezTo>
                  <a:pt x="72" y="102"/>
                  <a:pt x="72" y="102"/>
                  <a:pt x="72" y="102"/>
                </a:cubicBezTo>
                <a:cubicBezTo>
                  <a:pt x="82" y="102"/>
                  <a:pt x="82" y="102"/>
                  <a:pt x="82" y="102"/>
                </a:cubicBezTo>
                <a:cubicBezTo>
                  <a:pt x="82" y="92"/>
                  <a:pt x="82" y="92"/>
                  <a:pt x="82" y="92"/>
                </a:cubicBezTo>
                <a:cubicBezTo>
                  <a:pt x="83" y="91"/>
                  <a:pt x="84" y="91"/>
                  <a:pt x="85" y="90"/>
                </a:cubicBezTo>
                <a:cubicBezTo>
                  <a:pt x="89" y="87"/>
                  <a:pt x="91" y="83"/>
                  <a:pt x="91" y="79"/>
                </a:cubicBezTo>
                <a:cubicBezTo>
                  <a:pt x="91" y="79"/>
                  <a:pt x="91" y="79"/>
                  <a:pt x="91" y="79"/>
                </a:cubicBezTo>
                <a:cubicBezTo>
                  <a:pt x="91" y="79"/>
                  <a:pt x="91" y="79"/>
                  <a:pt x="91" y="78"/>
                </a:cubicBezTo>
                <a:cubicBezTo>
                  <a:pt x="91" y="75"/>
                  <a:pt x="90" y="72"/>
                  <a:pt x="89" y="70"/>
                </a:cubicBezTo>
                <a:cubicBezTo>
                  <a:pt x="87" y="68"/>
                  <a:pt x="84" y="66"/>
                  <a:pt x="80" y="6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1" name="Freeform 12"/>
          <p:cNvSpPr>
            <a:spLocks noEditPoints="1"/>
          </p:cNvSpPr>
          <p:nvPr/>
        </p:nvSpPr>
        <p:spPr bwMode="auto">
          <a:xfrm flipH="1">
            <a:off x="4628039" y="2708920"/>
            <a:ext cx="2935922" cy="1999860"/>
          </a:xfrm>
          <a:custGeom>
            <a:avLst/>
            <a:gdLst>
              <a:gd name="T0" fmla="*/ 4905 w 5127"/>
              <a:gd name="T1" fmla="*/ 1457 h 3492"/>
              <a:gd name="T2" fmla="*/ 3893 w 5127"/>
              <a:gd name="T3" fmla="*/ 2511 h 3492"/>
              <a:gd name="T4" fmla="*/ 4439 w 5127"/>
              <a:gd name="T5" fmla="*/ 2733 h 3492"/>
              <a:gd name="T6" fmla="*/ 4029 w 5127"/>
              <a:gd name="T7" fmla="*/ 3492 h 3492"/>
              <a:gd name="T8" fmla="*/ 4515 w 5127"/>
              <a:gd name="T9" fmla="*/ 3230 h 3492"/>
              <a:gd name="T10" fmla="*/ 5000 w 5127"/>
              <a:gd name="T11" fmla="*/ 3492 h 3492"/>
              <a:gd name="T12" fmla="*/ 4590 w 5127"/>
              <a:gd name="T13" fmla="*/ 2733 h 3492"/>
              <a:gd name="T14" fmla="*/ 5127 w 5127"/>
              <a:gd name="T15" fmla="*/ 1457 h 3492"/>
              <a:gd name="T16" fmla="*/ 222 w 5127"/>
              <a:gd name="T17" fmla="*/ 1457 h 3492"/>
              <a:gd name="T18" fmla="*/ 1235 w 5127"/>
              <a:gd name="T19" fmla="*/ 2511 h 3492"/>
              <a:gd name="T20" fmla="*/ 689 w 5127"/>
              <a:gd name="T21" fmla="*/ 2733 h 3492"/>
              <a:gd name="T22" fmla="*/ 1099 w 5127"/>
              <a:gd name="T23" fmla="*/ 3492 h 3492"/>
              <a:gd name="T24" fmla="*/ 613 w 5127"/>
              <a:gd name="T25" fmla="*/ 3230 h 3492"/>
              <a:gd name="T26" fmla="*/ 127 w 5127"/>
              <a:gd name="T27" fmla="*/ 3492 h 3492"/>
              <a:gd name="T28" fmla="*/ 538 w 5127"/>
              <a:gd name="T29" fmla="*/ 2733 h 3492"/>
              <a:gd name="T30" fmla="*/ 0 w 5127"/>
              <a:gd name="T31" fmla="*/ 1457 h 3492"/>
              <a:gd name="T32" fmla="*/ 970 w 5127"/>
              <a:gd name="T33" fmla="*/ 816 h 3492"/>
              <a:gd name="T34" fmla="*/ 936 w 5127"/>
              <a:gd name="T35" fmla="*/ 823 h 3492"/>
              <a:gd name="T36" fmla="*/ 1242 w 5127"/>
              <a:gd name="T37" fmla="*/ 1487 h 3492"/>
              <a:gd name="T38" fmla="*/ 1911 w 5127"/>
              <a:gd name="T39" fmla="*/ 1670 h 3492"/>
              <a:gd name="T40" fmla="*/ 3215 w 5127"/>
              <a:gd name="T41" fmla="*/ 1487 h 3492"/>
              <a:gd name="T42" fmla="*/ 4186 w 5127"/>
              <a:gd name="T43" fmla="*/ 1201 h 3492"/>
              <a:gd name="T44" fmla="*/ 4191 w 5127"/>
              <a:gd name="T45" fmla="*/ 823 h 3492"/>
              <a:gd name="T46" fmla="*/ 4398 w 5127"/>
              <a:gd name="T47" fmla="*/ 136 h 3492"/>
              <a:gd name="T48" fmla="*/ 4377 w 5127"/>
              <a:gd name="T49" fmla="*/ 745 h 3492"/>
              <a:gd name="T50" fmla="*/ 4722 w 5127"/>
              <a:gd name="T51" fmla="*/ 2398 h 3492"/>
              <a:gd name="T52" fmla="*/ 3707 w 5127"/>
              <a:gd name="T53" fmla="*/ 2513 h 3492"/>
              <a:gd name="T54" fmla="*/ 3432 w 5127"/>
              <a:gd name="T55" fmla="*/ 3076 h 3492"/>
              <a:gd name="T56" fmla="*/ 3654 w 5127"/>
              <a:gd name="T57" fmla="*/ 2105 h 3492"/>
              <a:gd name="T58" fmla="*/ 4292 w 5127"/>
              <a:gd name="T59" fmla="*/ 1622 h 3492"/>
              <a:gd name="T60" fmla="*/ 4005 w 5127"/>
              <a:gd name="T61" fmla="*/ 1670 h 3492"/>
              <a:gd name="T62" fmla="*/ 3568 w 5127"/>
              <a:gd name="T63" fmla="*/ 1884 h 3492"/>
              <a:gd name="T64" fmla="*/ 3044 w 5127"/>
              <a:gd name="T65" fmla="*/ 3421 h 3492"/>
              <a:gd name="T66" fmla="*/ 2084 w 5127"/>
              <a:gd name="T67" fmla="*/ 1884 h 3492"/>
              <a:gd name="T68" fmla="*/ 1560 w 5127"/>
              <a:gd name="T69" fmla="*/ 1670 h 3492"/>
              <a:gd name="T70" fmla="*/ 989 w 5127"/>
              <a:gd name="T71" fmla="*/ 1586 h 3492"/>
              <a:gd name="T72" fmla="*/ 836 w 5127"/>
              <a:gd name="T73" fmla="*/ 2105 h 3492"/>
              <a:gd name="T74" fmla="*/ 1696 w 5127"/>
              <a:gd name="T75" fmla="*/ 2481 h 3492"/>
              <a:gd name="T76" fmla="*/ 1413 w 5127"/>
              <a:gd name="T77" fmla="*/ 3076 h 3492"/>
              <a:gd name="T78" fmla="*/ 1087 w 5127"/>
              <a:gd name="T79" fmla="*/ 2398 h 3492"/>
              <a:gd name="T80" fmla="*/ 406 w 5127"/>
              <a:gd name="T81" fmla="*/ 1601 h 3492"/>
              <a:gd name="T82" fmla="*/ 750 w 5127"/>
              <a:gd name="T83" fmla="*/ 745 h 3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27" h="3492">
                <a:moveTo>
                  <a:pt x="5127" y="1457"/>
                </a:moveTo>
                <a:cubicBezTo>
                  <a:pt x="4905" y="1457"/>
                  <a:pt x="4905" y="1457"/>
                  <a:pt x="4905" y="1457"/>
                </a:cubicBezTo>
                <a:cubicBezTo>
                  <a:pt x="4905" y="2511"/>
                  <a:pt x="4905" y="2511"/>
                  <a:pt x="4905" y="2511"/>
                </a:cubicBezTo>
                <a:cubicBezTo>
                  <a:pt x="3893" y="2511"/>
                  <a:pt x="3893" y="2511"/>
                  <a:pt x="3893" y="2511"/>
                </a:cubicBezTo>
                <a:cubicBezTo>
                  <a:pt x="3893" y="2733"/>
                  <a:pt x="3893" y="2733"/>
                  <a:pt x="3893" y="2733"/>
                </a:cubicBezTo>
                <a:cubicBezTo>
                  <a:pt x="4439" y="2733"/>
                  <a:pt x="4439" y="2733"/>
                  <a:pt x="4439" y="2733"/>
                </a:cubicBezTo>
                <a:cubicBezTo>
                  <a:pt x="4439" y="3196"/>
                  <a:pt x="4439" y="3196"/>
                  <a:pt x="4439" y="3196"/>
                </a:cubicBezTo>
                <a:cubicBezTo>
                  <a:pt x="4029" y="3492"/>
                  <a:pt x="4029" y="3492"/>
                  <a:pt x="4029" y="3492"/>
                </a:cubicBezTo>
                <a:cubicBezTo>
                  <a:pt x="4152" y="3492"/>
                  <a:pt x="4152" y="3492"/>
                  <a:pt x="4152" y="3492"/>
                </a:cubicBezTo>
                <a:cubicBezTo>
                  <a:pt x="4515" y="3230"/>
                  <a:pt x="4515" y="3230"/>
                  <a:pt x="4515" y="3230"/>
                </a:cubicBezTo>
                <a:cubicBezTo>
                  <a:pt x="4877" y="3492"/>
                  <a:pt x="4877" y="3492"/>
                  <a:pt x="4877" y="3492"/>
                </a:cubicBezTo>
                <a:cubicBezTo>
                  <a:pt x="5000" y="3492"/>
                  <a:pt x="5000" y="3492"/>
                  <a:pt x="5000" y="3492"/>
                </a:cubicBezTo>
                <a:cubicBezTo>
                  <a:pt x="4590" y="3196"/>
                  <a:pt x="4590" y="3196"/>
                  <a:pt x="4590" y="3196"/>
                </a:cubicBezTo>
                <a:cubicBezTo>
                  <a:pt x="4590" y="2733"/>
                  <a:pt x="4590" y="2733"/>
                  <a:pt x="4590" y="2733"/>
                </a:cubicBezTo>
                <a:cubicBezTo>
                  <a:pt x="5127" y="2733"/>
                  <a:pt x="5127" y="2733"/>
                  <a:pt x="5127" y="2733"/>
                </a:cubicBezTo>
                <a:cubicBezTo>
                  <a:pt x="5127" y="2308"/>
                  <a:pt x="5127" y="1882"/>
                  <a:pt x="5127" y="1457"/>
                </a:cubicBezTo>
                <a:close/>
                <a:moveTo>
                  <a:pt x="0" y="1457"/>
                </a:moveTo>
                <a:cubicBezTo>
                  <a:pt x="222" y="1457"/>
                  <a:pt x="222" y="1457"/>
                  <a:pt x="222" y="1457"/>
                </a:cubicBezTo>
                <a:cubicBezTo>
                  <a:pt x="222" y="2511"/>
                  <a:pt x="222" y="2511"/>
                  <a:pt x="222" y="2511"/>
                </a:cubicBezTo>
                <a:cubicBezTo>
                  <a:pt x="1235" y="2511"/>
                  <a:pt x="1235" y="2511"/>
                  <a:pt x="1235" y="2511"/>
                </a:cubicBezTo>
                <a:cubicBezTo>
                  <a:pt x="1235" y="2733"/>
                  <a:pt x="1235" y="2733"/>
                  <a:pt x="1235" y="2733"/>
                </a:cubicBezTo>
                <a:cubicBezTo>
                  <a:pt x="689" y="2733"/>
                  <a:pt x="689" y="2733"/>
                  <a:pt x="689" y="2733"/>
                </a:cubicBezTo>
                <a:cubicBezTo>
                  <a:pt x="689" y="3196"/>
                  <a:pt x="689" y="3196"/>
                  <a:pt x="689" y="3196"/>
                </a:cubicBezTo>
                <a:cubicBezTo>
                  <a:pt x="1099" y="3492"/>
                  <a:pt x="1099" y="3492"/>
                  <a:pt x="1099" y="3492"/>
                </a:cubicBezTo>
                <a:cubicBezTo>
                  <a:pt x="976" y="3492"/>
                  <a:pt x="976" y="3492"/>
                  <a:pt x="976" y="3492"/>
                </a:cubicBezTo>
                <a:cubicBezTo>
                  <a:pt x="613" y="3230"/>
                  <a:pt x="613" y="3230"/>
                  <a:pt x="613" y="3230"/>
                </a:cubicBezTo>
                <a:cubicBezTo>
                  <a:pt x="250" y="3492"/>
                  <a:pt x="250" y="3492"/>
                  <a:pt x="250" y="3492"/>
                </a:cubicBezTo>
                <a:cubicBezTo>
                  <a:pt x="127" y="3492"/>
                  <a:pt x="127" y="3492"/>
                  <a:pt x="127" y="3492"/>
                </a:cubicBezTo>
                <a:cubicBezTo>
                  <a:pt x="538" y="3196"/>
                  <a:pt x="538" y="3196"/>
                  <a:pt x="538" y="3196"/>
                </a:cubicBezTo>
                <a:cubicBezTo>
                  <a:pt x="538" y="2733"/>
                  <a:pt x="538" y="2733"/>
                  <a:pt x="538" y="2733"/>
                </a:cubicBezTo>
                <a:cubicBezTo>
                  <a:pt x="0" y="2733"/>
                  <a:pt x="0" y="2733"/>
                  <a:pt x="0" y="2733"/>
                </a:cubicBezTo>
                <a:cubicBezTo>
                  <a:pt x="0" y="2308"/>
                  <a:pt x="0" y="1882"/>
                  <a:pt x="0" y="1457"/>
                </a:cubicBezTo>
                <a:close/>
                <a:moveTo>
                  <a:pt x="730" y="136"/>
                </a:moveTo>
                <a:cubicBezTo>
                  <a:pt x="1114" y="0"/>
                  <a:pt x="1217" y="729"/>
                  <a:pt x="970" y="816"/>
                </a:cubicBezTo>
                <a:cubicBezTo>
                  <a:pt x="959" y="820"/>
                  <a:pt x="948" y="822"/>
                  <a:pt x="936" y="823"/>
                </a:cubicBezTo>
                <a:cubicBezTo>
                  <a:pt x="936" y="823"/>
                  <a:pt x="936" y="823"/>
                  <a:pt x="936" y="823"/>
                </a:cubicBezTo>
                <a:cubicBezTo>
                  <a:pt x="861" y="917"/>
                  <a:pt x="903" y="1099"/>
                  <a:pt x="942" y="1201"/>
                </a:cubicBezTo>
                <a:cubicBezTo>
                  <a:pt x="998" y="1346"/>
                  <a:pt x="1102" y="1487"/>
                  <a:pt x="1242" y="1487"/>
                </a:cubicBezTo>
                <a:cubicBezTo>
                  <a:pt x="1913" y="1487"/>
                  <a:pt x="1913" y="1487"/>
                  <a:pt x="1913" y="1487"/>
                </a:cubicBezTo>
                <a:cubicBezTo>
                  <a:pt x="1911" y="1670"/>
                  <a:pt x="1911" y="1670"/>
                  <a:pt x="1911" y="1670"/>
                </a:cubicBezTo>
                <a:cubicBezTo>
                  <a:pt x="3217" y="1670"/>
                  <a:pt x="3217" y="1670"/>
                  <a:pt x="3217" y="1670"/>
                </a:cubicBezTo>
                <a:cubicBezTo>
                  <a:pt x="3215" y="1487"/>
                  <a:pt x="3215" y="1487"/>
                  <a:pt x="3215" y="1487"/>
                </a:cubicBezTo>
                <a:cubicBezTo>
                  <a:pt x="3886" y="1487"/>
                  <a:pt x="3886" y="1487"/>
                  <a:pt x="3886" y="1487"/>
                </a:cubicBezTo>
                <a:cubicBezTo>
                  <a:pt x="4025" y="1487"/>
                  <a:pt x="4130" y="1346"/>
                  <a:pt x="4186" y="1201"/>
                </a:cubicBezTo>
                <a:cubicBezTo>
                  <a:pt x="4225" y="1099"/>
                  <a:pt x="4267" y="917"/>
                  <a:pt x="4191" y="823"/>
                </a:cubicBezTo>
                <a:cubicBezTo>
                  <a:pt x="4191" y="823"/>
                  <a:pt x="4191" y="823"/>
                  <a:pt x="4191" y="823"/>
                </a:cubicBezTo>
                <a:cubicBezTo>
                  <a:pt x="4180" y="822"/>
                  <a:pt x="4169" y="820"/>
                  <a:pt x="4157" y="816"/>
                </a:cubicBezTo>
                <a:cubicBezTo>
                  <a:pt x="3911" y="729"/>
                  <a:pt x="4014" y="0"/>
                  <a:pt x="4398" y="136"/>
                </a:cubicBezTo>
                <a:cubicBezTo>
                  <a:pt x="4673" y="233"/>
                  <a:pt x="4556" y="586"/>
                  <a:pt x="4377" y="745"/>
                </a:cubicBezTo>
                <a:cubicBezTo>
                  <a:pt x="4377" y="745"/>
                  <a:pt x="4377" y="745"/>
                  <a:pt x="4377" y="745"/>
                </a:cubicBezTo>
                <a:cubicBezTo>
                  <a:pt x="4510" y="915"/>
                  <a:pt x="4722" y="1351"/>
                  <a:pt x="4722" y="1601"/>
                </a:cubicBezTo>
                <a:cubicBezTo>
                  <a:pt x="4722" y="2398"/>
                  <a:pt x="4722" y="2398"/>
                  <a:pt x="4722" y="2398"/>
                </a:cubicBezTo>
                <a:cubicBezTo>
                  <a:pt x="4041" y="2398"/>
                  <a:pt x="4041" y="2398"/>
                  <a:pt x="4041" y="2398"/>
                </a:cubicBezTo>
                <a:cubicBezTo>
                  <a:pt x="3938" y="2398"/>
                  <a:pt x="3717" y="2382"/>
                  <a:pt x="3707" y="2513"/>
                </a:cubicBezTo>
                <a:cubicBezTo>
                  <a:pt x="3714" y="3076"/>
                  <a:pt x="3714" y="3076"/>
                  <a:pt x="3714" y="3076"/>
                </a:cubicBezTo>
                <a:cubicBezTo>
                  <a:pt x="3432" y="3076"/>
                  <a:pt x="3432" y="3076"/>
                  <a:pt x="3432" y="3076"/>
                </a:cubicBezTo>
                <a:cubicBezTo>
                  <a:pt x="3432" y="2481"/>
                  <a:pt x="3432" y="2481"/>
                  <a:pt x="3432" y="2481"/>
                </a:cubicBezTo>
                <a:cubicBezTo>
                  <a:pt x="3432" y="2481"/>
                  <a:pt x="3414" y="2105"/>
                  <a:pt x="3654" y="2105"/>
                </a:cubicBezTo>
                <a:cubicBezTo>
                  <a:pt x="4292" y="2105"/>
                  <a:pt x="4292" y="2105"/>
                  <a:pt x="4292" y="2105"/>
                </a:cubicBezTo>
                <a:cubicBezTo>
                  <a:pt x="4292" y="1622"/>
                  <a:pt x="4292" y="1622"/>
                  <a:pt x="4292" y="1622"/>
                </a:cubicBezTo>
                <a:cubicBezTo>
                  <a:pt x="4292" y="1622"/>
                  <a:pt x="4281" y="1497"/>
                  <a:pt x="4139" y="1586"/>
                </a:cubicBezTo>
                <a:cubicBezTo>
                  <a:pt x="4005" y="1670"/>
                  <a:pt x="4005" y="1670"/>
                  <a:pt x="4005" y="1670"/>
                </a:cubicBezTo>
                <a:cubicBezTo>
                  <a:pt x="3568" y="1670"/>
                  <a:pt x="3568" y="1670"/>
                  <a:pt x="3568" y="1670"/>
                </a:cubicBezTo>
                <a:cubicBezTo>
                  <a:pt x="3568" y="1884"/>
                  <a:pt x="3568" y="1884"/>
                  <a:pt x="3568" y="1884"/>
                </a:cubicBezTo>
                <a:cubicBezTo>
                  <a:pt x="3044" y="1884"/>
                  <a:pt x="3044" y="1884"/>
                  <a:pt x="3044" y="1884"/>
                </a:cubicBezTo>
                <a:cubicBezTo>
                  <a:pt x="3044" y="3421"/>
                  <a:pt x="3044" y="3421"/>
                  <a:pt x="3044" y="3421"/>
                </a:cubicBezTo>
                <a:cubicBezTo>
                  <a:pt x="2084" y="3421"/>
                  <a:pt x="2084" y="3421"/>
                  <a:pt x="2084" y="3421"/>
                </a:cubicBezTo>
                <a:cubicBezTo>
                  <a:pt x="2084" y="1884"/>
                  <a:pt x="2084" y="1884"/>
                  <a:pt x="2084" y="1884"/>
                </a:cubicBezTo>
                <a:cubicBezTo>
                  <a:pt x="1560" y="1884"/>
                  <a:pt x="1560" y="1884"/>
                  <a:pt x="1560" y="1884"/>
                </a:cubicBezTo>
                <a:cubicBezTo>
                  <a:pt x="1560" y="1670"/>
                  <a:pt x="1560" y="1670"/>
                  <a:pt x="1560" y="1670"/>
                </a:cubicBezTo>
                <a:cubicBezTo>
                  <a:pt x="1123" y="1670"/>
                  <a:pt x="1123" y="1670"/>
                  <a:pt x="1123" y="1670"/>
                </a:cubicBezTo>
                <a:cubicBezTo>
                  <a:pt x="989" y="1586"/>
                  <a:pt x="989" y="1586"/>
                  <a:pt x="989" y="1586"/>
                </a:cubicBezTo>
                <a:cubicBezTo>
                  <a:pt x="847" y="1497"/>
                  <a:pt x="836" y="1622"/>
                  <a:pt x="836" y="1622"/>
                </a:cubicBezTo>
                <a:cubicBezTo>
                  <a:pt x="836" y="2105"/>
                  <a:pt x="836" y="2105"/>
                  <a:pt x="836" y="2105"/>
                </a:cubicBezTo>
                <a:cubicBezTo>
                  <a:pt x="1474" y="2105"/>
                  <a:pt x="1474" y="2105"/>
                  <a:pt x="1474" y="2105"/>
                </a:cubicBezTo>
                <a:cubicBezTo>
                  <a:pt x="1713" y="2105"/>
                  <a:pt x="1696" y="2481"/>
                  <a:pt x="1696" y="2481"/>
                </a:cubicBezTo>
                <a:cubicBezTo>
                  <a:pt x="1696" y="3076"/>
                  <a:pt x="1696" y="3076"/>
                  <a:pt x="1696" y="3076"/>
                </a:cubicBezTo>
                <a:cubicBezTo>
                  <a:pt x="1413" y="3076"/>
                  <a:pt x="1413" y="3076"/>
                  <a:pt x="1413" y="3076"/>
                </a:cubicBezTo>
                <a:cubicBezTo>
                  <a:pt x="1420" y="2513"/>
                  <a:pt x="1420" y="2513"/>
                  <a:pt x="1420" y="2513"/>
                </a:cubicBezTo>
                <a:cubicBezTo>
                  <a:pt x="1411" y="2382"/>
                  <a:pt x="1189" y="2398"/>
                  <a:pt x="1087" y="2398"/>
                </a:cubicBezTo>
                <a:cubicBezTo>
                  <a:pt x="406" y="2398"/>
                  <a:pt x="406" y="2398"/>
                  <a:pt x="406" y="2398"/>
                </a:cubicBezTo>
                <a:cubicBezTo>
                  <a:pt x="406" y="1601"/>
                  <a:pt x="406" y="1601"/>
                  <a:pt x="406" y="1601"/>
                </a:cubicBezTo>
                <a:cubicBezTo>
                  <a:pt x="406" y="1351"/>
                  <a:pt x="618" y="915"/>
                  <a:pt x="750" y="745"/>
                </a:cubicBezTo>
                <a:cubicBezTo>
                  <a:pt x="750" y="745"/>
                  <a:pt x="750" y="745"/>
                  <a:pt x="750" y="745"/>
                </a:cubicBezTo>
                <a:cubicBezTo>
                  <a:pt x="571" y="586"/>
                  <a:pt x="454" y="233"/>
                  <a:pt x="730" y="13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2" name="圆角矩形标注 31"/>
          <p:cNvSpPr/>
          <p:nvPr/>
        </p:nvSpPr>
        <p:spPr>
          <a:xfrm>
            <a:off x="2963652" y="1772816"/>
            <a:ext cx="1561678" cy="1509680"/>
          </a:xfrm>
          <a:prstGeom prst="wedgeRoundRectCallout">
            <a:avLst>
              <a:gd name="adj1" fmla="val 85262"/>
              <a:gd name="adj2" fmla="val -657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3" name="圆角矩形标注 32"/>
          <p:cNvSpPr/>
          <p:nvPr/>
        </p:nvSpPr>
        <p:spPr>
          <a:xfrm>
            <a:off x="7666670" y="1772816"/>
            <a:ext cx="1561678" cy="1509680"/>
          </a:xfrm>
          <a:prstGeom prst="wedgeRoundRectCallout">
            <a:avLst>
              <a:gd name="adj1" fmla="val -85547"/>
              <a:gd name="adj2" fmla="val -5039"/>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prstClr val="white"/>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Box 33"/>
          <p:cNvSpPr txBox="1"/>
          <p:nvPr/>
        </p:nvSpPr>
        <p:spPr>
          <a:xfrm>
            <a:off x="1084378" y="3708850"/>
            <a:ext cx="3312368" cy="892552"/>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35" name="TextBox 34"/>
          <p:cNvSpPr txBox="1"/>
          <p:nvPr/>
        </p:nvSpPr>
        <p:spPr>
          <a:xfrm>
            <a:off x="7795255" y="3708850"/>
            <a:ext cx="3312368"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36" name="TextBox 35"/>
          <p:cNvSpPr txBox="1"/>
          <p:nvPr/>
        </p:nvSpPr>
        <p:spPr>
          <a:xfrm>
            <a:off x="1199456" y="5445225"/>
            <a:ext cx="9793088" cy="492443"/>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37" name="圆角矩形标注 36"/>
          <p:cNvSpPr/>
          <p:nvPr/>
        </p:nvSpPr>
        <p:spPr>
          <a:xfrm>
            <a:off x="1384749" y="2551249"/>
            <a:ext cx="648072" cy="626494"/>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8" name="圆角矩形标注 37"/>
          <p:cNvSpPr/>
          <p:nvPr/>
        </p:nvSpPr>
        <p:spPr>
          <a:xfrm>
            <a:off x="1922001" y="1922350"/>
            <a:ext cx="432048" cy="417663"/>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9" name="圆角矩形标注 38"/>
          <p:cNvSpPr/>
          <p:nvPr/>
        </p:nvSpPr>
        <p:spPr>
          <a:xfrm>
            <a:off x="2279578" y="2388436"/>
            <a:ext cx="288031" cy="278441"/>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40" name="圆角矩形标注 39"/>
          <p:cNvSpPr/>
          <p:nvPr/>
        </p:nvSpPr>
        <p:spPr>
          <a:xfrm>
            <a:off x="10137925" y="2551249"/>
            <a:ext cx="648072" cy="626494"/>
          </a:xfrm>
          <a:prstGeom prst="wedgeRoundRectCallout">
            <a:avLst>
              <a:gd name="adj1" fmla="val -86196"/>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41" name="圆角矩形标注 40"/>
          <p:cNvSpPr/>
          <p:nvPr/>
        </p:nvSpPr>
        <p:spPr>
          <a:xfrm>
            <a:off x="9868071" y="1922350"/>
            <a:ext cx="432048" cy="417663"/>
          </a:xfrm>
          <a:prstGeom prst="wedgeRoundRectCallout">
            <a:avLst>
              <a:gd name="adj1" fmla="val -88875"/>
              <a:gd name="adj2" fmla="val -934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42" name="圆角矩形标注 41"/>
          <p:cNvSpPr/>
          <p:nvPr/>
        </p:nvSpPr>
        <p:spPr>
          <a:xfrm>
            <a:off x="9580041" y="2388436"/>
            <a:ext cx="288031" cy="278441"/>
          </a:xfrm>
          <a:prstGeom prst="wedgeRoundRectCallout">
            <a:avLst>
              <a:gd name="adj1" fmla="val -91555"/>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anim calcmode="lin" valueType="num">
                                      <p:cBhvr>
                                        <p:cTn id="12" dur="500" fill="hold"/>
                                        <p:tgtEl>
                                          <p:spTgt spid="30"/>
                                        </p:tgtEl>
                                        <p:attrNameLst>
                                          <p:attrName>ppt_w</p:attrName>
                                        </p:attrNameLst>
                                      </p:cBhvr>
                                      <p:tavLst>
                                        <p:tav tm="0" fmla="#ppt_w*sin(2.5*pi*$)">
                                          <p:val>
                                            <p:fltVal val="0"/>
                                          </p:val>
                                        </p:tav>
                                        <p:tav tm="100000">
                                          <p:val>
                                            <p:fltVal val="1"/>
                                          </p:val>
                                        </p:tav>
                                      </p:tavLst>
                                    </p:anim>
                                    <p:anim calcmode="lin" valueType="num">
                                      <p:cBhvr>
                                        <p:cTn id="13" dur="500" fill="hold"/>
                                        <p:tgtEl>
                                          <p:spTgt spid="3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1500"/>
                            </p:stCondLst>
                            <p:childTnLst>
                              <p:par>
                                <p:cTn id="46" presetID="12" presetClass="entr" presetSubtype="2"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p:tgtEl>
                                          <p:spTgt spid="32"/>
                                        </p:tgtEl>
                                        <p:attrNameLst>
                                          <p:attrName>ppt_x</p:attrName>
                                        </p:attrNameLst>
                                      </p:cBhvr>
                                      <p:tavLst>
                                        <p:tav tm="0">
                                          <p:val>
                                            <p:strVal val="#ppt_x+#ppt_w*1.125000"/>
                                          </p:val>
                                        </p:tav>
                                        <p:tav tm="100000">
                                          <p:val>
                                            <p:strVal val="#ppt_x"/>
                                          </p:val>
                                        </p:tav>
                                      </p:tavLst>
                                    </p:anim>
                                    <p:animEffect transition="in" filter="wipe(left)">
                                      <p:cBhvr>
                                        <p:cTn id="49" dur="500"/>
                                        <p:tgtEl>
                                          <p:spTgt spid="32"/>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p:tgtEl>
                                          <p:spTgt spid="33"/>
                                        </p:tgtEl>
                                        <p:attrNameLst>
                                          <p:attrName>ppt_x</p:attrName>
                                        </p:attrNameLst>
                                      </p:cBhvr>
                                      <p:tavLst>
                                        <p:tav tm="0">
                                          <p:val>
                                            <p:strVal val="#ppt_x-#ppt_w*1.125000"/>
                                          </p:val>
                                        </p:tav>
                                        <p:tav tm="100000">
                                          <p:val>
                                            <p:strVal val="#ppt_x"/>
                                          </p:val>
                                        </p:tav>
                                      </p:tavLst>
                                    </p:anim>
                                    <p:animEffect transition="in" filter="wipe(right)">
                                      <p:cBhvr>
                                        <p:cTn id="53" dur="500"/>
                                        <p:tgtEl>
                                          <p:spTgt spid="33"/>
                                        </p:tgtEl>
                                      </p:cBhvr>
                                    </p:animEffect>
                                  </p:childTnLst>
                                </p:cTn>
                              </p:par>
                            </p:childTnLst>
                          </p:cTn>
                        </p:par>
                        <p:par>
                          <p:cTn id="54" fill="hold">
                            <p:stCondLst>
                              <p:cond delay="2000"/>
                            </p:stCondLst>
                            <p:childTnLst>
                              <p:par>
                                <p:cTn id="55" presetID="2" presetClass="entr" presetSubtype="8" decel="10000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1+#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childTnLst>
                          </p:cTn>
                        </p:par>
                        <p:par>
                          <p:cTn id="63" fill="hold">
                            <p:stCondLst>
                              <p:cond delay="2500"/>
                            </p:stCondLst>
                            <p:childTnLst>
                              <p:par>
                                <p:cTn id="64" presetID="16" presetClass="entr" presetSubtype="37"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barn(outVertical)">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animBg="1"/>
      <p:bldP spid="38" grpId="0" animBg="1"/>
      <p:bldP spid="39" grpId="0" animBg="1"/>
      <p:bldP spid="40" grpId="0" animBg="1"/>
      <p:bldP spid="41"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3504246" y="2808848"/>
            <a:ext cx="1681598" cy="1690070"/>
          </a:xfrm>
          <a:custGeom>
            <a:avLst/>
            <a:gdLst>
              <a:gd name="T0" fmla="*/ 84 w 168"/>
              <a:gd name="T1" fmla="*/ 0 h 169"/>
              <a:gd name="T2" fmla="*/ 143 w 168"/>
              <a:gd name="T3" fmla="*/ 24 h 169"/>
              <a:gd name="T4" fmla="*/ 132 w 168"/>
              <a:gd name="T5" fmla="*/ 37 h 169"/>
              <a:gd name="T6" fmla="*/ 84 w 168"/>
              <a:gd name="T7" fmla="*/ 17 h 169"/>
              <a:gd name="T8" fmla="*/ 17 w 168"/>
              <a:gd name="T9" fmla="*/ 84 h 169"/>
              <a:gd name="T10" fmla="*/ 84 w 168"/>
              <a:gd name="T11" fmla="*/ 152 h 169"/>
              <a:gd name="T12" fmla="*/ 152 w 168"/>
              <a:gd name="T13" fmla="*/ 84 h 169"/>
              <a:gd name="T14" fmla="*/ 143 w 168"/>
              <a:gd name="T15" fmla="*/ 51 h 169"/>
              <a:gd name="T16" fmla="*/ 154 w 168"/>
              <a:gd name="T17" fmla="*/ 37 h 169"/>
              <a:gd name="T18" fmla="*/ 168 w 168"/>
              <a:gd name="T19" fmla="*/ 84 h 169"/>
              <a:gd name="T20" fmla="*/ 84 w 168"/>
              <a:gd name="T21" fmla="*/ 169 h 169"/>
              <a:gd name="T22" fmla="*/ 0 w 168"/>
              <a:gd name="T23" fmla="*/ 84 h 169"/>
              <a:gd name="T24" fmla="*/ 84 w 168"/>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9">
                <a:moveTo>
                  <a:pt x="84" y="0"/>
                </a:moveTo>
                <a:cubicBezTo>
                  <a:pt x="107" y="0"/>
                  <a:pt x="128" y="9"/>
                  <a:pt x="143" y="24"/>
                </a:cubicBezTo>
                <a:cubicBezTo>
                  <a:pt x="139" y="28"/>
                  <a:pt x="135" y="32"/>
                  <a:pt x="132" y="37"/>
                </a:cubicBezTo>
                <a:cubicBezTo>
                  <a:pt x="120" y="24"/>
                  <a:pt x="103" y="17"/>
                  <a:pt x="84" y="17"/>
                </a:cubicBezTo>
                <a:cubicBezTo>
                  <a:pt x="47" y="17"/>
                  <a:pt x="17" y="47"/>
                  <a:pt x="17" y="84"/>
                </a:cubicBezTo>
                <a:cubicBezTo>
                  <a:pt x="17" y="122"/>
                  <a:pt x="47" y="152"/>
                  <a:pt x="84" y="152"/>
                </a:cubicBezTo>
                <a:cubicBezTo>
                  <a:pt x="121" y="152"/>
                  <a:pt x="152" y="122"/>
                  <a:pt x="152" y="84"/>
                </a:cubicBezTo>
                <a:cubicBezTo>
                  <a:pt x="152" y="72"/>
                  <a:pt x="148" y="61"/>
                  <a:pt x="143" y="51"/>
                </a:cubicBezTo>
                <a:cubicBezTo>
                  <a:pt x="146" y="46"/>
                  <a:pt x="149" y="41"/>
                  <a:pt x="154" y="37"/>
                </a:cubicBezTo>
                <a:cubicBezTo>
                  <a:pt x="163" y="50"/>
                  <a:pt x="168" y="67"/>
                  <a:pt x="168" y="84"/>
                </a:cubicBezTo>
                <a:cubicBezTo>
                  <a:pt x="168" y="131"/>
                  <a:pt x="131" y="169"/>
                  <a:pt x="84" y="169"/>
                </a:cubicBezTo>
                <a:cubicBezTo>
                  <a:pt x="38" y="169"/>
                  <a:pt x="0" y="131"/>
                  <a:pt x="0" y="84"/>
                </a:cubicBezTo>
                <a:cubicBezTo>
                  <a:pt x="0" y="38"/>
                  <a:pt x="38" y="0"/>
                  <a:pt x="84" y="0"/>
                </a:cubicBezTo>
                <a:close/>
              </a:path>
            </a:pathLst>
          </a:custGeom>
          <a:solidFill>
            <a:schemeClr val="accent2"/>
          </a:solidFill>
          <a:ln w="5" cap="flat">
            <a:noFill/>
            <a:prstDash val="solid"/>
            <a:miter lim="800000"/>
          </a:ln>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4673316" y="2808848"/>
            <a:ext cx="1690070" cy="1690070"/>
          </a:xfrm>
          <a:custGeom>
            <a:avLst/>
            <a:gdLst>
              <a:gd name="T0" fmla="*/ 84 w 169"/>
              <a:gd name="T1" fmla="*/ 0 h 169"/>
              <a:gd name="T2" fmla="*/ 169 w 169"/>
              <a:gd name="T3" fmla="*/ 84 h 169"/>
              <a:gd name="T4" fmla="*/ 154 w 169"/>
              <a:gd name="T5" fmla="*/ 132 h 169"/>
              <a:gd name="T6" fmla="*/ 143 w 169"/>
              <a:gd name="T7" fmla="*/ 118 h 169"/>
              <a:gd name="T8" fmla="*/ 152 w 169"/>
              <a:gd name="T9" fmla="*/ 84 h 169"/>
              <a:gd name="T10" fmla="*/ 84 w 169"/>
              <a:gd name="T11" fmla="*/ 17 h 169"/>
              <a:gd name="T12" fmla="*/ 17 w 169"/>
              <a:gd name="T13" fmla="*/ 84 h 169"/>
              <a:gd name="T14" fmla="*/ 26 w 169"/>
              <a:gd name="T15" fmla="*/ 118 h 169"/>
              <a:gd name="T16" fmla="*/ 15 w 169"/>
              <a:gd name="T17" fmla="*/ 132 h 169"/>
              <a:gd name="T18" fmla="*/ 0 w 169"/>
              <a:gd name="T19" fmla="*/ 84 h 169"/>
              <a:gd name="T20" fmla="*/ 84 w 169"/>
              <a:gd name="T21" fmla="*/ 0 h 169"/>
              <a:gd name="T22" fmla="*/ 143 w 169"/>
              <a:gd name="T23" fmla="*/ 145 h 169"/>
              <a:gd name="T24" fmla="*/ 84 w 169"/>
              <a:gd name="T25" fmla="*/ 169 h 169"/>
              <a:gd name="T26" fmla="*/ 26 w 169"/>
              <a:gd name="T27" fmla="*/ 145 h 169"/>
              <a:gd name="T28" fmla="*/ 37 w 169"/>
              <a:gd name="T29" fmla="*/ 132 h 169"/>
              <a:gd name="T30" fmla="*/ 84 w 169"/>
              <a:gd name="T31" fmla="*/ 152 h 169"/>
              <a:gd name="T32" fmla="*/ 132 w 169"/>
              <a:gd name="T33" fmla="*/ 132 h 169"/>
              <a:gd name="T34" fmla="*/ 143 w 169"/>
              <a:gd name="T35" fmla="*/ 14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4" y="0"/>
                </a:moveTo>
                <a:cubicBezTo>
                  <a:pt x="131" y="0"/>
                  <a:pt x="169" y="38"/>
                  <a:pt x="169" y="84"/>
                </a:cubicBezTo>
                <a:cubicBezTo>
                  <a:pt x="169" y="102"/>
                  <a:pt x="163" y="119"/>
                  <a:pt x="154" y="132"/>
                </a:cubicBezTo>
                <a:cubicBezTo>
                  <a:pt x="150" y="128"/>
                  <a:pt x="146" y="123"/>
                  <a:pt x="143" y="118"/>
                </a:cubicBezTo>
                <a:cubicBezTo>
                  <a:pt x="149" y="108"/>
                  <a:pt x="152" y="97"/>
                  <a:pt x="152" y="84"/>
                </a:cubicBezTo>
                <a:cubicBezTo>
                  <a:pt x="152" y="47"/>
                  <a:pt x="122" y="17"/>
                  <a:pt x="84" y="17"/>
                </a:cubicBezTo>
                <a:cubicBezTo>
                  <a:pt x="47" y="17"/>
                  <a:pt x="17" y="47"/>
                  <a:pt x="17" y="84"/>
                </a:cubicBezTo>
                <a:cubicBezTo>
                  <a:pt x="17" y="97"/>
                  <a:pt x="20" y="108"/>
                  <a:pt x="26" y="118"/>
                </a:cubicBezTo>
                <a:cubicBezTo>
                  <a:pt x="23" y="123"/>
                  <a:pt x="19" y="128"/>
                  <a:pt x="15" y="132"/>
                </a:cubicBezTo>
                <a:cubicBezTo>
                  <a:pt x="5" y="119"/>
                  <a:pt x="0" y="102"/>
                  <a:pt x="0" y="84"/>
                </a:cubicBezTo>
                <a:cubicBezTo>
                  <a:pt x="0" y="38"/>
                  <a:pt x="38" y="0"/>
                  <a:pt x="84" y="0"/>
                </a:cubicBezTo>
                <a:close/>
                <a:moveTo>
                  <a:pt x="143" y="145"/>
                </a:moveTo>
                <a:cubicBezTo>
                  <a:pt x="128" y="160"/>
                  <a:pt x="107" y="169"/>
                  <a:pt x="84" y="169"/>
                </a:cubicBezTo>
                <a:cubicBezTo>
                  <a:pt x="62" y="169"/>
                  <a:pt x="41" y="160"/>
                  <a:pt x="26" y="145"/>
                </a:cubicBezTo>
                <a:cubicBezTo>
                  <a:pt x="30" y="141"/>
                  <a:pt x="33" y="137"/>
                  <a:pt x="37" y="132"/>
                </a:cubicBezTo>
                <a:cubicBezTo>
                  <a:pt x="49" y="144"/>
                  <a:pt x="66" y="152"/>
                  <a:pt x="84" y="152"/>
                </a:cubicBezTo>
                <a:cubicBezTo>
                  <a:pt x="103" y="152"/>
                  <a:pt x="120" y="144"/>
                  <a:pt x="132" y="132"/>
                </a:cubicBezTo>
                <a:cubicBezTo>
                  <a:pt x="135" y="137"/>
                  <a:pt x="139" y="141"/>
                  <a:pt x="143" y="145"/>
                </a:cubicBezTo>
                <a:close/>
              </a:path>
            </a:pathLst>
          </a:custGeom>
          <a:solidFill>
            <a:schemeClr val="accent1"/>
          </a:solidFill>
          <a:ln w="5" cap="flat">
            <a:noFill/>
            <a:prstDash val="solid"/>
            <a:miter lim="800000"/>
          </a:ln>
        </p:spPr>
        <p:txBody>
          <a:bodyPr vert="horz" wrap="square" lIns="91440" tIns="45720" rIns="91440" bIns="45720" numCol="1" anchor="t" anchorCtr="0" compatLnSpc="1"/>
          <a:lstStyle/>
          <a:p>
            <a:endParaRPr lang="zh-CN" altLang="en-US"/>
          </a:p>
        </p:txBody>
      </p:sp>
      <p:sp>
        <p:nvSpPr>
          <p:cNvPr id="6" name="Freeform 8"/>
          <p:cNvSpPr>
            <a:spLocks noEditPoints="1"/>
          </p:cNvSpPr>
          <p:nvPr/>
        </p:nvSpPr>
        <p:spPr bwMode="auto">
          <a:xfrm>
            <a:off x="5842386" y="2808848"/>
            <a:ext cx="1690070" cy="1690070"/>
          </a:xfrm>
          <a:custGeom>
            <a:avLst/>
            <a:gdLst>
              <a:gd name="T0" fmla="*/ 85 w 169"/>
              <a:gd name="T1" fmla="*/ 0 h 169"/>
              <a:gd name="T2" fmla="*/ 143 w 169"/>
              <a:gd name="T3" fmla="*/ 24 h 169"/>
              <a:gd name="T4" fmla="*/ 132 w 169"/>
              <a:gd name="T5" fmla="*/ 37 h 169"/>
              <a:gd name="T6" fmla="*/ 85 w 169"/>
              <a:gd name="T7" fmla="*/ 17 h 169"/>
              <a:gd name="T8" fmla="*/ 37 w 169"/>
              <a:gd name="T9" fmla="*/ 37 h 169"/>
              <a:gd name="T10" fmla="*/ 26 w 169"/>
              <a:gd name="T11" fmla="*/ 24 h 169"/>
              <a:gd name="T12" fmla="*/ 85 w 169"/>
              <a:gd name="T13" fmla="*/ 0 h 169"/>
              <a:gd name="T14" fmla="*/ 154 w 169"/>
              <a:gd name="T15" fmla="*/ 37 h 169"/>
              <a:gd name="T16" fmla="*/ 169 w 169"/>
              <a:gd name="T17" fmla="*/ 84 h 169"/>
              <a:gd name="T18" fmla="*/ 85 w 169"/>
              <a:gd name="T19" fmla="*/ 169 h 169"/>
              <a:gd name="T20" fmla="*/ 0 w 169"/>
              <a:gd name="T21" fmla="*/ 84 h 169"/>
              <a:gd name="T22" fmla="*/ 15 w 169"/>
              <a:gd name="T23" fmla="*/ 37 h 169"/>
              <a:gd name="T24" fmla="*/ 26 w 169"/>
              <a:gd name="T25" fmla="*/ 51 h 169"/>
              <a:gd name="T26" fmla="*/ 17 w 169"/>
              <a:gd name="T27" fmla="*/ 84 h 169"/>
              <a:gd name="T28" fmla="*/ 85 w 169"/>
              <a:gd name="T29" fmla="*/ 152 h 169"/>
              <a:gd name="T30" fmla="*/ 152 w 169"/>
              <a:gd name="T31" fmla="*/ 84 h 169"/>
              <a:gd name="T32" fmla="*/ 143 w 169"/>
              <a:gd name="T33" fmla="*/ 51 h 169"/>
              <a:gd name="T34" fmla="*/ 154 w 169"/>
              <a:gd name="T35" fmla="*/ 3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5" y="0"/>
                </a:moveTo>
                <a:cubicBezTo>
                  <a:pt x="107" y="0"/>
                  <a:pt x="128" y="9"/>
                  <a:pt x="143" y="24"/>
                </a:cubicBezTo>
                <a:cubicBezTo>
                  <a:pt x="139" y="28"/>
                  <a:pt x="135" y="32"/>
                  <a:pt x="132" y="37"/>
                </a:cubicBezTo>
                <a:cubicBezTo>
                  <a:pt x="120" y="24"/>
                  <a:pt x="103" y="17"/>
                  <a:pt x="85" y="17"/>
                </a:cubicBezTo>
                <a:cubicBezTo>
                  <a:pt x="66" y="17"/>
                  <a:pt x="49" y="24"/>
                  <a:pt x="37" y="37"/>
                </a:cubicBezTo>
                <a:cubicBezTo>
                  <a:pt x="34" y="32"/>
                  <a:pt x="30" y="28"/>
                  <a:pt x="26" y="24"/>
                </a:cubicBezTo>
                <a:cubicBezTo>
                  <a:pt x="41" y="9"/>
                  <a:pt x="62" y="0"/>
                  <a:pt x="85" y="0"/>
                </a:cubicBezTo>
                <a:close/>
                <a:moveTo>
                  <a:pt x="154" y="37"/>
                </a:moveTo>
                <a:cubicBezTo>
                  <a:pt x="164" y="50"/>
                  <a:pt x="169" y="67"/>
                  <a:pt x="169" y="84"/>
                </a:cubicBezTo>
                <a:cubicBezTo>
                  <a:pt x="169" y="131"/>
                  <a:pt x="131" y="169"/>
                  <a:pt x="85" y="169"/>
                </a:cubicBezTo>
                <a:cubicBezTo>
                  <a:pt x="38" y="169"/>
                  <a:pt x="0" y="131"/>
                  <a:pt x="0" y="84"/>
                </a:cubicBezTo>
                <a:cubicBezTo>
                  <a:pt x="0" y="67"/>
                  <a:pt x="6" y="50"/>
                  <a:pt x="15" y="37"/>
                </a:cubicBezTo>
                <a:cubicBezTo>
                  <a:pt x="19" y="41"/>
                  <a:pt x="23" y="46"/>
                  <a:pt x="26" y="51"/>
                </a:cubicBezTo>
                <a:cubicBezTo>
                  <a:pt x="20" y="61"/>
                  <a:pt x="17" y="72"/>
                  <a:pt x="17" y="84"/>
                </a:cubicBezTo>
                <a:cubicBezTo>
                  <a:pt x="17" y="122"/>
                  <a:pt x="47" y="152"/>
                  <a:pt x="85" y="152"/>
                </a:cubicBezTo>
                <a:cubicBezTo>
                  <a:pt x="122" y="152"/>
                  <a:pt x="152" y="122"/>
                  <a:pt x="152" y="84"/>
                </a:cubicBezTo>
                <a:cubicBezTo>
                  <a:pt x="152" y="72"/>
                  <a:pt x="149" y="61"/>
                  <a:pt x="143" y="51"/>
                </a:cubicBezTo>
                <a:cubicBezTo>
                  <a:pt x="146" y="46"/>
                  <a:pt x="150" y="41"/>
                  <a:pt x="154" y="37"/>
                </a:cubicBezTo>
                <a:close/>
              </a:path>
            </a:pathLst>
          </a:custGeom>
          <a:solidFill>
            <a:schemeClr val="accent3"/>
          </a:solidFill>
          <a:ln w="5" cap="flat">
            <a:noFill/>
            <a:prstDash val="solid"/>
            <a:miter lim="800000"/>
          </a:ln>
        </p:spPr>
        <p:txBody>
          <a:bodyPr vert="horz" wrap="square" lIns="91440" tIns="45720" rIns="91440" bIns="45720" numCol="1" anchor="t" anchorCtr="0" compatLnSpc="1"/>
          <a:lstStyle/>
          <a:p>
            <a:endParaRPr lang="zh-CN" altLang="en-US"/>
          </a:p>
        </p:txBody>
      </p:sp>
      <p:sp>
        <p:nvSpPr>
          <p:cNvPr id="7" name="Freeform 9"/>
          <p:cNvSpPr/>
          <p:nvPr/>
        </p:nvSpPr>
        <p:spPr bwMode="auto">
          <a:xfrm>
            <a:off x="7015690" y="2808848"/>
            <a:ext cx="1690070" cy="1690070"/>
          </a:xfrm>
          <a:custGeom>
            <a:avLst/>
            <a:gdLst>
              <a:gd name="T0" fmla="*/ 85 w 169"/>
              <a:gd name="T1" fmla="*/ 0 h 169"/>
              <a:gd name="T2" fmla="*/ 169 w 169"/>
              <a:gd name="T3" fmla="*/ 84 h 169"/>
              <a:gd name="T4" fmla="*/ 85 w 169"/>
              <a:gd name="T5" fmla="*/ 169 h 169"/>
              <a:gd name="T6" fmla="*/ 26 w 169"/>
              <a:gd name="T7" fmla="*/ 145 h 169"/>
              <a:gd name="T8" fmla="*/ 37 w 169"/>
              <a:gd name="T9" fmla="*/ 132 h 169"/>
              <a:gd name="T10" fmla="*/ 85 w 169"/>
              <a:gd name="T11" fmla="*/ 152 h 169"/>
              <a:gd name="T12" fmla="*/ 152 w 169"/>
              <a:gd name="T13" fmla="*/ 84 h 169"/>
              <a:gd name="T14" fmla="*/ 85 w 169"/>
              <a:gd name="T15" fmla="*/ 17 h 169"/>
              <a:gd name="T16" fmla="*/ 17 w 169"/>
              <a:gd name="T17" fmla="*/ 84 h 169"/>
              <a:gd name="T18" fmla="*/ 26 w 169"/>
              <a:gd name="T19" fmla="*/ 118 h 169"/>
              <a:gd name="T20" fmla="*/ 15 w 169"/>
              <a:gd name="T21" fmla="*/ 132 h 169"/>
              <a:gd name="T22" fmla="*/ 0 w 169"/>
              <a:gd name="T23" fmla="*/ 84 h 169"/>
              <a:gd name="T24" fmla="*/ 85 w 169"/>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69">
                <a:moveTo>
                  <a:pt x="85" y="0"/>
                </a:moveTo>
                <a:cubicBezTo>
                  <a:pt x="131" y="0"/>
                  <a:pt x="169" y="38"/>
                  <a:pt x="169" y="84"/>
                </a:cubicBezTo>
                <a:cubicBezTo>
                  <a:pt x="169" y="131"/>
                  <a:pt x="131" y="169"/>
                  <a:pt x="85" y="169"/>
                </a:cubicBezTo>
                <a:cubicBezTo>
                  <a:pt x="62" y="169"/>
                  <a:pt x="41" y="160"/>
                  <a:pt x="26" y="145"/>
                </a:cubicBezTo>
                <a:cubicBezTo>
                  <a:pt x="30" y="141"/>
                  <a:pt x="34" y="137"/>
                  <a:pt x="37" y="132"/>
                </a:cubicBezTo>
                <a:cubicBezTo>
                  <a:pt x="49" y="144"/>
                  <a:pt x="66" y="152"/>
                  <a:pt x="85" y="152"/>
                </a:cubicBezTo>
                <a:cubicBezTo>
                  <a:pt x="122" y="152"/>
                  <a:pt x="152" y="122"/>
                  <a:pt x="152" y="84"/>
                </a:cubicBezTo>
                <a:cubicBezTo>
                  <a:pt x="152" y="47"/>
                  <a:pt x="122" y="17"/>
                  <a:pt x="85" y="17"/>
                </a:cubicBezTo>
                <a:cubicBezTo>
                  <a:pt x="48" y="17"/>
                  <a:pt x="17" y="47"/>
                  <a:pt x="17" y="84"/>
                </a:cubicBezTo>
                <a:cubicBezTo>
                  <a:pt x="17" y="97"/>
                  <a:pt x="21" y="108"/>
                  <a:pt x="26" y="118"/>
                </a:cubicBezTo>
                <a:cubicBezTo>
                  <a:pt x="23" y="123"/>
                  <a:pt x="19" y="128"/>
                  <a:pt x="15" y="132"/>
                </a:cubicBezTo>
                <a:cubicBezTo>
                  <a:pt x="6" y="119"/>
                  <a:pt x="0" y="102"/>
                  <a:pt x="0" y="84"/>
                </a:cubicBezTo>
                <a:cubicBezTo>
                  <a:pt x="0" y="38"/>
                  <a:pt x="38" y="0"/>
                  <a:pt x="85" y="0"/>
                </a:cubicBezTo>
                <a:close/>
              </a:path>
            </a:pathLst>
          </a:custGeom>
          <a:solidFill>
            <a:schemeClr val="accent4"/>
          </a:solidFill>
          <a:ln w="5" cap="flat">
            <a:noFill/>
            <a:prstDash val="solid"/>
            <a:miter lim="800000"/>
          </a:ln>
        </p:spPr>
        <p:txBody>
          <a:bodyPr vert="horz" wrap="square" lIns="91440" tIns="45720" rIns="91440" bIns="45720" numCol="1" anchor="t" anchorCtr="0" compatLnSpc="1"/>
          <a:lstStyle/>
          <a:p>
            <a:endParaRPr lang="zh-CN" altLang="en-US"/>
          </a:p>
        </p:txBody>
      </p:sp>
      <p:sp>
        <p:nvSpPr>
          <p:cNvPr id="8" name="Freeform 10"/>
          <p:cNvSpPr/>
          <p:nvPr/>
        </p:nvSpPr>
        <p:spPr bwMode="auto">
          <a:xfrm>
            <a:off x="3491538" y="2245491"/>
            <a:ext cx="851389" cy="372747"/>
          </a:xfrm>
          <a:custGeom>
            <a:avLst/>
            <a:gdLst>
              <a:gd name="T0" fmla="*/ 201 w 201"/>
              <a:gd name="T1" fmla="*/ 88 h 88"/>
              <a:gd name="T2" fmla="*/ 201 w 201"/>
              <a:gd name="T3" fmla="*/ 0 h 88"/>
              <a:gd name="T4" fmla="*/ 0 w 201"/>
              <a:gd name="T5" fmla="*/ 0 h 88"/>
            </a:gdLst>
            <a:ahLst/>
            <a:cxnLst>
              <a:cxn ang="0">
                <a:pos x="T0" y="T1"/>
              </a:cxn>
              <a:cxn ang="0">
                <a:pos x="T2" y="T3"/>
              </a:cxn>
              <a:cxn ang="0">
                <a:pos x="T4" y="T5"/>
              </a:cxn>
            </a:cxnLst>
            <a:rect l="0" t="0" r="r" b="b"/>
            <a:pathLst>
              <a:path w="201" h="88">
                <a:moveTo>
                  <a:pt x="201" y="88"/>
                </a:moveTo>
                <a:lnTo>
                  <a:pt x="201" y="0"/>
                </a:lnTo>
                <a:lnTo>
                  <a:pt x="0" y="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2873117" y="2037939"/>
            <a:ext cx="448991" cy="398162"/>
          </a:xfrm>
          <a:custGeom>
            <a:avLst/>
            <a:gdLst>
              <a:gd name="T0" fmla="*/ 7 w 45"/>
              <a:gd name="T1" fmla="*/ 0 h 40"/>
              <a:gd name="T2" fmla="*/ 39 w 45"/>
              <a:gd name="T3" fmla="*/ 0 h 40"/>
              <a:gd name="T4" fmla="*/ 45 w 45"/>
              <a:gd name="T5" fmla="*/ 7 h 40"/>
              <a:gd name="T6" fmla="*/ 45 w 45"/>
              <a:gd name="T7" fmla="*/ 33 h 40"/>
              <a:gd name="T8" fmla="*/ 39 w 45"/>
              <a:gd name="T9" fmla="*/ 40 h 40"/>
              <a:gd name="T10" fmla="*/ 7 w 45"/>
              <a:gd name="T11" fmla="*/ 40 h 40"/>
              <a:gd name="T12" fmla="*/ 0 w 45"/>
              <a:gd name="T13" fmla="*/ 33 h 40"/>
              <a:gd name="T14" fmla="*/ 0 w 45"/>
              <a:gd name="T15" fmla="*/ 7 h 40"/>
              <a:gd name="T16" fmla="*/ 7 w 4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0">
                <a:moveTo>
                  <a:pt x="7" y="0"/>
                </a:moveTo>
                <a:cubicBezTo>
                  <a:pt x="39" y="0"/>
                  <a:pt x="39" y="0"/>
                  <a:pt x="39" y="0"/>
                </a:cubicBezTo>
                <a:cubicBezTo>
                  <a:pt x="42" y="0"/>
                  <a:pt x="45" y="3"/>
                  <a:pt x="45" y="7"/>
                </a:cubicBezTo>
                <a:cubicBezTo>
                  <a:pt x="45" y="33"/>
                  <a:pt x="45" y="33"/>
                  <a:pt x="45" y="33"/>
                </a:cubicBezTo>
                <a:cubicBezTo>
                  <a:pt x="45" y="37"/>
                  <a:pt x="42" y="40"/>
                  <a:pt x="39" y="40"/>
                </a:cubicBezTo>
                <a:cubicBezTo>
                  <a:pt x="7" y="40"/>
                  <a:pt x="7" y="40"/>
                  <a:pt x="7" y="40"/>
                </a:cubicBezTo>
                <a:cubicBezTo>
                  <a:pt x="3" y="40"/>
                  <a:pt x="0" y="37"/>
                  <a:pt x="0" y="33"/>
                </a:cubicBezTo>
                <a:cubicBezTo>
                  <a:pt x="0" y="7"/>
                  <a:pt x="0" y="7"/>
                  <a:pt x="0" y="7"/>
                </a:cubicBezTo>
                <a:cubicBezTo>
                  <a:pt x="0" y="3"/>
                  <a:pt x="3" y="0"/>
                  <a:pt x="7" y="0"/>
                </a:cubicBezTo>
                <a:close/>
              </a:path>
            </a:pathLst>
          </a:custGeom>
          <a:solidFill>
            <a:schemeClr val="accent2"/>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01</a:t>
            </a:r>
            <a:endParaRPr lang="zh-CN" altLang="en-US" dirty="0">
              <a:solidFill>
                <a:schemeClr val="bg1"/>
              </a:solidFill>
              <a:latin typeface="Bebas" pitchFamily="2" charset="0"/>
            </a:endParaRPr>
          </a:p>
        </p:txBody>
      </p:sp>
      <p:sp>
        <p:nvSpPr>
          <p:cNvPr id="10" name="Freeform 12"/>
          <p:cNvSpPr/>
          <p:nvPr/>
        </p:nvSpPr>
        <p:spPr bwMode="auto">
          <a:xfrm>
            <a:off x="7845900" y="2245491"/>
            <a:ext cx="847152" cy="372747"/>
          </a:xfrm>
          <a:custGeom>
            <a:avLst/>
            <a:gdLst>
              <a:gd name="T0" fmla="*/ 0 w 200"/>
              <a:gd name="T1" fmla="*/ 88 h 88"/>
              <a:gd name="T2" fmla="*/ 0 w 200"/>
              <a:gd name="T3" fmla="*/ 0 h 88"/>
              <a:gd name="T4" fmla="*/ 200 w 200"/>
              <a:gd name="T5" fmla="*/ 0 h 88"/>
            </a:gdLst>
            <a:ahLst/>
            <a:cxnLst>
              <a:cxn ang="0">
                <a:pos x="T0" y="T1"/>
              </a:cxn>
              <a:cxn ang="0">
                <a:pos x="T2" y="T3"/>
              </a:cxn>
              <a:cxn ang="0">
                <a:pos x="T4" y="T5"/>
              </a:cxn>
            </a:cxnLst>
            <a:rect l="0" t="0" r="r" b="b"/>
            <a:pathLst>
              <a:path w="200" h="88">
                <a:moveTo>
                  <a:pt x="0" y="88"/>
                </a:moveTo>
                <a:lnTo>
                  <a:pt x="0" y="0"/>
                </a:lnTo>
                <a:lnTo>
                  <a:pt x="200" y="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8854012" y="2037939"/>
            <a:ext cx="461699" cy="398162"/>
          </a:xfrm>
          <a:custGeom>
            <a:avLst/>
            <a:gdLst>
              <a:gd name="T0" fmla="*/ 39 w 46"/>
              <a:gd name="T1" fmla="*/ 0 h 40"/>
              <a:gd name="T2" fmla="*/ 7 w 46"/>
              <a:gd name="T3" fmla="*/ 0 h 40"/>
              <a:gd name="T4" fmla="*/ 0 w 46"/>
              <a:gd name="T5" fmla="*/ 7 h 40"/>
              <a:gd name="T6" fmla="*/ 0 w 46"/>
              <a:gd name="T7" fmla="*/ 33 h 40"/>
              <a:gd name="T8" fmla="*/ 7 w 46"/>
              <a:gd name="T9" fmla="*/ 40 h 40"/>
              <a:gd name="T10" fmla="*/ 39 w 46"/>
              <a:gd name="T11" fmla="*/ 40 h 40"/>
              <a:gd name="T12" fmla="*/ 46 w 46"/>
              <a:gd name="T13" fmla="*/ 33 h 40"/>
              <a:gd name="T14" fmla="*/ 46 w 46"/>
              <a:gd name="T15" fmla="*/ 7 h 40"/>
              <a:gd name="T16" fmla="*/ 39 w 4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0">
                <a:moveTo>
                  <a:pt x="39" y="0"/>
                </a:moveTo>
                <a:cubicBezTo>
                  <a:pt x="7" y="0"/>
                  <a:pt x="7" y="0"/>
                  <a:pt x="7" y="0"/>
                </a:cubicBezTo>
                <a:cubicBezTo>
                  <a:pt x="3" y="0"/>
                  <a:pt x="0" y="3"/>
                  <a:pt x="0" y="7"/>
                </a:cubicBezTo>
                <a:cubicBezTo>
                  <a:pt x="0" y="33"/>
                  <a:pt x="0" y="33"/>
                  <a:pt x="0" y="33"/>
                </a:cubicBezTo>
                <a:cubicBezTo>
                  <a:pt x="0" y="37"/>
                  <a:pt x="3" y="40"/>
                  <a:pt x="7" y="40"/>
                </a:cubicBezTo>
                <a:cubicBezTo>
                  <a:pt x="39" y="40"/>
                  <a:pt x="39" y="40"/>
                  <a:pt x="39" y="40"/>
                </a:cubicBezTo>
                <a:cubicBezTo>
                  <a:pt x="43" y="40"/>
                  <a:pt x="46" y="37"/>
                  <a:pt x="46" y="33"/>
                </a:cubicBezTo>
                <a:cubicBezTo>
                  <a:pt x="46" y="7"/>
                  <a:pt x="46" y="7"/>
                  <a:pt x="46" y="7"/>
                </a:cubicBezTo>
                <a:cubicBezTo>
                  <a:pt x="46" y="3"/>
                  <a:pt x="43" y="0"/>
                  <a:pt x="39" y="0"/>
                </a:cubicBezTo>
                <a:close/>
              </a:path>
            </a:pathLst>
          </a:custGeom>
          <a:solidFill>
            <a:schemeClr val="accent4"/>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04</a:t>
            </a:r>
            <a:endParaRPr lang="zh-CN" altLang="en-US" dirty="0">
              <a:solidFill>
                <a:schemeClr val="bg1"/>
              </a:solidFill>
              <a:latin typeface="Bebas" pitchFamily="2" charset="0"/>
            </a:endParaRPr>
          </a:p>
        </p:txBody>
      </p:sp>
      <p:sp>
        <p:nvSpPr>
          <p:cNvPr id="12" name="Freeform 14"/>
          <p:cNvSpPr/>
          <p:nvPr/>
        </p:nvSpPr>
        <p:spPr bwMode="auto">
          <a:xfrm>
            <a:off x="4681788" y="4625989"/>
            <a:ext cx="851389" cy="381219"/>
          </a:xfrm>
          <a:custGeom>
            <a:avLst/>
            <a:gdLst>
              <a:gd name="T0" fmla="*/ 201 w 201"/>
              <a:gd name="T1" fmla="*/ 0 h 90"/>
              <a:gd name="T2" fmla="*/ 201 w 201"/>
              <a:gd name="T3" fmla="*/ 90 h 90"/>
              <a:gd name="T4" fmla="*/ 0 w 201"/>
              <a:gd name="T5" fmla="*/ 90 h 90"/>
            </a:gdLst>
            <a:ahLst/>
            <a:cxnLst>
              <a:cxn ang="0">
                <a:pos x="T0" y="T1"/>
              </a:cxn>
              <a:cxn ang="0">
                <a:pos x="T2" y="T3"/>
              </a:cxn>
              <a:cxn ang="0">
                <a:pos x="T4" y="T5"/>
              </a:cxn>
            </a:cxnLst>
            <a:rect l="0" t="0" r="r" b="b"/>
            <a:pathLst>
              <a:path w="201" h="90">
                <a:moveTo>
                  <a:pt x="201" y="0"/>
                </a:moveTo>
                <a:lnTo>
                  <a:pt x="201" y="90"/>
                </a:lnTo>
                <a:lnTo>
                  <a:pt x="0" y="9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4054895" y="4816599"/>
            <a:ext cx="457462" cy="389690"/>
          </a:xfrm>
          <a:custGeom>
            <a:avLst/>
            <a:gdLst>
              <a:gd name="T0" fmla="*/ 7 w 46"/>
              <a:gd name="T1" fmla="*/ 39 h 39"/>
              <a:gd name="T2" fmla="*/ 39 w 46"/>
              <a:gd name="T3" fmla="*/ 39 h 39"/>
              <a:gd name="T4" fmla="*/ 46 w 46"/>
              <a:gd name="T5" fmla="*/ 32 h 39"/>
              <a:gd name="T6" fmla="*/ 46 w 46"/>
              <a:gd name="T7" fmla="*/ 7 h 39"/>
              <a:gd name="T8" fmla="*/ 39 w 46"/>
              <a:gd name="T9" fmla="*/ 0 h 39"/>
              <a:gd name="T10" fmla="*/ 7 w 46"/>
              <a:gd name="T11" fmla="*/ 0 h 39"/>
              <a:gd name="T12" fmla="*/ 0 w 46"/>
              <a:gd name="T13" fmla="*/ 7 h 39"/>
              <a:gd name="T14" fmla="*/ 0 w 46"/>
              <a:gd name="T15" fmla="*/ 32 h 39"/>
              <a:gd name="T16" fmla="*/ 7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7" y="39"/>
                </a:moveTo>
                <a:cubicBezTo>
                  <a:pt x="39" y="39"/>
                  <a:pt x="39" y="39"/>
                  <a:pt x="39" y="39"/>
                </a:cubicBezTo>
                <a:cubicBezTo>
                  <a:pt x="43" y="39"/>
                  <a:pt x="46" y="36"/>
                  <a:pt x="46" y="32"/>
                </a:cubicBezTo>
                <a:cubicBezTo>
                  <a:pt x="46" y="7"/>
                  <a:pt x="46" y="7"/>
                  <a:pt x="46" y="7"/>
                </a:cubicBezTo>
                <a:cubicBezTo>
                  <a:pt x="46" y="3"/>
                  <a:pt x="43" y="0"/>
                  <a:pt x="39" y="0"/>
                </a:cubicBezTo>
                <a:cubicBezTo>
                  <a:pt x="7" y="0"/>
                  <a:pt x="7" y="0"/>
                  <a:pt x="7" y="0"/>
                </a:cubicBezTo>
                <a:cubicBezTo>
                  <a:pt x="3" y="0"/>
                  <a:pt x="0" y="3"/>
                  <a:pt x="0" y="7"/>
                </a:cubicBezTo>
                <a:cubicBezTo>
                  <a:pt x="0" y="32"/>
                  <a:pt x="0" y="32"/>
                  <a:pt x="0" y="32"/>
                </a:cubicBezTo>
                <a:cubicBezTo>
                  <a:pt x="0" y="36"/>
                  <a:pt x="3" y="39"/>
                  <a:pt x="7" y="39"/>
                </a:cubicBezTo>
                <a:close/>
              </a:path>
            </a:pathLst>
          </a:custGeom>
          <a:solidFill>
            <a:schemeClr val="accent1"/>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03</a:t>
            </a:r>
            <a:endParaRPr lang="zh-CN" altLang="en-US" dirty="0">
              <a:solidFill>
                <a:schemeClr val="bg1"/>
              </a:solidFill>
              <a:latin typeface="Bebas" pitchFamily="2" charset="0"/>
            </a:endParaRPr>
          </a:p>
        </p:txBody>
      </p:sp>
      <p:sp>
        <p:nvSpPr>
          <p:cNvPr id="14" name="Freeform 16"/>
          <p:cNvSpPr/>
          <p:nvPr/>
        </p:nvSpPr>
        <p:spPr bwMode="auto">
          <a:xfrm>
            <a:off x="6664125" y="4625989"/>
            <a:ext cx="851389" cy="381219"/>
          </a:xfrm>
          <a:custGeom>
            <a:avLst/>
            <a:gdLst>
              <a:gd name="T0" fmla="*/ 0 w 201"/>
              <a:gd name="T1" fmla="*/ 0 h 90"/>
              <a:gd name="T2" fmla="*/ 0 w 201"/>
              <a:gd name="T3" fmla="*/ 90 h 90"/>
              <a:gd name="T4" fmla="*/ 201 w 201"/>
              <a:gd name="T5" fmla="*/ 90 h 90"/>
            </a:gdLst>
            <a:ahLst/>
            <a:cxnLst>
              <a:cxn ang="0">
                <a:pos x="T0" y="T1"/>
              </a:cxn>
              <a:cxn ang="0">
                <a:pos x="T2" y="T3"/>
              </a:cxn>
              <a:cxn ang="0">
                <a:pos x="T4" y="T5"/>
              </a:cxn>
            </a:cxnLst>
            <a:rect l="0" t="0" r="r" b="b"/>
            <a:pathLst>
              <a:path w="201" h="90">
                <a:moveTo>
                  <a:pt x="0" y="0"/>
                </a:moveTo>
                <a:lnTo>
                  <a:pt x="0" y="90"/>
                </a:lnTo>
                <a:lnTo>
                  <a:pt x="201" y="9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7684942" y="4816599"/>
            <a:ext cx="461699" cy="389690"/>
          </a:xfrm>
          <a:custGeom>
            <a:avLst/>
            <a:gdLst>
              <a:gd name="T0" fmla="*/ 39 w 46"/>
              <a:gd name="T1" fmla="*/ 39 h 39"/>
              <a:gd name="T2" fmla="*/ 7 w 46"/>
              <a:gd name="T3" fmla="*/ 39 h 39"/>
              <a:gd name="T4" fmla="*/ 0 w 46"/>
              <a:gd name="T5" fmla="*/ 32 h 39"/>
              <a:gd name="T6" fmla="*/ 0 w 46"/>
              <a:gd name="T7" fmla="*/ 7 h 39"/>
              <a:gd name="T8" fmla="*/ 7 w 46"/>
              <a:gd name="T9" fmla="*/ 0 h 39"/>
              <a:gd name="T10" fmla="*/ 39 w 46"/>
              <a:gd name="T11" fmla="*/ 0 h 39"/>
              <a:gd name="T12" fmla="*/ 46 w 46"/>
              <a:gd name="T13" fmla="*/ 7 h 39"/>
              <a:gd name="T14" fmla="*/ 46 w 46"/>
              <a:gd name="T15" fmla="*/ 32 h 39"/>
              <a:gd name="T16" fmla="*/ 39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39" y="39"/>
                </a:moveTo>
                <a:cubicBezTo>
                  <a:pt x="7" y="39"/>
                  <a:pt x="7" y="39"/>
                  <a:pt x="7" y="39"/>
                </a:cubicBezTo>
                <a:cubicBezTo>
                  <a:pt x="3" y="39"/>
                  <a:pt x="0" y="36"/>
                  <a:pt x="0" y="32"/>
                </a:cubicBezTo>
                <a:cubicBezTo>
                  <a:pt x="0" y="7"/>
                  <a:pt x="0" y="7"/>
                  <a:pt x="0" y="7"/>
                </a:cubicBezTo>
                <a:cubicBezTo>
                  <a:pt x="0" y="3"/>
                  <a:pt x="3" y="0"/>
                  <a:pt x="7" y="0"/>
                </a:cubicBezTo>
                <a:cubicBezTo>
                  <a:pt x="39" y="0"/>
                  <a:pt x="39" y="0"/>
                  <a:pt x="39" y="0"/>
                </a:cubicBezTo>
                <a:cubicBezTo>
                  <a:pt x="43" y="0"/>
                  <a:pt x="46" y="3"/>
                  <a:pt x="46" y="7"/>
                </a:cubicBezTo>
                <a:cubicBezTo>
                  <a:pt x="46" y="32"/>
                  <a:pt x="46" y="32"/>
                  <a:pt x="46" y="32"/>
                </a:cubicBezTo>
                <a:cubicBezTo>
                  <a:pt x="46" y="36"/>
                  <a:pt x="43" y="39"/>
                  <a:pt x="39" y="39"/>
                </a:cubicBezTo>
                <a:close/>
              </a:path>
            </a:pathLst>
          </a:custGeom>
          <a:solidFill>
            <a:schemeClr val="accent3"/>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02</a:t>
            </a:r>
            <a:endParaRPr lang="zh-CN" altLang="en-US" dirty="0">
              <a:solidFill>
                <a:schemeClr val="bg1"/>
              </a:solidFill>
              <a:latin typeface="Bebas" pitchFamily="2" charset="0"/>
            </a:endParaRPr>
          </a:p>
        </p:txBody>
      </p:sp>
      <p:sp>
        <p:nvSpPr>
          <p:cNvPr id="18" name="Freeform 20"/>
          <p:cNvSpPr>
            <a:spLocks noEditPoints="1"/>
          </p:cNvSpPr>
          <p:nvPr/>
        </p:nvSpPr>
        <p:spPr bwMode="auto">
          <a:xfrm>
            <a:off x="6536393" y="3429382"/>
            <a:ext cx="302056" cy="449002"/>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7635545" y="3459317"/>
            <a:ext cx="450363" cy="389135"/>
          </a:xfrm>
          <a:custGeom>
            <a:avLst/>
            <a:gdLst>
              <a:gd name="T0" fmla="*/ 34 w 140"/>
              <a:gd name="T1" fmla="*/ 0 h 121"/>
              <a:gd name="T2" fmla="*/ 30 w 140"/>
              <a:gd name="T3" fmla="*/ 49 h 121"/>
              <a:gd name="T4" fmla="*/ 50 w 140"/>
              <a:gd name="T5" fmla="*/ 19 h 121"/>
              <a:gd name="T6" fmla="*/ 54 w 140"/>
              <a:gd name="T7" fmla="*/ 32 h 121"/>
              <a:gd name="T8" fmla="*/ 55 w 140"/>
              <a:gd name="T9" fmla="*/ 21 h 121"/>
              <a:gd name="T10" fmla="*/ 17 w 140"/>
              <a:gd name="T11" fmla="*/ 28 h 121"/>
              <a:gd name="T12" fmla="*/ 7 w 140"/>
              <a:gd name="T13" fmla="*/ 32 h 121"/>
              <a:gd name="T14" fmla="*/ 14 w 140"/>
              <a:gd name="T15" fmla="*/ 22 h 121"/>
              <a:gd name="T16" fmla="*/ 14 w 140"/>
              <a:gd name="T17" fmla="*/ 18 h 121"/>
              <a:gd name="T18" fmla="*/ 13 w 140"/>
              <a:gd name="T19" fmla="*/ 21 h 121"/>
              <a:gd name="T20" fmla="*/ 10 w 140"/>
              <a:gd name="T21" fmla="*/ 16 h 121"/>
              <a:gd name="T22" fmla="*/ 19 w 140"/>
              <a:gd name="T23" fmla="*/ 20 h 121"/>
              <a:gd name="T24" fmla="*/ 15 w 140"/>
              <a:gd name="T25" fmla="*/ 28 h 121"/>
              <a:gd name="T26" fmla="*/ 31 w 140"/>
              <a:gd name="T27" fmla="*/ 28 h 121"/>
              <a:gd name="T28" fmla="*/ 27 w 140"/>
              <a:gd name="T29" fmla="*/ 28 h 121"/>
              <a:gd name="T30" fmla="*/ 26 w 140"/>
              <a:gd name="T31" fmla="*/ 15 h 121"/>
              <a:gd name="T32" fmla="*/ 33 w 140"/>
              <a:gd name="T33" fmla="*/ 25 h 121"/>
              <a:gd name="T34" fmla="*/ 46 w 140"/>
              <a:gd name="T35" fmla="*/ 13 h 121"/>
              <a:gd name="T36" fmla="*/ 34 w 140"/>
              <a:gd name="T37" fmla="*/ 36 h 121"/>
              <a:gd name="T38" fmla="*/ 27 w 140"/>
              <a:gd name="T39" fmla="*/ 21 h 121"/>
              <a:gd name="T40" fmla="*/ 24 w 140"/>
              <a:gd name="T41" fmla="*/ 25 h 121"/>
              <a:gd name="T42" fmla="*/ 65 w 140"/>
              <a:gd name="T43" fmla="*/ 71 h 121"/>
              <a:gd name="T44" fmla="*/ 43 w 140"/>
              <a:gd name="T45" fmla="*/ 81 h 121"/>
              <a:gd name="T46" fmla="*/ 65 w 140"/>
              <a:gd name="T47" fmla="*/ 71 h 121"/>
              <a:gd name="T48" fmla="*/ 106 w 140"/>
              <a:gd name="T49" fmla="*/ 13 h 121"/>
              <a:gd name="T50" fmla="*/ 98 w 140"/>
              <a:gd name="T51" fmla="*/ 35 h 121"/>
              <a:gd name="T52" fmla="*/ 66 w 140"/>
              <a:gd name="T53" fmla="*/ 72 h 121"/>
              <a:gd name="T54" fmla="*/ 88 w 140"/>
              <a:gd name="T55" fmla="*/ 60 h 121"/>
              <a:gd name="T56" fmla="*/ 88 w 140"/>
              <a:gd name="T57" fmla="*/ 60 h 121"/>
              <a:gd name="T58" fmla="*/ 117 w 140"/>
              <a:gd name="T59" fmla="*/ 17 h 121"/>
              <a:gd name="T60" fmla="*/ 80 w 140"/>
              <a:gd name="T61" fmla="*/ 92 h 121"/>
              <a:gd name="T62" fmla="*/ 81 w 140"/>
              <a:gd name="T63" fmla="*/ 118 h 121"/>
              <a:gd name="T64" fmla="*/ 57 w 140"/>
              <a:gd name="T65" fmla="*/ 112 h 121"/>
              <a:gd name="T66" fmla="*/ 57 w 140"/>
              <a:gd name="T67" fmla="*/ 101 h 121"/>
              <a:gd name="T68" fmla="*/ 61 w 140"/>
              <a:gd name="T69" fmla="*/ 109 h 121"/>
              <a:gd name="T70" fmla="*/ 83 w 140"/>
              <a:gd name="T71" fmla="*/ 115 h 121"/>
              <a:gd name="T72" fmla="*/ 87 w 140"/>
              <a:gd name="T73" fmla="*/ 120 h 121"/>
              <a:gd name="T74" fmla="*/ 99 w 140"/>
              <a:gd name="T75" fmla="*/ 103 h 121"/>
              <a:gd name="T76" fmla="*/ 104 w 140"/>
              <a:gd name="T77" fmla="*/ 119 h 121"/>
              <a:gd name="T78" fmla="*/ 108 w 140"/>
              <a:gd name="T79" fmla="*/ 103 h 121"/>
              <a:gd name="T80" fmla="*/ 126 w 140"/>
              <a:gd name="T81" fmla="*/ 107 h 121"/>
              <a:gd name="T82" fmla="*/ 113 w 140"/>
              <a:gd name="T83" fmla="*/ 115 h 121"/>
              <a:gd name="T84" fmla="*/ 126 w 140"/>
              <a:gd name="T85" fmla="*/ 107 h 121"/>
              <a:gd name="T86" fmla="*/ 127 w 140"/>
              <a:gd name="T87" fmla="*/ 120 h 121"/>
              <a:gd name="T88" fmla="*/ 139 w 140"/>
              <a:gd name="T89"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21">
                <a:moveTo>
                  <a:pt x="45" y="49"/>
                </a:moveTo>
                <a:cubicBezTo>
                  <a:pt x="59" y="45"/>
                  <a:pt x="68" y="36"/>
                  <a:pt x="68" y="25"/>
                </a:cubicBezTo>
                <a:cubicBezTo>
                  <a:pt x="68" y="11"/>
                  <a:pt x="53" y="0"/>
                  <a:pt x="34" y="0"/>
                </a:cubicBezTo>
                <a:cubicBezTo>
                  <a:pt x="15" y="0"/>
                  <a:pt x="0" y="11"/>
                  <a:pt x="0" y="25"/>
                </a:cubicBezTo>
                <a:cubicBezTo>
                  <a:pt x="0" y="37"/>
                  <a:pt x="13" y="48"/>
                  <a:pt x="30" y="49"/>
                </a:cubicBezTo>
                <a:cubicBezTo>
                  <a:pt x="30" y="49"/>
                  <a:pt x="30" y="49"/>
                  <a:pt x="30" y="49"/>
                </a:cubicBezTo>
                <a:cubicBezTo>
                  <a:pt x="30" y="49"/>
                  <a:pt x="39" y="59"/>
                  <a:pt x="48" y="61"/>
                </a:cubicBezTo>
                <a:cubicBezTo>
                  <a:pt x="48" y="61"/>
                  <a:pt x="44" y="55"/>
                  <a:pt x="45" y="49"/>
                </a:cubicBezTo>
                <a:close/>
                <a:moveTo>
                  <a:pt x="50" y="19"/>
                </a:moveTo>
                <a:cubicBezTo>
                  <a:pt x="50" y="15"/>
                  <a:pt x="50" y="15"/>
                  <a:pt x="50" y="15"/>
                </a:cubicBezTo>
                <a:cubicBezTo>
                  <a:pt x="62" y="15"/>
                  <a:pt x="62" y="15"/>
                  <a:pt x="62" y="15"/>
                </a:cubicBezTo>
                <a:cubicBezTo>
                  <a:pt x="54" y="32"/>
                  <a:pt x="54" y="32"/>
                  <a:pt x="54" y="32"/>
                </a:cubicBezTo>
                <a:cubicBezTo>
                  <a:pt x="49" y="32"/>
                  <a:pt x="49" y="32"/>
                  <a:pt x="49" y="32"/>
                </a:cubicBezTo>
                <a:cubicBezTo>
                  <a:pt x="54" y="23"/>
                  <a:pt x="54" y="23"/>
                  <a:pt x="54" y="23"/>
                </a:cubicBezTo>
                <a:cubicBezTo>
                  <a:pt x="54" y="22"/>
                  <a:pt x="54" y="21"/>
                  <a:pt x="55" y="21"/>
                </a:cubicBezTo>
                <a:cubicBezTo>
                  <a:pt x="55" y="20"/>
                  <a:pt x="55" y="19"/>
                  <a:pt x="56" y="19"/>
                </a:cubicBezTo>
                <a:lnTo>
                  <a:pt x="50" y="19"/>
                </a:lnTo>
                <a:close/>
                <a:moveTo>
                  <a:pt x="17" y="28"/>
                </a:moveTo>
                <a:cubicBezTo>
                  <a:pt x="18" y="28"/>
                  <a:pt x="18" y="28"/>
                  <a:pt x="19" y="28"/>
                </a:cubicBezTo>
                <a:cubicBezTo>
                  <a:pt x="19" y="32"/>
                  <a:pt x="19" y="32"/>
                  <a:pt x="19" y="32"/>
                </a:cubicBezTo>
                <a:cubicBezTo>
                  <a:pt x="7" y="32"/>
                  <a:pt x="7" y="32"/>
                  <a:pt x="7" y="32"/>
                </a:cubicBezTo>
                <a:cubicBezTo>
                  <a:pt x="12" y="26"/>
                  <a:pt x="12" y="26"/>
                  <a:pt x="12" y="26"/>
                </a:cubicBezTo>
                <a:cubicBezTo>
                  <a:pt x="13" y="25"/>
                  <a:pt x="13" y="24"/>
                  <a:pt x="13" y="24"/>
                </a:cubicBezTo>
                <a:cubicBezTo>
                  <a:pt x="14" y="23"/>
                  <a:pt x="14" y="23"/>
                  <a:pt x="14" y="22"/>
                </a:cubicBezTo>
                <a:cubicBezTo>
                  <a:pt x="15" y="21"/>
                  <a:pt x="15" y="21"/>
                  <a:pt x="15" y="20"/>
                </a:cubicBezTo>
                <a:cubicBezTo>
                  <a:pt x="15" y="19"/>
                  <a:pt x="15" y="19"/>
                  <a:pt x="15" y="19"/>
                </a:cubicBezTo>
                <a:cubicBezTo>
                  <a:pt x="14" y="18"/>
                  <a:pt x="14" y="18"/>
                  <a:pt x="14" y="18"/>
                </a:cubicBezTo>
                <a:cubicBezTo>
                  <a:pt x="13" y="18"/>
                  <a:pt x="13" y="19"/>
                  <a:pt x="13" y="20"/>
                </a:cubicBezTo>
                <a:cubicBezTo>
                  <a:pt x="13" y="20"/>
                  <a:pt x="13" y="21"/>
                  <a:pt x="13" y="21"/>
                </a:cubicBezTo>
                <a:cubicBezTo>
                  <a:pt x="13" y="21"/>
                  <a:pt x="13" y="21"/>
                  <a:pt x="13" y="21"/>
                </a:cubicBezTo>
                <a:cubicBezTo>
                  <a:pt x="8" y="21"/>
                  <a:pt x="8" y="21"/>
                  <a:pt x="8" y="21"/>
                </a:cubicBezTo>
                <a:cubicBezTo>
                  <a:pt x="8" y="20"/>
                  <a:pt x="8" y="20"/>
                  <a:pt x="8" y="20"/>
                </a:cubicBezTo>
                <a:cubicBezTo>
                  <a:pt x="8" y="19"/>
                  <a:pt x="9" y="17"/>
                  <a:pt x="10" y="16"/>
                </a:cubicBezTo>
                <a:cubicBezTo>
                  <a:pt x="11" y="15"/>
                  <a:pt x="12" y="15"/>
                  <a:pt x="14" y="15"/>
                </a:cubicBezTo>
                <a:cubicBezTo>
                  <a:pt x="15" y="15"/>
                  <a:pt x="17" y="15"/>
                  <a:pt x="18" y="16"/>
                </a:cubicBezTo>
                <a:cubicBezTo>
                  <a:pt x="19" y="17"/>
                  <a:pt x="19" y="19"/>
                  <a:pt x="19" y="20"/>
                </a:cubicBezTo>
                <a:cubicBezTo>
                  <a:pt x="19" y="22"/>
                  <a:pt x="19" y="23"/>
                  <a:pt x="18" y="24"/>
                </a:cubicBezTo>
                <a:cubicBezTo>
                  <a:pt x="18" y="25"/>
                  <a:pt x="17" y="25"/>
                  <a:pt x="17" y="26"/>
                </a:cubicBezTo>
                <a:cubicBezTo>
                  <a:pt x="16" y="27"/>
                  <a:pt x="16" y="27"/>
                  <a:pt x="15" y="28"/>
                </a:cubicBezTo>
                <a:cubicBezTo>
                  <a:pt x="16" y="28"/>
                  <a:pt x="16" y="28"/>
                  <a:pt x="17" y="28"/>
                </a:cubicBezTo>
                <a:close/>
                <a:moveTo>
                  <a:pt x="33" y="28"/>
                </a:moveTo>
                <a:cubicBezTo>
                  <a:pt x="31" y="28"/>
                  <a:pt x="31" y="28"/>
                  <a:pt x="31" y="28"/>
                </a:cubicBezTo>
                <a:cubicBezTo>
                  <a:pt x="31" y="32"/>
                  <a:pt x="31" y="32"/>
                  <a:pt x="31" y="32"/>
                </a:cubicBezTo>
                <a:cubicBezTo>
                  <a:pt x="27" y="32"/>
                  <a:pt x="27" y="32"/>
                  <a:pt x="27" y="32"/>
                </a:cubicBezTo>
                <a:cubicBezTo>
                  <a:pt x="27" y="28"/>
                  <a:pt x="27" y="28"/>
                  <a:pt x="27" y="28"/>
                </a:cubicBezTo>
                <a:cubicBezTo>
                  <a:pt x="21" y="28"/>
                  <a:pt x="21" y="28"/>
                  <a:pt x="21" y="28"/>
                </a:cubicBezTo>
                <a:cubicBezTo>
                  <a:pt x="21" y="25"/>
                  <a:pt x="21" y="25"/>
                  <a:pt x="21" y="25"/>
                </a:cubicBezTo>
                <a:cubicBezTo>
                  <a:pt x="26" y="15"/>
                  <a:pt x="26" y="15"/>
                  <a:pt x="26" y="15"/>
                </a:cubicBezTo>
                <a:cubicBezTo>
                  <a:pt x="31" y="15"/>
                  <a:pt x="31" y="15"/>
                  <a:pt x="31" y="15"/>
                </a:cubicBezTo>
                <a:cubicBezTo>
                  <a:pt x="31" y="25"/>
                  <a:pt x="31" y="25"/>
                  <a:pt x="31" y="25"/>
                </a:cubicBezTo>
                <a:cubicBezTo>
                  <a:pt x="33" y="25"/>
                  <a:pt x="33" y="25"/>
                  <a:pt x="33" y="25"/>
                </a:cubicBezTo>
                <a:lnTo>
                  <a:pt x="33" y="28"/>
                </a:lnTo>
                <a:close/>
                <a:moveTo>
                  <a:pt x="34" y="36"/>
                </a:moveTo>
                <a:cubicBezTo>
                  <a:pt x="46" y="13"/>
                  <a:pt x="46" y="13"/>
                  <a:pt x="46" y="13"/>
                </a:cubicBezTo>
                <a:cubicBezTo>
                  <a:pt x="48" y="14"/>
                  <a:pt x="48" y="14"/>
                  <a:pt x="48" y="14"/>
                </a:cubicBezTo>
                <a:cubicBezTo>
                  <a:pt x="36" y="37"/>
                  <a:pt x="36" y="37"/>
                  <a:pt x="36" y="37"/>
                </a:cubicBezTo>
                <a:lnTo>
                  <a:pt x="34" y="36"/>
                </a:lnTo>
                <a:close/>
                <a:moveTo>
                  <a:pt x="26" y="21"/>
                </a:moveTo>
                <a:cubicBezTo>
                  <a:pt x="27" y="20"/>
                  <a:pt x="27" y="20"/>
                  <a:pt x="27" y="20"/>
                </a:cubicBezTo>
                <a:cubicBezTo>
                  <a:pt x="27" y="20"/>
                  <a:pt x="27" y="20"/>
                  <a:pt x="27" y="21"/>
                </a:cubicBezTo>
                <a:cubicBezTo>
                  <a:pt x="27" y="21"/>
                  <a:pt x="27" y="21"/>
                  <a:pt x="27" y="21"/>
                </a:cubicBezTo>
                <a:cubicBezTo>
                  <a:pt x="27" y="25"/>
                  <a:pt x="27" y="25"/>
                  <a:pt x="27" y="25"/>
                </a:cubicBezTo>
                <a:cubicBezTo>
                  <a:pt x="24" y="25"/>
                  <a:pt x="24" y="25"/>
                  <a:pt x="24" y="25"/>
                </a:cubicBezTo>
                <a:cubicBezTo>
                  <a:pt x="25" y="24"/>
                  <a:pt x="25" y="24"/>
                  <a:pt x="25" y="23"/>
                </a:cubicBezTo>
                <a:cubicBezTo>
                  <a:pt x="26" y="22"/>
                  <a:pt x="26" y="22"/>
                  <a:pt x="26" y="21"/>
                </a:cubicBezTo>
                <a:close/>
                <a:moveTo>
                  <a:pt x="65" y="71"/>
                </a:moveTo>
                <a:cubicBezTo>
                  <a:pt x="47" y="91"/>
                  <a:pt x="47" y="91"/>
                  <a:pt x="47" y="91"/>
                </a:cubicBezTo>
                <a:cubicBezTo>
                  <a:pt x="43" y="88"/>
                  <a:pt x="43" y="88"/>
                  <a:pt x="43" y="88"/>
                </a:cubicBezTo>
                <a:cubicBezTo>
                  <a:pt x="41" y="86"/>
                  <a:pt x="41" y="83"/>
                  <a:pt x="43" y="81"/>
                </a:cubicBezTo>
                <a:cubicBezTo>
                  <a:pt x="55" y="68"/>
                  <a:pt x="55" y="68"/>
                  <a:pt x="55" y="68"/>
                </a:cubicBezTo>
                <a:cubicBezTo>
                  <a:pt x="56" y="66"/>
                  <a:pt x="59" y="66"/>
                  <a:pt x="61" y="68"/>
                </a:cubicBezTo>
                <a:lnTo>
                  <a:pt x="65" y="71"/>
                </a:lnTo>
                <a:close/>
                <a:moveTo>
                  <a:pt x="94" y="32"/>
                </a:moveTo>
                <a:cubicBezTo>
                  <a:pt x="92" y="30"/>
                  <a:pt x="92" y="28"/>
                  <a:pt x="94" y="26"/>
                </a:cubicBezTo>
                <a:cubicBezTo>
                  <a:pt x="106" y="13"/>
                  <a:pt x="106" y="13"/>
                  <a:pt x="106" y="13"/>
                </a:cubicBezTo>
                <a:cubicBezTo>
                  <a:pt x="107" y="11"/>
                  <a:pt x="110" y="11"/>
                  <a:pt x="112" y="13"/>
                </a:cubicBezTo>
                <a:cubicBezTo>
                  <a:pt x="116" y="16"/>
                  <a:pt x="116" y="16"/>
                  <a:pt x="116" y="16"/>
                </a:cubicBezTo>
                <a:cubicBezTo>
                  <a:pt x="98" y="35"/>
                  <a:pt x="98" y="35"/>
                  <a:pt x="98" y="35"/>
                </a:cubicBezTo>
                <a:lnTo>
                  <a:pt x="94" y="32"/>
                </a:lnTo>
                <a:close/>
                <a:moveTo>
                  <a:pt x="48" y="92"/>
                </a:moveTo>
                <a:cubicBezTo>
                  <a:pt x="66" y="72"/>
                  <a:pt x="66" y="72"/>
                  <a:pt x="66" y="72"/>
                </a:cubicBezTo>
                <a:cubicBezTo>
                  <a:pt x="66" y="72"/>
                  <a:pt x="72" y="77"/>
                  <a:pt x="87" y="61"/>
                </a:cubicBezTo>
                <a:cubicBezTo>
                  <a:pt x="88" y="60"/>
                  <a:pt x="88" y="60"/>
                  <a:pt x="88" y="60"/>
                </a:cubicBezTo>
                <a:cubicBezTo>
                  <a:pt x="88" y="60"/>
                  <a:pt x="88" y="60"/>
                  <a:pt x="88" y="60"/>
                </a:cubicBezTo>
                <a:cubicBezTo>
                  <a:pt x="88" y="60"/>
                  <a:pt x="88" y="60"/>
                  <a:pt x="88" y="60"/>
                </a:cubicBezTo>
                <a:cubicBezTo>
                  <a:pt x="88" y="60"/>
                  <a:pt x="88" y="60"/>
                  <a:pt x="88" y="60"/>
                </a:cubicBezTo>
                <a:cubicBezTo>
                  <a:pt x="88" y="60"/>
                  <a:pt x="88" y="60"/>
                  <a:pt x="88" y="60"/>
                </a:cubicBezTo>
                <a:cubicBezTo>
                  <a:pt x="89" y="59"/>
                  <a:pt x="89" y="59"/>
                  <a:pt x="89" y="59"/>
                </a:cubicBezTo>
                <a:cubicBezTo>
                  <a:pt x="104" y="42"/>
                  <a:pt x="99" y="36"/>
                  <a:pt x="99" y="36"/>
                </a:cubicBezTo>
                <a:cubicBezTo>
                  <a:pt x="117" y="17"/>
                  <a:pt x="117" y="17"/>
                  <a:pt x="117" y="17"/>
                </a:cubicBezTo>
                <a:cubicBezTo>
                  <a:pt x="131" y="27"/>
                  <a:pt x="124" y="42"/>
                  <a:pt x="119" y="49"/>
                </a:cubicBezTo>
                <a:cubicBezTo>
                  <a:pt x="116" y="54"/>
                  <a:pt x="109" y="62"/>
                  <a:pt x="101" y="72"/>
                </a:cubicBezTo>
                <a:cubicBezTo>
                  <a:pt x="93" y="81"/>
                  <a:pt x="85" y="88"/>
                  <a:pt x="80" y="92"/>
                </a:cubicBezTo>
                <a:cubicBezTo>
                  <a:pt x="73" y="97"/>
                  <a:pt x="59" y="105"/>
                  <a:pt x="48" y="92"/>
                </a:cubicBezTo>
                <a:close/>
                <a:moveTo>
                  <a:pt x="83" y="115"/>
                </a:moveTo>
                <a:cubicBezTo>
                  <a:pt x="83" y="117"/>
                  <a:pt x="82" y="118"/>
                  <a:pt x="81" y="118"/>
                </a:cubicBezTo>
                <a:cubicBezTo>
                  <a:pt x="78" y="119"/>
                  <a:pt x="75" y="119"/>
                  <a:pt x="72" y="119"/>
                </a:cubicBezTo>
                <a:cubicBezTo>
                  <a:pt x="72" y="119"/>
                  <a:pt x="72" y="119"/>
                  <a:pt x="72" y="119"/>
                </a:cubicBezTo>
                <a:cubicBezTo>
                  <a:pt x="64" y="119"/>
                  <a:pt x="59" y="116"/>
                  <a:pt x="57" y="112"/>
                </a:cubicBezTo>
                <a:cubicBezTo>
                  <a:pt x="55" y="108"/>
                  <a:pt x="54" y="104"/>
                  <a:pt x="54" y="103"/>
                </a:cubicBezTo>
                <a:cubicBezTo>
                  <a:pt x="54" y="103"/>
                  <a:pt x="54" y="103"/>
                  <a:pt x="54" y="103"/>
                </a:cubicBezTo>
                <a:cubicBezTo>
                  <a:pt x="54" y="102"/>
                  <a:pt x="56" y="101"/>
                  <a:pt x="57" y="101"/>
                </a:cubicBezTo>
                <a:cubicBezTo>
                  <a:pt x="58" y="101"/>
                  <a:pt x="59" y="102"/>
                  <a:pt x="59" y="103"/>
                </a:cubicBezTo>
                <a:cubicBezTo>
                  <a:pt x="59" y="103"/>
                  <a:pt x="59" y="103"/>
                  <a:pt x="59" y="103"/>
                </a:cubicBezTo>
                <a:cubicBezTo>
                  <a:pt x="59" y="104"/>
                  <a:pt x="59" y="107"/>
                  <a:pt x="61" y="109"/>
                </a:cubicBezTo>
                <a:cubicBezTo>
                  <a:pt x="63" y="112"/>
                  <a:pt x="65" y="114"/>
                  <a:pt x="72" y="115"/>
                </a:cubicBezTo>
                <a:cubicBezTo>
                  <a:pt x="74" y="115"/>
                  <a:pt x="77" y="114"/>
                  <a:pt x="80" y="114"/>
                </a:cubicBezTo>
                <a:cubicBezTo>
                  <a:pt x="81" y="113"/>
                  <a:pt x="82" y="114"/>
                  <a:pt x="83" y="115"/>
                </a:cubicBezTo>
                <a:close/>
                <a:moveTo>
                  <a:pt x="100" y="107"/>
                </a:moveTo>
                <a:cubicBezTo>
                  <a:pt x="91" y="119"/>
                  <a:pt x="91" y="119"/>
                  <a:pt x="91" y="119"/>
                </a:cubicBezTo>
                <a:cubicBezTo>
                  <a:pt x="90" y="120"/>
                  <a:pt x="88" y="121"/>
                  <a:pt x="87" y="120"/>
                </a:cubicBezTo>
                <a:cubicBezTo>
                  <a:pt x="85" y="119"/>
                  <a:pt x="85" y="117"/>
                  <a:pt x="86" y="115"/>
                </a:cubicBezTo>
                <a:cubicBezTo>
                  <a:pt x="95" y="103"/>
                  <a:pt x="95" y="103"/>
                  <a:pt x="95" y="103"/>
                </a:cubicBezTo>
                <a:cubicBezTo>
                  <a:pt x="96" y="102"/>
                  <a:pt x="98" y="102"/>
                  <a:pt x="99" y="103"/>
                </a:cubicBezTo>
                <a:cubicBezTo>
                  <a:pt x="100" y="104"/>
                  <a:pt x="101" y="106"/>
                  <a:pt x="100" y="107"/>
                </a:cubicBezTo>
                <a:close/>
                <a:moveTo>
                  <a:pt x="113" y="107"/>
                </a:moveTo>
                <a:cubicBezTo>
                  <a:pt x="104" y="119"/>
                  <a:pt x="104" y="119"/>
                  <a:pt x="104" y="119"/>
                </a:cubicBezTo>
                <a:cubicBezTo>
                  <a:pt x="103" y="120"/>
                  <a:pt x="101" y="121"/>
                  <a:pt x="100" y="120"/>
                </a:cubicBezTo>
                <a:cubicBezTo>
                  <a:pt x="99" y="119"/>
                  <a:pt x="98" y="117"/>
                  <a:pt x="99" y="115"/>
                </a:cubicBezTo>
                <a:cubicBezTo>
                  <a:pt x="108" y="103"/>
                  <a:pt x="108" y="103"/>
                  <a:pt x="108" y="103"/>
                </a:cubicBezTo>
                <a:cubicBezTo>
                  <a:pt x="109" y="102"/>
                  <a:pt x="111" y="102"/>
                  <a:pt x="112" y="103"/>
                </a:cubicBezTo>
                <a:cubicBezTo>
                  <a:pt x="114" y="104"/>
                  <a:pt x="114" y="106"/>
                  <a:pt x="113" y="107"/>
                </a:cubicBezTo>
                <a:close/>
                <a:moveTo>
                  <a:pt x="126" y="107"/>
                </a:moveTo>
                <a:cubicBezTo>
                  <a:pt x="118" y="119"/>
                  <a:pt x="118" y="119"/>
                  <a:pt x="118" y="119"/>
                </a:cubicBezTo>
                <a:cubicBezTo>
                  <a:pt x="117" y="120"/>
                  <a:pt x="115" y="121"/>
                  <a:pt x="113" y="120"/>
                </a:cubicBezTo>
                <a:cubicBezTo>
                  <a:pt x="112" y="119"/>
                  <a:pt x="112" y="117"/>
                  <a:pt x="113" y="115"/>
                </a:cubicBezTo>
                <a:cubicBezTo>
                  <a:pt x="121" y="103"/>
                  <a:pt x="121" y="103"/>
                  <a:pt x="121" y="103"/>
                </a:cubicBezTo>
                <a:cubicBezTo>
                  <a:pt x="122" y="102"/>
                  <a:pt x="124" y="102"/>
                  <a:pt x="125" y="103"/>
                </a:cubicBezTo>
                <a:cubicBezTo>
                  <a:pt x="127" y="104"/>
                  <a:pt x="127" y="106"/>
                  <a:pt x="126" y="107"/>
                </a:cubicBezTo>
                <a:close/>
                <a:moveTo>
                  <a:pt x="139" y="107"/>
                </a:moveTo>
                <a:cubicBezTo>
                  <a:pt x="131" y="119"/>
                  <a:pt x="131" y="119"/>
                  <a:pt x="131" y="119"/>
                </a:cubicBezTo>
                <a:cubicBezTo>
                  <a:pt x="130" y="120"/>
                  <a:pt x="128" y="121"/>
                  <a:pt x="127" y="120"/>
                </a:cubicBezTo>
                <a:cubicBezTo>
                  <a:pt x="125" y="119"/>
                  <a:pt x="125" y="117"/>
                  <a:pt x="126" y="115"/>
                </a:cubicBezTo>
                <a:cubicBezTo>
                  <a:pt x="134" y="103"/>
                  <a:pt x="134" y="103"/>
                  <a:pt x="134" y="103"/>
                </a:cubicBezTo>
                <a:cubicBezTo>
                  <a:pt x="135" y="102"/>
                  <a:pt x="137" y="102"/>
                  <a:pt x="139" y="103"/>
                </a:cubicBezTo>
                <a:cubicBezTo>
                  <a:pt x="140" y="104"/>
                  <a:pt x="140" y="106"/>
                  <a:pt x="139" y="107"/>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0" name="Freeform 26"/>
          <p:cNvSpPr>
            <a:spLocks noEditPoints="1"/>
          </p:cNvSpPr>
          <p:nvPr/>
        </p:nvSpPr>
        <p:spPr bwMode="auto">
          <a:xfrm>
            <a:off x="4155920" y="3427341"/>
            <a:ext cx="378250" cy="45308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1" name="Freeform 30"/>
          <p:cNvSpPr>
            <a:spLocks noEditPoints="1"/>
          </p:cNvSpPr>
          <p:nvPr/>
        </p:nvSpPr>
        <p:spPr bwMode="auto">
          <a:xfrm>
            <a:off x="5293171" y="3489929"/>
            <a:ext cx="450363" cy="327908"/>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1775521" y="1700809"/>
            <a:ext cx="967739"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3" name="TextBox 22"/>
          <p:cNvSpPr txBox="1"/>
          <p:nvPr/>
        </p:nvSpPr>
        <p:spPr>
          <a:xfrm>
            <a:off x="767408" y="1996240"/>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23"/>
          <p:cNvSpPr txBox="1"/>
          <p:nvPr/>
        </p:nvSpPr>
        <p:spPr>
          <a:xfrm>
            <a:off x="8256241" y="4464406"/>
            <a:ext cx="967739"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5" name="TextBox 24"/>
          <p:cNvSpPr txBox="1"/>
          <p:nvPr/>
        </p:nvSpPr>
        <p:spPr>
          <a:xfrm>
            <a:off x="8256240" y="4759837"/>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25"/>
          <p:cNvSpPr txBox="1"/>
          <p:nvPr/>
        </p:nvSpPr>
        <p:spPr>
          <a:xfrm>
            <a:off x="2949493" y="4463235"/>
            <a:ext cx="967739"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7" name="TextBox 26"/>
          <p:cNvSpPr txBox="1"/>
          <p:nvPr/>
        </p:nvSpPr>
        <p:spPr>
          <a:xfrm>
            <a:off x="1941380" y="4758666"/>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TextBox 27"/>
          <p:cNvSpPr txBox="1"/>
          <p:nvPr/>
        </p:nvSpPr>
        <p:spPr>
          <a:xfrm>
            <a:off x="9399097" y="1699532"/>
            <a:ext cx="967739"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9" name="TextBox 28"/>
          <p:cNvSpPr txBox="1"/>
          <p:nvPr/>
        </p:nvSpPr>
        <p:spPr>
          <a:xfrm>
            <a:off x="9399096" y="1994963"/>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500"/>
                            </p:stCondLst>
                            <p:childTnLst>
                              <p:par>
                                <p:cTn id="18" presetID="55"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strVal val="#ppt_w*0.70"/>
                                          </p:val>
                                        </p:tav>
                                        <p:tav tm="100000">
                                          <p:val>
                                            <p:strVal val="#ppt_w"/>
                                          </p:val>
                                        </p:tav>
                                      </p:tavLst>
                                    </p:anim>
                                    <p:anim calcmode="lin" valueType="num">
                                      <p:cBhvr>
                                        <p:cTn id="21" dur="500" fill="hold"/>
                                        <p:tgtEl>
                                          <p:spTgt spid="20"/>
                                        </p:tgtEl>
                                        <p:attrNameLst>
                                          <p:attrName>ppt_h</p:attrName>
                                        </p:attrNameLst>
                                      </p:cBhvr>
                                      <p:tavLst>
                                        <p:tav tm="0">
                                          <p:val>
                                            <p:strVal val="#ppt_h"/>
                                          </p:val>
                                        </p:tav>
                                        <p:tav tm="100000">
                                          <p:val>
                                            <p:strVal val="#ppt_h"/>
                                          </p:val>
                                        </p:tav>
                                      </p:tavLst>
                                    </p:anim>
                                    <p:animEffect transition="in" filter="fade">
                                      <p:cBhvr>
                                        <p:cTn id="22" dur="500"/>
                                        <p:tgtEl>
                                          <p:spTgt spid="20"/>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ppt_w*0.70"/>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animEffect transition="in" filter="fade">
                                      <p:cBhvr>
                                        <p:cTn id="27" dur="500"/>
                                        <p:tgtEl>
                                          <p:spTgt spid="21"/>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strVal val="#ppt_w*0.70"/>
                                          </p:val>
                                        </p:tav>
                                        <p:tav tm="100000">
                                          <p:val>
                                            <p:strVal val="#ppt_w"/>
                                          </p:val>
                                        </p:tav>
                                      </p:tavLst>
                                    </p:anim>
                                    <p:anim calcmode="lin" valueType="num">
                                      <p:cBhvr>
                                        <p:cTn id="31" dur="500" fill="hold"/>
                                        <p:tgtEl>
                                          <p:spTgt spid="18"/>
                                        </p:tgtEl>
                                        <p:attrNameLst>
                                          <p:attrName>ppt_h</p:attrName>
                                        </p:attrNameLst>
                                      </p:cBhvr>
                                      <p:tavLst>
                                        <p:tav tm="0">
                                          <p:val>
                                            <p:strVal val="#ppt_h"/>
                                          </p:val>
                                        </p:tav>
                                        <p:tav tm="100000">
                                          <p:val>
                                            <p:strVal val="#ppt_h"/>
                                          </p:val>
                                        </p:tav>
                                      </p:tavLst>
                                    </p:anim>
                                    <p:animEffect transition="in" filter="fade">
                                      <p:cBhvr>
                                        <p:cTn id="32" dur="500"/>
                                        <p:tgtEl>
                                          <p:spTgt spid="18"/>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strVal val="#ppt_w*0.70"/>
                                          </p:val>
                                        </p:tav>
                                        <p:tav tm="100000">
                                          <p:val>
                                            <p:strVal val="#ppt_w"/>
                                          </p:val>
                                        </p:tav>
                                      </p:tavLst>
                                    </p:anim>
                                    <p:anim calcmode="lin" valueType="num">
                                      <p:cBhvr>
                                        <p:cTn id="36" dur="500" fill="hold"/>
                                        <p:tgtEl>
                                          <p:spTgt spid="19"/>
                                        </p:tgtEl>
                                        <p:attrNameLst>
                                          <p:attrName>ppt_h</p:attrName>
                                        </p:attrNameLst>
                                      </p:cBhvr>
                                      <p:tavLst>
                                        <p:tav tm="0">
                                          <p:val>
                                            <p:strVal val="#ppt_h"/>
                                          </p:val>
                                        </p:tav>
                                        <p:tav tm="100000">
                                          <p:val>
                                            <p:strVal val="#ppt_h"/>
                                          </p:val>
                                        </p:tav>
                                      </p:tavLst>
                                    </p:anim>
                                    <p:animEffect transition="in" filter="fade">
                                      <p:cBhvr>
                                        <p:cTn id="37" dur="500"/>
                                        <p:tgtEl>
                                          <p:spTgt spid="19"/>
                                        </p:tgtEl>
                                      </p:cBhvr>
                                    </p:animEffect>
                                  </p:childTnLst>
                                </p:cTn>
                              </p:par>
                            </p:childTnLst>
                          </p:cTn>
                        </p:par>
                        <p:par>
                          <p:cTn id="38" fill="hold">
                            <p:stCondLst>
                              <p:cond delay="10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strVal val="#ppt_w*0.7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animEffect transition="in" filter="fade">
                                      <p:cBhvr>
                                        <p:cTn id="47" dur="500"/>
                                        <p:tgtEl>
                                          <p:spTgt spid="9"/>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right)">
                                      <p:cBhvr>
                                        <p:cTn id="51" dur="500"/>
                                        <p:tgtEl>
                                          <p:spTgt spid="22"/>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3000"/>
                            </p:stCondLst>
                            <p:childTnLst>
                              <p:par>
                                <p:cTn id="60" presetID="55"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strVal val="#ppt_w*0.70"/>
                                          </p:val>
                                        </p:tav>
                                        <p:tav tm="100000">
                                          <p:val>
                                            <p:strVal val="#ppt_w"/>
                                          </p:val>
                                        </p:tav>
                                      </p:tavLst>
                                    </p:anim>
                                    <p:anim calcmode="lin" valueType="num">
                                      <p:cBhvr>
                                        <p:cTn id="63" dur="500" fill="hold"/>
                                        <p:tgtEl>
                                          <p:spTgt spid="15"/>
                                        </p:tgtEl>
                                        <p:attrNameLst>
                                          <p:attrName>ppt_h</p:attrName>
                                        </p:attrNameLst>
                                      </p:cBhvr>
                                      <p:tavLst>
                                        <p:tav tm="0">
                                          <p:val>
                                            <p:strVal val="#ppt_h"/>
                                          </p:val>
                                        </p:tav>
                                        <p:tav tm="100000">
                                          <p:val>
                                            <p:strVal val="#ppt_h"/>
                                          </p:val>
                                        </p:tav>
                                      </p:tavLst>
                                    </p:anim>
                                    <p:animEffect transition="in" filter="fade">
                                      <p:cBhvr>
                                        <p:cTn id="64" dur="500"/>
                                        <p:tgtEl>
                                          <p:spTgt spid="15"/>
                                        </p:tgtEl>
                                      </p:cBhvr>
                                    </p:animEffect>
                                  </p:childTnLst>
                                </p:cTn>
                              </p:par>
                            </p:childTnLst>
                          </p:cTn>
                        </p:par>
                        <p:par>
                          <p:cTn id="65" fill="hold">
                            <p:stCondLst>
                              <p:cond delay="3500"/>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right)">
                                      <p:cBhvr>
                                        <p:cTn id="75" dur="500"/>
                                        <p:tgtEl>
                                          <p:spTgt spid="12"/>
                                        </p:tgtEl>
                                      </p:cBhvr>
                                    </p:animEffect>
                                  </p:childTnLst>
                                </p:cTn>
                              </p:par>
                            </p:childTnLst>
                          </p:cTn>
                        </p:par>
                        <p:par>
                          <p:cTn id="76" fill="hold">
                            <p:stCondLst>
                              <p:cond delay="4500"/>
                            </p:stCondLst>
                            <p:childTnLst>
                              <p:par>
                                <p:cTn id="77" presetID="55"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strVal val="#ppt_w*0.70"/>
                                          </p:val>
                                        </p:tav>
                                        <p:tav tm="100000">
                                          <p:val>
                                            <p:strVal val="#ppt_w"/>
                                          </p:val>
                                        </p:tav>
                                      </p:tavLst>
                                    </p:anim>
                                    <p:anim calcmode="lin" valueType="num">
                                      <p:cBhvr>
                                        <p:cTn id="80" dur="500" fill="hold"/>
                                        <p:tgtEl>
                                          <p:spTgt spid="13"/>
                                        </p:tgtEl>
                                        <p:attrNameLst>
                                          <p:attrName>ppt_h</p:attrName>
                                        </p:attrNameLst>
                                      </p:cBhvr>
                                      <p:tavLst>
                                        <p:tav tm="0">
                                          <p:val>
                                            <p:strVal val="#ppt_h"/>
                                          </p:val>
                                        </p:tav>
                                        <p:tav tm="100000">
                                          <p:val>
                                            <p:strVal val="#ppt_h"/>
                                          </p:val>
                                        </p:tav>
                                      </p:tavLst>
                                    </p:anim>
                                    <p:animEffect transition="in" filter="fade">
                                      <p:cBhvr>
                                        <p:cTn id="81" dur="500"/>
                                        <p:tgtEl>
                                          <p:spTgt spid="13"/>
                                        </p:tgtEl>
                                      </p:cBhvr>
                                    </p:animEffect>
                                  </p:childTnLst>
                                </p:cTn>
                              </p:par>
                            </p:childTnLst>
                          </p:cTn>
                        </p:par>
                        <p:par>
                          <p:cTn id="82" fill="hold">
                            <p:stCondLst>
                              <p:cond delay="5000"/>
                            </p:stCondLst>
                            <p:childTnLst>
                              <p:par>
                                <p:cTn id="83" presetID="22" presetClass="entr" presetSubtype="2"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right)">
                                      <p:cBhvr>
                                        <p:cTn id="85" dur="500"/>
                                        <p:tgtEl>
                                          <p:spTgt spid="2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right)">
                                      <p:cBhvr>
                                        <p:cTn id="88" dur="500"/>
                                        <p:tgtEl>
                                          <p:spTgt spid="27"/>
                                        </p:tgtEl>
                                      </p:cBhvr>
                                    </p:animEffect>
                                  </p:childTnLst>
                                </p:cTn>
                              </p:par>
                            </p:childTnLst>
                          </p:cTn>
                        </p:par>
                        <p:par>
                          <p:cTn id="89" fill="hold">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p:stCondLst>
                              <p:cond delay="6000"/>
                            </p:stCondLst>
                            <p:childTnLst>
                              <p:par>
                                <p:cTn id="94" presetID="55" presetClass="entr" presetSubtype="0"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strVal val="#ppt_w*0.70"/>
                                          </p:val>
                                        </p:tav>
                                        <p:tav tm="100000">
                                          <p:val>
                                            <p:strVal val="#ppt_w"/>
                                          </p:val>
                                        </p:tav>
                                      </p:tavLst>
                                    </p:anim>
                                    <p:anim calcmode="lin" valueType="num">
                                      <p:cBhvr>
                                        <p:cTn id="97" dur="500" fill="hold"/>
                                        <p:tgtEl>
                                          <p:spTgt spid="11"/>
                                        </p:tgtEl>
                                        <p:attrNameLst>
                                          <p:attrName>ppt_h</p:attrName>
                                        </p:attrNameLst>
                                      </p:cBhvr>
                                      <p:tavLst>
                                        <p:tav tm="0">
                                          <p:val>
                                            <p:strVal val="#ppt_h"/>
                                          </p:val>
                                        </p:tav>
                                        <p:tav tm="100000">
                                          <p:val>
                                            <p:strVal val="#ppt_h"/>
                                          </p:val>
                                        </p:tav>
                                      </p:tavLst>
                                    </p:anim>
                                    <p:animEffect transition="in" filter="fade">
                                      <p:cBhvr>
                                        <p:cTn id="98" dur="500"/>
                                        <p:tgtEl>
                                          <p:spTgt spid="11"/>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left)">
                                      <p:cBhvr>
                                        <p:cTn id="10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bwMode="auto">
          <a:xfrm>
            <a:off x="8030666" y="1223926"/>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anose="020B0503020204020204" pitchFamily="34" charset="-122"/>
            </a:endParaRPr>
          </a:p>
        </p:txBody>
      </p:sp>
      <p:sp>
        <p:nvSpPr>
          <p:cNvPr id="3" name="平行四边形 2"/>
          <p:cNvSpPr/>
          <p:nvPr/>
        </p:nvSpPr>
        <p:spPr bwMode="auto">
          <a:xfrm>
            <a:off x="2790328" y="2982876"/>
            <a:ext cx="1385888"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anose="020B0503020204020204" pitchFamily="34" charset="-122"/>
            </a:endParaRPr>
          </a:p>
        </p:txBody>
      </p:sp>
      <p:sp>
        <p:nvSpPr>
          <p:cNvPr id="4" name="平行四边形 3"/>
          <p:cNvSpPr/>
          <p:nvPr/>
        </p:nvSpPr>
        <p:spPr bwMode="auto">
          <a:xfrm>
            <a:off x="4538166" y="2982876"/>
            <a:ext cx="1384300"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anose="020B0503020204020204" pitchFamily="34" charset="-122"/>
            </a:endParaRPr>
          </a:p>
        </p:txBody>
      </p:sp>
      <p:sp>
        <p:nvSpPr>
          <p:cNvPr id="5" name="平行四边形 4"/>
          <p:cNvSpPr/>
          <p:nvPr/>
        </p:nvSpPr>
        <p:spPr bwMode="auto">
          <a:xfrm>
            <a:off x="6284417" y="2982876"/>
            <a:ext cx="1385887"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anose="020B0503020204020204" pitchFamily="34" charset="-122"/>
            </a:endParaRPr>
          </a:p>
        </p:txBody>
      </p:sp>
      <p:sp>
        <p:nvSpPr>
          <p:cNvPr id="6" name="平行四边形 5"/>
          <p:cNvSpPr/>
          <p:nvPr/>
        </p:nvSpPr>
        <p:spPr bwMode="auto">
          <a:xfrm flipH="1">
            <a:off x="3073627"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7" name="平行四边形 6"/>
          <p:cNvSpPr/>
          <p:nvPr/>
        </p:nvSpPr>
        <p:spPr bwMode="auto">
          <a:xfrm flipH="1">
            <a:off x="4820312"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8" name="平行四边形 7"/>
          <p:cNvSpPr/>
          <p:nvPr/>
        </p:nvSpPr>
        <p:spPr bwMode="auto">
          <a:xfrm flipH="1">
            <a:off x="6566995"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9" name="平行四边形 8"/>
          <p:cNvSpPr/>
          <p:nvPr/>
        </p:nvSpPr>
        <p:spPr bwMode="auto">
          <a:xfrm>
            <a:off x="2790329" y="2983152"/>
            <a:ext cx="1385413" cy="1680887"/>
          </a:xfrm>
          <a:prstGeom prst="parallelogram">
            <a:avLst>
              <a:gd name="adj" fmla="val 20417"/>
            </a:avLst>
          </a:prstGeom>
          <a:solidFill>
            <a:schemeClr val="accent4"/>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anose="020B0503020204020204" pitchFamily="34" charset="-122"/>
              </a:rPr>
              <a:t>A</a:t>
            </a:r>
            <a:endParaRPr lang="zh-CN" altLang="en-US" sz="4000" kern="0" dirty="0">
              <a:solidFill>
                <a:sysClr val="window" lastClr="FFFFFF"/>
              </a:solidFill>
              <a:latin typeface="Bebas" pitchFamily="2" charset="0"/>
              <a:ea typeface="微软雅黑" panose="020B0503020204020204" pitchFamily="34" charset="-122"/>
            </a:endParaRPr>
          </a:p>
        </p:txBody>
      </p:sp>
      <p:sp>
        <p:nvSpPr>
          <p:cNvPr id="10" name="平行四边形 9"/>
          <p:cNvSpPr/>
          <p:nvPr/>
        </p:nvSpPr>
        <p:spPr bwMode="auto">
          <a:xfrm>
            <a:off x="4537758" y="2983152"/>
            <a:ext cx="1385413" cy="1680887"/>
          </a:xfrm>
          <a:prstGeom prst="parallelogram">
            <a:avLst>
              <a:gd name="adj" fmla="val 20417"/>
            </a:avLst>
          </a:prstGeom>
          <a:solidFill>
            <a:schemeClr val="accent1"/>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anose="020B0503020204020204" pitchFamily="34" charset="-122"/>
              </a:rPr>
              <a:t>B</a:t>
            </a:r>
            <a:endParaRPr lang="zh-CN" altLang="en-US" sz="4000" kern="0" dirty="0">
              <a:solidFill>
                <a:sysClr val="window" lastClr="FFFFFF"/>
              </a:solidFill>
              <a:latin typeface="Bebas" pitchFamily="2" charset="0"/>
              <a:ea typeface="微软雅黑" panose="020B0503020204020204" pitchFamily="34" charset="-122"/>
            </a:endParaRPr>
          </a:p>
        </p:txBody>
      </p:sp>
      <p:sp>
        <p:nvSpPr>
          <p:cNvPr id="11" name="平行四边形 10"/>
          <p:cNvSpPr/>
          <p:nvPr/>
        </p:nvSpPr>
        <p:spPr bwMode="auto">
          <a:xfrm>
            <a:off x="6284442" y="2983152"/>
            <a:ext cx="1385413" cy="1680887"/>
          </a:xfrm>
          <a:prstGeom prst="parallelogram">
            <a:avLst>
              <a:gd name="adj" fmla="val 20417"/>
            </a:avLst>
          </a:prstGeom>
          <a:solidFill>
            <a:schemeClr val="accent2"/>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anose="020B0503020204020204" pitchFamily="34" charset="-122"/>
              </a:rPr>
              <a:t>C</a:t>
            </a:r>
            <a:endParaRPr lang="zh-CN" altLang="en-US" sz="4000" kern="0" dirty="0">
              <a:solidFill>
                <a:sysClr val="window" lastClr="FFFFFF"/>
              </a:solidFill>
              <a:latin typeface="Bebas" pitchFamily="2" charset="0"/>
              <a:ea typeface="微软雅黑" panose="020B0503020204020204" pitchFamily="34" charset="-122"/>
            </a:endParaRPr>
          </a:p>
        </p:txBody>
      </p:sp>
      <p:sp>
        <p:nvSpPr>
          <p:cNvPr id="12" name="矩形 17"/>
          <p:cNvSpPr/>
          <p:nvPr/>
        </p:nvSpPr>
        <p:spPr bwMode="auto">
          <a:xfrm>
            <a:off x="8030818" y="1223926"/>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anose="020B0503020204020204" pitchFamily="34" charset="-122"/>
            </a:endParaRPr>
          </a:p>
        </p:txBody>
      </p:sp>
      <p:sp>
        <p:nvSpPr>
          <p:cNvPr id="16" name="TextBox 32"/>
          <p:cNvSpPr txBox="1">
            <a:spLocks noChangeArrowheads="1"/>
          </p:cNvSpPr>
          <p:nvPr/>
        </p:nvSpPr>
        <p:spPr bwMode="auto">
          <a:xfrm rot="610177">
            <a:off x="8656413" y="2132556"/>
            <a:ext cx="461665" cy="1938992"/>
          </a:xfrm>
          <a:prstGeom prst="rect">
            <a:avLst/>
          </a:prstGeom>
          <a:noFill/>
          <a:ln w="9525">
            <a:noFill/>
            <a:miter lim="800000"/>
          </a:ln>
        </p:spPr>
        <p:txBody>
          <a:bodyPr vert="eaVert" wrap="none">
            <a:spAutoFit/>
          </a:bodyPr>
          <a:lstStyle/>
          <a:p>
            <a:pPr>
              <a:defRPr/>
            </a:pPr>
            <a:r>
              <a:rPr lang="zh-CN" altLang="en-US" kern="0" dirty="0">
                <a:solidFill>
                  <a:sysClr val="window" lastClr="FFFFFF"/>
                </a:solidFill>
                <a:latin typeface="微软雅黑" panose="020B0503020204020204" pitchFamily="34" charset="-122"/>
                <a:ea typeface="微软雅黑" panose="020B0503020204020204" pitchFamily="34" charset="-122"/>
              </a:rPr>
              <a:t>单击此处输入文本</a:t>
            </a:r>
          </a:p>
        </p:txBody>
      </p:sp>
      <p:sp>
        <p:nvSpPr>
          <p:cNvPr id="17" name="矩形 16"/>
          <p:cNvSpPr/>
          <p:nvPr/>
        </p:nvSpPr>
        <p:spPr>
          <a:xfrm>
            <a:off x="2259771"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230488" y="1923686"/>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784209"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标题 1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down)">
                                      <p:cBhvr>
                                        <p:cTn id="40" dur="500"/>
                                        <p:tgtEl>
                                          <p:spTgt spid="17"/>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5000"/>
                            </p:stCondLst>
                            <p:childTnLst>
                              <p:par>
                                <p:cTn id="46" presetID="12" presetClass="entr" presetSubtype="4"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ppt_y</p:attrName>
                                        </p:attrNameLst>
                                      </p:cBhvr>
                                      <p:tavLst>
                                        <p:tav tm="0">
                                          <p:val>
                                            <p:strVal val="#ppt_y+#ppt_h*1.125000"/>
                                          </p:val>
                                        </p:tav>
                                        <p:tav tm="100000">
                                          <p:val>
                                            <p:strVal val="#ppt_y"/>
                                          </p:val>
                                        </p:tav>
                                      </p:tavLst>
                                    </p:anim>
                                    <p:animEffect transition="in" filter="wipe(up)">
                                      <p:cBhvr>
                                        <p:cTn id="49" dur="500"/>
                                        <p:tgtEl>
                                          <p:spTgt spid="19"/>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par>
                          <p:cTn id="54" fill="hold">
                            <p:stCondLst>
                              <p:cond delay="6000"/>
                            </p:stCondLst>
                            <p:childTnLst>
                              <p:par>
                                <p:cTn id="55" presetID="1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p:tgtEl>
                                          <p:spTgt spid="20"/>
                                        </p:tgtEl>
                                        <p:attrNameLst>
                                          <p:attrName>ppt_y</p:attrName>
                                        </p:attrNameLst>
                                      </p:cBhvr>
                                      <p:tavLst>
                                        <p:tav tm="0">
                                          <p:val>
                                            <p:strVal val="#ppt_y-#ppt_h*1.125000"/>
                                          </p:val>
                                        </p:tav>
                                        <p:tav tm="100000">
                                          <p:val>
                                            <p:strVal val="#ppt_y"/>
                                          </p:val>
                                        </p:tav>
                                      </p:tavLst>
                                    </p:anim>
                                    <p:animEffect transition="in" filter="wipe(down)">
                                      <p:cBhvr>
                                        <p:cTn id="58" dur="500"/>
                                        <p:tgtEl>
                                          <p:spTgt spid="20"/>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819">
      <a:dk1>
        <a:sysClr val="windowText" lastClr="000000"/>
      </a:dk1>
      <a:lt1>
        <a:sysClr val="window" lastClr="FFFFFF"/>
      </a:lt1>
      <a:dk2>
        <a:srgbClr val="03ABD7"/>
      </a:dk2>
      <a:lt2>
        <a:srgbClr val="F09504"/>
      </a:lt2>
      <a:accent1>
        <a:srgbClr val="F09504"/>
      </a:accent1>
      <a:accent2>
        <a:srgbClr val="03ABD7"/>
      </a:accent2>
      <a:accent3>
        <a:srgbClr val="F09504"/>
      </a:accent3>
      <a:accent4>
        <a:srgbClr val="03ABD7"/>
      </a:accent4>
      <a:accent5>
        <a:srgbClr val="F09504"/>
      </a:accent5>
      <a:accent6>
        <a:srgbClr val="03ABD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6247</Words>
  <Application>Microsoft Office PowerPoint</Application>
  <PresentationFormat>自定义</PresentationFormat>
  <Paragraphs>519</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风轻无痕</cp:lastModifiedBy>
  <cp:revision>23</cp:revision>
  <dcterms:created xsi:type="dcterms:W3CDTF">2015-05-05T08:02:00Z</dcterms:created>
  <dcterms:modified xsi:type="dcterms:W3CDTF">2018-09-03T07:15:08Z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