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62" r:id="rId4"/>
    <p:sldId id="263" r:id="rId5"/>
    <p:sldId id="264" r:id="rId6"/>
    <p:sldId id="266" r:id="rId7"/>
    <p:sldId id="267" r:id="rId8"/>
    <p:sldId id="265" r:id="rId9"/>
    <p:sldId id="268" r:id="rId10"/>
    <p:sldId id="269" r:id="rId11"/>
    <p:sldId id="271" r:id="rId12"/>
    <p:sldId id="273" r:id="rId13"/>
    <p:sldId id="27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70" r:id="rId23"/>
    <p:sldId id="283" r:id="rId24"/>
    <p:sldId id="28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>
    <p:extLst>
      <p:ext uri="{19B8F6BF-5375-455C-9EA6-DF929625EA0E}">
        <p15:presenceInfo xmlns:p15="http://schemas.microsoft.com/office/powerpoint/2012/main" userId="A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394"/>
    <a:srgbClr val="ECD293"/>
    <a:srgbClr val="EED8A2"/>
    <a:srgbClr val="EACF8B"/>
    <a:srgbClr val="B5CDA5"/>
    <a:srgbClr val="C6C6C6"/>
    <a:srgbClr val="FFFF99"/>
    <a:srgbClr val="363636"/>
    <a:srgbClr val="2B2B2B"/>
    <a:srgbClr val="2582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685" autoAdjust="0"/>
  </p:normalViewPr>
  <p:slideViewPr>
    <p:cSldViewPr snapToGrid="0"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7882F-08D8-440D-B220-27F9296404BA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EE59C-3B2D-4513-AC46-7C0CA58BB2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01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预览及使用此模板前先下载英文</a:t>
            </a:r>
            <a:r>
              <a:rPr lang="en-US" altLang="zh-CN" dirty="0" smtClean="0"/>
              <a:t>Segoe Script</a:t>
            </a:r>
            <a:r>
              <a:rPr lang="zh-CN" altLang="en-US" dirty="0" smtClean="0"/>
              <a:t>、中文新蒂小丸子小学版字体，预览效果会更加美观！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277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941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027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857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723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351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3230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0160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2422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6001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487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2517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7621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5241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580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6073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预览及使用此模板前先下载英文</a:t>
            </a:r>
            <a:r>
              <a:rPr lang="en-US" altLang="zh-CN" dirty="0" smtClean="0"/>
              <a:t>Segoe Script</a:t>
            </a:r>
            <a:r>
              <a:rPr lang="zh-CN" altLang="en-US" dirty="0" smtClean="0"/>
              <a:t>、中文新蒂小丸子小学版字体，预览效果会更加美观！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273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5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367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693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355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9662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798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98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4985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579568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92901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43003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4553447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1196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86828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91684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104356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11959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47533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63636"/>
            </a:gs>
            <a:gs pos="37000">
              <a:srgbClr val="2B2B2B"/>
            </a:gs>
            <a:gs pos="86000">
              <a:srgbClr val="101010"/>
            </a:gs>
            <a:gs pos="100000">
              <a:srgbClr val="02000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1B0B2-25C2-465E-A81B-CA14DF5CFA1A}" type="datetimeFigureOut">
              <a:rPr lang="zh-CN" altLang="en-US" smtClean="0"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2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sp>
        <p:nvSpPr>
          <p:cNvPr id="18" name="Freeform 85"/>
          <p:cNvSpPr>
            <a:spLocks noEditPoints="1"/>
          </p:cNvSpPr>
          <p:nvPr/>
        </p:nvSpPr>
        <p:spPr bwMode="auto">
          <a:xfrm>
            <a:off x="1872756" y="2180290"/>
            <a:ext cx="3681604" cy="2709322"/>
          </a:xfrm>
          <a:custGeom>
            <a:avLst/>
            <a:gdLst>
              <a:gd name="T0" fmla="*/ 248 w 405"/>
              <a:gd name="T1" fmla="*/ 35 h 296"/>
              <a:gd name="T2" fmla="*/ 216 w 405"/>
              <a:gd name="T3" fmla="*/ 44 h 296"/>
              <a:gd name="T4" fmla="*/ 248 w 405"/>
              <a:gd name="T5" fmla="*/ 49 h 296"/>
              <a:gd name="T6" fmla="*/ 215 w 405"/>
              <a:gd name="T7" fmla="*/ 58 h 296"/>
              <a:gd name="T8" fmla="*/ 248 w 405"/>
              <a:gd name="T9" fmla="*/ 49 h 296"/>
              <a:gd name="T10" fmla="*/ 148 w 405"/>
              <a:gd name="T11" fmla="*/ 35 h 296"/>
              <a:gd name="T12" fmla="*/ 180 w 405"/>
              <a:gd name="T13" fmla="*/ 44 h 296"/>
              <a:gd name="T14" fmla="*/ 405 w 405"/>
              <a:gd name="T15" fmla="*/ 209 h 296"/>
              <a:gd name="T16" fmla="*/ 357 w 405"/>
              <a:gd name="T17" fmla="*/ 230 h 296"/>
              <a:gd name="T18" fmla="*/ 330 w 405"/>
              <a:gd name="T19" fmla="*/ 294 h 296"/>
              <a:gd name="T20" fmla="*/ 73 w 405"/>
              <a:gd name="T21" fmla="*/ 230 h 296"/>
              <a:gd name="T22" fmla="*/ 45 w 405"/>
              <a:gd name="T23" fmla="*/ 296 h 296"/>
              <a:gd name="T24" fmla="*/ 0 w 405"/>
              <a:gd name="T25" fmla="*/ 230 h 296"/>
              <a:gd name="T26" fmla="*/ 59 w 405"/>
              <a:gd name="T27" fmla="*/ 209 h 296"/>
              <a:gd name="T28" fmla="*/ 73 w 405"/>
              <a:gd name="T29" fmla="*/ 0 h 296"/>
              <a:gd name="T30" fmla="*/ 132 w 405"/>
              <a:gd name="T31" fmla="*/ 6 h 296"/>
              <a:gd name="T32" fmla="*/ 196 w 405"/>
              <a:gd name="T33" fmla="*/ 209 h 296"/>
              <a:gd name="T34" fmla="*/ 200 w 405"/>
              <a:gd name="T35" fmla="*/ 4 h 296"/>
              <a:gd name="T36" fmla="*/ 263 w 405"/>
              <a:gd name="T37" fmla="*/ 209 h 296"/>
              <a:gd name="T38" fmla="*/ 272 w 405"/>
              <a:gd name="T39" fmla="*/ 4 h 296"/>
              <a:gd name="T40" fmla="*/ 335 w 405"/>
              <a:gd name="T41" fmla="*/ 209 h 296"/>
              <a:gd name="T42" fmla="*/ 82 w 405"/>
              <a:gd name="T43" fmla="*/ 205 h 296"/>
              <a:gd name="T44" fmla="*/ 79 w 405"/>
              <a:gd name="T45" fmla="*/ 10 h 296"/>
              <a:gd name="T46" fmla="*/ 82 w 405"/>
              <a:gd name="T47" fmla="*/ 205 h 296"/>
              <a:gd name="T48" fmla="*/ 90 w 405"/>
              <a:gd name="T49" fmla="*/ 209 h 296"/>
              <a:gd name="T50" fmla="*/ 132 w 405"/>
              <a:gd name="T51" fmla="*/ 25 h 296"/>
              <a:gd name="T52" fmla="*/ 141 w 405"/>
              <a:gd name="T53" fmla="*/ 184 h 296"/>
              <a:gd name="T54" fmla="*/ 187 w 405"/>
              <a:gd name="T55" fmla="*/ 204 h 296"/>
              <a:gd name="T56" fmla="*/ 149 w 405"/>
              <a:gd name="T57" fmla="*/ 161 h 296"/>
              <a:gd name="T58" fmla="*/ 180 w 405"/>
              <a:gd name="T59" fmla="*/ 169 h 296"/>
              <a:gd name="T60" fmla="*/ 149 w 405"/>
              <a:gd name="T61" fmla="*/ 161 h 296"/>
              <a:gd name="T62" fmla="*/ 180 w 405"/>
              <a:gd name="T63" fmla="*/ 147 h 296"/>
              <a:gd name="T64" fmla="*/ 149 w 405"/>
              <a:gd name="T65" fmla="*/ 155 h 296"/>
              <a:gd name="T66" fmla="*/ 187 w 405"/>
              <a:gd name="T67" fmla="*/ 15 h 296"/>
              <a:gd name="T68" fmla="*/ 141 w 405"/>
              <a:gd name="T69" fmla="*/ 132 h 296"/>
              <a:gd name="T70" fmla="*/ 187 w 405"/>
              <a:gd name="T71" fmla="*/ 15 h 296"/>
              <a:gd name="T72" fmla="*/ 255 w 405"/>
              <a:gd name="T73" fmla="*/ 13 h 296"/>
              <a:gd name="T74" fmla="*/ 209 w 405"/>
              <a:gd name="T75" fmla="*/ 202 h 296"/>
              <a:gd name="T76" fmla="*/ 326 w 405"/>
              <a:gd name="T77" fmla="*/ 13 h 296"/>
              <a:gd name="T78" fmla="*/ 280 w 405"/>
              <a:gd name="T79" fmla="*/ 202 h 296"/>
              <a:gd name="T80" fmla="*/ 326 w 405"/>
              <a:gd name="T81" fmla="*/ 13 h 296"/>
              <a:gd name="T82" fmla="*/ 306 w 405"/>
              <a:gd name="T83" fmla="*/ 31 h 296"/>
              <a:gd name="T84" fmla="*/ 315 w 405"/>
              <a:gd name="T85" fmla="*/ 136 h 296"/>
              <a:gd name="T86" fmla="*/ 300 w 405"/>
              <a:gd name="T87" fmla="*/ 30 h 296"/>
              <a:gd name="T88" fmla="*/ 292 w 405"/>
              <a:gd name="T89" fmla="*/ 135 h 296"/>
              <a:gd name="T90" fmla="*/ 300 w 405"/>
              <a:gd name="T91" fmla="*/ 30 h 296"/>
              <a:gd name="T92" fmla="*/ 77 w 405"/>
              <a:gd name="T93" fmla="*/ 143 h 296"/>
              <a:gd name="T94" fmla="*/ 109 w 405"/>
              <a:gd name="T95" fmla="*/ 40 h 296"/>
              <a:gd name="T96" fmla="*/ 85 w 405"/>
              <a:gd name="T97" fmla="*/ 35 h 296"/>
              <a:gd name="T98" fmla="*/ 69 w 405"/>
              <a:gd name="T99" fmla="*/ 142 h 296"/>
              <a:gd name="T100" fmla="*/ 85 w 405"/>
              <a:gd name="T101" fmla="*/ 35 h 296"/>
              <a:gd name="T102" fmla="*/ 215 w 405"/>
              <a:gd name="T103" fmla="*/ 147 h 296"/>
              <a:gd name="T104" fmla="*/ 248 w 405"/>
              <a:gd name="T105" fmla="*/ 156 h 296"/>
              <a:gd name="T106" fmla="*/ 216 w 405"/>
              <a:gd name="T107" fmla="*/ 172 h 296"/>
              <a:gd name="T108" fmla="*/ 248 w 405"/>
              <a:gd name="T109" fmla="*/ 163 h 296"/>
              <a:gd name="T110" fmla="*/ 216 w 405"/>
              <a:gd name="T111" fmla="*/ 17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5" h="296">
                <a:moveTo>
                  <a:pt x="216" y="35"/>
                </a:moveTo>
                <a:cubicBezTo>
                  <a:pt x="248" y="35"/>
                  <a:pt x="248" y="35"/>
                  <a:pt x="248" y="35"/>
                </a:cubicBezTo>
                <a:cubicBezTo>
                  <a:pt x="248" y="44"/>
                  <a:pt x="248" y="44"/>
                  <a:pt x="248" y="44"/>
                </a:cubicBezTo>
                <a:cubicBezTo>
                  <a:pt x="216" y="44"/>
                  <a:pt x="216" y="44"/>
                  <a:pt x="216" y="44"/>
                </a:cubicBezTo>
                <a:lnTo>
                  <a:pt x="216" y="35"/>
                </a:lnTo>
                <a:close/>
                <a:moveTo>
                  <a:pt x="248" y="49"/>
                </a:moveTo>
                <a:cubicBezTo>
                  <a:pt x="215" y="49"/>
                  <a:pt x="215" y="49"/>
                  <a:pt x="215" y="49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48" y="58"/>
                  <a:pt x="248" y="58"/>
                  <a:pt x="248" y="58"/>
                </a:cubicBezTo>
                <a:lnTo>
                  <a:pt x="248" y="49"/>
                </a:lnTo>
                <a:close/>
                <a:moveTo>
                  <a:pt x="180" y="35"/>
                </a:moveTo>
                <a:cubicBezTo>
                  <a:pt x="148" y="35"/>
                  <a:pt x="148" y="35"/>
                  <a:pt x="148" y="35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80" y="44"/>
                  <a:pt x="180" y="44"/>
                  <a:pt x="180" y="44"/>
                </a:cubicBezTo>
                <a:lnTo>
                  <a:pt x="180" y="35"/>
                </a:lnTo>
                <a:close/>
                <a:moveTo>
                  <a:pt x="405" y="209"/>
                </a:moveTo>
                <a:cubicBezTo>
                  <a:pt x="405" y="230"/>
                  <a:pt x="405" y="230"/>
                  <a:pt x="405" y="230"/>
                </a:cubicBezTo>
                <a:cubicBezTo>
                  <a:pt x="357" y="230"/>
                  <a:pt x="357" y="230"/>
                  <a:pt x="357" y="230"/>
                </a:cubicBezTo>
                <a:cubicBezTo>
                  <a:pt x="357" y="294"/>
                  <a:pt x="357" y="294"/>
                  <a:pt x="357" y="294"/>
                </a:cubicBezTo>
                <a:cubicBezTo>
                  <a:pt x="330" y="294"/>
                  <a:pt x="330" y="294"/>
                  <a:pt x="330" y="294"/>
                </a:cubicBezTo>
                <a:cubicBezTo>
                  <a:pt x="330" y="230"/>
                  <a:pt x="330" y="230"/>
                  <a:pt x="330" y="230"/>
                </a:cubicBezTo>
                <a:cubicBezTo>
                  <a:pt x="73" y="230"/>
                  <a:pt x="73" y="230"/>
                  <a:pt x="73" y="230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45" y="296"/>
                  <a:pt x="45" y="296"/>
                  <a:pt x="45" y="296"/>
                </a:cubicBezTo>
                <a:cubicBezTo>
                  <a:pt x="45" y="230"/>
                  <a:pt x="45" y="230"/>
                  <a:pt x="45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09"/>
                  <a:pt x="0" y="209"/>
                  <a:pt x="0" y="209"/>
                </a:cubicBezTo>
                <a:cubicBezTo>
                  <a:pt x="59" y="209"/>
                  <a:pt x="59" y="209"/>
                  <a:pt x="59" y="209"/>
                </a:cubicBezTo>
                <a:cubicBezTo>
                  <a:pt x="27" y="201"/>
                  <a:pt x="27" y="201"/>
                  <a:pt x="27" y="201"/>
                </a:cubicBezTo>
                <a:cubicBezTo>
                  <a:pt x="73" y="0"/>
                  <a:pt x="73" y="0"/>
                  <a:pt x="73" y="0"/>
                </a:cubicBezTo>
                <a:cubicBezTo>
                  <a:pt x="132" y="13"/>
                  <a:pt x="132" y="13"/>
                  <a:pt x="132" y="13"/>
                </a:cubicBezTo>
                <a:cubicBezTo>
                  <a:pt x="132" y="6"/>
                  <a:pt x="132" y="6"/>
                  <a:pt x="132" y="6"/>
                </a:cubicBezTo>
                <a:cubicBezTo>
                  <a:pt x="196" y="6"/>
                  <a:pt x="196" y="6"/>
                  <a:pt x="196" y="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200" y="209"/>
                  <a:pt x="200" y="209"/>
                  <a:pt x="200" y="209"/>
                </a:cubicBezTo>
                <a:cubicBezTo>
                  <a:pt x="200" y="4"/>
                  <a:pt x="200" y="4"/>
                  <a:pt x="200" y="4"/>
                </a:cubicBezTo>
                <a:cubicBezTo>
                  <a:pt x="263" y="4"/>
                  <a:pt x="263" y="4"/>
                  <a:pt x="263" y="4"/>
                </a:cubicBezTo>
                <a:cubicBezTo>
                  <a:pt x="263" y="209"/>
                  <a:pt x="263" y="209"/>
                  <a:pt x="263" y="209"/>
                </a:cubicBezTo>
                <a:cubicBezTo>
                  <a:pt x="272" y="209"/>
                  <a:pt x="272" y="209"/>
                  <a:pt x="272" y="209"/>
                </a:cubicBezTo>
                <a:cubicBezTo>
                  <a:pt x="272" y="4"/>
                  <a:pt x="272" y="4"/>
                  <a:pt x="272" y="4"/>
                </a:cubicBezTo>
                <a:cubicBezTo>
                  <a:pt x="335" y="4"/>
                  <a:pt x="335" y="4"/>
                  <a:pt x="335" y="4"/>
                </a:cubicBezTo>
                <a:cubicBezTo>
                  <a:pt x="335" y="209"/>
                  <a:pt x="335" y="209"/>
                  <a:pt x="335" y="209"/>
                </a:cubicBezTo>
                <a:cubicBezTo>
                  <a:pt x="335" y="209"/>
                  <a:pt x="405" y="209"/>
                  <a:pt x="405" y="209"/>
                </a:cubicBezTo>
                <a:close/>
                <a:moveTo>
                  <a:pt x="82" y="205"/>
                </a:moveTo>
                <a:cubicBezTo>
                  <a:pt x="124" y="21"/>
                  <a:pt x="124" y="21"/>
                  <a:pt x="124" y="21"/>
                </a:cubicBezTo>
                <a:cubicBezTo>
                  <a:pt x="79" y="10"/>
                  <a:pt x="79" y="10"/>
                  <a:pt x="79" y="10"/>
                </a:cubicBezTo>
                <a:cubicBezTo>
                  <a:pt x="37" y="195"/>
                  <a:pt x="37" y="195"/>
                  <a:pt x="37" y="195"/>
                </a:cubicBezTo>
                <a:lnTo>
                  <a:pt x="82" y="205"/>
                </a:lnTo>
                <a:close/>
                <a:moveTo>
                  <a:pt x="132" y="25"/>
                </a:moveTo>
                <a:cubicBezTo>
                  <a:pt x="90" y="209"/>
                  <a:pt x="90" y="209"/>
                  <a:pt x="90" y="209"/>
                </a:cubicBezTo>
                <a:cubicBezTo>
                  <a:pt x="132" y="209"/>
                  <a:pt x="132" y="209"/>
                  <a:pt x="132" y="209"/>
                </a:cubicBezTo>
                <a:lnTo>
                  <a:pt x="132" y="25"/>
                </a:lnTo>
                <a:close/>
                <a:moveTo>
                  <a:pt x="187" y="184"/>
                </a:moveTo>
                <a:cubicBezTo>
                  <a:pt x="141" y="184"/>
                  <a:pt x="141" y="184"/>
                  <a:pt x="141" y="184"/>
                </a:cubicBezTo>
                <a:cubicBezTo>
                  <a:pt x="141" y="204"/>
                  <a:pt x="141" y="204"/>
                  <a:pt x="141" y="204"/>
                </a:cubicBezTo>
                <a:cubicBezTo>
                  <a:pt x="187" y="204"/>
                  <a:pt x="187" y="204"/>
                  <a:pt x="187" y="204"/>
                </a:cubicBezTo>
                <a:lnTo>
                  <a:pt x="187" y="184"/>
                </a:lnTo>
                <a:close/>
                <a:moveTo>
                  <a:pt x="149" y="161"/>
                </a:moveTo>
                <a:cubicBezTo>
                  <a:pt x="149" y="169"/>
                  <a:pt x="149" y="169"/>
                  <a:pt x="149" y="169"/>
                </a:cubicBezTo>
                <a:cubicBezTo>
                  <a:pt x="180" y="169"/>
                  <a:pt x="180" y="169"/>
                  <a:pt x="180" y="169"/>
                </a:cubicBezTo>
                <a:cubicBezTo>
                  <a:pt x="180" y="161"/>
                  <a:pt x="180" y="161"/>
                  <a:pt x="180" y="161"/>
                </a:cubicBezTo>
                <a:lnTo>
                  <a:pt x="149" y="161"/>
                </a:lnTo>
                <a:close/>
                <a:moveTo>
                  <a:pt x="180" y="155"/>
                </a:moveTo>
                <a:cubicBezTo>
                  <a:pt x="180" y="147"/>
                  <a:pt x="180" y="147"/>
                  <a:pt x="180" y="147"/>
                </a:cubicBezTo>
                <a:cubicBezTo>
                  <a:pt x="149" y="147"/>
                  <a:pt x="149" y="147"/>
                  <a:pt x="149" y="147"/>
                </a:cubicBezTo>
                <a:cubicBezTo>
                  <a:pt x="149" y="155"/>
                  <a:pt x="149" y="155"/>
                  <a:pt x="149" y="155"/>
                </a:cubicBezTo>
                <a:lnTo>
                  <a:pt x="180" y="155"/>
                </a:lnTo>
                <a:close/>
                <a:moveTo>
                  <a:pt x="187" y="15"/>
                </a:moveTo>
                <a:cubicBezTo>
                  <a:pt x="141" y="15"/>
                  <a:pt x="141" y="15"/>
                  <a:pt x="141" y="15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87" y="132"/>
                  <a:pt x="187" y="132"/>
                  <a:pt x="187" y="132"/>
                </a:cubicBezTo>
                <a:lnTo>
                  <a:pt x="187" y="15"/>
                </a:lnTo>
                <a:close/>
                <a:moveTo>
                  <a:pt x="255" y="202"/>
                </a:moveTo>
                <a:cubicBezTo>
                  <a:pt x="255" y="13"/>
                  <a:pt x="255" y="13"/>
                  <a:pt x="255" y="13"/>
                </a:cubicBezTo>
                <a:cubicBezTo>
                  <a:pt x="209" y="13"/>
                  <a:pt x="209" y="13"/>
                  <a:pt x="209" y="13"/>
                </a:cubicBezTo>
                <a:cubicBezTo>
                  <a:pt x="209" y="202"/>
                  <a:pt x="209" y="202"/>
                  <a:pt x="209" y="202"/>
                </a:cubicBezTo>
                <a:lnTo>
                  <a:pt x="255" y="202"/>
                </a:lnTo>
                <a:close/>
                <a:moveTo>
                  <a:pt x="326" y="13"/>
                </a:moveTo>
                <a:cubicBezTo>
                  <a:pt x="280" y="13"/>
                  <a:pt x="280" y="13"/>
                  <a:pt x="280" y="13"/>
                </a:cubicBezTo>
                <a:cubicBezTo>
                  <a:pt x="280" y="202"/>
                  <a:pt x="280" y="202"/>
                  <a:pt x="280" y="202"/>
                </a:cubicBezTo>
                <a:cubicBezTo>
                  <a:pt x="326" y="202"/>
                  <a:pt x="326" y="202"/>
                  <a:pt x="326" y="202"/>
                </a:cubicBezTo>
                <a:lnTo>
                  <a:pt x="326" y="13"/>
                </a:lnTo>
                <a:close/>
                <a:moveTo>
                  <a:pt x="315" y="31"/>
                </a:moveTo>
                <a:cubicBezTo>
                  <a:pt x="306" y="31"/>
                  <a:pt x="306" y="31"/>
                  <a:pt x="306" y="31"/>
                </a:cubicBezTo>
                <a:cubicBezTo>
                  <a:pt x="306" y="136"/>
                  <a:pt x="306" y="136"/>
                  <a:pt x="306" y="136"/>
                </a:cubicBezTo>
                <a:cubicBezTo>
                  <a:pt x="315" y="136"/>
                  <a:pt x="315" y="136"/>
                  <a:pt x="315" y="136"/>
                </a:cubicBezTo>
                <a:lnTo>
                  <a:pt x="315" y="31"/>
                </a:lnTo>
                <a:close/>
                <a:moveTo>
                  <a:pt x="300" y="30"/>
                </a:moveTo>
                <a:cubicBezTo>
                  <a:pt x="292" y="30"/>
                  <a:pt x="292" y="30"/>
                  <a:pt x="292" y="30"/>
                </a:cubicBezTo>
                <a:cubicBezTo>
                  <a:pt x="292" y="135"/>
                  <a:pt x="292" y="135"/>
                  <a:pt x="292" y="135"/>
                </a:cubicBezTo>
                <a:cubicBezTo>
                  <a:pt x="300" y="135"/>
                  <a:pt x="300" y="135"/>
                  <a:pt x="300" y="135"/>
                </a:cubicBezTo>
                <a:lnTo>
                  <a:pt x="300" y="30"/>
                </a:lnTo>
                <a:close/>
                <a:moveTo>
                  <a:pt x="101" y="38"/>
                </a:moveTo>
                <a:cubicBezTo>
                  <a:pt x="77" y="143"/>
                  <a:pt x="77" y="143"/>
                  <a:pt x="77" y="143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109" y="40"/>
                  <a:pt x="109" y="40"/>
                  <a:pt x="109" y="40"/>
                </a:cubicBezTo>
                <a:lnTo>
                  <a:pt x="101" y="38"/>
                </a:lnTo>
                <a:close/>
                <a:moveTo>
                  <a:pt x="85" y="35"/>
                </a:moveTo>
                <a:cubicBezTo>
                  <a:pt x="61" y="140"/>
                  <a:pt x="61" y="140"/>
                  <a:pt x="61" y="140"/>
                </a:cubicBezTo>
                <a:cubicBezTo>
                  <a:pt x="69" y="142"/>
                  <a:pt x="69" y="142"/>
                  <a:pt x="69" y="142"/>
                </a:cubicBezTo>
                <a:cubicBezTo>
                  <a:pt x="93" y="37"/>
                  <a:pt x="93" y="37"/>
                  <a:pt x="93" y="37"/>
                </a:cubicBezTo>
                <a:lnTo>
                  <a:pt x="85" y="35"/>
                </a:lnTo>
                <a:close/>
                <a:moveTo>
                  <a:pt x="248" y="147"/>
                </a:moveTo>
                <a:cubicBezTo>
                  <a:pt x="215" y="147"/>
                  <a:pt x="215" y="147"/>
                  <a:pt x="215" y="147"/>
                </a:cubicBezTo>
                <a:cubicBezTo>
                  <a:pt x="215" y="156"/>
                  <a:pt x="215" y="156"/>
                  <a:pt x="215" y="156"/>
                </a:cubicBezTo>
                <a:cubicBezTo>
                  <a:pt x="248" y="156"/>
                  <a:pt x="248" y="156"/>
                  <a:pt x="248" y="156"/>
                </a:cubicBezTo>
                <a:lnTo>
                  <a:pt x="248" y="147"/>
                </a:lnTo>
                <a:close/>
                <a:moveTo>
                  <a:pt x="216" y="172"/>
                </a:moveTo>
                <a:cubicBezTo>
                  <a:pt x="248" y="172"/>
                  <a:pt x="248" y="172"/>
                  <a:pt x="248" y="172"/>
                </a:cubicBezTo>
                <a:cubicBezTo>
                  <a:pt x="248" y="163"/>
                  <a:pt x="248" y="163"/>
                  <a:pt x="248" y="163"/>
                </a:cubicBezTo>
                <a:cubicBezTo>
                  <a:pt x="216" y="163"/>
                  <a:pt x="216" y="163"/>
                  <a:pt x="216" y="163"/>
                </a:cubicBezTo>
                <a:lnTo>
                  <a:pt x="216" y="172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27796" y="3407711"/>
            <a:ext cx="48013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00B0F0"/>
                </a:solidFill>
                <a:latin typeface="Denne Shuffle" panose="02000500000000000000" pitchFamily="2" charset="0"/>
              </a:rPr>
              <a:t>Education </a:t>
            </a:r>
            <a:r>
              <a:rPr lang="en-US" altLang="zh-CN" sz="6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industry</a:t>
            </a:r>
            <a:endParaRPr lang="zh-CN" altLang="en-US" sz="6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5701" y="2374334"/>
            <a:ext cx="5125504" cy="127065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297537" y="1431358"/>
            <a:ext cx="712787" cy="942976"/>
            <a:chOff x="10153650" y="1182688"/>
            <a:chExt cx="712787" cy="942976"/>
          </a:xfrm>
        </p:grpSpPr>
        <p:sp>
          <p:nvSpPr>
            <p:cNvPr id="15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" name="moumoon-Sunshine Gir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5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08776" y="5602357"/>
            <a:ext cx="609600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467" y="4420219"/>
            <a:ext cx="1560579" cy="46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279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3.7037E-6 L 0.0043 0.00023 C 0.00221 0.00555 0.00065 0.01226 -0.00169 0.01736 C -0.00287 0.0206 -0.00508 0.02152 -0.00638 0.0243 C -0.0082 0.02824 -0.00938 0.03333 -0.0112 0.0375 C -0.01563 0.04907 -0.01315 0.04375 -0.01823 0.05324 C -0.02136 0.07106 -0.01654 0.05023 -0.02292 0.06226 C -0.02383 0.06389 -0.02357 0.06666 -0.02409 0.06875 C -0.02474 0.07129 -0.02578 0.07314 -0.02643 0.07546 C -0.02761 0.07939 -0.02891 0.08287 -0.02995 0.0868 C -0.03177 0.09259 -0.0336 0.09838 -0.03477 0.10463 C -0.03529 0.10671 -0.03711 0.11041 -0.03594 0.11111 C -0.03425 0.11226 -0.03294 0.1081 -0.03112 0.10671 C -0.02383 0.10046 -0.02487 0.10139 -0.01927 0.09768 C -0.01563 0.09074 -0.01524 0.08889 -0.0099 0.08449 C -0.00834 0.0831 -0.00677 0.08287 -0.00521 0.0824 C 0.00547 0.06713 -0.00768 0.08472 0.01146 0.06435 C 0.01914 0.05601 0.01823 0.05601 0.02552 0.05092 C 0.02786 0.0493 0.03021 0.04768 0.03268 0.04652 C 0.03763 0.04375 0.03802 0.0456 0.04206 0.04213 C 0.05351 0.03287 0.04062 0.04328 0.05039 0.03101 C 0.05143 0.02963 0.05286 0.02986 0.05403 0.0287 C 0.05521 0.02754 0.05625 0.02569 0.05755 0.0243 C 0.05898 0.02268 0.06211 0.0199 0.06211 0.02014 L 0.07044 0.01296 L -0.03594 0.28726 L 0.14036 3.7037E-6 L -0.02761 0.36319 C -0.02331 0.35926 -0.01875 0.35648 -0.01472 0.35185 C -0.01133 0.34838 -0.00521 0.33865 -0.00521 0.33889 L 0.19466 0.01088 L 0.05156 0.34976 L 0.22187 0.12685 L 0.14271 0.36319 L 0.23385 0.29398 L 0.22305 0.39444 L 0.22305 0.3949 " pathEditMode="relative" rAng="0" ptsTypes="AAAAAAAAAAAAAAAAAAAAAAAAAAAAAAAAAAAAA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1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8" grpId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 rot="20844582">
            <a:off x="6181861" y="1691342"/>
            <a:ext cx="3711464" cy="4820102"/>
            <a:chOff x="6765517" y="1803042"/>
            <a:chExt cx="3372505" cy="437989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81" t="330" r="8502" b="331"/>
            <a:stretch>
              <a:fillRect/>
            </a:stretch>
          </p:blipFill>
          <p:spPr>
            <a:xfrm>
              <a:off x="7188039" y="1820636"/>
              <a:ext cx="2719903" cy="4031973"/>
            </a:xfrm>
            <a:custGeom>
              <a:avLst/>
              <a:gdLst>
                <a:gd name="connsiteX0" fmla="*/ 1724924 w 2719903"/>
                <a:gd name="connsiteY0" fmla="*/ 31718 h 4031973"/>
                <a:gd name="connsiteX1" fmla="*/ 1725858 w 2719903"/>
                <a:gd name="connsiteY1" fmla="*/ 38853 h 4031973"/>
                <a:gd name="connsiteX2" fmla="*/ 1798906 w 2719903"/>
                <a:gd name="connsiteY2" fmla="*/ 317258 h 4031973"/>
                <a:gd name="connsiteX3" fmla="*/ 2687548 w 2719903"/>
                <a:gd name="connsiteY3" fmla="*/ 3794554 h 4031973"/>
                <a:gd name="connsiteX4" fmla="*/ 2378455 w 2719903"/>
                <a:gd name="connsiteY4" fmla="*/ 3549855 h 4031973"/>
                <a:gd name="connsiteX5" fmla="*/ 1000416 w 2719903"/>
                <a:gd name="connsiteY5" fmla="*/ 2146058 h 4031973"/>
                <a:gd name="connsiteX6" fmla="*/ 8743 w 2719903"/>
                <a:gd name="connsiteY6" fmla="*/ 1141506 h 4031973"/>
                <a:gd name="connsiteX7" fmla="*/ 1567086 w 2719903"/>
                <a:gd name="connsiteY7" fmla="*/ 252864 h 4031973"/>
                <a:gd name="connsiteX8" fmla="*/ 1722312 w 2719903"/>
                <a:gd name="connsiteY8" fmla="*/ 57228 h 4031973"/>
                <a:gd name="connsiteX9" fmla="*/ 1722161 w 2719903"/>
                <a:gd name="connsiteY9" fmla="*/ 1260 h 4031973"/>
                <a:gd name="connsiteX10" fmla="*/ 1724962 w 2719903"/>
                <a:gd name="connsiteY10" fmla="*/ 31346 h 4031973"/>
                <a:gd name="connsiteX11" fmla="*/ 1724924 w 2719903"/>
                <a:gd name="connsiteY11" fmla="*/ 31718 h 4031973"/>
                <a:gd name="connsiteX12" fmla="*/ 1722485 w 2719903"/>
                <a:gd name="connsiteY12" fmla="*/ 13091 h 4031973"/>
                <a:gd name="connsiteX13" fmla="*/ 1722161 w 2719903"/>
                <a:gd name="connsiteY13" fmla="*/ 1260 h 403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19903" h="4031973">
                  <a:moveTo>
                    <a:pt x="1724924" y="31718"/>
                  </a:moveTo>
                  <a:lnTo>
                    <a:pt x="1725858" y="38853"/>
                  </a:lnTo>
                  <a:cubicBezTo>
                    <a:pt x="1733036" y="83292"/>
                    <a:pt x="1752220" y="169688"/>
                    <a:pt x="1798906" y="317258"/>
                  </a:cubicBezTo>
                  <a:cubicBezTo>
                    <a:pt x="1985650" y="907540"/>
                    <a:pt x="2590957" y="3255788"/>
                    <a:pt x="2687548" y="3794554"/>
                  </a:cubicBezTo>
                  <a:cubicBezTo>
                    <a:pt x="2784140" y="4333320"/>
                    <a:pt x="2659644" y="3824604"/>
                    <a:pt x="2378455" y="3549855"/>
                  </a:cubicBezTo>
                  <a:cubicBezTo>
                    <a:pt x="2097266" y="3275106"/>
                    <a:pt x="1393222" y="2543156"/>
                    <a:pt x="1000416" y="2146058"/>
                  </a:cubicBezTo>
                  <a:cubicBezTo>
                    <a:pt x="607610" y="1748960"/>
                    <a:pt x="-85702" y="1457038"/>
                    <a:pt x="8743" y="1141506"/>
                  </a:cubicBezTo>
                  <a:cubicBezTo>
                    <a:pt x="103188" y="825974"/>
                    <a:pt x="1268726" y="390239"/>
                    <a:pt x="1567086" y="252864"/>
                  </a:cubicBezTo>
                  <a:cubicBezTo>
                    <a:pt x="1678971" y="201349"/>
                    <a:pt x="1713281" y="114517"/>
                    <a:pt x="1722312" y="57228"/>
                  </a:cubicBezTo>
                  <a:close/>
                  <a:moveTo>
                    <a:pt x="1722161" y="1260"/>
                  </a:moveTo>
                  <a:cubicBezTo>
                    <a:pt x="1722878" y="-4204"/>
                    <a:pt x="1725990" y="8527"/>
                    <a:pt x="1724962" y="31346"/>
                  </a:cubicBezTo>
                  <a:lnTo>
                    <a:pt x="1724924" y="31718"/>
                  </a:lnTo>
                  <a:lnTo>
                    <a:pt x="1722485" y="13091"/>
                  </a:lnTo>
                  <a:cubicBezTo>
                    <a:pt x="1721949" y="6925"/>
                    <a:pt x="1721922" y="3082"/>
                    <a:pt x="1722161" y="1260"/>
                  </a:cubicBezTo>
                  <a:close/>
                </a:path>
              </a:pathLst>
            </a:custGeom>
          </p:spPr>
        </p:pic>
        <p:grpSp>
          <p:nvGrpSpPr>
            <p:cNvPr id="9" name="组合 8"/>
            <p:cNvGrpSpPr/>
            <p:nvPr/>
          </p:nvGrpSpPr>
          <p:grpSpPr>
            <a:xfrm>
              <a:off x="6765517" y="1803042"/>
              <a:ext cx="3372505" cy="4379894"/>
              <a:chOff x="1745266" y="1184856"/>
              <a:chExt cx="3372505" cy="437989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745266" y="1184856"/>
                <a:ext cx="3341889" cy="4367344"/>
                <a:chOff x="1745266" y="1120449"/>
                <a:chExt cx="3540069" cy="4431751"/>
              </a:xfrm>
            </p:grpSpPr>
            <p:sp>
              <p:nvSpPr>
                <p:cNvPr id="3" name="任意多边形 2"/>
                <p:cNvSpPr/>
                <p:nvPr/>
              </p:nvSpPr>
              <p:spPr>
                <a:xfrm>
                  <a:off x="1745266" y="1133184"/>
                  <a:ext cx="3540069" cy="4419016"/>
                </a:xfrm>
                <a:custGeom>
                  <a:avLst/>
                  <a:gdLst>
                    <a:gd name="connsiteX0" fmla="*/ 109292 w 3540069"/>
                    <a:gd name="connsiteY0" fmla="*/ 1326681 h 4419016"/>
                    <a:gd name="connsiteX1" fmla="*/ 1925213 w 3540069"/>
                    <a:gd name="connsiteY1" fmla="*/ 335008 h 4419016"/>
                    <a:gd name="connsiteX2" fmla="*/ 2388852 w 3540069"/>
                    <a:gd name="connsiteY2" fmla="*/ 489554 h 4419016"/>
                    <a:gd name="connsiteX3" fmla="*/ 2839613 w 3540069"/>
                    <a:gd name="connsiteY3" fmla="*/ 1893351 h 4419016"/>
                    <a:gd name="connsiteX4" fmla="*/ 3251737 w 3540069"/>
                    <a:gd name="connsiteY4" fmla="*/ 3812303 h 4419016"/>
                    <a:gd name="connsiteX5" fmla="*/ 2891128 w 3540069"/>
                    <a:gd name="connsiteY5" fmla="*/ 3567605 h 4419016"/>
                    <a:gd name="connsiteX6" fmla="*/ 766114 w 3540069"/>
                    <a:gd name="connsiteY6" fmla="*/ 1468348 h 4419016"/>
                    <a:gd name="connsiteX7" fmla="*/ 405506 w 3540069"/>
                    <a:gd name="connsiteY7" fmla="*/ 901678 h 4419016"/>
                    <a:gd name="connsiteX8" fmla="*/ 2208548 w 3540069"/>
                    <a:gd name="connsiteY8" fmla="*/ 157 h 4419016"/>
                    <a:gd name="connsiteX9" fmla="*/ 2826734 w 3540069"/>
                    <a:gd name="connsiteY9" fmla="*/ 863041 h 4419016"/>
                    <a:gd name="connsiteX10" fmla="*/ 3509314 w 3540069"/>
                    <a:gd name="connsiteY10" fmla="*/ 4082760 h 4419016"/>
                    <a:gd name="connsiteX11" fmla="*/ 3225979 w 3540069"/>
                    <a:gd name="connsiteY11" fmla="*/ 4147154 h 4419016"/>
                    <a:gd name="connsiteX12" fmla="*/ 1525968 w 3540069"/>
                    <a:gd name="connsiteY12" fmla="*/ 2550174 h 4419016"/>
                    <a:gd name="connsiteX13" fmla="*/ 6261 w 3540069"/>
                    <a:gd name="connsiteY13" fmla="*/ 1197892 h 4419016"/>
                    <a:gd name="connsiteX14" fmla="*/ 1088086 w 3540069"/>
                    <a:gd name="connsiteY14" fmla="*/ 463796 h 4419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40069" h="4419016">
                      <a:moveTo>
                        <a:pt x="109292" y="1326681"/>
                      </a:moveTo>
                      <a:cubicBezTo>
                        <a:pt x="827289" y="900605"/>
                        <a:pt x="1545286" y="474529"/>
                        <a:pt x="1925213" y="335008"/>
                      </a:cubicBezTo>
                      <a:cubicBezTo>
                        <a:pt x="2305140" y="195487"/>
                        <a:pt x="2236452" y="229830"/>
                        <a:pt x="2388852" y="489554"/>
                      </a:cubicBezTo>
                      <a:cubicBezTo>
                        <a:pt x="2541252" y="749278"/>
                        <a:pt x="2695799" y="1339560"/>
                        <a:pt x="2839613" y="1893351"/>
                      </a:cubicBezTo>
                      <a:cubicBezTo>
                        <a:pt x="2983427" y="2447142"/>
                        <a:pt x="3243151" y="3533261"/>
                        <a:pt x="3251737" y="3812303"/>
                      </a:cubicBezTo>
                      <a:cubicBezTo>
                        <a:pt x="3260323" y="4091345"/>
                        <a:pt x="3305398" y="3958264"/>
                        <a:pt x="2891128" y="3567605"/>
                      </a:cubicBezTo>
                      <a:cubicBezTo>
                        <a:pt x="2476858" y="3176946"/>
                        <a:pt x="1180384" y="1912669"/>
                        <a:pt x="766114" y="1468348"/>
                      </a:cubicBezTo>
                      <a:cubicBezTo>
                        <a:pt x="351844" y="1024027"/>
                        <a:pt x="165100" y="1146376"/>
                        <a:pt x="405506" y="901678"/>
                      </a:cubicBezTo>
                      <a:cubicBezTo>
                        <a:pt x="645912" y="656979"/>
                        <a:pt x="1805010" y="6596"/>
                        <a:pt x="2208548" y="157"/>
                      </a:cubicBezTo>
                      <a:cubicBezTo>
                        <a:pt x="2612086" y="-6283"/>
                        <a:pt x="2609940" y="182607"/>
                        <a:pt x="2826734" y="863041"/>
                      </a:cubicBezTo>
                      <a:cubicBezTo>
                        <a:pt x="3043528" y="1543475"/>
                        <a:pt x="3442773" y="3535408"/>
                        <a:pt x="3509314" y="4082760"/>
                      </a:cubicBezTo>
                      <a:cubicBezTo>
                        <a:pt x="3575855" y="4630112"/>
                        <a:pt x="3556537" y="4402585"/>
                        <a:pt x="3225979" y="4147154"/>
                      </a:cubicBezTo>
                      <a:cubicBezTo>
                        <a:pt x="2895421" y="3891723"/>
                        <a:pt x="2062588" y="3041718"/>
                        <a:pt x="1525968" y="2550174"/>
                      </a:cubicBezTo>
                      <a:cubicBezTo>
                        <a:pt x="989348" y="2058630"/>
                        <a:pt x="79241" y="1545622"/>
                        <a:pt x="6261" y="1197892"/>
                      </a:cubicBezTo>
                      <a:cubicBezTo>
                        <a:pt x="-66719" y="850162"/>
                        <a:pt x="510683" y="656979"/>
                        <a:pt x="1088086" y="46379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任意多边形 3"/>
                <p:cNvSpPr/>
                <p:nvPr/>
              </p:nvSpPr>
              <p:spPr>
                <a:xfrm>
                  <a:off x="1764055" y="1120449"/>
                  <a:ext cx="3504991" cy="4367009"/>
                </a:xfrm>
                <a:custGeom>
                  <a:avLst/>
                  <a:gdLst>
                    <a:gd name="connsiteX0" fmla="*/ 1713241 w 3504991"/>
                    <a:gd name="connsiteY0" fmla="*/ 115923 h 4367009"/>
                    <a:gd name="connsiteX1" fmla="*/ 1829151 w 3504991"/>
                    <a:gd name="connsiteY1" fmla="*/ 399258 h 4367009"/>
                    <a:gd name="connsiteX2" fmla="*/ 1880666 w 3504991"/>
                    <a:gd name="connsiteY2" fmla="*/ 77286 h 4367009"/>
                    <a:gd name="connsiteX3" fmla="*/ 1983697 w 3504991"/>
                    <a:gd name="connsiteY3" fmla="*/ 334864 h 4367009"/>
                    <a:gd name="connsiteX4" fmla="*/ 2035213 w 3504991"/>
                    <a:gd name="connsiteY4" fmla="*/ 51528 h 4367009"/>
                    <a:gd name="connsiteX5" fmla="*/ 2125365 w 3504991"/>
                    <a:gd name="connsiteY5" fmla="*/ 283348 h 4367009"/>
                    <a:gd name="connsiteX6" fmla="*/ 2176880 w 3504991"/>
                    <a:gd name="connsiteY6" fmla="*/ 13 h 4367009"/>
                    <a:gd name="connsiteX7" fmla="*/ 2241275 w 3504991"/>
                    <a:gd name="connsiteY7" fmla="*/ 270469 h 4367009"/>
                    <a:gd name="connsiteX8" fmla="*/ 2357184 w 3504991"/>
                    <a:gd name="connsiteY8" fmla="*/ 77286 h 4367009"/>
                    <a:gd name="connsiteX9" fmla="*/ 2344306 w 3504991"/>
                    <a:gd name="connsiteY9" fmla="*/ 386379 h 4367009"/>
                    <a:gd name="connsiteX10" fmla="*/ 2550368 w 3504991"/>
                    <a:gd name="connsiteY10" fmla="*/ 167438 h 4367009"/>
                    <a:gd name="connsiteX11" fmla="*/ 2421579 w 3504991"/>
                    <a:gd name="connsiteY11" fmla="*/ 579562 h 4367009"/>
                    <a:gd name="connsiteX12" fmla="*/ 2614762 w 3504991"/>
                    <a:gd name="connsiteY12" fmla="*/ 373500 h 4367009"/>
                    <a:gd name="connsiteX13" fmla="*/ 2498852 w 3504991"/>
                    <a:gd name="connsiteY13" fmla="*/ 721230 h 4367009"/>
                    <a:gd name="connsiteX14" fmla="*/ 2692035 w 3504991"/>
                    <a:gd name="connsiteY14" fmla="*/ 553805 h 4367009"/>
                    <a:gd name="connsiteX15" fmla="*/ 2563246 w 3504991"/>
                    <a:gd name="connsiteY15" fmla="*/ 837140 h 4367009"/>
                    <a:gd name="connsiteX16" fmla="*/ 2795066 w 3504991"/>
                    <a:gd name="connsiteY16" fmla="*/ 695472 h 4367009"/>
                    <a:gd name="connsiteX17" fmla="*/ 2550368 w 3504991"/>
                    <a:gd name="connsiteY17" fmla="*/ 978807 h 4367009"/>
                    <a:gd name="connsiteX18" fmla="*/ 2782187 w 3504991"/>
                    <a:gd name="connsiteY18" fmla="*/ 914413 h 4367009"/>
                    <a:gd name="connsiteX19" fmla="*/ 2601883 w 3504991"/>
                    <a:gd name="connsiteY19" fmla="*/ 1171990 h 4367009"/>
                    <a:gd name="connsiteX20" fmla="*/ 2807945 w 3504991"/>
                    <a:gd name="connsiteY20" fmla="*/ 1056081 h 4367009"/>
                    <a:gd name="connsiteX21" fmla="*/ 2692035 w 3504991"/>
                    <a:gd name="connsiteY21" fmla="*/ 1287900 h 4367009"/>
                    <a:gd name="connsiteX22" fmla="*/ 2898097 w 3504991"/>
                    <a:gd name="connsiteY22" fmla="*/ 1223506 h 4367009"/>
                    <a:gd name="connsiteX23" fmla="*/ 2743551 w 3504991"/>
                    <a:gd name="connsiteY23" fmla="*/ 1429568 h 4367009"/>
                    <a:gd name="connsiteX24" fmla="*/ 2923855 w 3504991"/>
                    <a:gd name="connsiteY24" fmla="*/ 1300779 h 4367009"/>
                    <a:gd name="connsiteX25" fmla="*/ 2769308 w 3504991"/>
                    <a:gd name="connsiteY25" fmla="*/ 1584114 h 4367009"/>
                    <a:gd name="connsiteX26" fmla="*/ 2949613 w 3504991"/>
                    <a:gd name="connsiteY26" fmla="*/ 1532599 h 4367009"/>
                    <a:gd name="connsiteX27" fmla="*/ 2820824 w 3504991"/>
                    <a:gd name="connsiteY27" fmla="*/ 1803055 h 4367009"/>
                    <a:gd name="connsiteX28" fmla="*/ 3026886 w 3504991"/>
                    <a:gd name="connsiteY28" fmla="*/ 1777297 h 4367009"/>
                    <a:gd name="connsiteX29" fmla="*/ 2872339 w 3504991"/>
                    <a:gd name="connsiteY29" fmla="*/ 1931844 h 4367009"/>
                    <a:gd name="connsiteX30" fmla="*/ 3091280 w 3504991"/>
                    <a:gd name="connsiteY30" fmla="*/ 1893207 h 4367009"/>
                    <a:gd name="connsiteX31" fmla="*/ 2872339 w 3504991"/>
                    <a:gd name="connsiteY31" fmla="*/ 2112148 h 4367009"/>
                    <a:gd name="connsiteX32" fmla="*/ 3104159 w 3504991"/>
                    <a:gd name="connsiteY32" fmla="*/ 2021996 h 4367009"/>
                    <a:gd name="connsiteX33" fmla="*/ 2949613 w 3504991"/>
                    <a:gd name="connsiteY33" fmla="*/ 2266695 h 4367009"/>
                    <a:gd name="connsiteX34" fmla="*/ 3129917 w 3504991"/>
                    <a:gd name="connsiteY34" fmla="*/ 2189421 h 4367009"/>
                    <a:gd name="connsiteX35" fmla="*/ 2962491 w 3504991"/>
                    <a:gd name="connsiteY35" fmla="*/ 2434120 h 4367009"/>
                    <a:gd name="connsiteX36" fmla="*/ 3168553 w 3504991"/>
                    <a:gd name="connsiteY36" fmla="*/ 2343968 h 4367009"/>
                    <a:gd name="connsiteX37" fmla="*/ 3001128 w 3504991"/>
                    <a:gd name="connsiteY37" fmla="*/ 2562909 h 4367009"/>
                    <a:gd name="connsiteX38" fmla="*/ 3207190 w 3504991"/>
                    <a:gd name="connsiteY38" fmla="*/ 2485636 h 4367009"/>
                    <a:gd name="connsiteX39" fmla="*/ 3026886 w 3504991"/>
                    <a:gd name="connsiteY39" fmla="*/ 2614424 h 4367009"/>
                    <a:gd name="connsiteX40" fmla="*/ 3245827 w 3504991"/>
                    <a:gd name="connsiteY40" fmla="*/ 2588666 h 4367009"/>
                    <a:gd name="connsiteX41" fmla="*/ 3026886 w 3504991"/>
                    <a:gd name="connsiteY41" fmla="*/ 2743213 h 4367009"/>
                    <a:gd name="connsiteX42" fmla="*/ 3220069 w 3504991"/>
                    <a:gd name="connsiteY42" fmla="*/ 2704576 h 4367009"/>
                    <a:gd name="connsiteX43" fmla="*/ 3065522 w 3504991"/>
                    <a:gd name="connsiteY43" fmla="*/ 2820486 h 4367009"/>
                    <a:gd name="connsiteX44" fmla="*/ 3245827 w 3504991"/>
                    <a:gd name="connsiteY44" fmla="*/ 2807607 h 4367009"/>
                    <a:gd name="connsiteX45" fmla="*/ 3052644 w 3504991"/>
                    <a:gd name="connsiteY45" fmla="*/ 2949275 h 4367009"/>
                    <a:gd name="connsiteX46" fmla="*/ 3271584 w 3504991"/>
                    <a:gd name="connsiteY46" fmla="*/ 2897759 h 4367009"/>
                    <a:gd name="connsiteX47" fmla="*/ 3091280 w 3504991"/>
                    <a:gd name="connsiteY47" fmla="*/ 3065185 h 4367009"/>
                    <a:gd name="connsiteX48" fmla="*/ 3258706 w 3504991"/>
                    <a:gd name="connsiteY48" fmla="*/ 3013669 h 4367009"/>
                    <a:gd name="connsiteX49" fmla="*/ 3142796 w 3504991"/>
                    <a:gd name="connsiteY49" fmla="*/ 3142458 h 4367009"/>
                    <a:gd name="connsiteX50" fmla="*/ 3310221 w 3504991"/>
                    <a:gd name="connsiteY50" fmla="*/ 3103821 h 4367009"/>
                    <a:gd name="connsiteX51" fmla="*/ 3155675 w 3504991"/>
                    <a:gd name="connsiteY51" fmla="*/ 3206852 h 4367009"/>
                    <a:gd name="connsiteX52" fmla="*/ 3348858 w 3504991"/>
                    <a:gd name="connsiteY52" fmla="*/ 3193974 h 4367009"/>
                    <a:gd name="connsiteX53" fmla="*/ 3142796 w 3504991"/>
                    <a:gd name="connsiteY53" fmla="*/ 3322762 h 4367009"/>
                    <a:gd name="connsiteX54" fmla="*/ 3335979 w 3504991"/>
                    <a:gd name="connsiteY54" fmla="*/ 3297005 h 4367009"/>
                    <a:gd name="connsiteX55" fmla="*/ 3168553 w 3504991"/>
                    <a:gd name="connsiteY55" fmla="*/ 3374278 h 4367009"/>
                    <a:gd name="connsiteX56" fmla="*/ 3400373 w 3504991"/>
                    <a:gd name="connsiteY56" fmla="*/ 3374278 h 4367009"/>
                    <a:gd name="connsiteX57" fmla="*/ 3194311 w 3504991"/>
                    <a:gd name="connsiteY57" fmla="*/ 3438672 h 4367009"/>
                    <a:gd name="connsiteX58" fmla="*/ 3348858 w 3504991"/>
                    <a:gd name="connsiteY58" fmla="*/ 3477309 h 4367009"/>
                    <a:gd name="connsiteX59" fmla="*/ 3181432 w 3504991"/>
                    <a:gd name="connsiteY59" fmla="*/ 3567461 h 4367009"/>
                    <a:gd name="connsiteX60" fmla="*/ 3361737 w 3504991"/>
                    <a:gd name="connsiteY60" fmla="*/ 3593219 h 4367009"/>
                    <a:gd name="connsiteX61" fmla="*/ 3194311 w 3504991"/>
                    <a:gd name="connsiteY61" fmla="*/ 3670492 h 4367009"/>
                    <a:gd name="connsiteX62" fmla="*/ 3426131 w 3504991"/>
                    <a:gd name="connsiteY62" fmla="*/ 3683371 h 4367009"/>
                    <a:gd name="connsiteX63" fmla="*/ 3207190 w 3504991"/>
                    <a:gd name="connsiteY63" fmla="*/ 3747765 h 4367009"/>
                    <a:gd name="connsiteX64" fmla="*/ 3464768 w 3504991"/>
                    <a:gd name="connsiteY64" fmla="*/ 3812159 h 4367009"/>
                    <a:gd name="connsiteX65" fmla="*/ 3245827 w 3504991"/>
                    <a:gd name="connsiteY65" fmla="*/ 3863675 h 4367009"/>
                    <a:gd name="connsiteX66" fmla="*/ 3503404 w 3504991"/>
                    <a:gd name="connsiteY66" fmla="*/ 3966706 h 4367009"/>
                    <a:gd name="connsiteX67" fmla="*/ 3232948 w 3504991"/>
                    <a:gd name="connsiteY67" fmla="*/ 3928069 h 4367009"/>
                    <a:gd name="connsiteX68" fmla="*/ 3503404 w 3504991"/>
                    <a:gd name="connsiteY68" fmla="*/ 4198526 h 4367009"/>
                    <a:gd name="connsiteX69" fmla="*/ 3348858 w 3504991"/>
                    <a:gd name="connsiteY69" fmla="*/ 3979585 h 4367009"/>
                    <a:gd name="connsiteX70" fmla="*/ 3439010 w 3504991"/>
                    <a:gd name="connsiteY70" fmla="*/ 4365951 h 4367009"/>
                    <a:gd name="connsiteX71" fmla="*/ 3258706 w 3504991"/>
                    <a:gd name="connsiteY71" fmla="*/ 4095495 h 4367009"/>
                    <a:gd name="connsiteX72" fmla="*/ 3129917 w 3504991"/>
                    <a:gd name="connsiteY72" fmla="*/ 4134131 h 4367009"/>
                    <a:gd name="connsiteX73" fmla="*/ 3220069 w 3504991"/>
                    <a:gd name="connsiteY73" fmla="*/ 4005343 h 4367009"/>
                    <a:gd name="connsiteX74" fmla="*/ 3091280 w 3504991"/>
                    <a:gd name="connsiteY74" fmla="*/ 4005343 h 4367009"/>
                    <a:gd name="connsiteX75" fmla="*/ 3129917 w 3504991"/>
                    <a:gd name="connsiteY75" fmla="*/ 3876554 h 4367009"/>
                    <a:gd name="connsiteX76" fmla="*/ 2988249 w 3504991"/>
                    <a:gd name="connsiteY76" fmla="*/ 3902312 h 4367009"/>
                    <a:gd name="connsiteX77" fmla="*/ 3052644 w 3504991"/>
                    <a:gd name="connsiteY77" fmla="*/ 3799281 h 4367009"/>
                    <a:gd name="connsiteX78" fmla="*/ 2923855 w 3504991"/>
                    <a:gd name="connsiteY78" fmla="*/ 3876554 h 4367009"/>
                    <a:gd name="connsiteX79" fmla="*/ 3001128 w 3504991"/>
                    <a:gd name="connsiteY79" fmla="*/ 3747765 h 4367009"/>
                    <a:gd name="connsiteX80" fmla="*/ 2782187 w 3504991"/>
                    <a:gd name="connsiteY80" fmla="*/ 3799281 h 4367009"/>
                    <a:gd name="connsiteX81" fmla="*/ 2872339 w 3504991"/>
                    <a:gd name="connsiteY81" fmla="*/ 3657613 h 4367009"/>
                    <a:gd name="connsiteX82" fmla="*/ 2756430 w 3504991"/>
                    <a:gd name="connsiteY82" fmla="*/ 3696250 h 4367009"/>
                    <a:gd name="connsiteX83" fmla="*/ 2782187 w 3504991"/>
                    <a:gd name="connsiteY83" fmla="*/ 3515945 h 4367009"/>
                    <a:gd name="connsiteX84" fmla="*/ 2589004 w 3504991"/>
                    <a:gd name="connsiteY84" fmla="*/ 3618976 h 4367009"/>
                    <a:gd name="connsiteX85" fmla="*/ 2692035 w 3504991"/>
                    <a:gd name="connsiteY85" fmla="*/ 3438672 h 4367009"/>
                    <a:gd name="connsiteX86" fmla="*/ 2485973 w 3504991"/>
                    <a:gd name="connsiteY86" fmla="*/ 3528824 h 4367009"/>
                    <a:gd name="connsiteX87" fmla="*/ 2666277 w 3504991"/>
                    <a:gd name="connsiteY87" fmla="*/ 3322762 h 4367009"/>
                    <a:gd name="connsiteX88" fmla="*/ 2473094 w 3504991"/>
                    <a:gd name="connsiteY88" fmla="*/ 3438672 h 4367009"/>
                    <a:gd name="connsiteX89" fmla="*/ 2524610 w 3504991"/>
                    <a:gd name="connsiteY89" fmla="*/ 3309883 h 4367009"/>
                    <a:gd name="connsiteX90" fmla="*/ 2370063 w 3504991"/>
                    <a:gd name="connsiteY90" fmla="*/ 3374278 h 4367009"/>
                    <a:gd name="connsiteX91" fmla="*/ 2473094 w 3504991"/>
                    <a:gd name="connsiteY91" fmla="*/ 3206852 h 4367009"/>
                    <a:gd name="connsiteX92" fmla="*/ 2305669 w 3504991"/>
                    <a:gd name="connsiteY92" fmla="*/ 3284126 h 4367009"/>
                    <a:gd name="connsiteX93" fmla="*/ 2382942 w 3504991"/>
                    <a:gd name="connsiteY93" fmla="*/ 3116700 h 4367009"/>
                    <a:gd name="connsiteX94" fmla="*/ 2228396 w 3504991"/>
                    <a:gd name="connsiteY94" fmla="*/ 3206852 h 4367009"/>
                    <a:gd name="connsiteX95" fmla="*/ 2292790 w 3504991"/>
                    <a:gd name="connsiteY95" fmla="*/ 3065185 h 4367009"/>
                    <a:gd name="connsiteX96" fmla="*/ 2112486 w 3504991"/>
                    <a:gd name="connsiteY96" fmla="*/ 3155337 h 4367009"/>
                    <a:gd name="connsiteX97" fmla="*/ 2189759 w 3504991"/>
                    <a:gd name="connsiteY97" fmla="*/ 2962154 h 4367009"/>
                    <a:gd name="connsiteX98" fmla="*/ 2060970 w 3504991"/>
                    <a:gd name="connsiteY98" fmla="*/ 3039427 h 4367009"/>
                    <a:gd name="connsiteX99" fmla="*/ 2073849 w 3504991"/>
                    <a:gd name="connsiteY99" fmla="*/ 2820486 h 4367009"/>
                    <a:gd name="connsiteX100" fmla="*/ 1919303 w 3504991"/>
                    <a:gd name="connsiteY100" fmla="*/ 2910638 h 4367009"/>
                    <a:gd name="connsiteX101" fmla="*/ 1957939 w 3504991"/>
                    <a:gd name="connsiteY101" fmla="*/ 2730334 h 4367009"/>
                    <a:gd name="connsiteX102" fmla="*/ 1816272 w 3504991"/>
                    <a:gd name="connsiteY102" fmla="*/ 2794728 h 4367009"/>
                    <a:gd name="connsiteX103" fmla="*/ 1867787 w 3504991"/>
                    <a:gd name="connsiteY103" fmla="*/ 2588666 h 4367009"/>
                    <a:gd name="connsiteX104" fmla="*/ 1648846 w 3504991"/>
                    <a:gd name="connsiteY104" fmla="*/ 2704576 h 4367009"/>
                    <a:gd name="connsiteX105" fmla="*/ 1738999 w 3504991"/>
                    <a:gd name="connsiteY105" fmla="*/ 2485636 h 4367009"/>
                    <a:gd name="connsiteX106" fmla="*/ 1545815 w 3504991"/>
                    <a:gd name="connsiteY106" fmla="*/ 2524272 h 4367009"/>
                    <a:gd name="connsiteX107" fmla="*/ 1635968 w 3504991"/>
                    <a:gd name="connsiteY107" fmla="*/ 2331089 h 4367009"/>
                    <a:gd name="connsiteX108" fmla="*/ 1455663 w 3504991"/>
                    <a:gd name="connsiteY108" fmla="*/ 2459878 h 4367009"/>
                    <a:gd name="connsiteX109" fmla="*/ 1455663 w 3504991"/>
                    <a:gd name="connsiteY109" fmla="*/ 2215179 h 4367009"/>
                    <a:gd name="connsiteX110" fmla="*/ 1313996 w 3504991"/>
                    <a:gd name="connsiteY110" fmla="*/ 2369726 h 4367009"/>
                    <a:gd name="connsiteX111" fmla="*/ 1339753 w 3504991"/>
                    <a:gd name="connsiteY111" fmla="*/ 2112148 h 4367009"/>
                    <a:gd name="connsiteX112" fmla="*/ 1172328 w 3504991"/>
                    <a:gd name="connsiteY112" fmla="*/ 2228058 h 4367009"/>
                    <a:gd name="connsiteX113" fmla="*/ 1249601 w 3504991"/>
                    <a:gd name="connsiteY113" fmla="*/ 1983359 h 4367009"/>
                    <a:gd name="connsiteX114" fmla="*/ 1056418 w 3504991"/>
                    <a:gd name="connsiteY114" fmla="*/ 2163664 h 4367009"/>
                    <a:gd name="connsiteX115" fmla="*/ 1133691 w 3504991"/>
                    <a:gd name="connsiteY115" fmla="*/ 1918965 h 4367009"/>
                    <a:gd name="connsiteX116" fmla="*/ 966266 w 3504991"/>
                    <a:gd name="connsiteY116" fmla="*/ 2125027 h 4367009"/>
                    <a:gd name="connsiteX117" fmla="*/ 1043539 w 3504991"/>
                    <a:gd name="connsiteY117" fmla="*/ 1841692 h 4367009"/>
                    <a:gd name="connsiteX118" fmla="*/ 837477 w 3504991"/>
                    <a:gd name="connsiteY118" fmla="*/ 1996238 h 4367009"/>
                    <a:gd name="connsiteX119" fmla="*/ 940508 w 3504991"/>
                    <a:gd name="connsiteY119" fmla="*/ 1687145 h 4367009"/>
                    <a:gd name="connsiteX120" fmla="*/ 734446 w 3504991"/>
                    <a:gd name="connsiteY120" fmla="*/ 1880328 h 4367009"/>
                    <a:gd name="connsiteX121" fmla="*/ 798841 w 3504991"/>
                    <a:gd name="connsiteY121" fmla="*/ 1571236 h 4367009"/>
                    <a:gd name="connsiteX122" fmla="*/ 618537 w 3504991"/>
                    <a:gd name="connsiteY122" fmla="*/ 1803055 h 4367009"/>
                    <a:gd name="connsiteX123" fmla="*/ 657173 w 3504991"/>
                    <a:gd name="connsiteY123" fmla="*/ 1455326 h 4367009"/>
                    <a:gd name="connsiteX124" fmla="*/ 489748 w 3504991"/>
                    <a:gd name="connsiteY124" fmla="*/ 1751540 h 4367009"/>
                    <a:gd name="connsiteX125" fmla="*/ 579900 w 3504991"/>
                    <a:gd name="connsiteY125" fmla="*/ 1352295 h 4367009"/>
                    <a:gd name="connsiteX126" fmla="*/ 360959 w 3504991"/>
                    <a:gd name="connsiteY126" fmla="*/ 1622751 h 4367009"/>
                    <a:gd name="connsiteX127" fmla="*/ 502627 w 3504991"/>
                    <a:gd name="connsiteY127" fmla="*/ 1275021 h 4367009"/>
                    <a:gd name="connsiteX128" fmla="*/ 206413 w 3504991"/>
                    <a:gd name="connsiteY128" fmla="*/ 1403810 h 4367009"/>
                    <a:gd name="connsiteX129" fmla="*/ 322322 w 3504991"/>
                    <a:gd name="connsiteY129" fmla="*/ 1094717 h 4367009"/>
                    <a:gd name="connsiteX130" fmla="*/ 26108 w 3504991"/>
                    <a:gd name="connsiteY130" fmla="*/ 1249264 h 4367009"/>
                    <a:gd name="connsiteX131" fmla="*/ 232170 w 3504991"/>
                    <a:gd name="connsiteY131" fmla="*/ 1043202 h 4367009"/>
                    <a:gd name="connsiteX132" fmla="*/ 351 w 3504991"/>
                    <a:gd name="connsiteY132" fmla="*/ 1030323 h 4367009"/>
                    <a:gd name="connsiteX133" fmla="*/ 296565 w 3504991"/>
                    <a:gd name="connsiteY133" fmla="*/ 940171 h 4367009"/>
                    <a:gd name="connsiteX134" fmla="*/ 283686 w 3504991"/>
                    <a:gd name="connsiteY134" fmla="*/ 837140 h 4367009"/>
                    <a:gd name="connsiteX135" fmla="*/ 399596 w 3504991"/>
                    <a:gd name="connsiteY135" fmla="*/ 927292 h 4367009"/>
                    <a:gd name="connsiteX136" fmla="*/ 399596 w 3504991"/>
                    <a:gd name="connsiteY136" fmla="*/ 772745 h 4367009"/>
                    <a:gd name="connsiteX137" fmla="*/ 502627 w 3504991"/>
                    <a:gd name="connsiteY137" fmla="*/ 1159112 h 4367009"/>
                    <a:gd name="connsiteX138" fmla="*/ 541263 w 3504991"/>
                    <a:gd name="connsiteY138" fmla="*/ 695472 h 4367009"/>
                    <a:gd name="connsiteX139" fmla="*/ 734446 w 3504991"/>
                    <a:gd name="connsiteY139" fmla="*/ 953050 h 4367009"/>
                    <a:gd name="connsiteX140" fmla="*/ 785962 w 3504991"/>
                    <a:gd name="connsiteY140" fmla="*/ 579562 h 4367009"/>
                    <a:gd name="connsiteX141" fmla="*/ 1030660 w 3504991"/>
                    <a:gd name="connsiteY141" fmla="*/ 772745 h 4367009"/>
                    <a:gd name="connsiteX142" fmla="*/ 1069297 w 3504991"/>
                    <a:gd name="connsiteY142" fmla="*/ 450774 h 4367009"/>
                    <a:gd name="connsiteX143" fmla="*/ 1262480 w 3504991"/>
                    <a:gd name="connsiteY143" fmla="*/ 592441 h 4367009"/>
                    <a:gd name="connsiteX144" fmla="*/ 1326875 w 3504991"/>
                    <a:gd name="connsiteY144" fmla="*/ 309106 h 4367009"/>
                    <a:gd name="connsiteX145" fmla="*/ 1520058 w 3504991"/>
                    <a:gd name="connsiteY145" fmla="*/ 553805 h 4367009"/>
                    <a:gd name="connsiteX146" fmla="*/ 1623089 w 3504991"/>
                    <a:gd name="connsiteY146" fmla="*/ 180317 h 4367009"/>
                    <a:gd name="connsiteX147" fmla="*/ 1674604 w 3504991"/>
                    <a:gd name="connsiteY147" fmla="*/ 425016 h 436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3504991" h="4367009">
                      <a:moveTo>
                        <a:pt x="1713241" y="115923"/>
                      </a:moveTo>
                      <a:cubicBezTo>
                        <a:pt x="1757244" y="260810"/>
                        <a:pt x="1801247" y="405698"/>
                        <a:pt x="1829151" y="399258"/>
                      </a:cubicBezTo>
                      <a:cubicBezTo>
                        <a:pt x="1857055" y="392819"/>
                        <a:pt x="1854908" y="88018"/>
                        <a:pt x="1880666" y="77286"/>
                      </a:cubicBezTo>
                      <a:cubicBezTo>
                        <a:pt x="1906424" y="66554"/>
                        <a:pt x="1957939" y="339157"/>
                        <a:pt x="1983697" y="334864"/>
                      </a:cubicBezTo>
                      <a:cubicBezTo>
                        <a:pt x="2009455" y="330571"/>
                        <a:pt x="2011602" y="60114"/>
                        <a:pt x="2035213" y="51528"/>
                      </a:cubicBezTo>
                      <a:cubicBezTo>
                        <a:pt x="2058824" y="42942"/>
                        <a:pt x="2101754" y="291934"/>
                        <a:pt x="2125365" y="283348"/>
                      </a:cubicBezTo>
                      <a:cubicBezTo>
                        <a:pt x="2148976" y="274762"/>
                        <a:pt x="2157562" y="2159"/>
                        <a:pt x="2176880" y="13"/>
                      </a:cubicBezTo>
                      <a:cubicBezTo>
                        <a:pt x="2196198" y="-2133"/>
                        <a:pt x="2211224" y="257590"/>
                        <a:pt x="2241275" y="270469"/>
                      </a:cubicBezTo>
                      <a:cubicBezTo>
                        <a:pt x="2271326" y="283348"/>
                        <a:pt x="2340012" y="57968"/>
                        <a:pt x="2357184" y="77286"/>
                      </a:cubicBezTo>
                      <a:cubicBezTo>
                        <a:pt x="2374356" y="96604"/>
                        <a:pt x="2312109" y="371354"/>
                        <a:pt x="2344306" y="386379"/>
                      </a:cubicBezTo>
                      <a:cubicBezTo>
                        <a:pt x="2376503" y="401404"/>
                        <a:pt x="2537489" y="135241"/>
                        <a:pt x="2550368" y="167438"/>
                      </a:cubicBezTo>
                      <a:cubicBezTo>
                        <a:pt x="2563247" y="199635"/>
                        <a:pt x="2410847" y="545218"/>
                        <a:pt x="2421579" y="579562"/>
                      </a:cubicBezTo>
                      <a:cubicBezTo>
                        <a:pt x="2432311" y="613906"/>
                        <a:pt x="2601883" y="349889"/>
                        <a:pt x="2614762" y="373500"/>
                      </a:cubicBezTo>
                      <a:cubicBezTo>
                        <a:pt x="2627641" y="397111"/>
                        <a:pt x="2485973" y="691179"/>
                        <a:pt x="2498852" y="721230"/>
                      </a:cubicBezTo>
                      <a:cubicBezTo>
                        <a:pt x="2511731" y="751281"/>
                        <a:pt x="2681303" y="534487"/>
                        <a:pt x="2692035" y="553805"/>
                      </a:cubicBezTo>
                      <a:cubicBezTo>
                        <a:pt x="2702767" y="573123"/>
                        <a:pt x="2546074" y="813529"/>
                        <a:pt x="2563246" y="837140"/>
                      </a:cubicBezTo>
                      <a:cubicBezTo>
                        <a:pt x="2580418" y="860751"/>
                        <a:pt x="2797212" y="671861"/>
                        <a:pt x="2795066" y="695472"/>
                      </a:cubicBezTo>
                      <a:cubicBezTo>
                        <a:pt x="2792920" y="719083"/>
                        <a:pt x="2552515" y="942317"/>
                        <a:pt x="2550368" y="978807"/>
                      </a:cubicBezTo>
                      <a:cubicBezTo>
                        <a:pt x="2548222" y="1015297"/>
                        <a:pt x="2773601" y="882216"/>
                        <a:pt x="2782187" y="914413"/>
                      </a:cubicBezTo>
                      <a:cubicBezTo>
                        <a:pt x="2790773" y="946610"/>
                        <a:pt x="2597590" y="1148379"/>
                        <a:pt x="2601883" y="1171990"/>
                      </a:cubicBezTo>
                      <a:cubicBezTo>
                        <a:pt x="2606176" y="1195601"/>
                        <a:pt x="2792920" y="1036763"/>
                        <a:pt x="2807945" y="1056081"/>
                      </a:cubicBezTo>
                      <a:cubicBezTo>
                        <a:pt x="2822970" y="1075399"/>
                        <a:pt x="2677010" y="1259996"/>
                        <a:pt x="2692035" y="1287900"/>
                      </a:cubicBezTo>
                      <a:cubicBezTo>
                        <a:pt x="2707060" y="1315804"/>
                        <a:pt x="2889511" y="1199895"/>
                        <a:pt x="2898097" y="1223506"/>
                      </a:cubicBezTo>
                      <a:cubicBezTo>
                        <a:pt x="2906683" y="1247117"/>
                        <a:pt x="2739258" y="1416689"/>
                        <a:pt x="2743551" y="1429568"/>
                      </a:cubicBezTo>
                      <a:cubicBezTo>
                        <a:pt x="2747844" y="1442447"/>
                        <a:pt x="2919562" y="1275021"/>
                        <a:pt x="2923855" y="1300779"/>
                      </a:cubicBezTo>
                      <a:cubicBezTo>
                        <a:pt x="2928148" y="1326537"/>
                        <a:pt x="2765015" y="1545477"/>
                        <a:pt x="2769308" y="1584114"/>
                      </a:cubicBezTo>
                      <a:cubicBezTo>
                        <a:pt x="2773601" y="1622751"/>
                        <a:pt x="2941027" y="1496109"/>
                        <a:pt x="2949613" y="1532599"/>
                      </a:cubicBezTo>
                      <a:cubicBezTo>
                        <a:pt x="2958199" y="1569089"/>
                        <a:pt x="2807945" y="1762272"/>
                        <a:pt x="2820824" y="1803055"/>
                      </a:cubicBezTo>
                      <a:cubicBezTo>
                        <a:pt x="2833703" y="1843838"/>
                        <a:pt x="3018300" y="1755832"/>
                        <a:pt x="3026886" y="1777297"/>
                      </a:cubicBezTo>
                      <a:cubicBezTo>
                        <a:pt x="3035472" y="1798762"/>
                        <a:pt x="2861607" y="1912526"/>
                        <a:pt x="2872339" y="1931844"/>
                      </a:cubicBezTo>
                      <a:cubicBezTo>
                        <a:pt x="2883071" y="1951162"/>
                        <a:pt x="3091280" y="1863156"/>
                        <a:pt x="3091280" y="1893207"/>
                      </a:cubicBezTo>
                      <a:cubicBezTo>
                        <a:pt x="3091280" y="1923258"/>
                        <a:pt x="2870193" y="2090683"/>
                        <a:pt x="2872339" y="2112148"/>
                      </a:cubicBezTo>
                      <a:cubicBezTo>
                        <a:pt x="2874486" y="2133613"/>
                        <a:pt x="3091280" y="1996238"/>
                        <a:pt x="3104159" y="2021996"/>
                      </a:cubicBezTo>
                      <a:cubicBezTo>
                        <a:pt x="3117038" y="2047754"/>
                        <a:pt x="2945320" y="2238791"/>
                        <a:pt x="2949613" y="2266695"/>
                      </a:cubicBezTo>
                      <a:cubicBezTo>
                        <a:pt x="2953906" y="2294599"/>
                        <a:pt x="3127771" y="2161517"/>
                        <a:pt x="3129917" y="2189421"/>
                      </a:cubicBezTo>
                      <a:cubicBezTo>
                        <a:pt x="3132063" y="2217325"/>
                        <a:pt x="2956052" y="2408362"/>
                        <a:pt x="2962491" y="2434120"/>
                      </a:cubicBezTo>
                      <a:cubicBezTo>
                        <a:pt x="2968930" y="2459878"/>
                        <a:pt x="3162114" y="2322503"/>
                        <a:pt x="3168553" y="2343968"/>
                      </a:cubicBezTo>
                      <a:cubicBezTo>
                        <a:pt x="3174992" y="2365433"/>
                        <a:pt x="2994688" y="2539298"/>
                        <a:pt x="3001128" y="2562909"/>
                      </a:cubicBezTo>
                      <a:cubicBezTo>
                        <a:pt x="3007568" y="2586520"/>
                        <a:pt x="3202897" y="2477050"/>
                        <a:pt x="3207190" y="2485636"/>
                      </a:cubicBezTo>
                      <a:cubicBezTo>
                        <a:pt x="3211483" y="2494222"/>
                        <a:pt x="3020447" y="2597252"/>
                        <a:pt x="3026886" y="2614424"/>
                      </a:cubicBezTo>
                      <a:cubicBezTo>
                        <a:pt x="3033326" y="2631596"/>
                        <a:pt x="3245827" y="2567201"/>
                        <a:pt x="3245827" y="2588666"/>
                      </a:cubicBezTo>
                      <a:cubicBezTo>
                        <a:pt x="3245827" y="2610131"/>
                        <a:pt x="3031179" y="2723895"/>
                        <a:pt x="3026886" y="2743213"/>
                      </a:cubicBezTo>
                      <a:cubicBezTo>
                        <a:pt x="3022593" y="2762531"/>
                        <a:pt x="3213630" y="2691697"/>
                        <a:pt x="3220069" y="2704576"/>
                      </a:cubicBezTo>
                      <a:cubicBezTo>
                        <a:pt x="3226508" y="2717455"/>
                        <a:pt x="3061229" y="2803314"/>
                        <a:pt x="3065522" y="2820486"/>
                      </a:cubicBezTo>
                      <a:cubicBezTo>
                        <a:pt x="3069815" y="2837658"/>
                        <a:pt x="3247973" y="2786142"/>
                        <a:pt x="3245827" y="2807607"/>
                      </a:cubicBezTo>
                      <a:cubicBezTo>
                        <a:pt x="3243681" y="2829072"/>
                        <a:pt x="3048351" y="2934250"/>
                        <a:pt x="3052644" y="2949275"/>
                      </a:cubicBezTo>
                      <a:cubicBezTo>
                        <a:pt x="3056937" y="2964300"/>
                        <a:pt x="3265145" y="2878441"/>
                        <a:pt x="3271584" y="2897759"/>
                      </a:cubicBezTo>
                      <a:cubicBezTo>
                        <a:pt x="3278023" y="2917077"/>
                        <a:pt x="3093426" y="3045867"/>
                        <a:pt x="3091280" y="3065185"/>
                      </a:cubicBezTo>
                      <a:cubicBezTo>
                        <a:pt x="3089134" y="3084503"/>
                        <a:pt x="3250120" y="3000790"/>
                        <a:pt x="3258706" y="3013669"/>
                      </a:cubicBezTo>
                      <a:cubicBezTo>
                        <a:pt x="3267292" y="3026548"/>
                        <a:pt x="3134210" y="3127433"/>
                        <a:pt x="3142796" y="3142458"/>
                      </a:cubicBezTo>
                      <a:cubicBezTo>
                        <a:pt x="3151382" y="3157483"/>
                        <a:pt x="3308075" y="3093089"/>
                        <a:pt x="3310221" y="3103821"/>
                      </a:cubicBezTo>
                      <a:cubicBezTo>
                        <a:pt x="3312367" y="3114553"/>
                        <a:pt x="3149236" y="3191827"/>
                        <a:pt x="3155675" y="3206852"/>
                      </a:cubicBezTo>
                      <a:cubicBezTo>
                        <a:pt x="3162114" y="3221877"/>
                        <a:pt x="3351004" y="3174656"/>
                        <a:pt x="3348858" y="3193974"/>
                      </a:cubicBezTo>
                      <a:cubicBezTo>
                        <a:pt x="3346712" y="3213292"/>
                        <a:pt x="3144942" y="3305590"/>
                        <a:pt x="3142796" y="3322762"/>
                      </a:cubicBezTo>
                      <a:cubicBezTo>
                        <a:pt x="3140650" y="3339934"/>
                        <a:pt x="3331686" y="3288419"/>
                        <a:pt x="3335979" y="3297005"/>
                      </a:cubicBezTo>
                      <a:cubicBezTo>
                        <a:pt x="3340272" y="3305591"/>
                        <a:pt x="3157821" y="3361399"/>
                        <a:pt x="3168553" y="3374278"/>
                      </a:cubicBezTo>
                      <a:cubicBezTo>
                        <a:pt x="3179285" y="3387157"/>
                        <a:pt x="3396080" y="3363546"/>
                        <a:pt x="3400373" y="3374278"/>
                      </a:cubicBezTo>
                      <a:cubicBezTo>
                        <a:pt x="3404666" y="3385010"/>
                        <a:pt x="3202897" y="3421500"/>
                        <a:pt x="3194311" y="3438672"/>
                      </a:cubicBezTo>
                      <a:cubicBezTo>
                        <a:pt x="3185725" y="3455844"/>
                        <a:pt x="3351005" y="3455844"/>
                        <a:pt x="3348858" y="3477309"/>
                      </a:cubicBezTo>
                      <a:cubicBezTo>
                        <a:pt x="3346712" y="3498774"/>
                        <a:pt x="3179286" y="3548143"/>
                        <a:pt x="3181432" y="3567461"/>
                      </a:cubicBezTo>
                      <a:cubicBezTo>
                        <a:pt x="3183578" y="3586779"/>
                        <a:pt x="3359591" y="3576047"/>
                        <a:pt x="3361737" y="3593219"/>
                      </a:cubicBezTo>
                      <a:cubicBezTo>
                        <a:pt x="3363883" y="3610391"/>
                        <a:pt x="3183579" y="3655467"/>
                        <a:pt x="3194311" y="3670492"/>
                      </a:cubicBezTo>
                      <a:cubicBezTo>
                        <a:pt x="3205043" y="3685517"/>
                        <a:pt x="3423985" y="3670492"/>
                        <a:pt x="3426131" y="3683371"/>
                      </a:cubicBezTo>
                      <a:cubicBezTo>
                        <a:pt x="3428277" y="3696250"/>
                        <a:pt x="3200751" y="3726300"/>
                        <a:pt x="3207190" y="3747765"/>
                      </a:cubicBezTo>
                      <a:cubicBezTo>
                        <a:pt x="3213629" y="3769230"/>
                        <a:pt x="3458329" y="3792841"/>
                        <a:pt x="3464768" y="3812159"/>
                      </a:cubicBezTo>
                      <a:cubicBezTo>
                        <a:pt x="3471207" y="3831477"/>
                        <a:pt x="3239388" y="3837917"/>
                        <a:pt x="3245827" y="3863675"/>
                      </a:cubicBezTo>
                      <a:cubicBezTo>
                        <a:pt x="3252266" y="3889433"/>
                        <a:pt x="3505550" y="3955974"/>
                        <a:pt x="3503404" y="3966706"/>
                      </a:cubicBezTo>
                      <a:cubicBezTo>
                        <a:pt x="3501258" y="3977438"/>
                        <a:pt x="3232948" y="3889432"/>
                        <a:pt x="3232948" y="3928069"/>
                      </a:cubicBezTo>
                      <a:cubicBezTo>
                        <a:pt x="3232948" y="3966706"/>
                        <a:pt x="3484086" y="4189940"/>
                        <a:pt x="3503404" y="4198526"/>
                      </a:cubicBezTo>
                      <a:cubicBezTo>
                        <a:pt x="3522722" y="4207112"/>
                        <a:pt x="3359590" y="3951681"/>
                        <a:pt x="3348858" y="3979585"/>
                      </a:cubicBezTo>
                      <a:cubicBezTo>
                        <a:pt x="3338126" y="4007489"/>
                        <a:pt x="3454035" y="4346633"/>
                        <a:pt x="3439010" y="4365951"/>
                      </a:cubicBezTo>
                      <a:cubicBezTo>
                        <a:pt x="3423985" y="4385269"/>
                        <a:pt x="3310222" y="4134132"/>
                        <a:pt x="3258706" y="4095495"/>
                      </a:cubicBezTo>
                      <a:cubicBezTo>
                        <a:pt x="3207190" y="4056858"/>
                        <a:pt x="3136356" y="4149156"/>
                        <a:pt x="3129917" y="4134131"/>
                      </a:cubicBezTo>
                      <a:cubicBezTo>
                        <a:pt x="3123478" y="4119106"/>
                        <a:pt x="3226508" y="4026808"/>
                        <a:pt x="3220069" y="4005343"/>
                      </a:cubicBezTo>
                      <a:cubicBezTo>
                        <a:pt x="3213630" y="3983878"/>
                        <a:pt x="3106305" y="4026808"/>
                        <a:pt x="3091280" y="4005343"/>
                      </a:cubicBezTo>
                      <a:cubicBezTo>
                        <a:pt x="3076255" y="3983878"/>
                        <a:pt x="3147089" y="3893726"/>
                        <a:pt x="3129917" y="3876554"/>
                      </a:cubicBezTo>
                      <a:cubicBezTo>
                        <a:pt x="3112745" y="3859382"/>
                        <a:pt x="3001128" y="3915191"/>
                        <a:pt x="2988249" y="3902312"/>
                      </a:cubicBezTo>
                      <a:cubicBezTo>
                        <a:pt x="2975370" y="3889433"/>
                        <a:pt x="3063376" y="3803574"/>
                        <a:pt x="3052644" y="3799281"/>
                      </a:cubicBezTo>
                      <a:cubicBezTo>
                        <a:pt x="3041912" y="3794988"/>
                        <a:pt x="2932441" y="3885140"/>
                        <a:pt x="2923855" y="3876554"/>
                      </a:cubicBezTo>
                      <a:cubicBezTo>
                        <a:pt x="2915269" y="3867968"/>
                        <a:pt x="3024739" y="3760644"/>
                        <a:pt x="3001128" y="3747765"/>
                      </a:cubicBezTo>
                      <a:cubicBezTo>
                        <a:pt x="2977517" y="3734886"/>
                        <a:pt x="2803652" y="3814306"/>
                        <a:pt x="2782187" y="3799281"/>
                      </a:cubicBezTo>
                      <a:cubicBezTo>
                        <a:pt x="2760722" y="3784256"/>
                        <a:pt x="2876632" y="3674785"/>
                        <a:pt x="2872339" y="3657613"/>
                      </a:cubicBezTo>
                      <a:cubicBezTo>
                        <a:pt x="2868046" y="3640441"/>
                        <a:pt x="2771455" y="3719861"/>
                        <a:pt x="2756430" y="3696250"/>
                      </a:cubicBezTo>
                      <a:cubicBezTo>
                        <a:pt x="2741405" y="3672639"/>
                        <a:pt x="2810091" y="3528824"/>
                        <a:pt x="2782187" y="3515945"/>
                      </a:cubicBezTo>
                      <a:cubicBezTo>
                        <a:pt x="2754283" y="3503066"/>
                        <a:pt x="2604029" y="3631855"/>
                        <a:pt x="2589004" y="3618976"/>
                      </a:cubicBezTo>
                      <a:cubicBezTo>
                        <a:pt x="2573979" y="3606097"/>
                        <a:pt x="2709207" y="3453697"/>
                        <a:pt x="2692035" y="3438672"/>
                      </a:cubicBezTo>
                      <a:cubicBezTo>
                        <a:pt x="2674863" y="3423647"/>
                        <a:pt x="2490266" y="3548142"/>
                        <a:pt x="2485973" y="3528824"/>
                      </a:cubicBezTo>
                      <a:cubicBezTo>
                        <a:pt x="2481680" y="3509506"/>
                        <a:pt x="2668423" y="3337787"/>
                        <a:pt x="2666277" y="3322762"/>
                      </a:cubicBezTo>
                      <a:cubicBezTo>
                        <a:pt x="2664131" y="3307737"/>
                        <a:pt x="2496705" y="3440818"/>
                        <a:pt x="2473094" y="3438672"/>
                      </a:cubicBezTo>
                      <a:cubicBezTo>
                        <a:pt x="2449483" y="3436526"/>
                        <a:pt x="2541782" y="3320615"/>
                        <a:pt x="2524610" y="3309883"/>
                      </a:cubicBezTo>
                      <a:cubicBezTo>
                        <a:pt x="2507438" y="3299151"/>
                        <a:pt x="2378649" y="3391450"/>
                        <a:pt x="2370063" y="3374278"/>
                      </a:cubicBezTo>
                      <a:cubicBezTo>
                        <a:pt x="2361477" y="3357106"/>
                        <a:pt x="2483826" y="3221877"/>
                        <a:pt x="2473094" y="3206852"/>
                      </a:cubicBezTo>
                      <a:cubicBezTo>
                        <a:pt x="2462362" y="3191827"/>
                        <a:pt x="2320694" y="3299151"/>
                        <a:pt x="2305669" y="3284126"/>
                      </a:cubicBezTo>
                      <a:cubicBezTo>
                        <a:pt x="2290644" y="3269101"/>
                        <a:pt x="2395821" y="3129579"/>
                        <a:pt x="2382942" y="3116700"/>
                      </a:cubicBezTo>
                      <a:cubicBezTo>
                        <a:pt x="2370063" y="3103821"/>
                        <a:pt x="2243421" y="3215438"/>
                        <a:pt x="2228396" y="3206852"/>
                      </a:cubicBezTo>
                      <a:cubicBezTo>
                        <a:pt x="2213371" y="3198266"/>
                        <a:pt x="2312108" y="3073771"/>
                        <a:pt x="2292790" y="3065185"/>
                      </a:cubicBezTo>
                      <a:cubicBezTo>
                        <a:pt x="2273472" y="3056599"/>
                        <a:pt x="2129658" y="3172509"/>
                        <a:pt x="2112486" y="3155337"/>
                      </a:cubicBezTo>
                      <a:cubicBezTo>
                        <a:pt x="2095314" y="3138165"/>
                        <a:pt x="2198345" y="2981472"/>
                        <a:pt x="2189759" y="2962154"/>
                      </a:cubicBezTo>
                      <a:cubicBezTo>
                        <a:pt x="2181173" y="2942836"/>
                        <a:pt x="2080288" y="3063038"/>
                        <a:pt x="2060970" y="3039427"/>
                      </a:cubicBezTo>
                      <a:cubicBezTo>
                        <a:pt x="2041652" y="3015816"/>
                        <a:pt x="2097460" y="2841951"/>
                        <a:pt x="2073849" y="2820486"/>
                      </a:cubicBezTo>
                      <a:cubicBezTo>
                        <a:pt x="2050238" y="2799021"/>
                        <a:pt x="1938621" y="2925663"/>
                        <a:pt x="1919303" y="2910638"/>
                      </a:cubicBezTo>
                      <a:cubicBezTo>
                        <a:pt x="1899985" y="2895613"/>
                        <a:pt x="1975111" y="2749652"/>
                        <a:pt x="1957939" y="2730334"/>
                      </a:cubicBezTo>
                      <a:cubicBezTo>
                        <a:pt x="1940767" y="2711016"/>
                        <a:pt x="1831297" y="2818339"/>
                        <a:pt x="1816272" y="2794728"/>
                      </a:cubicBezTo>
                      <a:cubicBezTo>
                        <a:pt x="1801247" y="2771117"/>
                        <a:pt x="1895691" y="2603691"/>
                        <a:pt x="1867787" y="2588666"/>
                      </a:cubicBezTo>
                      <a:cubicBezTo>
                        <a:pt x="1839883" y="2573641"/>
                        <a:pt x="1670311" y="2721748"/>
                        <a:pt x="1648846" y="2704576"/>
                      </a:cubicBezTo>
                      <a:cubicBezTo>
                        <a:pt x="1627381" y="2687404"/>
                        <a:pt x="1756171" y="2515687"/>
                        <a:pt x="1738999" y="2485636"/>
                      </a:cubicBezTo>
                      <a:cubicBezTo>
                        <a:pt x="1721827" y="2455585"/>
                        <a:pt x="1562987" y="2550030"/>
                        <a:pt x="1545815" y="2524272"/>
                      </a:cubicBezTo>
                      <a:cubicBezTo>
                        <a:pt x="1528643" y="2498514"/>
                        <a:pt x="1650993" y="2341821"/>
                        <a:pt x="1635968" y="2331089"/>
                      </a:cubicBezTo>
                      <a:cubicBezTo>
                        <a:pt x="1620943" y="2320357"/>
                        <a:pt x="1485714" y="2479196"/>
                        <a:pt x="1455663" y="2459878"/>
                      </a:cubicBezTo>
                      <a:cubicBezTo>
                        <a:pt x="1425612" y="2440560"/>
                        <a:pt x="1479274" y="2230204"/>
                        <a:pt x="1455663" y="2215179"/>
                      </a:cubicBezTo>
                      <a:cubicBezTo>
                        <a:pt x="1432052" y="2200154"/>
                        <a:pt x="1333314" y="2386898"/>
                        <a:pt x="1313996" y="2369726"/>
                      </a:cubicBezTo>
                      <a:cubicBezTo>
                        <a:pt x="1294678" y="2352554"/>
                        <a:pt x="1363364" y="2135759"/>
                        <a:pt x="1339753" y="2112148"/>
                      </a:cubicBezTo>
                      <a:cubicBezTo>
                        <a:pt x="1316142" y="2088537"/>
                        <a:pt x="1187353" y="2249523"/>
                        <a:pt x="1172328" y="2228058"/>
                      </a:cubicBezTo>
                      <a:cubicBezTo>
                        <a:pt x="1157303" y="2206593"/>
                        <a:pt x="1268919" y="1994091"/>
                        <a:pt x="1249601" y="1983359"/>
                      </a:cubicBezTo>
                      <a:cubicBezTo>
                        <a:pt x="1230283" y="1972627"/>
                        <a:pt x="1075736" y="2174396"/>
                        <a:pt x="1056418" y="2163664"/>
                      </a:cubicBezTo>
                      <a:cubicBezTo>
                        <a:pt x="1037100" y="2152932"/>
                        <a:pt x="1148716" y="1925404"/>
                        <a:pt x="1133691" y="1918965"/>
                      </a:cubicBezTo>
                      <a:cubicBezTo>
                        <a:pt x="1118666" y="1912526"/>
                        <a:pt x="981291" y="2137906"/>
                        <a:pt x="966266" y="2125027"/>
                      </a:cubicBezTo>
                      <a:cubicBezTo>
                        <a:pt x="951241" y="2112148"/>
                        <a:pt x="1065004" y="1863157"/>
                        <a:pt x="1043539" y="1841692"/>
                      </a:cubicBezTo>
                      <a:cubicBezTo>
                        <a:pt x="1022074" y="1820227"/>
                        <a:pt x="854649" y="2021996"/>
                        <a:pt x="837477" y="1996238"/>
                      </a:cubicBezTo>
                      <a:cubicBezTo>
                        <a:pt x="820305" y="1970480"/>
                        <a:pt x="957680" y="1706463"/>
                        <a:pt x="940508" y="1687145"/>
                      </a:cubicBezTo>
                      <a:cubicBezTo>
                        <a:pt x="923336" y="1667827"/>
                        <a:pt x="758057" y="1899646"/>
                        <a:pt x="734446" y="1880328"/>
                      </a:cubicBezTo>
                      <a:cubicBezTo>
                        <a:pt x="710835" y="1861010"/>
                        <a:pt x="818159" y="1584115"/>
                        <a:pt x="798841" y="1571236"/>
                      </a:cubicBezTo>
                      <a:cubicBezTo>
                        <a:pt x="779523" y="1558357"/>
                        <a:pt x="642148" y="1822373"/>
                        <a:pt x="618537" y="1803055"/>
                      </a:cubicBezTo>
                      <a:cubicBezTo>
                        <a:pt x="594926" y="1783737"/>
                        <a:pt x="678638" y="1463912"/>
                        <a:pt x="657173" y="1455326"/>
                      </a:cubicBezTo>
                      <a:cubicBezTo>
                        <a:pt x="635708" y="1446740"/>
                        <a:pt x="502627" y="1768712"/>
                        <a:pt x="489748" y="1751540"/>
                      </a:cubicBezTo>
                      <a:cubicBezTo>
                        <a:pt x="476869" y="1734368"/>
                        <a:pt x="601365" y="1373760"/>
                        <a:pt x="579900" y="1352295"/>
                      </a:cubicBezTo>
                      <a:cubicBezTo>
                        <a:pt x="558435" y="1330830"/>
                        <a:pt x="373838" y="1635630"/>
                        <a:pt x="360959" y="1622751"/>
                      </a:cubicBezTo>
                      <a:cubicBezTo>
                        <a:pt x="348080" y="1609872"/>
                        <a:pt x="528385" y="1311511"/>
                        <a:pt x="502627" y="1275021"/>
                      </a:cubicBezTo>
                      <a:cubicBezTo>
                        <a:pt x="476869" y="1238531"/>
                        <a:pt x="236464" y="1433861"/>
                        <a:pt x="206413" y="1403810"/>
                      </a:cubicBezTo>
                      <a:cubicBezTo>
                        <a:pt x="176362" y="1373759"/>
                        <a:pt x="352373" y="1120475"/>
                        <a:pt x="322322" y="1094717"/>
                      </a:cubicBezTo>
                      <a:cubicBezTo>
                        <a:pt x="292271" y="1068959"/>
                        <a:pt x="41133" y="1257850"/>
                        <a:pt x="26108" y="1249264"/>
                      </a:cubicBezTo>
                      <a:cubicBezTo>
                        <a:pt x="11083" y="1240678"/>
                        <a:pt x="236463" y="1079692"/>
                        <a:pt x="232170" y="1043202"/>
                      </a:cubicBezTo>
                      <a:cubicBezTo>
                        <a:pt x="227877" y="1006712"/>
                        <a:pt x="-10381" y="1047495"/>
                        <a:pt x="351" y="1030323"/>
                      </a:cubicBezTo>
                      <a:cubicBezTo>
                        <a:pt x="11083" y="1013151"/>
                        <a:pt x="249342" y="972368"/>
                        <a:pt x="296565" y="940171"/>
                      </a:cubicBezTo>
                      <a:cubicBezTo>
                        <a:pt x="343787" y="907974"/>
                        <a:pt x="266514" y="839286"/>
                        <a:pt x="283686" y="837140"/>
                      </a:cubicBezTo>
                      <a:cubicBezTo>
                        <a:pt x="300858" y="834994"/>
                        <a:pt x="380278" y="938024"/>
                        <a:pt x="399596" y="927292"/>
                      </a:cubicBezTo>
                      <a:cubicBezTo>
                        <a:pt x="418914" y="916560"/>
                        <a:pt x="382424" y="734108"/>
                        <a:pt x="399596" y="772745"/>
                      </a:cubicBezTo>
                      <a:cubicBezTo>
                        <a:pt x="416768" y="811382"/>
                        <a:pt x="479016" y="1171991"/>
                        <a:pt x="502627" y="1159112"/>
                      </a:cubicBezTo>
                      <a:cubicBezTo>
                        <a:pt x="526238" y="1146233"/>
                        <a:pt x="502627" y="729816"/>
                        <a:pt x="541263" y="695472"/>
                      </a:cubicBezTo>
                      <a:cubicBezTo>
                        <a:pt x="579899" y="661128"/>
                        <a:pt x="693663" y="972368"/>
                        <a:pt x="734446" y="953050"/>
                      </a:cubicBezTo>
                      <a:cubicBezTo>
                        <a:pt x="775229" y="933732"/>
                        <a:pt x="736593" y="609613"/>
                        <a:pt x="785962" y="579562"/>
                      </a:cubicBezTo>
                      <a:cubicBezTo>
                        <a:pt x="835331" y="549511"/>
                        <a:pt x="983437" y="794210"/>
                        <a:pt x="1030660" y="772745"/>
                      </a:cubicBezTo>
                      <a:cubicBezTo>
                        <a:pt x="1077882" y="751280"/>
                        <a:pt x="1030660" y="480825"/>
                        <a:pt x="1069297" y="450774"/>
                      </a:cubicBezTo>
                      <a:cubicBezTo>
                        <a:pt x="1107934" y="420723"/>
                        <a:pt x="1219550" y="616052"/>
                        <a:pt x="1262480" y="592441"/>
                      </a:cubicBezTo>
                      <a:cubicBezTo>
                        <a:pt x="1305410" y="568830"/>
                        <a:pt x="1283945" y="315545"/>
                        <a:pt x="1326875" y="309106"/>
                      </a:cubicBezTo>
                      <a:cubicBezTo>
                        <a:pt x="1369805" y="302667"/>
                        <a:pt x="1470689" y="575270"/>
                        <a:pt x="1520058" y="553805"/>
                      </a:cubicBezTo>
                      <a:cubicBezTo>
                        <a:pt x="1569427" y="532340"/>
                        <a:pt x="1597331" y="201782"/>
                        <a:pt x="1623089" y="180317"/>
                      </a:cubicBezTo>
                      <a:cubicBezTo>
                        <a:pt x="1648847" y="158852"/>
                        <a:pt x="1661725" y="291934"/>
                        <a:pt x="1674604" y="42501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1775882" y="1197406"/>
                <a:ext cx="3341889" cy="4367344"/>
                <a:chOff x="1745266" y="1120449"/>
                <a:chExt cx="3540069" cy="4431751"/>
              </a:xfrm>
            </p:grpSpPr>
            <p:sp>
              <p:nvSpPr>
                <p:cNvPr id="7" name="任意多边形 6"/>
                <p:cNvSpPr/>
                <p:nvPr/>
              </p:nvSpPr>
              <p:spPr>
                <a:xfrm>
                  <a:off x="1745266" y="1133184"/>
                  <a:ext cx="3540069" cy="4419016"/>
                </a:xfrm>
                <a:custGeom>
                  <a:avLst/>
                  <a:gdLst>
                    <a:gd name="connsiteX0" fmla="*/ 109292 w 3540069"/>
                    <a:gd name="connsiteY0" fmla="*/ 1326681 h 4419016"/>
                    <a:gd name="connsiteX1" fmla="*/ 1925213 w 3540069"/>
                    <a:gd name="connsiteY1" fmla="*/ 335008 h 4419016"/>
                    <a:gd name="connsiteX2" fmla="*/ 2388852 w 3540069"/>
                    <a:gd name="connsiteY2" fmla="*/ 489554 h 4419016"/>
                    <a:gd name="connsiteX3" fmla="*/ 2839613 w 3540069"/>
                    <a:gd name="connsiteY3" fmla="*/ 1893351 h 4419016"/>
                    <a:gd name="connsiteX4" fmla="*/ 3251737 w 3540069"/>
                    <a:gd name="connsiteY4" fmla="*/ 3812303 h 4419016"/>
                    <a:gd name="connsiteX5" fmla="*/ 2891128 w 3540069"/>
                    <a:gd name="connsiteY5" fmla="*/ 3567605 h 4419016"/>
                    <a:gd name="connsiteX6" fmla="*/ 766114 w 3540069"/>
                    <a:gd name="connsiteY6" fmla="*/ 1468348 h 4419016"/>
                    <a:gd name="connsiteX7" fmla="*/ 405506 w 3540069"/>
                    <a:gd name="connsiteY7" fmla="*/ 901678 h 4419016"/>
                    <a:gd name="connsiteX8" fmla="*/ 2208548 w 3540069"/>
                    <a:gd name="connsiteY8" fmla="*/ 157 h 4419016"/>
                    <a:gd name="connsiteX9" fmla="*/ 2826734 w 3540069"/>
                    <a:gd name="connsiteY9" fmla="*/ 863041 h 4419016"/>
                    <a:gd name="connsiteX10" fmla="*/ 3509314 w 3540069"/>
                    <a:gd name="connsiteY10" fmla="*/ 4082760 h 4419016"/>
                    <a:gd name="connsiteX11" fmla="*/ 3225979 w 3540069"/>
                    <a:gd name="connsiteY11" fmla="*/ 4147154 h 4419016"/>
                    <a:gd name="connsiteX12" fmla="*/ 1525968 w 3540069"/>
                    <a:gd name="connsiteY12" fmla="*/ 2550174 h 4419016"/>
                    <a:gd name="connsiteX13" fmla="*/ 6261 w 3540069"/>
                    <a:gd name="connsiteY13" fmla="*/ 1197892 h 4419016"/>
                    <a:gd name="connsiteX14" fmla="*/ 1088086 w 3540069"/>
                    <a:gd name="connsiteY14" fmla="*/ 463796 h 4419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40069" h="4419016">
                      <a:moveTo>
                        <a:pt x="109292" y="1326681"/>
                      </a:moveTo>
                      <a:cubicBezTo>
                        <a:pt x="827289" y="900605"/>
                        <a:pt x="1545286" y="474529"/>
                        <a:pt x="1925213" y="335008"/>
                      </a:cubicBezTo>
                      <a:cubicBezTo>
                        <a:pt x="2305140" y="195487"/>
                        <a:pt x="2236452" y="229830"/>
                        <a:pt x="2388852" y="489554"/>
                      </a:cubicBezTo>
                      <a:cubicBezTo>
                        <a:pt x="2541252" y="749278"/>
                        <a:pt x="2695799" y="1339560"/>
                        <a:pt x="2839613" y="1893351"/>
                      </a:cubicBezTo>
                      <a:cubicBezTo>
                        <a:pt x="2983427" y="2447142"/>
                        <a:pt x="3243151" y="3533261"/>
                        <a:pt x="3251737" y="3812303"/>
                      </a:cubicBezTo>
                      <a:cubicBezTo>
                        <a:pt x="3260323" y="4091345"/>
                        <a:pt x="3305398" y="3958264"/>
                        <a:pt x="2891128" y="3567605"/>
                      </a:cubicBezTo>
                      <a:cubicBezTo>
                        <a:pt x="2476858" y="3176946"/>
                        <a:pt x="1180384" y="1912669"/>
                        <a:pt x="766114" y="1468348"/>
                      </a:cubicBezTo>
                      <a:cubicBezTo>
                        <a:pt x="351844" y="1024027"/>
                        <a:pt x="165100" y="1146376"/>
                        <a:pt x="405506" y="901678"/>
                      </a:cubicBezTo>
                      <a:cubicBezTo>
                        <a:pt x="645912" y="656979"/>
                        <a:pt x="1805010" y="6596"/>
                        <a:pt x="2208548" y="157"/>
                      </a:cubicBezTo>
                      <a:cubicBezTo>
                        <a:pt x="2612086" y="-6283"/>
                        <a:pt x="2609940" y="182607"/>
                        <a:pt x="2826734" y="863041"/>
                      </a:cubicBezTo>
                      <a:cubicBezTo>
                        <a:pt x="3043528" y="1543475"/>
                        <a:pt x="3442773" y="3535408"/>
                        <a:pt x="3509314" y="4082760"/>
                      </a:cubicBezTo>
                      <a:cubicBezTo>
                        <a:pt x="3575855" y="4630112"/>
                        <a:pt x="3556537" y="4402585"/>
                        <a:pt x="3225979" y="4147154"/>
                      </a:cubicBezTo>
                      <a:cubicBezTo>
                        <a:pt x="2895421" y="3891723"/>
                        <a:pt x="2062588" y="3041718"/>
                        <a:pt x="1525968" y="2550174"/>
                      </a:cubicBezTo>
                      <a:cubicBezTo>
                        <a:pt x="989348" y="2058630"/>
                        <a:pt x="79241" y="1545622"/>
                        <a:pt x="6261" y="1197892"/>
                      </a:cubicBezTo>
                      <a:cubicBezTo>
                        <a:pt x="-66719" y="850162"/>
                        <a:pt x="510683" y="656979"/>
                        <a:pt x="1088086" y="46379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1764055" y="1120449"/>
                  <a:ext cx="3504991" cy="4367009"/>
                </a:xfrm>
                <a:custGeom>
                  <a:avLst/>
                  <a:gdLst>
                    <a:gd name="connsiteX0" fmla="*/ 1713241 w 3504991"/>
                    <a:gd name="connsiteY0" fmla="*/ 115923 h 4367009"/>
                    <a:gd name="connsiteX1" fmla="*/ 1829151 w 3504991"/>
                    <a:gd name="connsiteY1" fmla="*/ 399258 h 4367009"/>
                    <a:gd name="connsiteX2" fmla="*/ 1880666 w 3504991"/>
                    <a:gd name="connsiteY2" fmla="*/ 77286 h 4367009"/>
                    <a:gd name="connsiteX3" fmla="*/ 1983697 w 3504991"/>
                    <a:gd name="connsiteY3" fmla="*/ 334864 h 4367009"/>
                    <a:gd name="connsiteX4" fmla="*/ 2035213 w 3504991"/>
                    <a:gd name="connsiteY4" fmla="*/ 51528 h 4367009"/>
                    <a:gd name="connsiteX5" fmla="*/ 2125365 w 3504991"/>
                    <a:gd name="connsiteY5" fmla="*/ 283348 h 4367009"/>
                    <a:gd name="connsiteX6" fmla="*/ 2176880 w 3504991"/>
                    <a:gd name="connsiteY6" fmla="*/ 13 h 4367009"/>
                    <a:gd name="connsiteX7" fmla="*/ 2241275 w 3504991"/>
                    <a:gd name="connsiteY7" fmla="*/ 270469 h 4367009"/>
                    <a:gd name="connsiteX8" fmla="*/ 2357184 w 3504991"/>
                    <a:gd name="connsiteY8" fmla="*/ 77286 h 4367009"/>
                    <a:gd name="connsiteX9" fmla="*/ 2344306 w 3504991"/>
                    <a:gd name="connsiteY9" fmla="*/ 386379 h 4367009"/>
                    <a:gd name="connsiteX10" fmla="*/ 2550368 w 3504991"/>
                    <a:gd name="connsiteY10" fmla="*/ 167438 h 4367009"/>
                    <a:gd name="connsiteX11" fmla="*/ 2421579 w 3504991"/>
                    <a:gd name="connsiteY11" fmla="*/ 579562 h 4367009"/>
                    <a:gd name="connsiteX12" fmla="*/ 2614762 w 3504991"/>
                    <a:gd name="connsiteY12" fmla="*/ 373500 h 4367009"/>
                    <a:gd name="connsiteX13" fmla="*/ 2498852 w 3504991"/>
                    <a:gd name="connsiteY13" fmla="*/ 721230 h 4367009"/>
                    <a:gd name="connsiteX14" fmla="*/ 2692035 w 3504991"/>
                    <a:gd name="connsiteY14" fmla="*/ 553805 h 4367009"/>
                    <a:gd name="connsiteX15" fmla="*/ 2563246 w 3504991"/>
                    <a:gd name="connsiteY15" fmla="*/ 837140 h 4367009"/>
                    <a:gd name="connsiteX16" fmla="*/ 2795066 w 3504991"/>
                    <a:gd name="connsiteY16" fmla="*/ 695472 h 4367009"/>
                    <a:gd name="connsiteX17" fmla="*/ 2550368 w 3504991"/>
                    <a:gd name="connsiteY17" fmla="*/ 978807 h 4367009"/>
                    <a:gd name="connsiteX18" fmla="*/ 2782187 w 3504991"/>
                    <a:gd name="connsiteY18" fmla="*/ 914413 h 4367009"/>
                    <a:gd name="connsiteX19" fmla="*/ 2601883 w 3504991"/>
                    <a:gd name="connsiteY19" fmla="*/ 1171990 h 4367009"/>
                    <a:gd name="connsiteX20" fmla="*/ 2807945 w 3504991"/>
                    <a:gd name="connsiteY20" fmla="*/ 1056081 h 4367009"/>
                    <a:gd name="connsiteX21" fmla="*/ 2692035 w 3504991"/>
                    <a:gd name="connsiteY21" fmla="*/ 1287900 h 4367009"/>
                    <a:gd name="connsiteX22" fmla="*/ 2898097 w 3504991"/>
                    <a:gd name="connsiteY22" fmla="*/ 1223506 h 4367009"/>
                    <a:gd name="connsiteX23" fmla="*/ 2743551 w 3504991"/>
                    <a:gd name="connsiteY23" fmla="*/ 1429568 h 4367009"/>
                    <a:gd name="connsiteX24" fmla="*/ 2923855 w 3504991"/>
                    <a:gd name="connsiteY24" fmla="*/ 1300779 h 4367009"/>
                    <a:gd name="connsiteX25" fmla="*/ 2769308 w 3504991"/>
                    <a:gd name="connsiteY25" fmla="*/ 1584114 h 4367009"/>
                    <a:gd name="connsiteX26" fmla="*/ 2949613 w 3504991"/>
                    <a:gd name="connsiteY26" fmla="*/ 1532599 h 4367009"/>
                    <a:gd name="connsiteX27" fmla="*/ 2820824 w 3504991"/>
                    <a:gd name="connsiteY27" fmla="*/ 1803055 h 4367009"/>
                    <a:gd name="connsiteX28" fmla="*/ 3026886 w 3504991"/>
                    <a:gd name="connsiteY28" fmla="*/ 1777297 h 4367009"/>
                    <a:gd name="connsiteX29" fmla="*/ 2872339 w 3504991"/>
                    <a:gd name="connsiteY29" fmla="*/ 1931844 h 4367009"/>
                    <a:gd name="connsiteX30" fmla="*/ 3091280 w 3504991"/>
                    <a:gd name="connsiteY30" fmla="*/ 1893207 h 4367009"/>
                    <a:gd name="connsiteX31" fmla="*/ 2872339 w 3504991"/>
                    <a:gd name="connsiteY31" fmla="*/ 2112148 h 4367009"/>
                    <a:gd name="connsiteX32" fmla="*/ 3104159 w 3504991"/>
                    <a:gd name="connsiteY32" fmla="*/ 2021996 h 4367009"/>
                    <a:gd name="connsiteX33" fmla="*/ 2949613 w 3504991"/>
                    <a:gd name="connsiteY33" fmla="*/ 2266695 h 4367009"/>
                    <a:gd name="connsiteX34" fmla="*/ 3129917 w 3504991"/>
                    <a:gd name="connsiteY34" fmla="*/ 2189421 h 4367009"/>
                    <a:gd name="connsiteX35" fmla="*/ 2962491 w 3504991"/>
                    <a:gd name="connsiteY35" fmla="*/ 2434120 h 4367009"/>
                    <a:gd name="connsiteX36" fmla="*/ 3168553 w 3504991"/>
                    <a:gd name="connsiteY36" fmla="*/ 2343968 h 4367009"/>
                    <a:gd name="connsiteX37" fmla="*/ 3001128 w 3504991"/>
                    <a:gd name="connsiteY37" fmla="*/ 2562909 h 4367009"/>
                    <a:gd name="connsiteX38" fmla="*/ 3207190 w 3504991"/>
                    <a:gd name="connsiteY38" fmla="*/ 2485636 h 4367009"/>
                    <a:gd name="connsiteX39" fmla="*/ 3026886 w 3504991"/>
                    <a:gd name="connsiteY39" fmla="*/ 2614424 h 4367009"/>
                    <a:gd name="connsiteX40" fmla="*/ 3245827 w 3504991"/>
                    <a:gd name="connsiteY40" fmla="*/ 2588666 h 4367009"/>
                    <a:gd name="connsiteX41" fmla="*/ 3026886 w 3504991"/>
                    <a:gd name="connsiteY41" fmla="*/ 2743213 h 4367009"/>
                    <a:gd name="connsiteX42" fmla="*/ 3220069 w 3504991"/>
                    <a:gd name="connsiteY42" fmla="*/ 2704576 h 4367009"/>
                    <a:gd name="connsiteX43" fmla="*/ 3065522 w 3504991"/>
                    <a:gd name="connsiteY43" fmla="*/ 2820486 h 4367009"/>
                    <a:gd name="connsiteX44" fmla="*/ 3245827 w 3504991"/>
                    <a:gd name="connsiteY44" fmla="*/ 2807607 h 4367009"/>
                    <a:gd name="connsiteX45" fmla="*/ 3052644 w 3504991"/>
                    <a:gd name="connsiteY45" fmla="*/ 2949275 h 4367009"/>
                    <a:gd name="connsiteX46" fmla="*/ 3271584 w 3504991"/>
                    <a:gd name="connsiteY46" fmla="*/ 2897759 h 4367009"/>
                    <a:gd name="connsiteX47" fmla="*/ 3091280 w 3504991"/>
                    <a:gd name="connsiteY47" fmla="*/ 3065185 h 4367009"/>
                    <a:gd name="connsiteX48" fmla="*/ 3258706 w 3504991"/>
                    <a:gd name="connsiteY48" fmla="*/ 3013669 h 4367009"/>
                    <a:gd name="connsiteX49" fmla="*/ 3142796 w 3504991"/>
                    <a:gd name="connsiteY49" fmla="*/ 3142458 h 4367009"/>
                    <a:gd name="connsiteX50" fmla="*/ 3310221 w 3504991"/>
                    <a:gd name="connsiteY50" fmla="*/ 3103821 h 4367009"/>
                    <a:gd name="connsiteX51" fmla="*/ 3155675 w 3504991"/>
                    <a:gd name="connsiteY51" fmla="*/ 3206852 h 4367009"/>
                    <a:gd name="connsiteX52" fmla="*/ 3348858 w 3504991"/>
                    <a:gd name="connsiteY52" fmla="*/ 3193974 h 4367009"/>
                    <a:gd name="connsiteX53" fmla="*/ 3142796 w 3504991"/>
                    <a:gd name="connsiteY53" fmla="*/ 3322762 h 4367009"/>
                    <a:gd name="connsiteX54" fmla="*/ 3335979 w 3504991"/>
                    <a:gd name="connsiteY54" fmla="*/ 3297005 h 4367009"/>
                    <a:gd name="connsiteX55" fmla="*/ 3168553 w 3504991"/>
                    <a:gd name="connsiteY55" fmla="*/ 3374278 h 4367009"/>
                    <a:gd name="connsiteX56" fmla="*/ 3400373 w 3504991"/>
                    <a:gd name="connsiteY56" fmla="*/ 3374278 h 4367009"/>
                    <a:gd name="connsiteX57" fmla="*/ 3194311 w 3504991"/>
                    <a:gd name="connsiteY57" fmla="*/ 3438672 h 4367009"/>
                    <a:gd name="connsiteX58" fmla="*/ 3348858 w 3504991"/>
                    <a:gd name="connsiteY58" fmla="*/ 3477309 h 4367009"/>
                    <a:gd name="connsiteX59" fmla="*/ 3181432 w 3504991"/>
                    <a:gd name="connsiteY59" fmla="*/ 3567461 h 4367009"/>
                    <a:gd name="connsiteX60" fmla="*/ 3361737 w 3504991"/>
                    <a:gd name="connsiteY60" fmla="*/ 3593219 h 4367009"/>
                    <a:gd name="connsiteX61" fmla="*/ 3194311 w 3504991"/>
                    <a:gd name="connsiteY61" fmla="*/ 3670492 h 4367009"/>
                    <a:gd name="connsiteX62" fmla="*/ 3426131 w 3504991"/>
                    <a:gd name="connsiteY62" fmla="*/ 3683371 h 4367009"/>
                    <a:gd name="connsiteX63" fmla="*/ 3207190 w 3504991"/>
                    <a:gd name="connsiteY63" fmla="*/ 3747765 h 4367009"/>
                    <a:gd name="connsiteX64" fmla="*/ 3464768 w 3504991"/>
                    <a:gd name="connsiteY64" fmla="*/ 3812159 h 4367009"/>
                    <a:gd name="connsiteX65" fmla="*/ 3245827 w 3504991"/>
                    <a:gd name="connsiteY65" fmla="*/ 3863675 h 4367009"/>
                    <a:gd name="connsiteX66" fmla="*/ 3503404 w 3504991"/>
                    <a:gd name="connsiteY66" fmla="*/ 3966706 h 4367009"/>
                    <a:gd name="connsiteX67" fmla="*/ 3232948 w 3504991"/>
                    <a:gd name="connsiteY67" fmla="*/ 3928069 h 4367009"/>
                    <a:gd name="connsiteX68" fmla="*/ 3503404 w 3504991"/>
                    <a:gd name="connsiteY68" fmla="*/ 4198526 h 4367009"/>
                    <a:gd name="connsiteX69" fmla="*/ 3348858 w 3504991"/>
                    <a:gd name="connsiteY69" fmla="*/ 3979585 h 4367009"/>
                    <a:gd name="connsiteX70" fmla="*/ 3439010 w 3504991"/>
                    <a:gd name="connsiteY70" fmla="*/ 4365951 h 4367009"/>
                    <a:gd name="connsiteX71" fmla="*/ 3258706 w 3504991"/>
                    <a:gd name="connsiteY71" fmla="*/ 4095495 h 4367009"/>
                    <a:gd name="connsiteX72" fmla="*/ 3129917 w 3504991"/>
                    <a:gd name="connsiteY72" fmla="*/ 4134131 h 4367009"/>
                    <a:gd name="connsiteX73" fmla="*/ 3220069 w 3504991"/>
                    <a:gd name="connsiteY73" fmla="*/ 4005343 h 4367009"/>
                    <a:gd name="connsiteX74" fmla="*/ 3091280 w 3504991"/>
                    <a:gd name="connsiteY74" fmla="*/ 4005343 h 4367009"/>
                    <a:gd name="connsiteX75" fmla="*/ 3129917 w 3504991"/>
                    <a:gd name="connsiteY75" fmla="*/ 3876554 h 4367009"/>
                    <a:gd name="connsiteX76" fmla="*/ 2988249 w 3504991"/>
                    <a:gd name="connsiteY76" fmla="*/ 3902312 h 4367009"/>
                    <a:gd name="connsiteX77" fmla="*/ 3052644 w 3504991"/>
                    <a:gd name="connsiteY77" fmla="*/ 3799281 h 4367009"/>
                    <a:gd name="connsiteX78" fmla="*/ 2923855 w 3504991"/>
                    <a:gd name="connsiteY78" fmla="*/ 3876554 h 4367009"/>
                    <a:gd name="connsiteX79" fmla="*/ 3001128 w 3504991"/>
                    <a:gd name="connsiteY79" fmla="*/ 3747765 h 4367009"/>
                    <a:gd name="connsiteX80" fmla="*/ 2782187 w 3504991"/>
                    <a:gd name="connsiteY80" fmla="*/ 3799281 h 4367009"/>
                    <a:gd name="connsiteX81" fmla="*/ 2872339 w 3504991"/>
                    <a:gd name="connsiteY81" fmla="*/ 3657613 h 4367009"/>
                    <a:gd name="connsiteX82" fmla="*/ 2756430 w 3504991"/>
                    <a:gd name="connsiteY82" fmla="*/ 3696250 h 4367009"/>
                    <a:gd name="connsiteX83" fmla="*/ 2782187 w 3504991"/>
                    <a:gd name="connsiteY83" fmla="*/ 3515945 h 4367009"/>
                    <a:gd name="connsiteX84" fmla="*/ 2589004 w 3504991"/>
                    <a:gd name="connsiteY84" fmla="*/ 3618976 h 4367009"/>
                    <a:gd name="connsiteX85" fmla="*/ 2692035 w 3504991"/>
                    <a:gd name="connsiteY85" fmla="*/ 3438672 h 4367009"/>
                    <a:gd name="connsiteX86" fmla="*/ 2485973 w 3504991"/>
                    <a:gd name="connsiteY86" fmla="*/ 3528824 h 4367009"/>
                    <a:gd name="connsiteX87" fmla="*/ 2666277 w 3504991"/>
                    <a:gd name="connsiteY87" fmla="*/ 3322762 h 4367009"/>
                    <a:gd name="connsiteX88" fmla="*/ 2473094 w 3504991"/>
                    <a:gd name="connsiteY88" fmla="*/ 3438672 h 4367009"/>
                    <a:gd name="connsiteX89" fmla="*/ 2524610 w 3504991"/>
                    <a:gd name="connsiteY89" fmla="*/ 3309883 h 4367009"/>
                    <a:gd name="connsiteX90" fmla="*/ 2370063 w 3504991"/>
                    <a:gd name="connsiteY90" fmla="*/ 3374278 h 4367009"/>
                    <a:gd name="connsiteX91" fmla="*/ 2473094 w 3504991"/>
                    <a:gd name="connsiteY91" fmla="*/ 3206852 h 4367009"/>
                    <a:gd name="connsiteX92" fmla="*/ 2305669 w 3504991"/>
                    <a:gd name="connsiteY92" fmla="*/ 3284126 h 4367009"/>
                    <a:gd name="connsiteX93" fmla="*/ 2382942 w 3504991"/>
                    <a:gd name="connsiteY93" fmla="*/ 3116700 h 4367009"/>
                    <a:gd name="connsiteX94" fmla="*/ 2228396 w 3504991"/>
                    <a:gd name="connsiteY94" fmla="*/ 3206852 h 4367009"/>
                    <a:gd name="connsiteX95" fmla="*/ 2292790 w 3504991"/>
                    <a:gd name="connsiteY95" fmla="*/ 3065185 h 4367009"/>
                    <a:gd name="connsiteX96" fmla="*/ 2112486 w 3504991"/>
                    <a:gd name="connsiteY96" fmla="*/ 3155337 h 4367009"/>
                    <a:gd name="connsiteX97" fmla="*/ 2189759 w 3504991"/>
                    <a:gd name="connsiteY97" fmla="*/ 2962154 h 4367009"/>
                    <a:gd name="connsiteX98" fmla="*/ 2060970 w 3504991"/>
                    <a:gd name="connsiteY98" fmla="*/ 3039427 h 4367009"/>
                    <a:gd name="connsiteX99" fmla="*/ 2073849 w 3504991"/>
                    <a:gd name="connsiteY99" fmla="*/ 2820486 h 4367009"/>
                    <a:gd name="connsiteX100" fmla="*/ 1919303 w 3504991"/>
                    <a:gd name="connsiteY100" fmla="*/ 2910638 h 4367009"/>
                    <a:gd name="connsiteX101" fmla="*/ 1957939 w 3504991"/>
                    <a:gd name="connsiteY101" fmla="*/ 2730334 h 4367009"/>
                    <a:gd name="connsiteX102" fmla="*/ 1816272 w 3504991"/>
                    <a:gd name="connsiteY102" fmla="*/ 2794728 h 4367009"/>
                    <a:gd name="connsiteX103" fmla="*/ 1867787 w 3504991"/>
                    <a:gd name="connsiteY103" fmla="*/ 2588666 h 4367009"/>
                    <a:gd name="connsiteX104" fmla="*/ 1648846 w 3504991"/>
                    <a:gd name="connsiteY104" fmla="*/ 2704576 h 4367009"/>
                    <a:gd name="connsiteX105" fmla="*/ 1738999 w 3504991"/>
                    <a:gd name="connsiteY105" fmla="*/ 2485636 h 4367009"/>
                    <a:gd name="connsiteX106" fmla="*/ 1545815 w 3504991"/>
                    <a:gd name="connsiteY106" fmla="*/ 2524272 h 4367009"/>
                    <a:gd name="connsiteX107" fmla="*/ 1635968 w 3504991"/>
                    <a:gd name="connsiteY107" fmla="*/ 2331089 h 4367009"/>
                    <a:gd name="connsiteX108" fmla="*/ 1455663 w 3504991"/>
                    <a:gd name="connsiteY108" fmla="*/ 2459878 h 4367009"/>
                    <a:gd name="connsiteX109" fmla="*/ 1455663 w 3504991"/>
                    <a:gd name="connsiteY109" fmla="*/ 2215179 h 4367009"/>
                    <a:gd name="connsiteX110" fmla="*/ 1313996 w 3504991"/>
                    <a:gd name="connsiteY110" fmla="*/ 2369726 h 4367009"/>
                    <a:gd name="connsiteX111" fmla="*/ 1339753 w 3504991"/>
                    <a:gd name="connsiteY111" fmla="*/ 2112148 h 4367009"/>
                    <a:gd name="connsiteX112" fmla="*/ 1172328 w 3504991"/>
                    <a:gd name="connsiteY112" fmla="*/ 2228058 h 4367009"/>
                    <a:gd name="connsiteX113" fmla="*/ 1249601 w 3504991"/>
                    <a:gd name="connsiteY113" fmla="*/ 1983359 h 4367009"/>
                    <a:gd name="connsiteX114" fmla="*/ 1056418 w 3504991"/>
                    <a:gd name="connsiteY114" fmla="*/ 2163664 h 4367009"/>
                    <a:gd name="connsiteX115" fmla="*/ 1133691 w 3504991"/>
                    <a:gd name="connsiteY115" fmla="*/ 1918965 h 4367009"/>
                    <a:gd name="connsiteX116" fmla="*/ 966266 w 3504991"/>
                    <a:gd name="connsiteY116" fmla="*/ 2125027 h 4367009"/>
                    <a:gd name="connsiteX117" fmla="*/ 1043539 w 3504991"/>
                    <a:gd name="connsiteY117" fmla="*/ 1841692 h 4367009"/>
                    <a:gd name="connsiteX118" fmla="*/ 837477 w 3504991"/>
                    <a:gd name="connsiteY118" fmla="*/ 1996238 h 4367009"/>
                    <a:gd name="connsiteX119" fmla="*/ 940508 w 3504991"/>
                    <a:gd name="connsiteY119" fmla="*/ 1687145 h 4367009"/>
                    <a:gd name="connsiteX120" fmla="*/ 734446 w 3504991"/>
                    <a:gd name="connsiteY120" fmla="*/ 1880328 h 4367009"/>
                    <a:gd name="connsiteX121" fmla="*/ 798841 w 3504991"/>
                    <a:gd name="connsiteY121" fmla="*/ 1571236 h 4367009"/>
                    <a:gd name="connsiteX122" fmla="*/ 618537 w 3504991"/>
                    <a:gd name="connsiteY122" fmla="*/ 1803055 h 4367009"/>
                    <a:gd name="connsiteX123" fmla="*/ 657173 w 3504991"/>
                    <a:gd name="connsiteY123" fmla="*/ 1455326 h 4367009"/>
                    <a:gd name="connsiteX124" fmla="*/ 489748 w 3504991"/>
                    <a:gd name="connsiteY124" fmla="*/ 1751540 h 4367009"/>
                    <a:gd name="connsiteX125" fmla="*/ 579900 w 3504991"/>
                    <a:gd name="connsiteY125" fmla="*/ 1352295 h 4367009"/>
                    <a:gd name="connsiteX126" fmla="*/ 360959 w 3504991"/>
                    <a:gd name="connsiteY126" fmla="*/ 1622751 h 4367009"/>
                    <a:gd name="connsiteX127" fmla="*/ 502627 w 3504991"/>
                    <a:gd name="connsiteY127" fmla="*/ 1275021 h 4367009"/>
                    <a:gd name="connsiteX128" fmla="*/ 206413 w 3504991"/>
                    <a:gd name="connsiteY128" fmla="*/ 1403810 h 4367009"/>
                    <a:gd name="connsiteX129" fmla="*/ 322322 w 3504991"/>
                    <a:gd name="connsiteY129" fmla="*/ 1094717 h 4367009"/>
                    <a:gd name="connsiteX130" fmla="*/ 26108 w 3504991"/>
                    <a:gd name="connsiteY130" fmla="*/ 1249264 h 4367009"/>
                    <a:gd name="connsiteX131" fmla="*/ 232170 w 3504991"/>
                    <a:gd name="connsiteY131" fmla="*/ 1043202 h 4367009"/>
                    <a:gd name="connsiteX132" fmla="*/ 351 w 3504991"/>
                    <a:gd name="connsiteY132" fmla="*/ 1030323 h 4367009"/>
                    <a:gd name="connsiteX133" fmla="*/ 296565 w 3504991"/>
                    <a:gd name="connsiteY133" fmla="*/ 940171 h 4367009"/>
                    <a:gd name="connsiteX134" fmla="*/ 283686 w 3504991"/>
                    <a:gd name="connsiteY134" fmla="*/ 837140 h 4367009"/>
                    <a:gd name="connsiteX135" fmla="*/ 399596 w 3504991"/>
                    <a:gd name="connsiteY135" fmla="*/ 927292 h 4367009"/>
                    <a:gd name="connsiteX136" fmla="*/ 399596 w 3504991"/>
                    <a:gd name="connsiteY136" fmla="*/ 772745 h 4367009"/>
                    <a:gd name="connsiteX137" fmla="*/ 502627 w 3504991"/>
                    <a:gd name="connsiteY137" fmla="*/ 1159112 h 4367009"/>
                    <a:gd name="connsiteX138" fmla="*/ 541263 w 3504991"/>
                    <a:gd name="connsiteY138" fmla="*/ 695472 h 4367009"/>
                    <a:gd name="connsiteX139" fmla="*/ 734446 w 3504991"/>
                    <a:gd name="connsiteY139" fmla="*/ 953050 h 4367009"/>
                    <a:gd name="connsiteX140" fmla="*/ 785962 w 3504991"/>
                    <a:gd name="connsiteY140" fmla="*/ 579562 h 4367009"/>
                    <a:gd name="connsiteX141" fmla="*/ 1030660 w 3504991"/>
                    <a:gd name="connsiteY141" fmla="*/ 772745 h 4367009"/>
                    <a:gd name="connsiteX142" fmla="*/ 1069297 w 3504991"/>
                    <a:gd name="connsiteY142" fmla="*/ 450774 h 4367009"/>
                    <a:gd name="connsiteX143" fmla="*/ 1262480 w 3504991"/>
                    <a:gd name="connsiteY143" fmla="*/ 592441 h 4367009"/>
                    <a:gd name="connsiteX144" fmla="*/ 1326875 w 3504991"/>
                    <a:gd name="connsiteY144" fmla="*/ 309106 h 4367009"/>
                    <a:gd name="connsiteX145" fmla="*/ 1520058 w 3504991"/>
                    <a:gd name="connsiteY145" fmla="*/ 553805 h 4367009"/>
                    <a:gd name="connsiteX146" fmla="*/ 1623089 w 3504991"/>
                    <a:gd name="connsiteY146" fmla="*/ 180317 h 4367009"/>
                    <a:gd name="connsiteX147" fmla="*/ 1674604 w 3504991"/>
                    <a:gd name="connsiteY147" fmla="*/ 425016 h 436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3504991" h="4367009">
                      <a:moveTo>
                        <a:pt x="1713241" y="115923"/>
                      </a:moveTo>
                      <a:cubicBezTo>
                        <a:pt x="1757244" y="260810"/>
                        <a:pt x="1801247" y="405698"/>
                        <a:pt x="1829151" y="399258"/>
                      </a:cubicBezTo>
                      <a:cubicBezTo>
                        <a:pt x="1857055" y="392819"/>
                        <a:pt x="1854908" y="88018"/>
                        <a:pt x="1880666" y="77286"/>
                      </a:cubicBezTo>
                      <a:cubicBezTo>
                        <a:pt x="1906424" y="66554"/>
                        <a:pt x="1957939" y="339157"/>
                        <a:pt x="1983697" y="334864"/>
                      </a:cubicBezTo>
                      <a:cubicBezTo>
                        <a:pt x="2009455" y="330571"/>
                        <a:pt x="2011602" y="60114"/>
                        <a:pt x="2035213" y="51528"/>
                      </a:cubicBezTo>
                      <a:cubicBezTo>
                        <a:pt x="2058824" y="42942"/>
                        <a:pt x="2101754" y="291934"/>
                        <a:pt x="2125365" y="283348"/>
                      </a:cubicBezTo>
                      <a:cubicBezTo>
                        <a:pt x="2148976" y="274762"/>
                        <a:pt x="2157562" y="2159"/>
                        <a:pt x="2176880" y="13"/>
                      </a:cubicBezTo>
                      <a:cubicBezTo>
                        <a:pt x="2196198" y="-2133"/>
                        <a:pt x="2211224" y="257590"/>
                        <a:pt x="2241275" y="270469"/>
                      </a:cubicBezTo>
                      <a:cubicBezTo>
                        <a:pt x="2271326" y="283348"/>
                        <a:pt x="2340012" y="57968"/>
                        <a:pt x="2357184" y="77286"/>
                      </a:cubicBezTo>
                      <a:cubicBezTo>
                        <a:pt x="2374356" y="96604"/>
                        <a:pt x="2312109" y="371354"/>
                        <a:pt x="2344306" y="386379"/>
                      </a:cubicBezTo>
                      <a:cubicBezTo>
                        <a:pt x="2376503" y="401404"/>
                        <a:pt x="2537489" y="135241"/>
                        <a:pt x="2550368" y="167438"/>
                      </a:cubicBezTo>
                      <a:cubicBezTo>
                        <a:pt x="2563247" y="199635"/>
                        <a:pt x="2410847" y="545218"/>
                        <a:pt x="2421579" y="579562"/>
                      </a:cubicBezTo>
                      <a:cubicBezTo>
                        <a:pt x="2432311" y="613906"/>
                        <a:pt x="2601883" y="349889"/>
                        <a:pt x="2614762" y="373500"/>
                      </a:cubicBezTo>
                      <a:cubicBezTo>
                        <a:pt x="2627641" y="397111"/>
                        <a:pt x="2485973" y="691179"/>
                        <a:pt x="2498852" y="721230"/>
                      </a:cubicBezTo>
                      <a:cubicBezTo>
                        <a:pt x="2511731" y="751281"/>
                        <a:pt x="2681303" y="534487"/>
                        <a:pt x="2692035" y="553805"/>
                      </a:cubicBezTo>
                      <a:cubicBezTo>
                        <a:pt x="2702767" y="573123"/>
                        <a:pt x="2546074" y="813529"/>
                        <a:pt x="2563246" y="837140"/>
                      </a:cubicBezTo>
                      <a:cubicBezTo>
                        <a:pt x="2580418" y="860751"/>
                        <a:pt x="2797212" y="671861"/>
                        <a:pt x="2795066" y="695472"/>
                      </a:cubicBezTo>
                      <a:cubicBezTo>
                        <a:pt x="2792920" y="719083"/>
                        <a:pt x="2552515" y="942317"/>
                        <a:pt x="2550368" y="978807"/>
                      </a:cubicBezTo>
                      <a:cubicBezTo>
                        <a:pt x="2548222" y="1015297"/>
                        <a:pt x="2773601" y="882216"/>
                        <a:pt x="2782187" y="914413"/>
                      </a:cubicBezTo>
                      <a:cubicBezTo>
                        <a:pt x="2790773" y="946610"/>
                        <a:pt x="2597590" y="1148379"/>
                        <a:pt x="2601883" y="1171990"/>
                      </a:cubicBezTo>
                      <a:cubicBezTo>
                        <a:pt x="2606176" y="1195601"/>
                        <a:pt x="2792920" y="1036763"/>
                        <a:pt x="2807945" y="1056081"/>
                      </a:cubicBezTo>
                      <a:cubicBezTo>
                        <a:pt x="2822970" y="1075399"/>
                        <a:pt x="2677010" y="1259996"/>
                        <a:pt x="2692035" y="1287900"/>
                      </a:cubicBezTo>
                      <a:cubicBezTo>
                        <a:pt x="2707060" y="1315804"/>
                        <a:pt x="2889511" y="1199895"/>
                        <a:pt x="2898097" y="1223506"/>
                      </a:cubicBezTo>
                      <a:cubicBezTo>
                        <a:pt x="2906683" y="1247117"/>
                        <a:pt x="2739258" y="1416689"/>
                        <a:pt x="2743551" y="1429568"/>
                      </a:cubicBezTo>
                      <a:cubicBezTo>
                        <a:pt x="2747844" y="1442447"/>
                        <a:pt x="2919562" y="1275021"/>
                        <a:pt x="2923855" y="1300779"/>
                      </a:cubicBezTo>
                      <a:cubicBezTo>
                        <a:pt x="2928148" y="1326537"/>
                        <a:pt x="2765015" y="1545477"/>
                        <a:pt x="2769308" y="1584114"/>
                      </a:cubicBezTo>
                      <a:cubicBezTo>
                        <a:pt x="2773601" y="1622751"/>
                        <a:pt x="2941027" y="1496109"/>
                        <a:pt x="2949613" y="1532599"/>
                      </a:cubicBezTo>
                      <a:cubicBezTo>
                        <a:pt x="2958199" y="1569089"/>
                        <a:pt x="2807945" y="1762272"/>
                        <a:pt x="2820824" y="1803055"/>
                      </a:cubicBezTo>
                      <a:cubicBezTo>
                        <a:pt x="2833703" y="1843838"/>
                        <a:pt x="3018300" y="1755832"/>
                        <a:pt x="3026886" y="1777297"/>
                      </a:cubicBezTo>
                      <a:cubicBezTo>
                        <a:pt x="3035472" y="1798762"/>
                        <a:pt x="2861607" y="1912526"/>
                        <a:pt x="2872339" y="1931844"/>
                      </a:cubicBezTo>
                      <a:cubicBezTo>
                        <a:pt x="2883071" y="1951162"/>
                        <a:pt x="3091280" y="1863156"/>
                        <a:pt x="3091280" y="1893207"/>
                      </a:cubicBezTo>
                      <a:cubicBezTo>
                        <a:pt x="3091280" y="1923258"/>
                        <a:pt x="2870193" y="2090683"/>
                        <a:pt x="2872339" y="2112148"/>
                      </a:cubicBezTo>
                      <a:cubicBezTo>
                        <a:pt x="2874486" y="2133613"/>
                        <a:pt x="3091280" y="1996238"/>
                        <a:pt x="3104159" y="2021996"/>
                      </a:cubicBezTo>
                      <a:cubicBezTo>
                        <a:pt x="3117038" y="2047754"/>
                        <a:pt x="2945320" y="2238791"/>
                        <a:pt x="2949613" y="2266695"/>
                      </a:cubicBezTo>
                      <a:cubicBezTo>
                        <a:pt x="2953906" y="2294599"/>
                        <a:pt x="3127771" y="2161517"/>
                        <a:pt x="3129917" y="2189421"/>
                      </a:cubicBezTo>
                      <a:cubicBezTo>
                        <a:pt x="3132063" y="2217325"/>
                        <a:pt x="2956052" y="2408362"/>
                        <a:pt x="2962491" y="2434120"/>
                      </a:cubicBezTo>
                      <a:cubicBezTo>
                        <a:pt x="2968930" y="2459878"/>
                        <a:pt x="3162114" y="2322503"/>
                        <a:pt x="3168553" y="2343968"/>
                      </a:cubicBezTo>
                      <a:cubicBezTo>
                        <a:pt x="3174992" y="2365433"/>
                        <a:pt x="2994688" y="2539298"/>
                        <a:pt x="3001128" y="2562909"/>
                      </a:cubicBezTo>
                      <a:cubicBezTo>
                        <a:pt x="3007568" y="2586520"/>
                        <a:pt x="3202897" y="2477050"/>
                        <a:pt x="3207190" y="2485636"/>
                      </a:cubicBezTo>
                      <a:cubicBezTo>
                        <a:pt x="3211483" y="2494222"/>
                        <a:pt x="3020447" y="2597252"/>
                        <a:pt x="3026886" y="2614424"/>
                      </a:cubicBezTo>
                      <a:cubicBezTo>
                        <a:pt x="3033326" y="2631596"/>
                        <a:pt x="3245827" y="2567201"/>
                        <a:pt x="3245827" y="2588666"/>
                      </a:cubicBezTo>
                      <a:cubicBezTo>
                        <a:pt x="3245827" y="2610131"/>
                        <a:pt x="3031179" y="2723895"/>
                        <a:pt x="3026886" y="2743213"/>
                      </a:cubicBezTo>
                      <a:cubicBezTo>
                        <a:pt x="3022593" y="2762531"/>
                        <a:pt x="3213630" y="2691697"/>
                        <a:pt x="3220069" y="2704576"/>
                      </a:cubicBezTo>
                      <a:cubicBezTo>
                        <a:pt x="3226508" y="2717455"/>
                        <a:pt x="3061229" y="2803314"/>
                        <a:pt x="3065522" y="2820486"/>
                      </a:cubicBezTo>
                      <a:cubicBezTo>
                        <a:pt x="3069815" y="2837658"/>
                        <a:pt x="3247973" y="2786142"/>
                        <a:pt x="3245827" y="2807607"/>
                      </a:cubicBezTo>
                      <a:cubicBezTo>
                        <a:pt x="3243681" y="2829072"/>
                        <a:pt x="3048351" y="2934250"/>
                        <a:pt x="3052644" y="2949275"/>
                      </a:cubicBezTo>
                      <a:cubicBezTo>
                        <a:pt x="3056937" y="2964300"/>
                        <a:pt x="3265145" y="2878441"/>
                        <a:pt x="3271584" y="2897759"/>
                      </a:cubicBezTo>
                      <a:cubicBezTo>
                        <a:pt x="3278023" y="2917077"/>
                        <a:pt x="3093426" y="3045867"/>
                        <a:pt x="3091280" y="3065185"/>
                      </a:cubicBezTo>
                      <a:cubicBezTo>
                        <a:pt x="3089134" y="3084503"/>
                        <a:pt x="3250120" y="3000790"/>
                        <a:pt x="3258706" y="3013669"/>
                      </a:cubicBezTo>
                      <a:cubicBezTo>
                        <a:pt x="3267292" y="3026548"/>
                        <a:pt x="3134210" y="3127433"/>
                        <a:pt x="3142796" y="3142458"/>
                      </a:cubicBezTo>
                      <a:cubicBezTo>
                        <a:pt x="3151382" y="3157483"/>
                        <a:pt x="3308075" y="3093089"/>
                        <a:pt x="3310221" y="3103821"/>
                      </a:cubicBezTo>
                      <a:cubicBezTo>
                        <a:pt x="3312367" y="3114553"/>
                        <a:pt x="3149236" y="3191827"/>
                        <a:pt x="3155675" y="3206852"/>
                      </a:cubicBezTo>
                      <a:cubicBezTo>
                        <a:pt x="3162114" y="3221877"/>
                        <a:pt x="3351004" y="3174656"/>
                        <a:pt x="3348858" y="3193974"/>
                      </a:cubicBezTo>
                      <a:cubicBezTo>
                        <a:pt x="3346712" y="3213292"/>
                        <a:pt x="3144942" y="3305590"/>
                        <a:pt x="3142796" y="3322762"/>
                      </a:cubicBezTo>
                      <a:cubicBezTo>
                        <a:pt x="3140650" y="3339934"/>
                        <a:pt x="3331686" y="3288419"/>
                        <a:pt x="3335979" y="3297005"/>
                      </a:cubicBezTo>
                      <a:cubicBezTo>
                        <a:pt x="3340272" y="3305591"/>
                        <a:pt x="3157821" y="3361399"/>
                        <a:pt x="3168553" y="3374278"/>
                      </a:cubicBezTo>
                      <a:cubicBezTo>
                        <a:pt x="3179285" y="3387157"/>
                        <a:pt x="3396080" y="3363546"/>
                        <a:pt x="3400373" y="3374278"/>
                      </a:cubicBezTo>
                      <a:cubicBezTo>
                        <a:pt x="3404666" y="3385010"/>
                        <a:pt x="3202897" y="3421500"/>
                        <a:pt x="3194311" y="3438672"/>
                      </a:cubicBezTo>
                      <a:cubicBezTo>
                        <a:pt x="3185725" y="3455844"/>
                        <a:pt x="3351005" y="3455844"/>
                        <a:pt x="3348858" y="3477309"/>
                      </a:cubicBezTo>
                      <a:cubicBezTo>
                        <a:pt x="3346712" y="3498774"/>
                        <a:pt x="3179286" y="3548143"/>
                        <a:pt x="3181432" y="3567461"/>
                      </a:cubicBezTo>
                      <a:cubicBezTo>
                        <a:pt x="3183578" y="3586779"/>
                        <a:pt x="3359591" y="3576047"/>
                        <a:pt x="3361737" y="3593219"/>
                      </a:cubicBezTo>
                      <a:cubicBezTo>
                        <a:pt x="3363883" y="3610391"/>
                        <a:pt x="3183579" y="3655467"/>
                        <a:pt x="3194311" y="3670492"/>
                      </a:cubicBezTo>
                      <a:cubicBezTo>
                        <a:pt x="3205043" y="3685517"/>
                        <a:pt x="3423985" y="3670492"/>
                        <a:pt x="3426131" y="3683371"/>
                      </a:cubicBezTo>
                      <a:cubicBezTo>
                        <a:pt x="3428277" y="3696250"/>
                        <a:pt x="3200751" y="3726300"/>
                        <a:pt x="3207190" y="3747765"/>
                      </a:cubicBezTo>
                      <a:cubicBezTo>
                        <a:pt x="3213629" y="3769230"/>
                        <a:pt x="3458329" y="3792841"/>
                        <a:pt x="3464768" y="3812159"/>
                      </a:cubicBezTo>
                      <a:cubicBezTo>
                        <a:pt x="3471207" y="3831477"/>
                        <a:pt x="3239388" y="3837917"/>
                        <a:pt x="3245827" y="3863675"/>
                      </a:cubicBezTo>
                      <a:cubicBezTo>
                        <a:pt x="3252266" y="3889433"/>
                        <a:pt x="3505550" y="3955974"/>
                        <a:pt x="3503404" y="3966706"/>
                      </a:cubicBezTo>
                      <a:cubicBezTo>
                        <a:pt x="3501258" y="3977438"/>
                        <a:pt x="3232948" y="3889432"/>
                        <a:pt x="3232948" y="3928069"/>
                      </a:cubicBezTo>
                      <a:cubicBezTo>
                        <a:pt x="3232948" y="3966706"/>
                        <a:pt x="3484086" y="4189940"/>
                        <a:pt x="3503404" y="4198526"/>
                      </a:cubicBezTo>
                      <a:cubicBezTo>
                        <a:pt x="3522722" y="4207112"/>
                        <a:pt x="3359590" y="3951681"/>
                        <a:pt x="3348858" y="3979585"/>
                      </a:cubicBezTo>
                      <a:cubicBezTo>
                        <a:pt x="3338126" y="4007489"/>
                        <a:pt x="3454035" y="4346633"/>
                        <a:pt x="3439010" y="4365951"/>
                      </a:cubicBezTo>
                      <a:cubicBezTo>
                        <a:pt x="3423985" y="4385269"/>
                        <a:pt x="3310222" y="4134132"/>
                        <a:pt x="3258706" y="4095495"/>
                      </a:cubicBezTo>
                      <a:cubicBezTo>
                        <a:pt x="3207190" y="4056858"/>
                        <a:pt x="3136356" y="4149156"/>
                        <a:pt x="3129917" y="4134131"/>
                      </a:cubicBezTo>
                      <a:cubicBezTo>
                        <a:pt x="3123478" y="4119106"/>
                        <a:pt x="3226508" y="4026808"/>
                        <a:pt x="3220069" y="4005343"/>
                      </a:cubicBezTo>
                      <a:cubicBezTo>
                        <a:pt x="3213630" y="3983878"/>
                        <a:pt x="3106305" y="4026808"/>
                        <a:pt x="3091280" y="4005343"/>
                      </a:cubicBezTo>
                      <a:cubicBezTo>
                        <a:pt x="3076255" y="3983878"/>
                        <a:pt x="3147089" y="3893726"/>
                        <a:pt x="3129917" y="3876554"/>
                      </a:cubicBezTo>
                      <a:cubicBezTo>
                        <a:pt x="3112745" y="3859382"/>
                        <a:pt x="3001128" y="3915191"/>
                        <a:pt x="2988249" y="3902312"/>
                      </a:cubicBezTo>
                      <a:cubicBezTo>
                        <a:pt x="2975370" y="3889433"/>
                        <a:pt x="3063376" y="3803574"/>
                        <a:pt x="3052644" y="3799281"/>
                      </a:cubicBezTo>
                      <a:cubicBezTo>
                        <a:pt x="3041912" y="3794988"/>
                        <a:pt x="2932441" y="3885140"/>
                        <a:pt x="2923855" y="3876554"/>
                      </a:cubicBezTo>
                      <a:cubicBezTo>
                        <a:pt x="2915269" y="3867968"/>
                        <a:pt x="3024739" y="3760644"/>
                        <a:pt x="3001128" y="3747765"/>
                      </a:cubicBezTo>
                      <a:cubicBezTo>
                        <a:pt x="2977517" y="3734886"/>
                        <a:pt x="2803652" y="3814306"/>
                        <a:pt x="2782187" y="3799281"/>
                      </a:cubicBezTo>
                      <a:cubicBezTo>
                        <a:pt x="2760722" y="3784256"/>
                        <a:pt x="2876632" y="3674785"/>
                        <a:pt x="2872339" y="3657613"/>
                      </a:cubicBezTo>
                      <a:cubicBezTo>
                        <a:pt x="2868046" y="3640441"/>
                        <a:pt x="2771455" y="3719861"/>
                        <a:pt x="2756430" y="3696250"/>
                      </a:cubicBezTo>
                      <a:cubicBezTo>
                        <a:pt x="2741405" y="3672639"/>
                        <a:pt x="2810091" y="3528824"/>
                        <a:pt x="2782187" y="3515945"/>
                      </a:cubicBezTo>
                      <a:cubicBezTo>
                        <a:pt x="2754283" y="3503066"/>
                        <a:pt x="2604029" y="3631855"/>
                        <a:pt x="2589004" y="3618976"/>
                      </a:cubicBezTo>
                      <a:cubicBezTo>
                        <a:pt x="2573979" y="3606097"/>
                        <a:pt x="2709207" y="3453697"/>
                        <a:pt x="2692035" y="3438672"/>
                      </a:cubicBezTo>
                      <a:cubicBezTo>
                        <a:pt x="2674863" y="3423647"/>
                        <a:pt x="2490266" y="3548142"/>
                        <a:pt x="2485973" y="3528824"/>
                      </a:cubicBezTo>
                      <a:cubicBezTo>
                        <a:pt x="2481680" y="3509506"/>
                        <a:pt x="2668423" y="3337787"/>
                        <a:pt x="2666277" y="3322762"/>
                      </a:cubicBezTo>
                      <a:cubicBezTo>
                        <a:pt x="2664131" y="3307737"/>
                        <a:pt x="2496705" y="3440818"/>
                        <a:pt x="2473094" y="3438672"/>
                      </a:cubicBezTo>
                      <a:cubicBezTo>
                        <a:pt x="2449483" y="3436526"/>
                        <a:pt x="2541782" y="3320615"/>
                        <a:pt x="2524610" y="3309883"/>
                      </a:cubicBezTo>
                      <a:cubicBezTo>
                        <a:pt x="2507438" y="3299151"/>
                        <a:pt x="2378649" y="3391450"/>
                        <a:pt x="2370063" y="3374278"/>
                      </a:cubicBezTo>
                      <a:cubicBezTo>
                        <a:pt x="2361477" y="3357106"/>
                        <a:pt x="2483826" y="3221877"/>
                        <a:pt x="2473094" y="3206852"/>
                      </a:cubicBezTo>
                      <a:cubicBezTo>
                        <a:pt x="2462362" y="3191827"/>
                        <a:pt x="2320694" y="3299151"/>
                        <a:pt x="2305669" y="3284126"/>
                      </a:cubicBezTo>
                      <a:cubicBezTo>
                        <a:pt x="2290644" y="3269101"/>
                        <a:pt x="2395821" y="3129579"/>
                        <a:pt x="2382942" y="3116700"/>
                      </a:cubicBezTo>
                      <a:cubicBezTo>
                        <a:pt x="2370063" y="3103821"/>
                        <a:pt x="2243421" y="3215438"/>
                        <a:pt x="2228396" y="3206852"/>
                      </a:cubicBezTo>
                      <a:cubicBezTo>
                        <a:pt x="2213371" y="3198266"/>
                        <a:pt x="2312108" y="3073771"/>
                        <a:pt x="2292790" y="3065185"/>
                      </a:cubicBezTo>
                      <a:cubicBezTo>
                        <a:pt x="2273472" y="3056599"/>
                        <a:pt x="2129658" y="3172509"/>
                        <a:pt x="2112486" y="3155337"/>
                      </a:cubicBezTo>
                      <a:cubicBezTo>
                        <a:pt x="2095314" y="3138165"/>
                        <a:pt x="2198345" y="2981472"/>
                        <a:pt x="2189759" y="2962154"/>
                      </a:cubicBezTo>
                      <a:cubicBezTo>
                        <a:pt x="2181173" y="2942836"/>
                        <a:pt x="2080288" y="3063038"/>
                        <a:pt x="2060970" y="3039427"/>
                      </a:cubicBezTo>
                      <a:cubicBezTo>
                        <a:pt x="2041652" y="3015816"/>
                        <a:pt x="2097460" y="2841951"/>
                        <a:pt x="2073849" y="2820486"/>
                      </a:cubicBezTo>
                      <a:cubicBezTo>
                        <a:pt x="2050238" y="2799021"/>
                        <a:pt x="1938621" y="2925663"/>
                        <a:pt x="1919303" y="2910638"/>
                      </a:cubicBezTo>
                      <a:cubicBezTo>
                        <a:pt x="1899985" y="2895613"/>
                        <a:pt x="1975111" y="2749652"/>
                        <a:pt x="1957939" y="2730334"/>
                      </a:cubicBezTo>
                      <a:cubicBezTo>
                        <a:pt x="1940767" y="2711016"/>
                        <a:pt x="1831297" y="2818339"/>
                        <a:pt x="1816272" y="2794728"/>
                      </a:cubicBezTo>
                      <a:cubicBezTo>
                        <a:pt x="1801247" y="2771117"/>
                        <a:pt x="1895691" y="2603691"/>
                        <a:pt x="1867787" y="2588666"/>
                      </a:cubicBezTo>
                      <a:cubicBezTo>
                        <a:pt x="1839883" y="2573641"/>
                        <a:pt x="1670311" y="2721748"/>
                        <a:pt x="1648846" y="2704576"/>
                      </a:cubicBezTo>
                      <a:cubicBezTo>
                        <a:pt x="1627381" y="2687404"/>
                        <a:pt x="1756171" y="2515687"/>
                        <a:pt x="1738999" y="2485636"/>
                      </a:cubicBezTo>
                      <a:cubicBezTo>
                        <a:pt x="1721827" y="2455585"/>
                        <a:pt x="1562987" y="2550030"/>
                        <a:pt x="1545815" y="2524272"/>
                      </a:cubicBezTo>
                      <a:cubicBezTo>
                        <a:pt x="1528643" y="2498514"/>
                        <a:pt x="1650993" y="2341821"/>
                        <a:pt x="1635968" y="2331089"/>
                      </a:cubicBezTo>
                      <a:cubicBezTo>
                        <a:pt x="1620943" y="2320357"/>
                        <a:pt x="1485714" y="2479196"/>
                        <a:pt x="1455663" y="2459878"/>
                      </a:cubicBezTo>
                      <a:cubicBezTo>
                        <a:pt x="1425612" y="2440560"/>
                        <a:pt x="1479274" y="2230204"/>
                        <a:pt x="1455663" y="2215179"/>
                      </a:cubicBezTo>
                      <a:cubicBezTo>
                        <a:pt x="1432052" y="2200154"/>
                        <a:pt x="1333314" y="2386898"/>
                        <a:pt x="1313996" y="2369726"/>
                      </a:cubicBezTo>
                      <a:cubicBezTo>
                        <a:pt x="1294678" y="2352554"/>
                        <a:pt x="1363364" y="2135759"/>
                        <a:pt x="1339753" y="2112148"/>
                      </a:cubicBezTo>
                      <a:cubicBezTo>
                        <a:pt x="1316142" y="2088537"/>
                        <a:pt x="1187353" y="2249523"/>
                        <a:pt x="1172328" y="2228058"/>
                      </a:cubicBezTo>
                      <a:cubicBezTo>
                        <a:pt x="1157303" y="2206593"/>
                        <a:pt x="1268919" y="1994091"/>
                        <a:pt x="1249601" y="1983359"/>
                      </a:cubicBezTo>
                      <a:cubicBezTo>
                        <a:pt x="1230283" y="1972627"/>
                        <a:pt x="1075736" y="2174396"/>
                        <a:pt x="1056418" y="2163664"/>
                      </a:cubicBezTo>
                      <a:cubicBezTo>
                        <a:pt x="1037100" y="2152932"/>
                        <a:pt x="1148716" y="1925404"/>
                        <a:pt x="1133691" y="1918965"/>
                      </a:cubicBezTo>
                      <a:cubicBezTo>
                        <a:pt x="1118666" y="1912526"/>
                        <a:pt x="981291" y="2137906"/>
                        <a:pt x="966266" y="2125027"/>
                      </a:cubicBezTo>
                      <a:cubicBezTo>
                        <a:pt x="951241" y="2112148"/>
                        <a:pt x="1065004" y="1863157"/>
                        <a:pt x="1043539" y="1841692"/>
                      </a:cubicBezTo>
                      <a:cubicBezTo>
                        <a:pt x="1022074" y="1820227"/>
                        <a:pt x="854649" y="2021996"/>
                        <a:pt x="837477" y="1996238"/>
                      </a:cubicBezTo>
                      <a:cubicBezTo>
                        <a:pt x="820305" y="1970480"/>
                        <a:pt x="957680" y="1706463"/>
                        <a:pt x="940508" y="1687145"/>
                      </a:cubicBezTo>
                      <a:cubicBezTo>
                        <a:pt x="923336" y="1667827"/>
                        <a:pt x="758057" y="1899646"/>
                        <a:pt x="734446" y="1880328"/>
                      </a:cubicBezTo>
                      <a:cubicBezTo>
                        <a:pt x="710835" y="1861010"/>
                        <a:pt x="818159" y="1584115"/>
                        <a:pt x="798841" y="1571236"/>
                      </a:cubicBezTo>
                      <a:cubicBezTo>
                        <a:pt x="779523" y="1558357"/>
                        <a:pt x="642148" y="1822373"/>
                        <a:pt x="618537" y="1803055"/>
                      </a:cubicBezTo>
                      <a:cubicBezTo>
                        <a:pt x="594926" y="1783737"/>
                        <a:pt x="678638" y="1463912"/>
                        <a:pt x="657173" y="1455326"/>
                      </a:cubicBezTo>
                      <a:cubicBezTo>
                        <a:pt x="635708" y="1446740"/>
                        <a:pt x="502627" y="1768712"/>
                        <a:pt x="489748" y="1751540"/>
                      </a:cubicBezTo>
                      <a:cubicBezTo>
                        <a:pt x="476869" y="1734368"/>
                        <a:pt x="601365" y="1373760"/>
                        <a:pt x="579900" y="1352295"/>
                      </a:cubicBezTo>
                      <a:cubicBezTo>
                        <a:pt x="558435" y="1330830"/>
                        <a:pt x="373838" y="1635630"/>
                        <a:pt x="360959" y="1622751"/>
                      </a:cubicBezTo>
                      <a:cubicBezTo>
                        <a:pt x="348080" y="1609872"/>
                        <a:pt x="528385" y="1311511"/>
                        <a:pt x="502627" y="1275021"/>
                      </a:cubicBezTo>
                      <a:cubicBezTo>
                        <a:pt x="476869" y="1238531"/>
                        <a:pt x="236464" y="1433861"/>
                        <a:pt x="206413" y="1403810"/>
                      </a:cubicBezTo>
                      <a:cubicBezTo>
                        <a:pt x="176362" y="1373759"/>
                        <a:pt x="352373" y="1120475"/>
                        <a:pt x="322322" y="1094717"/>
                      </a:cubicBezTo>
                      <a:cubicBezTo>
                        <a:pt x="292271" y="1068959"/>
                        <a:pt x="41133" y="1257850"/>
                        <a:pt x="26108" y="1249264"/>
                      </a:cubicBezTo>
                      <a:cubicBezTo>
                        <a:pt x="11083" y="1240678"/>
                        <a:pt x="236463" y="1079692"/>
                        <a:pt x="232170" y="1043202"/>
                      </a:cubicBezTo>
                      <a:cubicBezTo>
                        <a:pt x="227877" y="1006712"/>
                        <a:pt x="-10381" y="1047495"/>
                        <a:pt x="351" y="1030323"/>
                      </a:cubicBezTo>
                      <a:cubicBezTo>
                        <a:pt x="11083" y="1013151"/>
                        <a:pt x="249342" y="972368"/>
                        <a:pt x="296565" y="940171"/>
                      </a:cubicBezTo>
                      <a:cubicBezTo>
                        <a:pt x="343787" y="907974"/>
                        <a:pt x="266514" y="839286"/>
                        <a:pt x="283686" y="837140"/>
                      </a:cubicBezTo>
                      <a:cubicBezTo>
                        <a:pt x="300858" y="834994"/>
                        <a:pt x="380278" y="938024"/>
                        <a:pt x="399596" y="927292"/>
                      </a:cubicBezTo>
                      <a:cubicBezTo>
                        <a:pt x="418914" y="916560"/>
                        <a:pt x="382424" y="734108"/>
                        <a:pt x="399596" y="772745"/>
                      </a:cubicBezTo>
                      <a:cubicBezTo>
                        <a:pt x="416768" y="811382"/>
                        <a:pt x="479016" y="1171991"/>
                        <a:pt x="502627" y="1159112"/>
                      </a:cubicBezTo>
                      <a:cubicBezTo>
                        <a:pt x="526238" y="1146233"/>
                        <a:pt x="502627" y="729816"/>
                        <a:pt x="541263" y="695472"/>
                      </a:cubicBezTo>
                      <a:cubicBezTo>
                        <a:pt x="579899" y="661128"/>
                        <a:pt x="693663" y="972368"/>
                        <a:pt x="734446" y="953050"/>
                      </a:cubicBezTo>
                      <a:cubicBezTo>
                        <a:pt x="775229" y="933732"/>
                        <a:pt x="736593" y="609613"/>
                        <a:pt x="785962" y="579562"/>
                      </a:cubicBezTo>
                      <a:cubicBezTo>
                        <a:pt x="835331" y="549511"/>
                        <a:pt x="983437" y="794210"/>
                        <a:pt x="1030660" y="772745"/>
                      </a:cubicBezTo>
                      <a:cubicBezTo>
                        <a:pt x="1077882" y="751280"/>
                        <a:pt x="1030660" y="480825"/>
                        <a:pt x="1069297" y="450774"/>
                      </a:cubicBezTo>
                      <a:cubicBezTo>
                        <a:pt x="1107934" y="420723"/>
                        <a:pt x="1219550" y="616052"/>
                        <a:pt x="1262480" y="592441"/>
                      </a:cubicBezTo>
                      <a:cubicBezTo>
                        <a:pt x="1305410" y="568830"/>
                        <a:pt x="1283945" y="315545"/>
                        <a:pt x="1326875" y="309106"/>
                      </a:cubicBezTo>
                      <a:cubicBezTo>
                        <a:pt x="1369805" y="302667"/>
                        <a:pt x="1470689" y="575270"/>
                        <a:pt x="1520058" y="553805"/>
                      </a:cubicBezTo>
                      <a:cubicBezTo>
                        <a:pt x="1569427" y="532340"/>
                        <a:pt x="1597331" y="201782"/>
                        <a:pt x="1623089" y="180317"/>
                      </a:cubicBezTo>
                      <a:cubicBezTo>
                        <a:pt x="1648847" y="158852"/>
                        <a:pt x="1661725" y="291934"/>
                        <a:pt x="1674604" y="42501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60109" y="3862977"/>
            <a:ext cx="559466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268" name="组合 267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269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53311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574308">
            <a:off x="9219947" y="3818592"/>
            <a:ext cx="836666" cy="1753219"/>
            <a:chOff x="9547516" y="4086226"/>
            <a:chExt cx="315912" cy="661988"/>
          </a:xfrm>
        </p:grpSpPr>
        <p:sp>
          <p:nvSpPr>
            <p:cNvPr id="15" name="Freeform 58"/>
            <p:cNvSpPr>
              <a:spLocks noEditPoints="1"/>
            </p:cNvSpPr>
            <p:nvPr/>
          </p:nvSpPr>
          <p:spPr bwMode="auto">
            <a:xfrm>
              <a:off x="9547516" y="4086226"/>
              <a:ext cx="315912" cy="455613"/>
            </a:xfrm>
            <a:custGeom>
              <a:avLst/>
              <a:gdLst>
                <a:gd name="T0" fmla="*/ 43 w 129"/>
                <a:gd name="T1" fmla="*/ 57 h 186"/>
                <a:gd name="T2" fmla="*/ 48 w 129"/>
                <a:gd name="T3" fmla="*/ 53 h 186"/>
                <a:gd name="T4" fmla="*/ 62 w 129"/>
                <a:gd name="T5" fmla="*/ 49 h 186"/>
                <a:gd name="T6" fmla="*/ 75 w 129"/>
                <a:gd name="T7" fmla="*/ 53 h 186"/>
                <a:gd name="T8" fmla="*/ 78 w 129"/>
                <a:gd name="T9" fmla="*/ 57 h 186"/>
                <a:gd name="T10" fmla="*/ 80 w 129"/>
                <a:gd name="T11" fmla="*/ 95 h 186"/>
                <a:gd name="T12" fmla="*/ 65 w 129"/>
                <a:gd name="T13" fmla="*/ 153 h 186"/>
                <a:gd name="T14" fmla="*/ 63 w 129"/>
                <a:gd name="T15" fmla="*/ 157 h 186"/>
                <a:gd name="T16" fmla="*/ 58 w 129"/>
                <a:gd name="T17" fmla="*/ 179 h 186"/>
                <a:gd name="T18" fmla="*/ 63 w 129"/>
                <a:gd name="T19" fmla="*/ 185 h 186"/>
                <a:gd name="T20" fmla="*/ 94 w 129"/>
                <a:gd name="T21" fmla="*/ 181 h 186"/>
                <a:gd name="T22" fmla="*/ 97 w 129"/>
                <a:gd name="T23" fmla="*/ 177 h 186"/>
                <a:gd name="T24" fmla="*/ 99 w 129"/>
                <a:gd name="T25" fmla="*/ 157 h 186"/>
                <a:gd name="T26" fmla="*/ 100 w 129"/>
                <a:gd name="T27" fmla="*/ 153 h 186"/>
                <a:gd name="T28" fmla="*/ 128 w 129"/>
                <a:gd name="T29" fmla="*/ 57 h 186"/>
                <a:gd name="T30" fmla="*/ 128 w 129"/>
                <a:gd name="T31" fmla="*/ 53 h 186"/>
                <a:gd name="T32" fmla="*/ 101 w 129"/>
                <a:gd name="T33" fmla="*/ 11 h 186"/>
                <a:gd name="T34" fmla="*/ 39 w 129"/>
                <a:gd name="T35" fmla="*/ 8 h 186"/>
                <a:gd name="T36" fmla="*/ 35 w 129"/>
                <a:gd name="T37" fmla="*/ 9 h 186"/>
                <a:gd name="T38" fmla="*/ 0 w 129"/>
                <a:gd name="T39" fmla="*/ 53 h 186"/>
                <a:gd name="T40" fmla="*/ 0 w 129"/>
                <a:gd name="T41" fmla="*/ 57 h 186"/>
                <a:gd name="T42" fmla="*/ 0 w 129"/>
                <a:gd name="T43" fmla="*/ 57 h 186"/>
                <a:gd name="T44" fmla="*/ 1 w 129"/>
                <a:gd name="T45" fmla="*/ 59 h 186"/>
                <a:gd name="T46" fmla="*/ 0 w 129"/>
                <a:gd name="T47" fmla="*/ 81 h 186"/>
                <a:gd name="T48" fmla="*/ 4 w 129"/>
                <a:gd name="T49" fmla="*/ 84 h 186"/>
                <a:gd name="T50" fmla="*/ 33 w 129"/>
                <a:gd name="T51" fmla="*/ 80 h 186"/>
                <a:gd name="T52" fmla="*/ 35 w 129"/>
                <a:gd name="T53" fmla="*/ 78 h 186"/>
                <a:gd name="T54" fmla="*/ 35 w 129"/>
                <a:gd name="T55" fmla="*/ 77 h 186"/>
                <a:gd name="T56" fmla="*/ 39 w 129"/>
                <a:gd name="T57" fmla="*/ 63 h 186"/>
                <a:gd name="T58" fmla="*/ 43 w 129"/>
                <a:gd name="T59" fmla="*/ 57 h 186"/>
                <a:gd name="T60" fmla="*/ 33 w 129"/>
                <a:gd name="T61" fmla="*/ 57 h 186"/>
                <a:gd name="T62" fmla="*/ 32 w 129"/>
                <a:gd name="T63" fmla="*/ 60 h 186"/>
                <a:gd name="T64" fmla="*/ 28 w 129"/>
                <a:gd name="T65" fmla="*/ 71 h 186"/>
                <a:gd name="T66" fmla="*/ 22 w 129"/>
                <a:gd name="T67" fmla="*/ 75 h 186"/>
                <a:gd name="T68" fmla="*/ 6 w 129"/>
                <a:gd name="T69" fmla="*/ 57 h 186"/>
                <a:gd name="T70" fmla="*/ 6 w 129"/>
                <a:gd name="T71" fmla="*/ 53 h 186"/>
                <a:gd name="T72" fmla="*/ 6 w 129"/>
                <a:gd name="T73" fmla="*/ 53 h 186"/>
                <a:gd name="T74" fmla="*/ 6 w 129"/>
                <a:gd name="T75" fmla="*/ 52 h 186"/>
                <a:gd name="T76" fmla="*/ 35 w 129"/>
                <a:gd name="T77" fmla="*/ 18 h 186"/>
                <a:gd name="T78" fmla="*/ 39 w 129"/>
                <a:gd name="T79" fmla="*/ 16 h 186"/>
                <a:gd name="T80" fmla="*/ 121 w 129"/>
                <a:gd name="T81" fmla="*/ 53 h 186"/>
                <a:gd name="T82" fmla="*/ 122 w 129"/>
                <a:gd name="T83" fmla="*/ 57 h 186"/>
                <a:gd name="T84" fmla="*/ 120 w 129"/>
                <a:gd name="T85" fmla="*/ 82 h 186"/>
                <a:gd name="T86" fmla="*/ 91 w 129"/>
                <a:gd name="T87" fmla="*/ 152 h 186"/>
                <a:gd name="T88" fmla="*/ 91 w 129"/>
                <a:gd name="T89" fmla="*/ 153 h 186"/>
                <a:gd name="T90" fmla="*/ 90 w 129"/>
                <a:gd name="T91" fmla="*/ 157 h 186"/>
                <a:gd name="T92" fmla="*/ 70 w 129"/>
                <a:gd name="T93" fmla="*/ 176 h 186"/>
                <a:gd name="T94" fmla="*/ 74 w 129"/>
                <a:gd name="T95" fmla="*/ 157 h 186"/>
                <a:gd name="T96" fmla="*/ 75 w 129"/>
                <a:gd name="T97" fmla="*/ 153 h 186"/>
                <a:gd name="T98" fmla="*/ 80 w 129"/>
                <a:gd name="T99" fmla="*/ 135 h 186"/>
                <a:gd name="T100" fmla="*/ 92 w 129"/>
                <a:gd name="T101" fmla="*/ 62 h 186"/>
                <a:gd name="T102" fmla="*/ 105 w 129"/>
                <a:gd name="T103" fmla="*/ 57 h 186"/>
                <a:gd name="T104" fmla="*/ 106 w 129"/>
                <a:gd name="T105" fmla="*/ 57 h 186"/>
                <a:gd name="T106" fmla="*/ 115 w 129"/>
                <a:gd name="T107" fmla="*/ 53 h 186"/>
                <a:gd name="T108" fmla="*/ 118 w 129"/>
                <a:gd name="T109" fmla="*/ 51 h 186"/>
                <a:gd name="T110" fmla="*/ 117 w 129"/>
                <a:gd name="T111" fmla="*/ 47 h 186"/>
                <a:gd name="T112" fmla="*/ 94 w 129"/>
                <a:gd name="T113" fmla="*/ 53 h 186"/>
                <a:gd name="T114" fmla="*/ 89 w 129"/>
                <a:gd name="T115" fmla="*/ 56 h 186"/>
                <a:gd name="T116" fmla="*/ 88 w 129"/>
                <a:gd name="T117" fmla="*/ 53 h 186"/>
                <a:gd name="T118" fmla="*/ 71 w 129"/>
                <a:gd name="T119" fmla="*/ 41 h 186"/>
                <a:gd name="T120" fmla="*/ 42 w 129"/>
                <a:gd name="T121" fmla="*/ 47 h 186"/>
                <a:gd name="T122" fmla="*/ 39 w 129"/>
                <a:gd name="T123" fmla="*/ 50 h 186"/>
                <a:gd name="T124" fmla="*/ 33 w 129"/>
                <a:gd name="T125" fmla="*/ 5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" h="186">
                  <a:moveTo>
                    <a:pt x="43" y="57"/>
                  </a:moveTo>
                  <a:cubicBezTo>
                    <a:pt x="45" y="55"/>
                    <a:pt x="46" y="54"/>
                    <a:pt x="48" y="53"/>
                  </a:cubicBezTo>
                  <a:cubicBezTo>
                    <a:pt x="52" y="51"/>
                    <a:pt x="56" y="49"/>
                    <a:pt x="62" y="49"/>
                  </a:cubicBezTo>
                  <a:cubicBezTo>
                    <a:pt x="67" y="49"/>
                    <a:pt x="72" y="50"/>
                    <a:pt x="75" y="53"/>
                  </a:cubicBezTo>
                  <a:cubicBezTo>
                    <a:pt x="76" y="54"/>
                    <a:pt x="77" y="55"/>
                    <a:pt x="78" y="57"/>
                  </a:cubicBezTo>
                  <a:cubicBezTo>
                    <a:pt x="84" y="67"/>
                    <a:pt x="82" y="85"/>
                    <a:pt x="80" y="95"/>
                  </a:cubicBezTo>
                  <a:cubicBezTo>
                    <a:pt x="76" y="114"/>
                    <a:pt x="70" y="134"/>
                    <a:pt x="65" y="153"/>
                  </a:cubicBezTo>
                  <a:cubicBezTo>
                    <a:pt x="64" y="154"/>
                    <a:pt x="64" y="156"/>
                    <a:pt x="63" y="157"/>
                  </a:cubicBezTo>
                  <a:cubicBezTo>
                    <a:pt x="62" y="164"/>
                    <a:pt x="60" y="172"/>
                    <a:pt x="58" y="179"/>
                  </a:cubicBezTo>
                  <a:cubicBezTo>
                    <a:pt x="58" y="182"/>
                    <a:pt x="60" y="186"/>
                    <a:pt x="63" y="185"/>
                  </a:cubicBezTo>
                  <a:cubicBezTo>
                    <a:pt x="73" y="185"/>
                    <a:pt x="83" y="183"/>
                    <a:pt x="94" y="181"/>
                  </a:cubicBezTo>
                  <a:cubicBezTo>
                    <a:pt x="95" y="180"/>
                    <a:pt x="97" y="179"/>
                    <a:pt x="97" y="177"/>
                  </a:cubicBezTo>
                  <a:cubicBezTo>
                    <a:pt x="97" y="170"/>
                    <a:pt x="98" y="164"/>
                    <a:pt x="99" y="157"/>
                  </a:cubicBezTo>
                  <a:cubicBezTo>
                    <a:pt x="100" y="156"/>
                    <a:pt x="100" y="154"/>
                    <a:pt x="100" y="153"/>
                  </a:cubicBezTo>
                  <a:cubicBezTo>
                    <a:pt x="109" y="122"/>
                    <a:pt x="129" y="87"/>
                    <a:pt x="128" y="57"/>
                  </a:cubicBezTo>
                  <a:cubicBezTo>
                    <a:pt x="128" y="56"/>
                    <a:pt x="128" y="54"/>
                    <a:pt x="128" y="53"/>
                  </a:cubicBezTo>
                  <a:cubicBezTo>
                    <a:pt x="127" y="37"/>
                    <a:pt x="119" y="23"/>
                    <a:pt x="101" y="11"/>
                  </a:cubicBezTo>
                  <a:cubicBezTo>
                    <a:pt x="85" y="0"/>
                    <a:pt x="60" y="0"/>
                    <a:pt x="39" y="8"/>
                  </a:cubicBezTo>
                  <a:cubicBezTo>
                    <a:pt x="38" y="8"/>
                    <a:pt x="36" y="9"/>
                    <a:pt x="35" y="9"/>
                  </a:cubicBezTo>
                  <a:cubicBezTo>
                    <a:pt x="16" y="18"/>
                    <a:pt x="1" y="33"/>
                    <a:pt x="0" y="53"/>
                  </a:cubicBezTo>
                  <a:cubicBezTo>
                    <a:pt x="0" y="54"/>
                    <a:pt x="0" y="56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8"/>
                    <a:pt x="1" y="59"/>
                  </a:cubicBezTo>
                  <a:cubicBezTo>
                    <a:pt x="1" y="66"/>
                    <a:pt x="1" y="73"/>
                    <a:pt x="0" y="81"/>
                  </a:cubicBezTo>
                  <a:cubicBezTo>
                    <a:pt x="0" y="83"/>
                    <a:pt x="2" y="85"/>
                    <a:pt x="4" y="84"/>
                  </a:cubicBezTo>
                  <a:cubicBezTo>
                    <a:pt x="14" y="84"/>
                    <a:pt x="23" y="82"/>
                    <a:pt x="33" y="80"/>
                  </a:cubicBezTo>
                  <a:cubicBezTo>
                    <a:pt x="34" y="80"/>
                    <a:pt x="35" y="79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6" y="72"/>
                    <a:pt x="37" y="67"/>
                    <a:pt x="39" y="63"/>
                  </a:cubicBezTo>
                  <a:cubicBezTo>
                    <a:pt x="40" y="61"/>
                    <a:pt x="42" y="59"/>
                    <a:pt x="43" y="57"/>
                  </a:cubicBezTo>
                  <a:close/>
                  <a:moveTo>
                    <a:pt x="33" y="57"/>
                  </a:moveTo>
                  <a:cubicBezTo>
                    <a:pt x="32" y="58"/>
                    <a:pt x="32" y="59"/>
                    <a:pt x="32" y="60"/>
                  </a:cubicBezTo>
                  <a:cubicBezTo>
                    <a:pt x="30" y="63"/>
                    <a:pt x="28" y="67"/>
                    <a:pt x="28" y="71"/>
                  </a:cubicBezTo>
                  <a:cubicBezTo>
                    <a:pt x="26" y="72"/>
                    <a:pt x="24" y="74"/>
                    <a:pt x="22" y="75"/>
                  </a:cubicBezTo>
                  <a:cubicBezTo>
                    <a:pt x="10" y="72"/>
                    <a:pt x="5" y="66"/>
                    <a:pt x="6" y="57"/>
                  </a:cubicBezTo>
                  <a:cubicBezTo>
                    <a:pt x="6" y="56"/>
                    <a:pt x="6" y="54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12" y="36"/>
                    <a:pt x="22" y="25"/>
                    <a:pt x="35" y="18"/>
                  </a:cubicBezTo>
                  <a:cubicBezTo>
                    <a:pt x="36" y="18"/>
                    <a:pt x="38" y="17"/>
                    <a:pt x="39" y="16"/>
                  </a:cubicBezTo>
                  <a:cubicBezTo>
                    <a:pt x="72" y="2"/>
                    <a:pt x="115" y="15"/>
                    <a:pt x="121" y="53"/>
                  </a:cubicBezTo>
                  <a:cubicBezTo>
                    <a:pt x="121" y="54"/>
                    <a:pt x="121" y="56"/>
                    <a:pt x="122" y="57"/>
                  </a:cubicBezTo>
                  <a:cubicBezTo>
                    <a:pt x="122" y="64"/>
                    <a:pt x="122" y="73"/>
                    <a:pt x="120" y="82"/>
                  </a:cubicBezTo>
                  <a:cubicBezTo>
                    <a:pt x="114" y="106"/>
                    <a:pt x="98" y="127"/>
                    <a:pt x="91" y="152"/>
                  </a:cubicBezTo>
                  <a:cubicBezTo>
                    <a:pt x="91" y="152"/>
                    <a:pt x="91" y="153"/>
                    <a:pt x="91" y="153"/>
                  </a:cubicBezTo>
                  <a:cubicBezTo>
                    <a:pt x="90" y="154"/>
                    <a:pt x="90" y="156"/>
                    <a:pt x="90" y="157"/>
                  </a:cubicBezTo>
                  <a:cubicBezTo>
                    <a:pt x="87" y="169"/>
                    <a:pt x="89" y="174"/>
                    <a:pt x="70" y="176"/>
                  </a:cubicBezTo>
                  <a:cubicBezTo>
                    <a:pt x="70" y="176"/>
                    <a:pt x="72" y="167"/>
                    <a:pt x="74" y="157"/>
                  </a:cubicBezTo>
                  <a:cubicBezTo>
                    <a:pt x="75" y="156"/>
                    <a:pt x="75" y="154"/>
                    <a:pt x="75" y="153"/>
                  </a:cubicBezTo>
                  <a:cubicBezTo>
                    <a:pt x="78" y="145"/>
                    <a:pt x="80" y="137"/>
                    <a:pt x="80" y="135"/>
                  </a:cubicBezTo>
                  <a:cubicBezTo>
                    <a:pt x="86" y="116"/>
                    <a:pt x="99" y="84"/>
                    <a:pt x="92" y="62"/>
                  </a:cubicBezTo>
                  <a:cubicBezTo>
                    <a:pt x="96" y="61"/>
                    <a:pt x="101" y="59"/>
                    <a:pt x="105" y="57"/>
                  </a:cubicBezTo>
                  <a:cubicBezTo>
                    <a:pt x="105" y="57"/>
                    <a:pt x="106" y="57"/>
                    <a:pt x="106" y="57"/>
                  </a:cubicBezTo>
                  <a:cubicBezTo>
                    <a:pt x="109" y="56"/>
                    <a:pt x="112" y="55"/>
                    <a:pt x="115" y="53"/>
                  </a:cubicBezTo>
                  <a:cubicBezTo>
                    <a:pt x="116" y="52"/>
                    <a:pt x="117" y="52"/>
                    <a:pt x="118" y="51"/>
                  </a:cubicBezTo>
                  <a:cubicBezTo>
                    <a:pt x="119" y="49"/>
                    <a:pt x="118" y="48"/>
                    <a:pt x="117" y="47"/>
                  </a:cubicBezTo>
                  <a:cubicBezTo>
                    <a:pt x="110" y="44"/>
                    <a:pt x="100" y="48"/>
                    <a:pt x="94" y="53"/>
                  </a:cubicBezTo>
                  <a:cubicBezTo>
                    <a:pt x="92" y="54"/>
                    <a:pt x="91" y="55"/>
                    <a:pt x="89" y="56"/>
                  </a:cubicBezTo>
                  <a:cubicBezTo>
                    <a:pt x="89" y="55"/>
                    <a:pt x="88" y="54"/>
                    <a:pt x="88" y="53"/>
                  </a:cubicBezTo>
                  <a:cubicBezTo>
                    <a:pt x="84" y="48"/>
                    <a:pt x="79" y="44"/>
                    <a:pt x="71" y="41"/>
                  </a:cubicBezTo>
                  <a:cubicBezTo>
                    <a:pt x="62" y="38"/>
                    <a:pt x="49" y="41"/>
                    <a:pt x="42" y="47"/>
                  </a:cubicBezTo>
                  <a:cubicBezTo>
                    <a:pt x="41" y="48"/>
                    <a:pt x="40" y="49"/>
                    <a:pt x="39" y="50"/>
                  </a:cubicBezTo>
                  <a:cubicBezTo>
                    <a:pt x="37" y="52"/>
                    <a:pt x="35" y="54"/>
                    <a:pt x="33" y="5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9"/>
            <p:cNvSpPr>
              <a:spLocks noEditPoints="1"/>
            </p:cNvSpPr>
            <p:nvPr/>
          </p:nvSpPr>
          <p:spPr bwMode="auto">
            <a:xfrm>
              <a:off x="9690391" y="4603751"/>
              <a:ext cx="117475" cy="107950"/>
            </a:xfrm>
            <a:custGeom>
              <a:avLst/>
              <a:gdLst>
                <a:gd name="T0" fmla="*/ 33 w 48"/>
                <a:gd name="T1" fmla="*/ 42 h 44"/>
                <a:gd name="T2" fmla="*/ 35 w 48"/>
                <a:gd name="T3" fmla="*/ 41 h 44"/>
                <a:gd name="T4" fmla="*/ 45 w 48"/>
                <a:gd name="T5" fmla="*/ 15 h 44"/>
                <a:gd name="T6" fmla="*/ 18 w 48"/>
                <a:gd name="T7" fmla="*/ 4 h 44"/>
                <a:gd name="T8" fmla="*/ 16 w 48"/>
                <a:gd name="T9" fmla="*/ 4 h 44"/>
                <a:gd name="T10" fmla="*/ 7 w 48"/>
                <a:gd name="T11" fmla="*/ 10 h 44"/>
                <a:gd name="T12" fmla="*/ 1 w 48"/>
                <a:gd name="T13" fmla="*/ 28 h 44"/>
                <a:gd name="T14" fmla="*/ 15 w 48"/>
                <a:gd name="T15" fmla="*/ 42 h 44"/>
                <a:gd name="T16" fmla="*/ 33 w 48"/>
                <a:gd name="T17" fmla="*/ 42 h 44"/>
                <a:gd name="T18" fmla="*/ 12 w 48"/>
                <a:gd name="T19" fmla="*/ 29 h 44"/>
                <a:gd name="T20" fmla="*/ 14 w 48"/>
                <a:gd name="T21" fmla="*/ 15 h 44"/>
                <a:gd name="T22" fmla="*/ 18 w 48"/>
                <a:gd name="T23" fmla="*/ 16 h 44"/>
                <a:gd name="T24" fmla="*/ 34 w 48"/>
                <a:gd name="T25" fmla="*/ 18 h 44"/>
                <a:gd name="T26" fmla="*/ 31 w 48"/>
                <a:gd name="T27" fmla="*/ 30 h 44"/>
                <a:gd name="T28" fmla="*/ 12 w 48"/>
                <a:gd name="T2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44">
                  <a:moveTo>
                    <a:pt x="33" y="42"/>
                  </a:moveTo>
                  <a:cubicBezTo>
                    <a:pt x="34" y="42"/>
                    <a:pt x="34" y="41"/>
                    <a:pt x="35" y="41"/>
                  </a:cubicBezTo>
                  <a:cubicBezTo>
                    <a:pt x="44" y="36"/>
                    <a:pt x="48" y="25"/>
                    <a:pt x="45" y="15"/>
                  </a:cubicBezTo>
                  <a:cubicBezTo>
                    <a:pt x="42" y="4"/>
                    <a:pt x="29" y="0"/>
                    <a:pt x="18" y="4"/>
                  </a:cubicBezTo>
                  <a:cubicBezTo>
                    <a:pt x="18" y="4"/>
                    <a:pt x="17" y="4"/>
                    <a:pt x="16" y="4"/>
                  </a:cubicBezTo>
                  <a:cubicBezTo>
                    <a:pt x="13" y="5"/>
                    <a:pt x="10" y="7"/>
                    <a:pt x="7" y="10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3" y="35"/>
                    <a:pt x="8" y="40"/>
                    <a:pt x="15" y="42"/>
                  </a:cubicBezTo>
                  <a:cubicBezTo>
                    <a:pt x="21" y="44"/>
                    <a:pt x="28" y="44"/>
                    <a:pt x="33" y="42"/>
                  </a:cubicBezTo>
                  <a:close/>
                  <a:moveTo>
                    <a:pt x="12" y="29"/>
                  </a:moveTo>
                  <a:cubicBezTo>
                    <a:pt x="7" y="24"/>
                    <a:pt x="10" y="19"/>
                    <a:pt x="14" y="15"/>
                  </a:cubicBezTo>
                  <a:cubicBezTo>
                    <a:pt x="15" y="16"/>
                    <a:pt x="16" y="16"/>
                    <a:pt x="18" y="16"/>
                  </a:cubicBezTo>
                  <a:cubicBezTo>
                    <a:pt x="24" y="15"/>
                    <a:pt x="31" y="13"/>
                    <a:pt x="34" y="18"/>
                  </a:cubicBezTo>
                  <a:cubicBezTo>
                    <a:pt x="36" y="21"/>
                    <a:pt x="34" y="27"/>
                    <a:pt x="31" y="30"/>
                  </a:cubicBezTo>
                  <a:cubicBezTo>
                    <a:pt x="26" y="36"/>
                    <a:pt x="17" y="33"/>
                    <a:pt x="12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0"/>
            <p:cNvSpPr>
              <a:spLocks/>
            </p:cNvSpPr>
            <p:nvPr/>
          </p:nvSpPr>
          <p:spPr bwMode="auto">
            <a:xfrm>
              <a:off x="9753891" y="4170364"/>
              <a:ext cx="63500" cy="26988"/>
            </a:xfrm>
            <a:custGeom>
              <a:avLst/>
              <a:gdLst>
                <a:gd name="T0" fmla="*/ 3 w 26"/>
                <a:gd name="T1" fmla="*/ 11 h 11"/>
                <a:gd name="T2" fmla="*/ 25 w 26"/>
                <a:gd name="T3" fmla="*/ 5 h 11"/>
                <a:gd name="T4" fmla="*/ 25 w 26"/>
                <a:gd name="T5" fmla="*/ 2 h 11"/>
                <a:gd name="T6" fmla="*/ 2 w 26"/>
                <a:gd name="T7" fmla="*/ 8 h 11"/>
                <a:gd name="T8" fmla="*/ 3 w 2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">
                  <a:moveTo>
                    <a:pt x="3" y="11"/>
                  </a:moveTo>
                  <a:cubicBezTo>
                    <a:pt x="10" y="8"/>
                    <a:pt x="17" y="7"/>
                    <a:pt x="25" y="5"/>
                  </a:cubicBezTo>
                  <a:cubicBezTo>
                    <a:pt x="26" y="4"/>
                    <a:pt x="26" y="2"/>
                    <a:pt x="25" y="2"/>
                  </a:cubicBezTo>
                  <a:cubicBezTo>
                    <a:pt x="16" y="0"/>
                    <a:pt x="8" y="3"/>
                    <a:pt x="2" y="8"/>
                  </a:cubicBezTo>
                  <a:cubicBezTo>
                    <a:pt x="0" y="9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"/>
            <p:cNvSpPr>
              <a:spLocks/>
            </p:cNvSpPr>
            <p:nvPr/>
          </p:nvSpPr>
          <p:spPr bwMode="auto">
            <a:xfrm>
              <a:off x="9780878" y="4702176"/>
              <a:ext cx="50800" cy="46038"/>
            </a:xfrm>
            <a:custGeom>
              <a:avLst/>
              <a:gdLst>
                <a:gd name="T0" fmla="*/ 18 w 21"/>
                <a:gd name="T1" fmla="*/ 0 h 19"/>
                <a:gd name="T2" fmla="*/ 14 w 21"/>
                <a:gd name="T3" fmla="*/ 2 h 19"/>
                <a:gd name="T4" fmla="*/ 9 w 21"/>
                <a:gd name="T5" fmla="*/ 6 h 19"/>
                <a:gd name="T6" fmla="*/ 2 w 21"/>
                <a:gd name="T7" fmla="*/ 14 h 19"/>
                <a:gd name="T8" fmla="*/ 4 w 21"/>
                <a:gd name="T9" fmla="*/ 18 h 19"/>
                <a:gd name="T10" fmla="*/ 19 w 21"/>
                <a:gd name="T11" fmla="*/ 6 h 19"/>
                <a:gd name="T12" fmla="*/ 21 w 21"/>
                <a:gd name="T13" fmla="*/ 3 h 19"/>
                <a:gd name="T14" fmla="*/ 21 w 21"/>
                <a:gd name="T15" fmla="*/ 2 h 19"/>
                <a:gd name="T16" fmla="*/ 18 w 2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18" y="0"/>
                  </a:moveTo>
                  <a:cubicBezTo>
                    <a:pt x="17" y="1"/>
                    <a:pt x="15" y="1"/>
                    <a:pt x="14" y="2"/>
                  </a:cubicBezTo>
                  <a:cubicBezTo>
                    <a:pt x="12" y="3"/>
                    <a:pt x="10" y="4"/>
                    <a:pt x="9" y="6"/>
                  </a:cubicBezTo>
                  <a:cubicBezTo>
                    <a:pt x="6" y="9"/>
                    <a:pt x="4" y="11"/>
                    <a:pt x="2" y="14"/>
                  </a:cubicBezTo>
                  <a:cubicBezTo>
                    <a:pt x="0" y="16"/>
                    <a:pt x="1" y="19"/>
                    <a:pt x="4" y="18"/>
                  </a:cubicBezTo>
                  <a:cubicBezTo>
                    <a:pt x="11" y="16"/>
                    <a:pt x="15" y="12"/>
                    <a:pt x="19" y="6"/>
                  </a:cubicBezTo>
                  <a:cubicBezTo>
                    <a:pt x="20" y="5"/>
                    <a:pt x="20" y="4"/>
                    <a:pt x="21" y="3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75373" y="2483298"/>
            <a:ext cx="449865" cy="1618679"/>
            <a:chOff x="8084600" y="4748214"/>
            <a:chExt cx="169862" cy="611188"/>
          </a:xfrm>
        </p:grpSpPr>
        <p:sp>
          <p:nvSpPr>
            <p:cNvPr id="20" name="Freeform 157"/>
            <p:cNvSpPr>
              <a:spLocks noEditPoints="1"/>
            </p:cNvSpPr>
            <p:nvPr/>
          </p:nvSpPr>
          <p:spPr bwMode="auto">
            <a:xfrm>
              <a:off x="8084600" y="4748214"/>
              <a:ext cx="169862" cy="458788"/>
            </a:xfrm>
            <a:custGeom>
              <a:avLst/>
              <a:gdLst>
                <a:gd name="T0" fmla="*/ 31 w 69"/>
                <a:gd name="T1" fmla="*/ 5 h 187"/>
                <a:gd name="T2" fmla="*/ 28 w 69"/>
                <a:gd name="T3" fmla="*/ 7 h 187"/>
                <a:gd name="T4" fmla="*/ 27 w 69"/>
                <a:gd name="T5" fmla="*/ 9 h 187"/>
                <a:gd name="T6" fmla="*/ 24 w 69"/>
                <a:gd name="T7" fmla="*/ 9 h 187"/>
                <a:gd name="T8" fmla="*/ 2 w 69"/>
                <a:gd name="T9" fmla="*/ 51 h 187"/>
                <a:gd name="T10" fmla="*/ 2 w 69"/>
                <a:gd name="T11" fmla="*/ 55 h 187"/>
                <a:gd name="T12" fmla="*/ 13 w 69"/>
                <a:gd name="T13" fmla="*/ 151 h 187"/>
                <a:gd name="T14" fmla="*/ 14 w 69"/>
                <a:gd name="T15" fmla="*/ 155 h 187"/>
                <a:gd name="T16" fmla="*/ 24 w 69"/>
                <a:gd name="T17" fmla="*/ 179 h 187"/>
                <a:gd name="T18" fmla="*/ 28 w 69"/>
                <a:gd name="T19" fmla="*/ 184 h 187"/>
                <a:gd name="T20" fmla="*/ 33 w 69"/>
                <a:gd name="T21" fmla="*/ 186 h 187"/>
                <a:gd name="T22" fmla="*/ 47 w 69"/>
                <a:gd name="T23" fmla="*/ 161 h 187"/>
                <a:gd name="T24" fmla="*/ 49 w 69"/>
                <a:gd name="T25" fmla="*/ 155 h 187"/>
                <a:gd name="T26" fmla="*/ 51 w 69"/>
                <a:gd name="T27" fmla="*/ 151 h 187"/>
                <a:gd name="T28" fmla="*/ 67 w 69"/>
                <a:gd name="T29" fmla="*/ 85 h 187"/>
                <a:gd name="T30" fmla="*/ 69 w 69"/>
                <a:gd name="T31" fmla="*/ 55 h 187"/>
                <a:gd name="T32" fmla="*/ 69 w 69"/>
                <a:gd name="T33" fmla="*/ 51 h 187"/>
                <a:gd name="T34" fmla="*/ 31 w 69"/>
                <a:gd name="T35" fmla="*/ 5 h 187"/>
                <a:gd name="T36" fmla="*/ 35 w 69"/>
                <a:gd name="T37" fmla="*/ 54 h 187"/>
                <a:gd name="T38" fmla="*/ 40 w 69"/>
                <a:gd name="T39" fmla="*/ 55 h 187"/>
                <a:gd name="T40" fmla="*/ 60 w 69"/>
                <a:gd name="T41" fmla="*/ 56 h 187"/>
                <a:gd name="T42" fmla="*/ 60 w 69"/>
                <a:gd name="T43" fmla="*/ 69 h 187"/>
                <a:gd name="T44" fmla="*/ 59 w 69"/>
                <a:gd name="T45" fmla="*/ 69 h 187"/>
                <a:gd name="T46" fmla="*/ 48 w 69"/>
                <a:gd name="T47" fmla="*/ 68 h 187"/>
                <a:gd name="T48" fmla="*/ 34 w 69"/>
                <a:gd name="T49" fmla="*/ 70 h 187"/>
                <a:gd name="T50" fmla="*/ 33 w 69"/>
                <a:gd name="T51" fmla="*/ 77 h 187"/>
                <a:gd name="T52" fmla="*/ 46 w 69"/>
                <a:gd name="T53" fmla="*/ 80 h 187"/>
                <a:gd name="T54" fmla="*/ 59 w 69"/>
                <a:gd name="T55" fmla="*/ 77 h 187"/>
                <a:gd name="T56" fmla="*/ 42 w 69"/>
                <a:gd name="T57" fmla="*/ 151 h 187"/>
                <a:gd name="T58" fmla="*/ 41 w 69"/>
                <a:gd name="T59" fmla="*/ 155 h 187"/>
                <a:gd name="T60" fmla="*/ 33 w 69"/>
                <a:gd name="T61" fmla="*/ 174 h 187"/>
                <a:gd name="T62" fmla="*/ 31 w 69"/>
                <a:gd name="T63" fmla="*/ 169 h 187"/>
                <a:gd name="T64" fmla="*/ 28 w 69"/>
                <a:gd name="T65" fmla="*/ 162 h 187"/>
                <a:gd name="T66" fmla="*/ 26 w 69"/>
                <a:gd name="T67" fmla="*/ 154 h 187"/>
                <a:gd name="T68" fmla="*/ 24 w 69"/>
                <a:gd name="T69" fmla="*/ 148 h 187"/>
                <a:gd name="T70" fmla="*/ 14 w 69"/>
                <a:gd name="T71" fmla="*/ 99 h 187"/>
                <a:gd name="T72" fmla="*/ 9 w 69"/>
                <a:gd name="T73" fmla="*/ 55 h 187"/>
                <a:gd name="T74" fmla="*/ 9 w 69"/>
                <a:gd name="T75" fmla="*/ 51 h 187"/>
                <a:gd name="T76" fmla="*/ 24 w 69"/>
                <a:gd name="T77" fmla="*/ 17 h 187"/>
                <a:gd name="T78" fmla="*/ 28 w 69"/>
                <a:gd name="T79" fmla="*/ 15 h 187"/>
                <a:gd name="T80" fmla="*/ 30 w 69"/>
                <a:gd name="T81" fmla="*/ 14 h 187"/>
                <a:gd name="T82" fmla="*/ 32 w 69"/>
                <a:gd name="T83" fmla="*/ 14 h 187"/>
                <a:gd name="T84" fmla="*/ 60 w 69"/>
                <a:gd name="T85" fmla="*/ 51 h 187"/>
                <a:gd name="T86" fmla="*/ 54 w 69"/>
                <a:gd name="T87" fmla="*/ 51 h 187"/>
                <a:gd name="T88" fmla="*/ 52 w 69"/>
                <a:gd name="T89" fmla="*/ 51 h 187"/>
                <a:gd name="T90" fmla="*/ 36 w 69"/>
                <a:gd name="T91" fmla="*/ 52 h 187"/>
                <a:gd name="T92" fmla="*/ 35 w 69"/>
                <a:gd name="T93" fmla="*/ 5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187">
                  <a:moveTo>
                    <a:pt x="31" y="5"/>
                  </a:moveTo>
                  <a:cubicBezTo>
                    <a:pt x="30" y="5"/>
                    <a:pt x="29" y="6"/>
                    <a:pt x="28" y="7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9"/>
                    <a:pt x="25" y="9"/>
                    <a:pt x="24" y="9"/>
                  </a:cubicBezTo>
                  <a:cubicBezTo>
                    <a:pt x="10" y="10"/>
                    <a:pt x="4" y="27"/>
                    <a:pt x="2" y="51"/>
                  </a:cubicBezTo>
                  <a:cubicBezTo>
                    <a:pt x="2" y="52"/>
                    <a:pt x="2" y="54"/>
                    <a:pt x="2" y="55"/>
                  </a:cubicBezTo>
                  <a:cubicBezTo>
                    <a:pt x="0" y="85"/>
                    <a:pt x="6" y="123"/>
                    <a:pt x="13" y="151"/>
                  </a:cubicBezTo>
                  <a:cubicBezTo>
                    <a:pt x="14" y="152"/>
                    <a:pt x="14" y="154"/>
                    <a:pt x="14" y="155"/>
                  </a:cubicBezTo>
                  <a:cubicBezTo>
                    <a:pt x="17" y="165"/>
                    <a:pt x="21" y="174"/>
                    <a:pt x="24" y="179"/>
                  </a:cubicBezTo>
                  <a:cubicBezTo>
                    <a:pt x="25" y="182"/>
                    <a:pt x="27" y="183"/>
                    <a:pt x="28" y="184"/>
                  </a:cubicBezTo>
                  <a:cubicBezTo>
                    <a:pt x="30" y="186"/>
                    <a:pt x="31" y="187"/>
                    <a:pt x="33" y="186"/>
                  </a:cubicBezTo>
                  <a:cubicBezTo>
                    <a:pt x="42" y="184"/>
                    <a:pt x="45" y="168"/>
                    <a:pt x="47" y="161"/>
                  </a:cubicBezTo>
                  <a:cubicBezTo>
                    <a:pt x="48" y="159"/>
                    <a:pt x="49" y="157"/>
                    <a:pt x="49" y="155"/>
                  </a:cubicBezTo>
                  <a:cubicBezTo>
                    <a:pt x="50" y="154"/>
                    <a:pt x="50" y="152"/>
                    <a:pt x="51" y="151"/>
                  </a:cubicBezTo>
                  <a:cubicBezTo>
                    <a:pt x="58" y="130"/>
                    <a:pt x="63" y="107"/>
                    <a:pt x="67" y="85"/>
                  </a:cubicBezTo>
                  <a:cubicBezTo>
                    <a:pt x="68" y="77"/>
                    <a:pt x="69" y="66"/>
                    <a:pt x="69" y="55"/>
                  </a:cubicBezTo>
                  <a:cubicBezTo>
                    <a:pt x="69" y="54"/>
                    <a:pt x="69" y="52"/>
                    <a:pt x="69" y="51"/>
                  </a:cubicBezTo>
                  <a:cubicBezTo>
                    <a:pt x="69" y="26"/>
                    <a:pt x="61" y="0"/>
                    <a:pt x="31" y="5"/>
                  </a:cubicBezTo>
                  <a:close/>
                  <a:moveTo>
                    <a:pt x="35" y="54"/>
                  </a:moveTo>
                  <a:cubicBezTo>
                    <a:pt x="37" y="54"/>
                    <a:pt x="38" y="55"/>
                    <a:pt x="40" y="55"/>
                  </a:cubicBezTo>
                  <a:cubicBezTo>
                    <a:pt x="46" y="56"/>
                    <a:pt x="54" y="57"/>
                    <a:pt x="60" y="56"/>
                  </a:cubicBezTo>
                  <a:cubicBezTo>
                    <a:pt x="60" y="60"/>
                    <a:pt x="60" y="65"/>
                    <a:pt x="60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5" y="67"/>
                    <a:pt x="52" y="68"/>
                    <a:pt x="48" y="68"/>
                  </a:cubicBezTo>
                  <a:cubicBezTo>
                    <a:pt x="43" y="69"/>
                    <a:pt x="39" y="69"/>
                    <a:pt x="34" y="70"/>
                  </a:cubicBezTo>
                  <a:cubicBezTo>
                    <a:pt x="30" y="71"/>
                    <a:pt x="30" y="75"/>
                    <a:pt x="33" y="77"/>
                  </a:cubicBezTo>
                  <a:cubicBezTo>
                    <a:pt x="37" y="79"/>
                    <a:pt x="42" y="80"/>
                    <a:pt x="46" y="80"/>
                  </a:cubicBezTo>
                  <a:cubicBezTo>
                    <a:pt x="50" y="79"/>
                    <a:pt x="55" y="79"/>
                    <a:pt x="59" y="77"/>
                  </a:cubicBezTo>
                  <a:cubicBezTo>
                    <a:pt x="56" y="102"/>
                    <a:pt x="49" y="131"/>
                    <a:pt x="42" y="151"/>
                  </a:cubicBezTo>
                  <a:cubicBezTo>
                    <a:pt x="42" y="152"/>
                    <a:pt x="41" y="154"/>
                    <a:pt x="41" y="155"/>
                  </a:cubicBezTo>
                  <a:cubicBezTo>
                    <a:pt x="38" y="163"/>
                    <a:pt x="35" y="170"/>
                    <a:pt x="33" y="174"/>
                  </a:cubicBezTo>
                  <a:cubicBezTo>
                    <a:pt x="32" y="173"/>
                    <a:pt x="32" y="172"/>
                    <a:pt x="31" y="169"/>
                  </a:cubicBezTo>
                  <a:cubicBezTo>
                    <a:pt x="30" y="167"/>
                    <a:pt x="29" y="164"/>
                    <a:pt x="28" y="162"/>
                  </a:cubicBezTo>
                  <a:cubicBezTo>
                    <a:pt x="27" y="159"/>
                    <a:pt x="26" y="156"/>
                    <a:pt x="26" y="154"/>
                  </a:cubicBezTo>
                  <a:cubicBezTo>
                    <a:pt x="25" y="152"/>
                    <a:pt x="25" y="150"/>
                    <a:pt x="24" y="148"/>
                  </a:cubicBezTo>
                  <a:cubicBezTo>
                    <a:pt x="19" y="132"/>
                    <a:pt x="16" y="115"/>
                    <a:pt x="14" y="99"/>
                  </a:cubicBezTo>
                  <a:cubicBezTo>
                    <a:pt x="12" y="88"/>
                    <a:pt x="9" y="71"/>
                    <a:pt x="9" y="55"/>
                  </a:cubicBezTo>
                  <a:cubicBezTo>
                    <a:pt x="9" y="54"/>
                    <a:pt x="9" y="52"/>
                    <a:pt x="9" y="51"/>
                  </a:cubicBezTo>
                  <a:cubicBezTo>
                    <a:pt x="10" y="36"/>
                    <a:pt x="14" y="23"/>
                    <a:pt x="24" y="17"/>
                  </a:cubicBezTo>
                  <a:cubicBezTo>
                    <a:pt x="25" y="16"/>
                    <a:pt x="27" y="15"/>
                    <a:pt x="28" y="15"/>
                  </a:cubicBezTo>
                  <a:cubicBezTo>
                    <a:pt x="29" y="15"/>
                    <a:pt x="29" y="14"/>
                    <a:pt x="30" y="14"/>
                  </a:cubicBezTo>
                  <a:cubicBezTo>
                    <a:pt x="31" y="14"/>
                    <a:pt x="31" y="15"/>
                    <a:pt x="32" y="14"/>
                  </a:cubicBezTo>
                  <a:cubicBezTo>
                    <a:pt x="51" y="11"/>
                    <a:pt x="59" y="27"/>
                    <a:pt x="60" y="51"/>
                  </a:cubicBezTo>
                  <a:cubicBezTo>
                    <a:pt x="58" y="51"/>
                    <a:pt x="56" y="51"/>
                    <a:pt x="54" y="51"/>
                  </a:cubicBezTo>
                  <a:cubicBezTo>
                    <a:pt x="54" y="51"/>
                    <a:pt x="53" y="51"/>
                    <a:pt x="52" y="51"/>
                  </a:cubicBezTo>
                  <a:cubicBezTo>
                    <a:pt x="47" y="52"/>
                    <a:pt x="41" y="52"/>
                    <a:pt x="36" y="52"/>
                  </a:cubicBezTo>
                  <a:cubicBezTo>
                    <a:pt x="34" y="52"/>
                    <a:pt x="34" y="54"/>
                    <a:pt x="35" y="5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8"/>
            <p:cNvSpPr>
              <a:spLocks noEditPoints="1"/>
            </p:cNvSpPr>
            <p:nvPr/>
          </p:nvSpPr>
          <p:spPr bwMode="auto">
            <a:xfrm>
              <a:off x="8106825" y="5275264"/>
              <a:ext cx="88900" cy="84138"/>
            </a:xfrm>
            <a:custGeom>
              <a:avLst/>
              <a:gdLst>
                <a:gd name="T0" fmla="*/ 21 w 36"/>
                <a:gd name="T1" fmla="*/ 33 h 34"/>
                <a:gd name="T2" fmla="*/ 35 w 36"/>
                <a:gd name="T3" fmla="*/ 16 h 34"/>
                <a:gd name="T4" fmla="*/ 19 w 36"/>
                <a:gd name="T5" fmla="*/ 0 h 34"/>
                <a:gd name="T6" fmla="*/ 18 w 36"/>
                <a:gd name="T7" fmla="*/ 0 h 34"/>
                <a:gd name="T8" fmla="*/ 16 w 36"/>
                <a:gd name="T9" fmla="*/ 0 h 34"/>
                <a:gd name="T10" fmla="*/ 15 w 36"/>
                <a:gd name="T11" fmla="*/ 0 h 34"/>
                <a:gd name="T12" fmla="*/ 7 w 36"/>
                <a:gd name="T13" fmla="*/ 4 h 34"/>
                <a:gd name="T14" fmla="*/ 1 w 36"/>
                <a:gd name="T15" fmla="*/ 20 h 34"/>
                <a:gd name="T16" fmla="*/ 10 w 36"/>
                <a:gd name="T17" fmla="*/ 33 h 34"/>
                <a:gd name="T18" fmla="*/ 15 w 36"/>
                <a:gd name="T19" fmla="*/ 34 h 34"/>
                <a:gd name="T20" fmla="*/ 19 w 36"/>
                <a:gd name="T21" fmla="*/ 34 h 34"/>
                <a:gd name="T22" fmla="*/ 21 w 36"/>
                <a:gd name="T23" fmla="*/ 33 h 34"/>
                <a:gd name="T24" fmla="*/ 15 w 36"/>
                <a:gd name="T25" fmla="*/ 23 h 34"/>
                <a:gd name="T26" fmla="*/ 13 w 36"/>
                <a:gd name="T27" fmla="*/ 22 h 34"/>
                <a:gd name="T28" fmla="*/ 12 w 36"/>
                <a:gd name="T29" fmla="*/ 11 h 34"/>
                <a:gd name="T30" fmla="*/ 15 w 36"/>
                <a:gd name="T31" fmla="*/ 7 h 34"/>
                <a:gd name="T32" fmla="*/ 16 w 36"/>
                <a:gd name="T33" fmla="*/ 6 h 34"/>
                <a:gd name="T34" fmla="*/ 16 w 36"/>
                <a:gd name="T35" fmla="*/ 6 h 34"/>
                <a:gd name="T36" fmla="*/ 19 w 36"/>
                <a:gd name="T37" fmla="*/ 7 h 34"/>
                <a:gd name="T38" fmla="*/ 27 w 36"/>
                <a:gd name="T39" fmla="*/ 14 h 34"/>
                <a:gd name="T40" fmla="*/ 20 w 36"/>
                <a:gd name="T41" fmla="*/ 21 h 34"/>
                <a:gd name="T42" fmla="*/ 19 w 36"/>
                <a:gd name="T43" fmla="*/ 22 h 34"/>
                <a:gd name="T44" fmla="*/ 15 w 36"/>
                <a:gd name="T45" fmla="*/ 23 h 34"/>
                <a:gd name="T46" fmla="*/ 15 w 36"/>
                <a:gd name="T47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4">
                  <a:moveTo>
                    <a:pt x="21" y="33"/>
                  </a:moveTo>
                  <a:cubicBezTo>
                    <a:pt x="29" y="31"/>
                    <a:pt x="34" y="23"/>
                    <a:pt x="35" y="16"/>
                  </a:cubicBezTo>
                  <a:cubicBezTo>
                    <a:pt x="36" y="7"/>
                    <a:pt x="27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2" y="1"/>
                    <a:pt x="10" y="2"/>
                    <a:pt x="7" y="4"/>
                  </a:cubicBezTo>
                  <a:cubicBezTo>
                    <a:pt x="3" y="8"/>
                    <a:pt x="0" y="14"/>
                    <a:pt x="1" y="20"/>
                  </a:cubicBezTo>
                  <a:cubicBezTo>
                    <a:pt x="1" y="25"/>
                    <a:pt x="5" y="30"/>
                    <a:pt x="10" y="33"/>
                  </a:cubicBezTo>
                  <a:cubicBezTo>
                    <a:pt x="11" y="33"/>
                    <a:pt x="13" y="34"/>
                    <a:pt x="15" y="34"/>
                  </a:cubicBezTo>
                  <a:cubicBezTo>
                    <a:pt x="16" y="34"/>
                    <a:pt x="18" y="34"/>
                    <a:pt x="19" y="34"/>
                  </a:cubicBezTo>
                  <a:cubicBezTo>
                    <a:pt x="20" y="33"/>
                    <a:pt x="21" y="33"/>
                    <a:pt x="21" y="33"/>
                  </a:cubicBezTo>
                  <a:close/>
                  <a:moveTo>
                    <a:pt x="15" y="23"/>
                  </a:moveTo>
                  <a:cubicBezTo>
                    <a:pt x="14" y="23"/>
                    <a:pt x="14" y="22"/>
                    <a:pt x="13" y="22"/>
                  </a:cubicBezTo>
                  <a:cubicBezTo>
                    <a:pt x="10" y="18"/>
                    <a:pt x="9" y="15"/>
                    <a:pt x="12" y="11"/>
                  </a:cubicBezTo>
                  <a:cubicBezTo>
                    <a:pt x="12" y="10"/>
                    <a:pt x="14" y="8"/>
                    <a:pt x="15" y="7"/>
                  </a:cubicBezTo>
                  <a:cubicBezTo>
                    <a:pt x="15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8" y="7"/>
                    <a:pt x="19" y="7"/>
                  </a:cubicBezTo>
                  <a:cubicBezTo>
                    <a:pt x="22" y="9"/>
                    <a:pt x="27" y="10"/>
                    <a:pt x="27" y="14"/>
                  </a:cubicBezTo>
                  <a:cubicBezTo>
                    <a:pt x="27" y="17"/>
                    <a:pt x="23" y="20"/>
                    <a:pt x="20" y="21"/>
                  </a:cubicBezTo>
                  <a:cubicBezTo>
                    <a:pt x="20" y="21"/>
                    <a:pt x="19" y="21"/>
                    <a:pt x="19" y="22"/>
                  </a:cubicBezTo>
                  <a:cubicBezTo>
                    <a:pt x="18" y="22"/>
                    <a:pt x="17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3010728" y="2627733"/>
            <a:ext cx="27833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6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10728" y="3294370"/>
            <a:ext cx="52430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96305" y="4323258"/>
            <a:ext cx="27833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6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70582" y="4927020"/>
            <a:ext cx="5250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3785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2202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3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430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992806" y="3692358"/>
            <a:ext cx="1214953" cy="2119212"/>
            <a:chOff x="5926138" y="534988"/>
            <a:chExt cx="831850" cy="1450975"/>
          </a:xfrm>
          <a:solidFill>
            <a:srgbClr val="00B0F0"/>
          </a:solidFill>
        </p:grpSpPr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3567" y="3764236"/>
            <a:ext cx="1305378" cy="2038060"/>
            <a:chOff x="6708775" y="549276"/>
            <a:chExt cx="893762" cy="1395412"/>
          </a:xfrm>
          <a:solidFill>
            <a:srgbClr val="FFFF99"/>
          </a:solidFill>
        </p:grpSpPr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1464758" y="2330011"/>
            <a:ext cx="3776179" cy="2252850"/>
          </a:xfrm>
          <a:custGeom>
            <a:avLst/>
            <a:gdLst>
              <a:gd name="connsiteX0" fmla="*/ 80707 w 3776179"/>
              <a:gd name="connsiteY0" fmla="*/ 1585166 h 2252850"/>
              <a:gd name="connsiteX1" fmla="*/ 80707 w 3776179"/>
              <a:gd name="connsiteY1" fmla="*/ 1520772 h 2252850"/>
              <a:gd name="connsiteX2" fmla="*/ 93586 w 3776179"/>
              <a:gd name="connsiteY2" fmla="*/ 438947 h 2252850"/>
              <a:gd name="connsiteX3" fmla="*/ 1304200 w 3776179"/>
              <a:gd name="connsiteY3" fmla="*/ 1065 h 2252850"/>
              <a:gd name="connsiteX4" fmla="*/ 3635276 w 3776179"/>
              <a:gd name="connsiteY4" fmla="*/ 374552 h 2252850"/>
              <a:gd name="connsiteX5" fmla="*/ 3532245 w 3776179"/>
              <a:gd name="connsiteY5" fmla="*/ 1907138 h 2252850"/>
              <a:gd name="connsiteX6" fmla="*/ 3673912 w 3776179"/>
              <a:gd name="connsiteY6" fmla="*/ 2241989 h 2252850"/>
              <a:gd name="connsiteX7" fmla="*/ 3210273 w 3776179"/>
              <a:gd name="connsiteY7" fmla="*/ 2164716 h 2252850"/>
              <a:gd name="connsiteX8" fmla="*/ 1664808 w 3776179"/>
              <a:gd name="connsiteY8" fmla="*/ 2100321 h 2252850"/>
              <a:gd name="connsiteX9" fmla="*/ 261011 w 3776179"/>
              <a:gd name="connsiteY9" fmla="*/ 1907138 h 2252850"/>
              <a:gd name="connsiteX10" fmla="*/ 80707 w 3776179"/>
              <a:gd name="connsiteY10" fmla="*/ 1585166 h 225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76179" h="2252850">
                <a:moveTo>
                  <a:pt x="80707" y="1585166"/>
                </a:moveTo>
                <a:cubicBezTo>
                  <a:pt x="50656" y="1520772"/>
                  <a:pt x="78561" y="1711808"/>
                  <a:pt x="80707" y="1520772"/>
                </a:cubicBezTo>
                <a:cubicBezTo>
                  <a:pt x="82853" y="1329736"/>
                  <a:pt x="-110329" y="692231"/>
                  <a:pt x="93586" y="438947"/>
                </a:cubicBezTo>
                <a:cubicBezTo>
                  <a:pt x="297501" y="185663"/>
                  <a:pt x="713918" y="11797"/>
                  <a:pt x="1304200" y="1065"/>
                </a:cubicBezTo>
                <a:cubicBezTo>
                  <a:pt x="1894482" y="-9667"/>
                  <a:pt x="3263935" y="56873"/>
                  <a:pt x="3635276" y="374552"/>
                </a:cubicBezTo>
                <a:cubicBezTo>
                  <a:pt x="4006617" y="692231"/>
                  <a:pt x="3525806" y="1595899"/>
                  <a:pt x="3532245" y="1907138"/>
                </a:cubicBezTo>
                <a:cubicBezTo>
                  <a:pt x="3538684" y="2218377"/>
                  <a:pt x="3727574" y="2199059"/>
                  <a:pt x="3673912" y="2241989"/>
                </a:cubicBezTo>
                <a:cubicBezTo>
                  <a:pt x="3620250" y="2284919"/>
                  <a:pt x="3545124" y="2188327"/>
                  <a:pt x="3210273" y="2164716"/>
                </a:cubicBezTo>
                <a:cubicBezTo>
                  <a:pt x="2875422" y="2141105"/>
                  <a:pt x="2156352" y="2143251"/>
                  <a:pt x="1664808" y="2100321"/>
                </a:cubicBezTo>
                <a:cubicBezTo>
                  <a:pt x="1173264" y="2057391"/>
                  <a:pt x="527174" y="1992997"/>
                  <a:pt x="261011" y="1907138"/>
                </a:cubicBezTo>
                <a:cubicBezTo>
                  <a:pt x="-5152" y="1821279"/>
                  <a:pt x="110758" y="1649560"/>
                  <a:pt x="80707" y="1585166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0B0F0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. Add your want</a:t>
            </a:r>
            <a:r>
              <a:rPr lang="zh-CN" altLang="en-US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endParaRPr lang="zh-CN" altLang="en-US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36" name="任意多边形 35"/>
          <p:cNvSpPr/>
          <p:nvPr/>
        </p:nvSpPr>
        <p:spPr>
          <a:xfrm flipH="1">
            <a:off x="6900389" y="2330011"/>
            <a:ext cx="4008240" cy="2252850"/>
          </a:xfrm>
          <a:custGeom>
            <a:avLst/>
            <a:gdLst>
              <a:gd name="connsiteX0" fmla="*/ 80707 w 3776179"/>
              <a:gd name="connsiteY0" fmla="*/ 1585166 h 2252850"/>
              <a:gd name="connsiteX1" fmla="*/ 80707 w 3776179"/>
              <a:gd name="connsiteY1" fmla="*/ 1520772 h 2252850"/>
              <a:gd name="connsiteX2" fmla="*/ 93586 w 3776179"/>
              <a:gd name="connsiteY2" fmla="*/ 438947 h 2252850"/>
              <a:gd name="connsiteX3" fmla="*/ 1304200 w 3776179"/>
              <a:gd name="connsiteY3" fmla="*/ 1065 h 2252850"/>
              <a:gd name="connsiteX4" fmla="*/ 3635276 w 3776179"/>
              <a:gd name="connsiteY4" fmla="*/ 374552 h 2252850"/>
              <a:gd name="connsiteX5" fmla="*/ 3532245 w 3776179"/>
              <a:gd name="connsiteY5" fmla="*/ 1907138 h 2252850"/>
              <a:gd name="connsiteX6" fmla="*/ 3673912 w 3776179"/>
              <a:gd name="connsiteY6" fmla="*/ 2241989 h 2252850"/>
              <a:gd name="connsiteX7" fmla="*/ 3210273 w 3776179"/>
              <a:gd name="connsiteY7" fmla="*/ 2164716 h 2252850"/>
              <a:gd name="connsiteX8" fmla="*/ 1664808 w 3776179"/>
              <a:gd name="connsiteY8" fmla="*/ 2100321 h 2252850"/>
              <a:gd name="connsiteX9" fmla="*/ 261011 w 3776179"/>
              <a:gd name="connsiteY9" fmla="*/ 1907138 h 2252850"/>
              <a:gd name="connsiteX10" fmla="*/ 80707 w 3776179"/>
              <a:gd name="connsiteY10" fmla="*/ 1585166 h 225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76179" h="2252850">
                <a:moveTo>
                  <a:pt x="80707" y="1585166"/>
                </a:moveTo>
                <a:cubicBezTo>
                  <a:pt x="50656" y="1520772"/>
                  <a:pt x="78561" y="1711808"/>
                  <a:pt x="80707" y="1520772"/>
                </a:cubicBezTo>
                <a:cubicBezTo>
                  <a:pt x="82853" y="1329736"/>
                  <a:pt x="-110329" y="692231"/>
                  <a:pt x="93586" y="438947"/>
                </a:cubicBezTo>
                <a:cubicBezTo>
                  <a:pt x="297501" y="185663"/>
                  <a:pt x="713918" y="11797"/>
                  <a:pt x="1304200" y="1065"/>
                </a:cubicBezTo>
                <a:cubicBezTo>
                  <a:pt x="1894482" y="-9667"/>
                  <a:pt x="3263935" y="56873"/>
                  <a:pt x="3635276" y="374552"/>
                </a:cubicBezTo>
                <a:cubicBezTo>
                  <a:pt x="4006617" y="692231"/>
                  <a:pt x="3525806" y="1595899"/>
                  <a:pt x="3532245" y="1907138"/>
                </a:cubicBezTo>
                <a:cubicBezTo>
                  <a:pt x="3538684" y="2218377"/>
                  <a:pt x="3727574" y="2199059"/>
                  <a:pt x="3673912" y="2241989"/>
                </a:cubicBezTo>
                <a:cubicBezTo>
                  <a:pt x="3620250" y="2284919"/>
                  <a:pt x="3545124" y="2188327"/>
                  <a:pt x="3210273" y="2164716"/>
                </a:cubicBezTo>
                <a:cubicBezTo>
                  <a:pt x="2875422" y="2141105"/>
                  <a:pt x="2156352" y="2143251"/>
                  <a:pt x="1664808" y="2100321"/>
                </a:cubicBezTo>
                <a:cubicBezTo>
                  <a:pt x="1173264" y="2057391"/>
                  <a:pt x="527174" y="1992997"/>
                  <a:pt x="261011" y="1907138"/>
                </a:cubicBezTo>
                <a:cubicBezTo>
                  <a:pt x="-5152" y="1821279"/>
                  <a:pt x="110758" y="1649560"/>
                  <a:pt x="80707" y="1585166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F99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. Add your want</a:t>
            </a:r>
            <a:r>
              <a:rPr lang="zh-CN" altLang="en-US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endParaRPr lang="zh-CN" altLang="en-US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2916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4" t="2206" r="5234" b="16506"/>
          <a:stretch>
            <a:fillRect/>
          </a:stretch>
        </p:blipFill>
        <p:spPr>
          <a:xfrm rot="265008">
            <a:off x="3500204" y="2258367"/>
            <a:ext cx="2142430" cy="2835835"/>
          </a:xfrm>
          <a:custGeom>
            <a:avLst/>
            <a:gdLst>
              <a:gd name="connsiteX0" fmla="*/ 255926 w 2142430"/>
              <a:gd name="connsiteY0" fmla="*/ 2813066 h 2835835"/>
              <a:gd name="connsiteX1" fmla="*/ 242173 w 2142430"/>
              <a:gd name="connsiteY1" fmla="*/ 2826432 h 2835835"/>
              <a:gd name="connsiteX2" fmla="*/ 255101 w 2142430"/>
              <a:gd name="connsiteY2" fmla="*/ 2813303 h 2835835"/>
              <a:gd name="connsiteX3" fmla="*/ 2131456 w 2142430"/>
              <a:gd name="connsiteY3" fmla="*/ 2325665 h 2835835"/>
              <a:gd name="connsiteX4" fmla="*/ 2131380 w 2142430"/>
              <a:gd name="connsiteY4" fmla="*/ 2332721 h 2835835"/>
              <a:gd name="connsiteX5" fmla="*/ 2116960 w 2142430"/>
              <a:gd name="connsiteY5" fmla="*/ 2329406 h 2835835"/>
              <a:gd name="connsiteX6" fmla="*/ 55367 w 2142430"/>
              <a:gd name="connsiteY6" fmla="*/ 1157049 h 2835835"/>
              <a:gd name="connsiteX7" fmla="*/ 59491 w 2142430"/>
              <a:gd name="connsiteY7" fmla="*/ 1185697 h 2835835"/>
              <a:gd name="connsiteX8" fmla="*/ 56473 w 2142430"/>
              <a:gd name="connsiteY8" fmla="*/ 1167209 h 2835835"/>
              <a:gd name="connsiteX9" fmla="*/ 1692730 w 2142430"/>
              <a:gd name="connsiteY9" fmla="*/ 589 h 2835835"/>
              <a:gd name="connsiteX10" fmla="*/ 1720865 w 2142430"/>
              <a:gd name="connsiteY10" fmla="*/ 840 h 2835835"/>
              <a:gd name="connsiteX11" fmla="*/ 1746623 w 2142430"/>
              <a:gd name="connsiteY11" fmla="*/ 103871 h 2835835"/>
              <a:gd name="connsiteX12" fmla="*/ 1823896 w 2142430"/>
              <a:gd name="connsiteY12" fmla="*/ 606147 h 2835835"/>
              <a:gd name="connsiteX13" fmla="*/ 1926927 w 2142430"/>
              <a:gd name="connsiteY13" fmla="*/ 1417516 h 2835835"/>
              <a:gd name="connsiteX14" fmla="*/ 2068595 w 2142430"/>
              <a:gd name="connsiteY14" fmla="*/ 2241764 h 2835835"/>
              <a:gd name="connsiteX15" fmla="*/ 2116665 w 2142430"/>
              <a:gd name="connsiteY15" fmla="*/ 2329338 h 2835835"/>
              <a:gd name="connsiteX16" fmla="*/ 2116960 w 2142430"/>
              <a:gd name="connsiteY16" fmla="*/ 2329406 h 2835835"/>
              <a:gd name="connsiteX17" fmla="*/ 2107232 w 2142430"/>
              <a:gd name="connsiteY17" fmla="*/ 2331916 h 2835835"/>
              <a:gd name="connsiteX18" fmla="*/ 1553440 w 2142430"/>
              <a:gd name="connsiteY18" fmla="*/ 2422068 h 2835835"/>
              <a:gd name="connsiteX19" fmla="*/ 317068 w 2142430"/>
              <a:gd name="connsiteY19" fmla="*/ 2795556 h 2835835"/>
              <a:gd name="connsiteX20" fmla="*/ 255926 w 2142430"/>
              <a:gd name="connsiteY20" fmla="*/ 2813066 h 2835835"/>
              <a:gd name="connsiteX21" fmla="*/ 261831 w 2142430"/>
              <a:gd name="connsiteY21" fmla="*/ 2807328 h 2835835"/>
              <a:gd name="connsiteX22" fmla="*/ 278432 w 2142430"/>
              <a:gd name="connsiteY22" fmla="*/ 2731161 h 2835835"/>
              <a:gd name="connsiteX23" fmla="*/ 214037 w 2142430"/>
              <a:gd name="connsiteY23" fmla="*/ 1958429 h 2835835"/>
              <a:gd name="connsiteX24" fmla="*/ 59491 w 2142430"/>
              <a:gd name="connsiteY24" fmla="*/ 1121302 h 2835835"/>
              <a:gd name="connsiteX25" fmla="*/ 53052 w 2142430"/>
              <a:gd name="connsiteY25" fmla="*/ 1135791 h 2835835"/>
              <a:gd name="connsiteX26" fmla="*/ 55367 w 2142430"/>
              <a:gd name="connsiteY26" fmla="*/ 1157049 h 2835835"/>
              <a:gd name="connsiteX27" fmla="*/ 53492 w 2142430"/>
              <a:gd name="connsiteY27" fmla="*/ 1144030 h 2835835"/>
              <a:gd name="connsiteX28" fmla="*/ 7975 w 2142430"/>
              <a:gd name="connsiteY28" fmla="*/ 631905 h 2835835"/>
              <a:gd name="connsiteX29" fmla="*/ 252674 w 2142430"/>
              <a:gd name="connsiteY29" fmla="*/ 400085 h 2835835"/>
              <a:gd name="connsiteX30" fmla="*/ 716313 w 2142430"/>
              <a:gd name="connsiteY30" fmla="*/ 155387 h 2835835"/>
              <a:gd name="connsiteX31" fmla="*/ 1424651 w 2142430"/>
              <a:gd name="connsiteY31" fmla="*/ 52356 h 2835835"/>
              <a:gd name="connsiteX32" fmla="*/ 1692730 w 2142430"/>
              <a:gd name="connsiteY32" fmla="*/ 589 h 283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2430" h="2835835">
                <a:moveTo>
                  <a:pt x="255926" y="2813066"/>
                </a:moveTo>
                <a:lnTo>
                  <a:pt x="242173" y="2826432"/>
                </a:lnTo>
                <a:cubicBezTo>
                  <a:pt x="215694" y="2844527"/>
                  <a:pt x="194514" y="2834516"/>
                  <a:pt x="255101" y="2813303"/>
                </a:cubicBezTo>
                <a:close/>
                <a:moveTo>
                  <a:pt x="2131456" y="2325665"/>
                </a:moveTo>
                <a:cubicBezTo>
                  <a:pt x="2148183" y="2323716"/>
                  <a:pt x="2143856" y="2332520"/>
                  <a:pt x="2131380" y="2332721"/>
                </a:cubicBezTo>
                <a:lnTo>
                  <a:pt x="2116960" y="2329406"/>
                </a:lnTo>
                <a:close/>
                <a:moveTo>
                  <a:pt x="55367" y="1157049"/>
                </a:moveTo>
                <a:lnTo>
                  <a:pt x="59491" y="1185697"/>
                </a:lnTo>
                <a:cubicBezTo>
                  <a:pt x="62711" y="1216284"/>
                  <a:pt x="59894" y="1196765"/>
                  <a:pt x="56473" y="1167209"/>
                </a:cubicBezTo>
                <a:close/>
                <a:moveTo>
                  <a:pt x="1692730" y="589"/>
                </a:moveTo>
                <a:cubicBezTo>
                  <a:pt x="1704498" y="-233"/>
                  <a:pt x="1714157" y="-233"/>
                  <a:pt x="1720865" y="840"/>
                </a:cubicBezTo>
                <a:cubicBezTo>
                  <a:pt x="1774527" y="9426"/>
                  <a:pt x="1729451" y="2987"/>
                  <a:pt x="1746623" y="103871"/>
                </a:cubicBezTo>
                <a:cubicBezTo>
                  <a:pt x="1763795" y="204755"/>
                  <a:pt x="1793845" y="387206"/>
                  <a:pt x="1823896" y="606147"/>
                </a:cubicBezTo>
                <a:cubicBezTo>
                  <a:pt x="1853947" y="825088"/>
                  <a:pt x="1886144" y="1144913"/>
                  <a:pt x="1926927" y="1417516"/>
                </a:cubicBezTo>
                <a:cubicBezTo>
                  <a:pt x="1967710" y="1690119"/>
                  <a:pt x="2038544" y="2089364"/>
                  <a:pt x="2068595" y="2241764"/>
                </a:cubicBezTo>
                <a:cubicBezTo>
                  <a:pt x="2079864" y="2298914"/>
                  <a:pt x="2100189" y="2321653"/>
                  <a:pt x="2116665" y="2329338"/>
                </a:cubicBezTo>
                <a:lnTo>
                  <a:pt x="2116960" y="2329406"/>
                </a:lnTo>
                <a:lnTo>
                  <a:pt x="2107232" y="2331916"/>
                </a:lnTo>
                <a:cubicBezTo>
                  <a:pt x="2021373" y="2361967"/>
                  <a:pt x="1851801" y="2344795"/>
                  <a:pt x="1553440" y="2422068"/>
                </a:cubicBezTo>
                <a:cubicBezTo>
                  <a:pt x="1255079" y="2499341"/>
                  <a:pt x="529569" y="2744040"/>
                  <a:pt x="317068" y="2795556"/>
                </a:cubicBezTo>
                <a:lnTo>
                  <a:pt x="255926" y="2813066"/>
                </a:lnTo>
                <a:lnTo>
                  <a:pt x="261831" y="2807328"/>
                </a:lnTo>
                <a:cubicBezTo>
                  <a:pt x="274005" y="2790726"/>
                  <a:pt x="282725" y="2766042"/>
                  <a:pt x="278432" y="2731161"/>
                </a:cubicBezTo>
                <a:cubicBezTo>
                  <a:pt x="261260" y="2591640"/>
                  <a:pt x="250527" y="2226739"/>
                  <a:pt x="214037" y="1958429"/>
                </a:cubicBezTo>
                <a:cubicBezTo>
                  <a:pt x="177547" y="1690119"/>
                  <a:pt x="85249" y="1250091"/>
                  <a:pt x="59491" y="1121302"/>
                </a:cubicBezTo>
                <a:cubicBezTo>
                  <a:pt x="46612" y="1056908"/>
                  <a:pt x="48759" y="1093398"/>
                  <a:pt x="53052" y="1135791"/>
                </a:cubicBezTo>
                <a:lnTo>
                  <a:pt x="55367" y="1157049"/>
                </a:lnTo>
                <a:lnTo>
                  <a:pt x="53492" y="1144030"/>
                </a:lnTo>
                <a:cubicBezTo>
                  <a:pt x="33800" y="1023034"/>
                  <a:pt x="-20197" y="750230"/>
                  <a:pt x="7975" y="631905"/>
                </a:cubicBezTo>
                <a:cubicBezTo>
                  <a:pt x="40172" y="496677"/>
                  <a:pt x="134618" y="479505"/>
                  <a:pt x="252674" y="400085"/>
                </a:cubicBezTo>
                <a:cubicBezTo>
                  <a:pt x="370730" y="320665"/>
                  <a:pt x="520984" y="213342"/>
                  <a:pt x="716313" y="155387"/>
                </a:cubicBezTo>
                <a:cubicBezTo>
                  <a:pt x="911642" y="97432"/>
                  <a:pt x="1257226" y="78114"/>
                  <a:pt x="1424651" y="52356"/>
                </a:cubicBezTo>
                <a:cubicBezTo>
                  <a:pt x="1424651" y="52356"/>
                  <a:pt x="1610355" y="6341"/>
                  <a:pt x="1692730" y="589"/>
                </a:cubicBezTo>
                <a:close/>
              </a:path>
            </a:pathLst>
          </a:custGeom>
          <a:ln w="6350">
            <a:solidFill>
              <a:schemeClr val="bg1"/>
            </a:solidFill>
          </a:ln>
        </p:spPr>
      </p:pic>
      <p:sp>
        <p:nvSpPr>
          <p:cNvPr id="9" name="Freeform 47"/>
          <p:cNvSpPr>
            <a:spLocks noEditPoints="1"/>
          </p:cNvSpPr>
          <p:nvPr/>
        </p:nvSpPr>
        <p:spPr bwMode="auto">
          <a:xfrm rot="265008">
            <a:off x="1263630" y="2119637"/>
            <a:ext cx="4689365" cy="3764304"/>
          </a:xfrm>
          <a:custGeom>
            <a:avLst/>
            <a:gdLst>
              <a:gd name="T0" fmla="*/ 425 w 427"/>
              <a:gd name="T1" fmla="*/ 219 h 343"/>
              <a:gd name="T2" fmla="*/ 388 w 427"/>
              <a:gd name="T3" fmla="*/ 19 h 343"/>
              <a:gd name="T4" fmla="*/ 366 w 427"/>
              <a:gd name="T5" fmla="*/ 3 h 343"/>
              <a:gd name="T6" fmla="*/ 264 w 427"/>
              <a:gd name="T7" fmla="*/ 19 h 343"/>
              <a:gd name="T8" fmla="*/ 160 w 427"/>
              <a:gd name="T9" fmla="*/ 50 h 343"/>
              <a:gd name="T10" fmla="*/ 18 w 427"/>
              <a:gd name="T11" fmla="*/ 91 h 343"/>
              <a:gd name="T12" fmla="*/ 9 w 427"/>
              <a:gd name="T13" fmla="*/ 113 h 343"/>
              <a:gd name="T14" fmla="*/ 3 w 427"/>
              <a:gd name="T15" fmla="*/ 109 h 343"/>
              <a:gd name="T16" fmla="*/ 9 w 427"/>
              <a:gd name="T17" fmla="*/ 219 h 343"/>
              <a:gd name="T18" fmla="*/ 43 w 427"/>
              <a:gd name="T19" fmla="*/ 332 h 343"/>
              <a:gd name="T20" fmla="*/ 60 w 427"/>
              <a:gd name="T21" fmla="*/ 342 h 343"/>
              <a:gd name="T22" fmla="*/ 156 w 427"/>
              <a:gd name="T23" fmla="*/ 308 h 343"/>
              <a:gd name="T24" fmla="*/ 256 w 427"/>
              <a:gd name="T25" fmla="*/ 283 h 343"/>
              <a:gd name="T26" fmla="*/ 360 w 427"/>
              <a:gd name="T27" fmla="*/ 274 h 343"/>
              <a:gd name="T28" fmla="*/ 389 w 427"/>
              <a:gd name="T29" fmla="*/ 45 h 343"/>
              <a:gd name="T30" fmla="*/ 416 w 427"/>
              <a:gd name="T31" fmla="*/ 209 h 343"/>
              <a:gd name="T32" fmla="*/ 360 w 427"/>
              <a:gd name="T33" fmla="*/ 246 h 343"/>
              <a:gd name="T34" fmla="*/ 256 w 427"/>
              <a:gd name="T35" fmla="*/ 269 h 343"/>
              <a:gd name="T36" fmla="*/ 260 w 427"/>
              <a:gd name="T37" fmla="*/ 262 h 343"/>
              <a:gd name="T38" fmla="*/ 403 w 427"/>
              <a:gd name="T39" fmla="*/ 223 h 343"/>
              <a:gd name="T40" fmla="*/ 382 w 427"/>
              <a:gd name="T41" fmla="*/ 119 h 343"/>
              <a:gd name="T42" fmla="*/ 206 w 427"/>
              <a:gd name="T43" fmla="*/ 64 h 343"/>
              <a:gd name="T44" fmla="*/ 285 w 427"/>
              <a:gd name="T45" fmla="*/ 19 h 343"/>
              <a:gd name="T46" fmla="*/ 360 w 427"/>
              <a:gd name="T47" fmla="*/ 10 h 343"/>
              <a:gd name="T48" fmla="*/ 362 w 427"/>
              <a:gd name="T49" fmla="*/ 23 h 343"/>
              <a:gd name="T50" fmla="*/ 374 w 427"/>
              <a:gd name="T51" fmla="*/ 123 h 343"/>
              <a:gd name="T52" fmla="*/ 260 w 427"/>
              <a:gd name="T53" fmla="*/ 253 h 343"/>
              <a:gd name="T54" fmla="*/ 225 w 427"/>
              <a:gd name="T55" fmla="*/ 219 h 343"/>
              <a:gd name="T56" fmla="*/ 203 w 427"/>
              <a:gd name="T57" fmla="*/ 104 h 343"/>
              <a:gd name="T58" fmla="*/ 60 w 427"/>
              <a:gd name="T59" fmla="*/ 82 h 343"/>
              <a:gd name="T60" fmla="*/ 201 w 427"/>
              <a:gd name="T61" fmla="*/ 65 h 343"/>
              <a:gd name="T62" fmla="*/ 216 w 427"/>
              <a:gd name="T63" fmla="*/ 207 h 343"/>
              <a:gd name="T64" fmla="*/ 221 w 427"/>
              <a:gd name="T65" fmla="*/ 261 h 343"/>
              <a:gd name="T66" fmla="*/ 156 w 427"/>
              <a:gd name="T67" fmla="*/ 268 h 343"/>
              <a:gd name="T68" fmla="*/ 36 w 427"/>
              <a:gd name="T69" fmla="*/ 223 h 343"/>
              <a:gd name="T70" fmla="*/ 24 w 427"/>
              <a:gd name="T71" fmla="*/ 119 h 343"/>
              <a:gd name="T72" fmla="*/ 44 w 427"/>
              <a:gd name="T73" fmla="*/ 317 h 343"/>
              <a:gd name="T74" fmla="*/ 6 w 427"/>
              <a:gd name="T75" fmla="*/ 123 h 343"/>
              <a:gd name="T76" fmla="*/ 17 w 427"/>
              <a:gd name="T77" fmla="*/ 117 h 343"/>
              <a:gd name="T78" fmla="*/ 28 w 427"/>
              <a:gd name="T79" fmla="*/ 223 h 343"/>
              <a:gd name="T80" fmla="*/ 60 w 427"/>
              <a:gd name="T81" fmla="*/ 305 h 343"/>
              <a:gd name="T82" fmla="*/ 188 w 427"/>
              <a:gd name="T83" fmla="*/ 271 h 343"/>
              <a:gd name="T84" fmla="*/ 151 w 427"/>
              <a:gd name="T85" fmla="*/ 286 h 343"/>
              <a:gd name="T86" fmla="*/ 260 w 427"/>
              <a:gd name="T87" fmla="*/ 277 h 343"/>
              <a:gd name="T88" fmla="*/ 209 w 427"/>
              <a:gd name="T89" fmla="*/ 279 h 343"/>
              <a:gd name="T90" fmla="*/ 116 w 427"/>
              <a:gd name="T91" fmla="*/ 319 h 343"/>
              <a:gd name="T92" fmla="*/ 52 w 427"/>
              <a:gd name="T93" fmla="*/ 333 h 343"/>
              <a:gd name="T94" fmla="*/ 87 w 427"/>
              <a:gd name="T95" fmla="*/ 319 h 343"/>
              <a:gd name="T96" fmla="*/ 249 w 427"/>
              <a:gd name="T97" fmla="*/ 274 h 343"/>
              <a:gd name="T98" fmla="*/ 360 w 427"/>
              <a:gd name="T99" fmla="*/ 255 h 343"/>
              <a:gd name="T100" fmla="*/ 356 w 427"/>
              <a:gd name="T101" fmla="*/ 268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7" h="343">
                <a:moveTo>
                  <a:pt x="421" y="240"/>
                </a:moveTo>
                <a:cubicBezTo>
                  <a:pt x="422" y="240"/>
                  <a:pt x="423" y="239"/>
                  <a:pt x="423" y="238"/>
                </a:cubicBezTo>
                <a:cubicBezTo>
                  <a:pt x="424" y="233"/>
                  <a:pt x="424" y="228"/>
                  <a:pt x="425" y="223"/>
                </a:cubicBezTo>
                <a:cubicBezTo>
                  <a:pt x="425" y="222"/>
                  <a:pt x="425" y="220"/>
                  <a:pt x="425" y="219"/>
                </a:cubicBezTo>
                <a:cubicBezTo>
                  <a:pt x="427" y="187"/>
                  <a:pt x="423" y="155"/>
                  <a:pt x="416" y="123"/>
                </a:cubicBezTo>
                <a:cubicBezTo>
                  <a:pt x="416" y="122"/>
                  <a:pt x="416" y="120"/>
                  <a:pt x="415" y="119"/>
                </a:cubicBezTo>
                <a:cubicBezTo>
                  <a:pt x="408" y="87"/>
                  <a:pt x="398" y="55"/>
                  <a:pt x="389" y="23"/>
                </a:cubicBezTo>
                <a:cubicBezTo>
                  <a:pt x="388" y="22"/>
                  <a:pt x="388" y="20"/>
                  <a:pt x="388" y="19"/>
                </a:cubicBezTo>
                <a:cubicBezTo>
                  <a:pt x="387" y="18"/>
                  <a:pt x="387" y="17"/>
                  <a:pt x="387" y="15"/>
                </a:cubicBezTo>
                <a:cubicBezTo>
                  <a:pt x="387" y="15"/>
                  <a:pt x="386" y="14"/>
                  <a:pt x="385" y="14"/>
                </a:cubicBezTo>
                <a:cubicBezTo>
                  <a:pt x="379" y="14"/>
                  <a:pt x="374" y="14"/>
                  <a:pt x="368" y="16"/>
                </a:cubicBezTo>
                <a:cubicBezTo>
                  <a:pt x="368" y="11"/>
                  <a:pt x="367" y="7"/>
                  <a:pt x="366" y="3"/>
                </a:cubicBezTo>
                <a:cubicBezTo>
                  <a:pt x="366" y="1"/>
                  <a:pt x="364" y="0"/>
                  <a:pt x="362" y="0"/>
                </a:cubicBezTo>
                <a:cubicBezTo>
                  <a:pt x="362" y="0"/>
                  <a:pt x="361" y="0"/>
                  <a:pt x="360" y="0"/>
                </a:cubicBezTo>
                <a:cubicBezTo>
                  <a:pt x="359" y="0"/>
                  <a:pt x="357" y="0"/>
                  <a:pt x="356" y="0"/>
                </a:cubicBezTo>
                <a:cubicBezTo>
                  <a:pt x="327" y="4"/>
                  <a:pt x="294" y="8"/>
                  <a:pt x="264" y="19"/>
                </a:cubicBezTo>
                <a:cubicBezTo>
                  <a:pt x="261" y="20"/>
                  <a:pt x="257" y="22"/>
                  <a:pt x="254" y="23"/>
                </a:cubicBezTo>
                <a:cubicBezTo>
                  <a:pt x="236" y="31"/>
                  <a:pt x="220" y="41"/>
                  <a:pt x="207" y="55"/>
                </a:cubicBezTo>
                <a:cubicBezTo>
                  <a:pt x="206" y="57"/>
                  <a:pt x="204" y="59"/>
                  <a:pt x="203" y="61"/>
                </a:cubicBezTo>
                <a:cubicBezTo>
                  <a:pt x="190" y="54"/>
                  <a:pt x="175" y="51"/>
                  <a:pt x="160" y="50"/>
                </a:cubicBezTo>
                <a:cubicBezTo>
                  <a:pt x="159" y="50"/>
                  <a:pt x="157" y="50"/>
                  <a:pt x="156" y="50"/>
                </a:cubicBezTo>
                <a:cubicBezTo>
                  <a:pt x="124" y="49"/>
                  <a:pt x="90" y="60"/>
                  <a:pt x="60" y="72"/>
                </a:cubicBezTo>
                <a:cubicBezTo>
                  <a:pt x="59" y="73"/>
                  <a:pt x="57" y="73"/>
                  <a:pt x="56" y="74"/>
                </a:cubicBezTo>
                <a:cubicBezTo>
                  <a:pt x="42" y="80"/>
                  <a:pt x="29" y="86"/>
                  <a:pt x="18" y="91"/>
                </a:cubicBezTo>
                <a:cubicBezTo>
                  <a:pt x="17" y="92"/>
                  <a:pt x="16" y="93"/>
                  <a:pt x="16" y="94"/>
                </a:cubicBezTo>
                <a:cubicBezTo>
                  <a:pt x="16" y="100"/>
                  <a:pt x="17" y="106"/>
                  <a:pt x="17" y="112"/>
                </a:cubicBezTo>
                <a:cubicBezTo>
                  <a:pt x="15" y="112"/>
                  <a:pt x="13" y="113"/>
                  <a:pt x="11" y="113"/>
                </a:cubicBezTo>
                <a:cubicBezTo>
                  <a:pt x="10" y="113"/>
                  <a:pt x="10" y="113"/>
                  <a:pt x="9" y="113"/>
                </a:cubicBezTo>
                <a:cubicBezTo>
                  <a:pt x="10" y="112"/>
                  <a:pt x="11" y="111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10"/>
                  <a:pt x="6" y="110"/>
                  <a:pt x="3" y="109"/>
                </a:cubicBezTo>
                <a:cubicBezTo>
                  <a:pt x="2" y="109"/>
                  <a:pt x="0" y="110"/>
                  <a:pt x="0" y="111"/>
                </a:cubicBezTo>
                <a:cubicBezTo>
                  <a:pt x="1" y="114"/>
                  <a:pt x="1" y="116"/>
                  <a:pt x="1" y="119"/>
                </a:cubicBezTo>
                <a:cubicBezTo>
                  <a:pt x="1" y="120"/>
                  <a:pt x="1" y="122"/>
                  <a:pt x="1" y="123"/>
                </a:cubicBezTo>
                <a:cubicBezTo>
                  <a:pt x="3" y="154"/>
                  <a:pt x="4" y="187"/>
                  <a:pt x="9" y="219"/>
                </a:cubicBezTo>
                <a:cubicBezTo>
                  <a:pt x="9" y="220"/>
                  <a:pt x="9" y="222"/>
                  <a:pt x="9" y="223"/>
                </a:cubicBezTo>
                <a:cubicBezTo>
                  <a:pt x="14" y="256"/>
                  <a:pt x="22" y="289"/>
                  <a:pt x="36" y="319"/>
                </a:cubicBezTo>
                <a:cubicBezTo>
                  <a:pt x="37" y="320"/>
                  <a:pt x="37" y="322"/>
                  <a:pt x="38" y="323"/>
                </a:cubicBezTo>
                <a:cubicBezTo>
                  <a:pt x="39" y="326"/>
                  <a:pt x="41" y="329"/>
                  <a:pt x="43" y="332"/>
                </a:cubicBezTo>
                <a:cubicBezTo>
                  <a:pt x="44" y="334"/>
                  <a:pt x="45" y="335"/>
                  <a:pt x="47" y="335"/>
                </a:cubicBezTo>
                <a:cubicBezTo>
                  <a:pt x="47" y="336"/>
                  <a:pt x="47" y="337"/>
                  <a:pt x="48" y="338"/>
                </a:cubicBezTo>
                <a:cubicBezTo>
                  <a:pt x="50" y="340"/>
                  <a:pt x="53" y="340"/>
                  <a:pt x="56" y="341"/>
                </a:cubicBezTo>
                <a:cubicBezTo>
                  <a:pt x="57" y="341"/>
                  <a:pt x="59" y="342"/>
                  <a:pt x="60" y="342"/>
                </a:cubicBezTo>
                <a:cubicBezTo>
                  <a:pt x="78" y="343"/>
                  <a:pt x="103" y="331"/>
                  <a:pt x="116" y="326"/>
                </a:cubicBezTo>
                <a:cubicBezTo>
                  <a:pt x="118" y="325"/>
                  <a:pt x="120" y="324"/>
                  <a:pt x="122" y="323"/>
                </a:cubicBezTo>
                <a:cubicBezTo>
                  <a:pt x="126" y="322"/>
                  <a:pt x="129" y="320"/>
                  <a:pt x="132" y="319"/>
                </a:cubicBezTo>
                <a:cubicBezTo>
                  <a:pt x="140" y="315"/>
                  <a:pt x="148" y="312"/>
                  <a:pt x="156" y="308"/>
                </a:cubicBezTo>
                <a:cubicBezTo>
                  <a:pt x="157" y="307"/>
                  <a:pt x="159" y="306"/>
                  <a:pt x="160" y="306"/>
                </a:cubicBezTo>
                <a:cubicBezTo>
                  <a:pt x="175" y="298"/>
                  <a:pt x="189" y="291"/>
                  <a:pt x="204" y="284"/>
                </a:cubicBezTo>
                <a:cubicBezTo>
                  <a:pt x="204" y="284"/>
                  <a:pt x="204" y="284"/>
                  <a:pt x="204" y="284"/>
                </a:cubicBezTo>
                <a:cubicBezTo>
                  <a:pt x="221" y="284"/>
                  <a:pt x="239" y="283"/>
                  <a:pt x="256" y="283"/>
                </a:cubicBezTo>
                <a:cubicBezTo>
                  <a:pt x="257" y="283"/>
                  <a:pt x="259" y="283"/>
                  <a:pt x="260" y="283"/>
                </a:cubicBezTo>
                <a:cubicBezTo>
                  <a:pt x="284" y="282"/>
                  <a:pt x="309" y="280"/>
                  <a:pt x="333" y="277"/>
                </a:cubicBezTo>
                <a:cubicBezTo>
                  <a:pt x="338" y="277"/>
                  <a:pt x="346" y="276"/>
                  <a:pt x="356" y="274"/>
                </a:cubicBezTo>
                <a:cubicBezTo>
                  <a:pt x="357" y="274"/>
                  <a:pt x="359" y="274"/>
                  <a:pt x="360" y="274"/>
                </a:cubicBezTo>
                <a:cubicBezTo>
                  <a:pt x="386" y="269"/>
                  <a:pt x="419" y="260"/>
                  <a:pt x="421" y="240"/>
                </a:cubicBezTo>
                <a:close/>
                <a:moveTo>
                  <a:pt x="370" y="23"/>
                </a:moveTo>
                <a:cubicBezTo>
                  <a:pt x="375" y="21"/>
                  <a:pt x="379" y="21"/>
                  <a:pt x="381" y="23"/>
                </a:cubicBezTo>
                <a:cubicBezTo>
                  <a:pt x="386" y="26"/>
                  <a:pt x="387" y="34"/>
                  <a:pt x="389" y="45"/>
                </a:cubicBezTo>
                <a:cubicBezTo>
                  <a:pt x="395" y="65"/>
                  <a:pt x="399" y="86"/>
                  <a:pt x="404" y="106"/>
                </a:cubicBezTo>
                <a:cubicBezTo>
                  <a:pt x="405" y="110"/>
                  <a:pt x="406" y="115"/>
                  <a:pt x="407" y="119"/>
                </a:cubicBezTo>
                <a:cubicBezTo>
                  <a:pt x="407" y="120"/>
                  <a:pt x="407" y="122"/>
                  <a:pt x="407" y="123"/>
                </a:cubicBezTo>
                <a:cubicBezTo>
                  <a:pt x="413" y="151"/>
                  <a:pt x="416" y="180"/>
                  <a:pt x="416" y="209"/>
                </a:cubicBezTo>
                <a:cubicBezTo>
                  <a:pt x="417" y="213"/>
                  <a:pt x="416" y="216"/>
                  <a:pt x="416" y="219"/>
                </a:cubicBezTo>
                <a:cubicBezTo>
                  <a:pt x="416" y="220"/>
                  <a:pt x="416" y="222"/>
                  <a:pt x="416" y="223"/>
                </a:cubicBezTo>
                <a:cubicBezTo>
                  <a:pt x="414" y="233"/>
                  <a:pt x="408" y="234"/>
                  <a:pt x="393" y="238"/>
                </a:cubicBezTo>
                <a:cubicBezTo>
                  <a:pt x="382" y="241"/>
                  <a:pt x="371" y="244"/>
                  <a:pt x="360" y="246"/>
                </a:cubicBezTo>
                <a:cubicBezTo>
                  <a:pt x="359" y="247"/>
                  <a:pt x="357" y="247"/>
                  <a:pt x="356" y="247"/>
                </a:cubicBezTo>
                <a:cubicBezTo>
                  <a:pt x="354" y="248"/>
                  <a:pt x="352" y="249"/>
                  <a:pt x="350" y="249"/>
                </a:cubicBezTo>
                <a:cubicBezTo>
                  <a:pt x="321" y="256"/>
                  <a:pt x="290" y="266"/>
                  <a:pt x="260" y="268"/>
                </a:cubicBezTo>
                <a:cubicBezTo>
                  <a:pt x="259" y="268"/>
                  <a:pt x="257" y="268"/>
                  <a:pt x="256" y="269"/>
                </a:cubicBezTo>
                <a:cubicBezTo>
                  <a:pt x="250" y="269"/>
                  <a:pt x="244" y="269"/>
                  <a:pt x="238" y="269"/>
                </a:cubicBezTo>
                <a:cubicBezTo>
                  <a:pt x="235" y="269"/>
                  <a:pt x="233" y="269"/>
                  <a:pt x="231" y="269"/>
                </a:cubicBezTo>
                <a:cubicBezTo>
                  <a:pt x="239" y="267"/>
                  <a:pt x="248" y="265"/>
                  <a:pt x="256" y="263"/>
                </a:cubicBezTo>
                <a:cubicBezTo>
                  <a:pt x="257" y="263"/>
                  <a:pt x="259" y="262"/>
                  <a:pt x="260" y="262"/>
                </a:cubicBezTo>
                <a:cubicBezTo>
                  <a:pt x="292" y="253"/>
                  <a:pt x="323" y="238"/>
                  <a:pt x="356" y="232"/>
                </a:cubicBezTo>
                <a:cubicBezTo>
                  <a:pt x="357" y="231"/>
                  <a:pt x="359" y="231"/>
                  <a:pt x="360" y="231"/>
                </a:cubicBezTo>
                <a:cubicBezTo>
                  <a:pt x="372" y="229"/>
                  <a:pt x="385" y="227"/>
                  <a:pt x="398" y="228"/>
                </a:cubicBezTo>
                <a:cubicBezTo>
                  <a:pt x="402" y="228"/>
                  <a:pt x="404" y="226"/>
                  <a:pt x="403" y="223"/>
                </a:cubicBezTo>
                <a:cubicBezTo>
                  <a:pt x="403" y="223"/>
                  <a:pt x="403" y="222"/>
                  <a:pt x="403" y="222"/>
                </a:cubicBezTo>
                <a:cubicBezTo>
                  <a:pt x="403" y="221"/>
                  <a:pt x="403" y="220"/>
                  <a:pt x="402" y="219"/>
                </a:cubicBezTo>
                <a:cubicBezTo>
                  <a:pt x="393" y="187"/>
                  <a:pt x="387" y="155"/>
                  <a:pt x="383" y="123"/>
                </a:cubicBezTo>
                <a:cubicBezTo>
                  <a:pt x="383" y="122"/>
                  <a:pt x="382" y="120"/>
                  <a:pt x="382" y="119"/>
                </a:cubicBezTo>
                <a:cubicBezTo>
                  <a:pt x="378" y="87"/>
                  <a:pt x="374" y="55"/>
                  <a:pt x="369" y="23"/>
                </a:cubicBezTo>
                <a:cubicBezTo>
                  <a:pt x="369" y="23"/>
                  <a:pt x="370" y="23"/>
                  <a:pt x="370" y="23"/>
                </a:cubicBezTo>
                <a:close/>
                <a:moveTo>
                  <a:pt x="205" y="66"/>
                </a:moveTo>
                <a:cubicBezTo>
                  <a:pt x="206" y="65"/>
                  <a:pt x="206" y="65"/>
                  <a:pt x="206" y="64"/>
                </a:cubicBezTo>
                <a:cubicBezTo>
                  <a:pt x="215" y="46"/>
                  <a:pt x="235" y="35"/>
                  <a:pt x="256" y="27"/>
                </a:cubicBezTo>
                <a:cubicBezTo>
                  <a:pt x="257" y="27"/>
                  <a:pt x="259" y="27"/>
                  <a:pt x="260" y="26"/>
                </a:cubicBezTo>
                <a:cubicBezTo>
                  <a:pt x="263" y="25"/>
                  <a:pt x="267" y="24"/>
                  <a:pt x="270" y="23"/>
                </a:cubicBezTo>
                <a:cubicBezTo>
                  <a:pt x="275" y="22"/>
                  <a:pt x="280" y="20"/>
                  <a:pt x="285" y="19"/>
                </a:cubicBezTo>
                <a:cubicBezTo>
                  <a:pt x="286" y="19"/>
                  <a:pt x="287" y="19"/>
                  <a:pt x="288" y="18"/>
                </a:cubicBezTo>
                <a:cubicBezTo>
                  <a:pt x="305" y="14"/>
                  <a:pt x="322" y="12"/>
                  <a:pt x="340" y="9"/>
                </a:cubicBezTo>
                <a:cubicBezTo>
                  <a:pt x="344" y="9"/>
                  <a:pt x="351" y="6"/>
                  <a:pt x="356" y="7"/>
                </a:cubicBezTo>
                <a:cubicBezTo>
                  <a:pt x="358" y="8"/>
                  <a:pt x="359" y="8"/>
                  <a:pt x="360" y="10"/>
                </a:cubicBezTo>
                <a:cubicBezTo>
                  <a:pt x="360" y="11"/>
                  <a:pt x="361" y="11"/>
                  <a:pt x="361" y="12"/>
                </a:cubicBezTo>
                <a:cubicBezTo>
                  <a:pt x="361" y="14"/>
                  <a:pt x="361" y="17"/>
                  <a:pt x="362" y="19"/>
                </a:cubicBezTo>
                <a:cubicBezTo>
                  <a:pt x="362" y="19"/>
                  <a:pt x="362" y="19"/>
                  <a:pt x="362" y="19"/>
                </a:cubicBezTo>
                <a:cubicBezTo>
                  <a:pt x="361" y="20"/>
                  <a:pt x="361" y="22"/>
                  <a:pt x="362" y="23"/>
                </a:cubicBezTo>
                <a:cubicBezTo>
                  <a:pt x="362" y="23"/>
                  <a:pt x="362" y="24"/>
                  <a:pt x="362" y="24"/>
                </a:cubicBezTo>
                <a:cubicBezTo>
                  <a:pt x="364" y="35"/>
                  <a:pt x="365" y="45"/>
                  <a:pt x="367" y="56"/>
                </a:cubicBezTo>
                <a:cubicBezTo>
                  <a:pt x="369" y="77"/>
                  <a:pt x="371" y="98"/>
                  <a:pt x="373" y="119"/>
                </a:cubicBezTo>
                <a:cubicBezTo>
                  <a:pt x="374" y="120"/>
                  <a:pt x="374" y="122"/>
                  <a:pt x="374" y="123"/>
                </a:cubicBezTo>
                <a:cubicBezTo>
                  <a:pt x="378" y="156"/>
                  <a:pt x="383" y="188"/>
                  <a:pt x="393" y="219"/>
                </a:cubicBezTo>
                <a:cubicBezTo>
                  <a:pt x="393" y="219"/>
                  <a:pt x="393" y="219"/>
                  <a:pt x="393" y="219"/>
                </a:cubicBezTo>
                <a:cubicBezTo>
                  <a:pt x="380" y="219"/>
                  <a:pt x="368" y="221"/>
                  <a:pt x="356" y="223"/>
                </a:cubicBezTo>
                <a:cubicBezTo>
                  <a:pt x="323" y="230"/>
                  <a:pt x="292" y="244"/>
                  <a:pt x="260" y="253"/>
                </a:cubicBezTo>
                <a:cubicBezTo>
                  <a:pt x="259" y="254"/>
                  <a:pt x="257" y="254"/>
                  <a:pt x="256" y="254"/>
                </a:cubicBezTo>
                <a:cubicBezTo>
                  <a:pt x="246" y="257"/>
                  <a:pt x="237" y="259"/>
                  <a:pt x="227" y="261"/>
                </a:cubicBezTo>
                <a:cubicBezTo>
                  <a:pt x="226" y="248"/>
                  <a:pt x="226" y="236"/>
                  <a:pt x="225" y="223"/>
                </a:cubicBezTo>
                <a:cubicBezTo>
                  <a:pt x="225" y="222"/>
                  <a:pt x="225" y="220"/>
                  <a:pt x="225" y="219"/>
                </a:cubicBezTo>
                <a:cubicBezTo>
                  <a:pt x="224" y="205"/>
                  <a:pt x="222" y="191"/>
                  <a:pt x="220" y="177"/>
                </a:cubicBezTo>
                <a:cubicBezTo>
                  <a:pt x="217" y="159"/>
                  <a:pt x="212" y="141"/>
                  <a:pt x="208" y="123"/>
                </a:cubicBezTo>
                <a:cubicBezTo>
                  <a:pt x="207" y="122"/>
                  <a:pt x="207" y="120"/>
                  <a:pt x="206" y="119"/>
                </a:cubicBezTo>
                <a:cubicBezTo>
                  <a:pt x="205" y="114"/>
                  <a:pt x="204" y="109"/>
                  <a:pt x="203" y="104"/>
                </a:cubicBezTo>
                <a:cubicBezTo>
                  <a:pt x="199" y="88"/>
                  <a:pt x="200" y="76"/>
                  <a:pt x="205" y="66"/>
                </a:cubicBezTo>
                <a:close/>
                <a:moveTo>
                  <a:pt x="32" y="93"/>
                </a:moveTo>
                <a:cubicBezTo>
                  <a:pt x="40" y="90"/>
                  <a:pt x="48" y="87"/>
                  <a:pt x="56" y="84"/>
                </a:cubicBezTo>
                <a:cubicBezTo>
                  <a:pt x="57" y="83"/>
                  <a:pt x="59" y="83"/>
                  <a:pt x="60" y="82"/>
                </a:cubicBezTo>
                <a:cubicBezTo>
                  <a:pt x="62" y="81"/>
                  <a:pt x="64" y="81"/>
                  <a:pt x="66" y="80"/>
                </a:cubicBezTo>
                <a:cubicBezTo>
                  <a:pt x="94" y="69"/>
                  <a:pt x="125" y="57"/>
                  <a:pt x="156" y="56"/>
                </a:cubicBezTo>
                <a:cubicBezTo>
                  <a:pt x="157" y="56"/>
                  <a:pt x="159" y="56"/>
                  <a:pt x="160" y="56"/>
                </a:cubicBezTo>
                <a:cubicBezTo>
                  <a:pt x="174" y="56"/>
                  <a:pt x="187" y="59"/>
                  <a:pt x="201" y="65"/>
                </a:cubicBezTo>
                <a:cubicBezTo>
                  <a:pt x="192" y="81"/>
                  <a:pt x="196" y="101"/>
                  <a:pt x="202" y="119"/>
                </a:cubicBezTo>
                <a:cubicBezTo>
                  <a:pt x="202" y="120"/>
                  <a:pt x="203" y="122"/>
                  <a:pt x="203" y="123"/>
                </a:cubicBezTo>
                <a:cubicBezTo>
                  <a:pt x="204" y="126"/>
                  <a:pt x="205" y="130"/>
                  <a:pt x="206" y="133"/>
                </a:cubicBezTo>
                <a:cubicBezTo>
                  <a:pt x="213" y="157"/>
                  <a:pt x="215" y="182"/>
                  <a:pt x="216" y="207"/>
                </a:cubicBezTo>
                <a:cubicBezTo>
                  <a:pt x="217" y="211"/>
                  <a:pt x="217" y="215"/>
                  <a:pt x="217" y="219"/>
                </a:cubicBezTo>
                <a:cubicBezTo>
                  <a:pt x="217" y="220"/>
                  <a:pt x="217" y="222"/>
                  <a:pt x="217" y="223"/>
                </a:cubicBezTo>
                <a:cubicBezTo>
                  <a:pt x="218" y="231"/>
                  <a:pt x="218" y="239"/>
                  <a:pt x="218" y="246"/>
                </a:cubicBezTo>
                <a:cubicBezTo>
                  <a:pt x="217" y="252"/>
                  <a:pt x="218" y="257"/>
                  <a:pt x="221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15" y="261"/>
                  <a:pt x="210" y="261"/>
                  <a:pt x="203" y="261"/>
                </a:cubicBezTo>
                <a:cubicBezTo>
                  <a:pt x="189" y="260"/>
                  <a:pt x="174" y="263"/>
                  <a:pt x="160" y="267"/>
                </a:cubicBezTo>
                <a:cubicBezTo>
                  <a:pt x="159" y="267"/>
                  <a:pt x="157" y="268"/>
                  <a:pt x="156" y="268"/>
                </a:cubicBezTo>
                <a:cubicBezTo>
                  <a:pt x="125" y="277"/>
                  <a:pt x="95" y="292"/>
                  <a:pt x="64" y="297"/>
                </a:cubicBezTo>
                <a:cubicBezTo>
                  <a:pt x="63" y="297"/>
                  <a:pt x="61" y="297"/>
                  <a:pt x="60" y="296"/>
                </a:cubicBezTo>
                <a:cubicBezTo>
                  <a:pt x="59" y="295"/>
                  <a:pt x="57" y="294"/>
                  <a:pt x="56" y="292"/>
                </a:cubicBezTo>
                <a:cubicBezTo>
                  <a:pt x="47" y="281"/>
                  <a:pt x="41" y="251"/>
                  <a:pt x="36" y="223"/>
                </a:cubicBezTo>
                <a:cubicBezTo>
                  <a:pt x="36" y="222"/>
                  <a:pt x="36" y="220"/>
                  <a:pt x="35" y="219"/>
                </a:cubicBezTo>
                <a:cubicBezTo>
                  <a:pt x="32" y="197"/>
                  <a:pt x="30" y="178"/>
                  <a:pt x="29" y="172"/>
                </a:cubicBezTo>
                <a:cubicBezTo>
                  <a:pt x="27" y="156"/>
                  <a:pt x="26" y="139"/>
                  <a:pt x="24" y="123"/>
                </a:cubicBezTo>
                <a:cubicBezTo>
                  <a:pt x="24" y="122"/>
                  <a:pt x="24" y="120"/>
                  <a:pt x="24" y="119"/>
                </a:cubicBezTo>
                <a:cubicBezTo>
                  <a:pt x="24" y="117"/>
                  <a:pt x="23" y="115"/>
                  <a:pt x="23" y="113"/>
                </a:cubicBezTo>
                <a:cubicBezTo>
                  <a:pt x="22" y="102"/>
                  <a:pt x="21" y="97"/>
                  <a:pt x="32" y="93"/>
                </a:cubicBezTo>
                <a:close/>
                <a:moveTo>
                  <a:pt x="46" y="319"/>
                </a:moveTo>
                <a:cubicBezTo>
                  <a:pt x="45" y="318"/>
                  <a:pt x="45" y="318"/>
                  <a:pt x="44" y="317"/>
                </a:cubicBezTo>
                <a:cubicBezTo>
                  <a:pt x="31" y="287"/>
                  <a:pt x="23" y="255"/>
                  <a:pt x="18" y="223"/>
                </a:cubicBezTo>
                <a:cubicBezTo>
                  <a:pt x="17" y="222"/>
                  <a:pt x="17" y="220"/>
                  <a:pt x="17" y="219"/>
                </a:cubicBezTo>
                <a:cubicBezTo>
                  <a:pt x="17" y="216"/>
                  <a:pt x="16" y="214"/>
                  <a:pt x="16" y="211"/>
                </a:cubicBezTo>
                <a:cubicBezTo>
                  <a:pt x="14" y="202"/>
                  <a:pt x="4" y="148"/>
                  <a:pt x="6" y="123"/>
                </a:cubicBezTo>
                <a:cubicBezTo>
                  <a:pt x="7" y="122"/>
                  <a:pt x="7" y="120"/>
                  <a:pt x="7" y="119"/>
                </a:cubicBezTo>
                <a:cubicBezTo>
                  <a:pt x="7" y="119"/>
                  <a:pt x="7" y="118"/>
                  <a:pt x="7" y="118"/>
                </a:cubicBezTo>
                <a:cubicBezTo>
                  <a:pt x="9" y="118"/>
                  <a:pt x="10" y="118"/>
                  <a:pt x="12" y="118"/>
                </a:cubicBezTo>
                <a:cubicBezTo>
                  <a:pt x="13" y="118"/>
                  <a:pt x="15" y="117"/>
                  <a:pt x="17" y="117"/>
                </a:cubicBezTo>
                <a:cubicBezTo>
                  <a:pt x="17" y="118"/>
                  <a:pt x="17" y="118"/>
                  <a:pt x="17" y="119"/>
                </a:cubicBezTo>
                <a:cubicBezTo>
                  <a:pt x="17" y="120"/>
                  <a:pt x="17" y="122"/>
                  <a:pt x="17" y="123"/>
                </a:cubicBezTo>
                <a:cubicBezTo>
                  <a:pt x="19" y="155"/>
                  <a:pt x="22" y="187"/>
                  <a:pt x="28" y="219"/>
                </a:cubicBezTo>
                <a:cubicBezTo>
                  <a:pt x="28" y="220"/>
                  <a:pt x="28" y="222"/>
                  <a:pt x="28" y="223"/>
                </a:cubicBezTo>
                <a:cubicBezTo>
                  <a:pt x="34" y="251"/>
                  <a:pt x="41" y="278"/>
                  <a:pt x="53" y="303"/>
                </a:cubicBezTo>
                <a:cubicBezTo>
                  <a:pt x="53" y="304"/>
                  <a:pt x="55" y="305"/>
                  <a:pt x="56" y="305"/>
                </a:cubicBezTo>
                <a:cubicBezTo>
                  <a:pt x="56" y="305"/>
                  <a:pt x="57" y="305"/>
                  <a:pt x="57" y="305"/>
                </a:cubicBezTo>
                <a:cubicBezTo>
                  <a:pt x="58" y="305"/>
                  <a:pt x="59" y="305"/>
                  <a:pt x="60" y="305"/>
                </a:cubicBezTo>
                <a:cubicBezTo>
                  <a:pt x="88" y="302"/>
                  <a:pt x="114" y="293"/>
                  <a:pt x="141" y="284"/>
                </a:cubicBezTo>
                <a:cubicBezTo>
                  <a:pt x="146" y="282"/>
                  <a:pt x="151" y="280"/>
                  <a:pt x="156" y="279"/>
                </a:cubicBezTo>
                <a:cubicBezTo>
                  <a:pt x="157" y="278"/>
                  <a:pt x="159" y="278"/>
                  <a:pt x="160" y="278"/>
                </a:cubicBezTo>
                <a:cubicBezTo>
                  <a:pt x="169" y="275"/>
                  <a:pt x="179" y="273"/>
                  <a:pt x="188" y="271"/>
                </a:cubicBezTo>
                <a:cubicBezTo>
                  <a:pt x="195" y="270"/>
                  <a:pt x="203" y="270"/>
                  <a:pt x="210" y="270"/>
                </a:cubicBezTo>
                <a:cubicBezTo>
                  <a:pt x="193" y="272"/>
                  <a:pt x="177" y="277"/>
                  <a:pt x="160" y="283"/>
                </a:cubicBezTo>
                <a:cubicBezTo>
                  <a:pt x="159" y="284"/>
                  <a:pt x="157" y="284"/>
                  <a:pt x="156" y="285"/>
                </a:cubicBezTo>
                <a:cubicBezTo>
                  <a:pt x="154" y="285"/>
                  <a:pt x="153" y="286"/>
                  <a:pt x="151" y="286"/>
                </a:cubicBezTo>
                <a:cubicBezTo>
                  <a:pt x="140" y="291"/>
                  <a:pt x="104" y="311"/>
                  <a:pt x="76" y="319"/>
                </a:cubicBezTo>
                <a:cubicBezTo>
                  <a:pt x="63" y="323"/>
                  <a:pt x="51" y="324"/>
                  <a:pt x="46" y="319"/>
                </a:cubicBezTo>
                <a:close/>
                <a:moveTo>
                  <a:pt x="314" y="274"/>
                </a:moveTo>
                <a:cubicBezTo>
                  <a:pt x="296" y="275"/>
                  <a:pt x="278" y="276"/>
                  <a:pt x="260" y="277"/>
                </a:cubicBezTo>
                <a:cubicBezTo>
                  <a:pt x="259" y="277"/>
                  <a:pt x="257" y="277"/>
                  <a:pt x="256" y="277"/>
                </a:cubicBezTo>
                <a:cubicBezTo>
                  <a:pt x="239" y="278"/>
                  <a:pt x="223" y="279"/>
                  <a:pt x="207" y="282"/>
                </a:cubicBezTo>
                <a:cubicBezTo>
                  <a:pt x="208" y="282"/>
                  <a:pt x="208" y="281"/>
                  <a:pt x="209" y="281"/>
                </a:cubicBezTo>
                <a:cubicBezTo>
                  <a:pt x="211" y="280"/>
                  <a:pt x="210" y="278"/>
                  <a:pt x="209" y="279"/>
                </a:cubicBezTo>
                <a:cubicBezTo>
                  <a:pt x="192" y="286"/>
                  <a:pt x="176" y="293"/>
                  <a:pt x="160" y="300"/>
                </a:cubicBezTo>
                <a:cubicBezTo>
                  <a:pt x="159" y="300"/>
                  <a:pt x="157" y="301"/>
                  <a:pt x="156" y="302"/>
                </a:cubicBezTo>
                <a:cubicBezTo>
                  <a:pt x="148" y="305"/>
                  <a:pt x="139" y="309"/>
                  <a:pt x="131" y="312"/>
                </a:cubicBezTo>
                <a:cubicBezTo>
                  <a:pt x="126" y="314"/>
                  <a:pt x="121" y="317"/>
                  <a:pt x="116" y="319"/>
                </a:cubicBezTo>
                <a:cubicBezTo>
                  <a:pt x="113" y="320"/>
                  <a:pt x="110" y="322"/>
                  <a:pt x="107" y="323"/>
                </a:cubicBezTo>
                <a:cubicBezTo>
                  <a:pt x="92" y="329"/>
                  <a:pt x="75" y="334"/>
                  <a:pt x="60" y="334"/>
                </a:cubicBezTo>
                <a:cubicBezTo>
                  <a:pt x="59" y="334"/>
                  <a:pt x="57" y="334"/>
                  <a:pt x="56" y="334"/>
                </a:cubicBezTo>
                <a:cubicBezTo>
                  <a:pt x="55" y="333"/>
                  <a:pt x="54" y="333"/>
                  <a:pt x="52" y="333"/>
                </a:cubicBezTo>
                <a:cubicBezTo>
                  <a:pt x="54" y="333"/>
                  <a:pt x="55" y="332"/>
                  <a:pt x="56" y="332"/>
                </a:cubicBezTo>
                <a:cubicBezTo>
                  <a:pt x="57" y="331"/>
                  <a:pt x="59" y="330"/>
                  <a:pt x="60" y="330"/>
                </a:cubicBezTo>
                <a:cubicBezTo>
                  <a:pt x="66" y="328"/>
                  <a:pt x="71" y="325"/>
                  <a:pt x="77" y="323"/>
                </a:cubicBezTo>
                <a:cubicBezTo>
                  <a:pt x="80" y="322"/>
                  <a:pt x="84" y="320"/>
                  <a:pt x="87" y="319"/>
                </a:cubicBezTo>
                <a:cubicBezTo>
                  <a:pt x="104" y="312"/>
                  <a:pt x="122" y="306"/>
                  <a:pt x="139" y="298"/>
                </a:cubicBezTo>
                <a:cubicBezTo>
                  <a:pt x="144" y="296"/>
                  <a:pt x="150" y="294"/>
                  <a:pt x="156" y="292"/>
                </a:cubicBezTo>
                <a:cubicBezTo>
                  <a:pt x="157" y="291"/>
                  <a:pt x="159" y="291"/>
                  <a:pt x="160" y="290"/>
                </a:cubicBezTo>
                <a:cubicBezTo>
                  <a:pt x="189" y="280"/>
                  <a:pt x="218" y="273"/>
                  <a:pt x="249" y="274"/>
                </a:cubicBezTo>
                <a:cubicBezTo>
                  <a:pt x="251" y="274"/>
                  <a:pt x="254" y="274"/>
                  <a:pt x="256" y="274"/>
                </a:cubicBezTo>
                <a:cubicBezTo>
                  <a:pt x="257" y="274"/>
                  <a:pt x="259" y="274"/>
                  <a:pt x="260" y="274"/>
                </a:cubicBezTo>
                <a:cubicBezTo>
                  <a:pt x="292" y="273"/>
                  <a:pt x="324" y="265"/>
                  <a:pt x="356" y="256"/>
                </a:cubicBezTo>
                <a:cubicBezTo>
                  <a:pt x="357" y="256"/>
                  <a:pt x="359" y="255"/>
                  <a:pt x="360" y="255"/>
                </a:cubicBezTo>
                <a:cubicBezTo>
                  <a:pt x="377" y="250"/>
                  <a:pt x="394" y="246"/>
                  <a:pt x="411" y="243"/>
                </a:cubicBezTo>
                <a:cubicBezTo>
                  <a:pt x="402" y="251"/>
                  <a:pt x="394" y="257"/>
                  <a:pt x="380" y="262"/>
                </a:cubicBezTo>
                <a:cubicBezTo>
                  <a:pt x="374" y="264"/>
                  <a:pt x="367" y="266"/>
                  <a:pt x="360" y="267"/>
                </a:cubicBezTo>
                <a:cubicBezTo>
                  <a:pt x="359" y="268"/>
                  <a:pt x="357" y="268"/>
                  <a:pt x="356" y="268"/>
                </a:cubicBezTo>
                <a:cubicBezTo>
                  <a:pt x="342" y="271"/>
                  <a:pt x="328" y="272"/>
                  <a:pt x="314" y="274"/>
                </a:cubicBez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0969187">
            <a:off x="1932181" y="370940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小甜甜</a:t>
            </a:r>
            <a:endParaRPr lang="en-US" altLang="zh-CN" sz="3200" b="1" dirty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57111" y="2710943"/>
            <a:ext cx="4531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8309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4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634290" y="2749047"/>
            <a:ext cx="917586" cy="837890"/>
            <a:chOff x="7526337" y="1346201"/>
            <a:chExt cx="676275" cy="617538"/>
          </a:xfrm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7526337" y="1346201"/>
              <a:ext cx="630237" cy="617538"/>
            </a:xfrm>
            <a:custGeom>
              <a:avLst/>
              <a:gdLst>
                <a:gd name="T0" fmla="*/ 159 w 257"/>
                <a:gd name="T1" fmla="*/ 51 h 252"/>
                <a:gd name="T2" fmla="*/ 172 w 257"/>
                <a:gd name="T3" fmla="*/ 18 h 252"/>
                <a:gd name="T4" fmla="*/ 167 w 257"/>
                <a:gd name="T5" fmla="*/ 11 h 252"/>
                <a:gd name="T6" fmla="*/ 153 w 257"/>
                <a:gd name="T7" fmla="*/ 18 h 252"/>
                <a:gd name="T8" fmla="*/ 94 w 257"/>
                <a:gd name="T9" fmla="*/ 18 h 252"/>
                <a:gd name="T10" fmla="*/ 75 w 257"/>
                <a:gd name="T11" fmla="*/ 7 h 252"/>
                <a:gd name="T12" fmla="*/ 27 w 257"/>
                <a:gd name="T13" fmla="*/ 18 h 252"/>
                <a:gd name="T14" fmla="*/ 3 w 257"/>
                <a:gd name="T15" fmla="*/ 114 h 252"/>
                <a:gd name="T16" fmla="*/ 16 w 257"/>
                <a:gd name="T17" fmla="*/ 165 h 252"/>
                <a:gd name="T18" fmla="*/ 44 w 257"/>
                <a:gd name="T19" fmla="*/ 218 h 252"/>
                <a:gd name="T20" fmla="*/ 85 w 257"/>
                <a:gd name="T21" fmla="*/ 232 h 252"/>
                <a:gd name="T22" fmla="*/ 89 w 257"/>
                <a:gd name="T23" fmla="*/ 230 h 252"/>
                <a:gd name="T24" fmla="*/ 136 w 257"/>
                <a:gd name="T25" fmla="*/ 248 h 252"/>
                <a:gd name="T26" fmla="*/ 189 w 257"/>
                <a:gd name="T27" fmla="*/ 225 h 252"/>
                <a:gd name="T28" fmla="*/ 200 w 257"/>
                <a:gd name="T29" fmla="*/ 214 h 252"/>
                <a:gd name="T30" fmla="*/ 255 w 257"/>
                <a:gd name="T31" fmla="*/ 118 h 252"/>
                <a:gd name="T32" fmla="*/ 255 w 257"/>
                <a:gd name="T33" fmla="*/ 87 h 252"/>
                <a:gd name="T34" fmla="*/ 185 w 257"/>
                <a:gd name="T35" fmla="*/ 42 h 252"/>
                <a:gd name="T36" fmla="*/ 148 w 257"/>
                <a:gd name="T37" fmla="*/ 51 h 252"/>
                <a:gd name="T38" fmla="*/ 148 w 257"/>
                <a:gd name="T39" fmla="*/ 58 h 252"/>
                <a:gd name="T40" fmla="*/ 231 w 257"/>
                <a:gd name="T41" fmla="*/ 60 h 252"/>
                <a:gd name="T42" fmla="*/ 246 w 257"/>
                <a:gd name="T43" fmla="*/ 118 h 252"/>
                <a:gd name="T44" fmla="*/ 189 w 257"/>
                <a:gd name="T45" fmla="*/ 212 h 252"/>
                <a:gd name="T46" fmla="*/ 108 w 257"/>
                <a:gd name="T47" fmla="*/ 218 h 252"/>
                <a:gd name="T48" fmla="*/ 104 w 257"/>
                <a:gd name="T49" fmla="*/ 214 h 252"/>
                <a:gd name="T50" fmla="*/ 101 w 257"/>
                <a:gd name="T51" fmla="*/ 214 h 252"/>
                <a:gd name="T52" fmla="*/ 89 w 257"/>
                <a:gd name="T53" fmla="*/ 221 h 252"/>
                <a:gd name="T54" fmla="*/ 57 w 257"/>
                <a:gd name="T55" fmla="*/ 218 h 252"/>
                <a:gd name="T56" fmla="*/ 15 w 257"/>
                <a:gd name="T57" fmla="*/ 118 h 252"/>
                <a:gd name="T58" fmla="*/ 11 w 257"/>
                <a:gd name="T59" fmla="*/ 73 h 252"/>
                <a:gd name="T60" fmla="*/ 42 w 257"/>
                <a:gd name="T61" fmla="*/ 15 h 252"/>
                <a:gd name="T62" fmla="*/ 72 w 257"/>
                <a:gd name="T63" fmla="*/ 14 h 252"/>
                <a:gd name="T64" fmla="*/ 85 w 257"/>
                <a:gd name="T65" fmla="*/ 21 h 252"/>
                <a:gd name="T66" fmla="*/ 92 w 257"/>
                <a:gd name="T67" fmla="*/ 26 h 252"/>
                <a:gd name="T68" fmla="*/ 113 w 257"/>
                <a:gd name="T69" fmla="*/ 58 h 252"/>
                <a:gd name="T70" fmla="*/ 175 w 257"/>
                <a:gd name="T71" fmla="*/ 81 h 252"/>
                <a:gd name="T72" fmla="*/ 165 w 257"/>
                <a:gd name="T73" fmla="*/ 71 h 252"/>
                <a:gd name="T74" fmla="*/ 155 w 257"/>
                <a:gd name="T75" fmla="*/ 65 h 252"/>
                <a:gd name="T76" fmla="*/ 185 w 257"/>
                <a:gd name="T77" fmla="*/ 52 h 252"/>
                <a:gd name="T78" fmla="*/ 231 w 257"/>
                <a:gd name="T79" fmla="*/ 6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252">
                  <a:moveTo>
                    <a:pt x="172" y="45"/>
                  </a:moveTo>
                  <a:cubicBezTo>
                    <a:pt x="168" y="47"/>
                    <a:pt x="163" y="49"/>
                    <a:pt x="159" y="51"/>
                  </a:cubicBezTo>
                  <a:cubicBezTo>
                    <a:pt x="162" y="40"/>
                    <a:pt x="166" y="29"/>
                    <a:pt x="172" y="18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73" y="17"/>
                    <a:pt x="173" y="15"/>
                    <a:pt x="172" y="14"/>
                  </a:cubicBezTo>
                  <a:cubicBezTo>
                    <a:pt x="171" y="12"/>
                    <a:pt x="169" y="11"/>
                    <a:pt x="167" y="11"/>
                  </a:cubicBezTo>
                  <a:cubicBezTo>
                    <a:pt x="164" y="12"/>
                    <a:pt x="162" y="13"/>
                    <a:pt x="160" y="14"/>
                  </a:cubicBezTo>
                  <a:cubicBezTo>
                    <a:pt x="157" y="15"/>
                    <a:pt x="155" y="16"/>
                    <a:pt x="153" y="18"/>
                  </a:cubicBezTo>
                  <a:cubicBezTo>
                    <a:pt x="143" y="27"/>
                    <a:pt x="139" y="41"/>
                    <a:pt x="139" y="56"/>
                  </a:cubicBezTo>
                  <a:cubicBezTo>
                    <a:pt x="124" y="44"/>
                    <a:pt x="110" y="29"/>
                    <a:pt x="94" y="18"/>
                  </a:cubicBezTo>
                  <a:cubicBezTo>
                    <a:pt x="91" y="16"/>
                    <a:pt x="88" y="14"/>
                    <a:pt x="85" y="12"/>
                  </a:cubicBezTo>
                  <a:cubicBezTo>
                    <a:pt x="82" y="10"/>
                    <a:pt x="78" y="9"/>
                    <a:pt x="75" y="7"/>
                  </a:cubicBezTo>
                  <a:cubicBezTo>
                    <a:pt x="56" y="0"/>
                    <a:pt x="42" y="4"/>
                    <a:pt x="31" y="14"/>
                  </a:cubicBezTo>
                  <a:cubicBezTo>
                    <a:pt x="30" y="15"/>
                    <a:pt x="28" y="17"/>
                    <a:pt x="27" y="18"/>
                  </a:cubicBezTo>
                  <a:cubicBezTo>
                    <a:pt x="17" y="29"/>
                    <a:pt x="11" y="44"/>
                    <a:pt x="6" y="59"/>
                  </a:cubicBezTo>
                  <a:cubicBezTo>
                    <a:pt x="0" y="75"/>
                    <a:pt x="1" y="95"/>
                    <a:pt x="3" y="114"/>
                  </a:cubicBezTo>
                  <a:cubicBezTo>
                    <a:pt x="4" y="115"/>
                    <a:pt x="4" y="117"/>
                    <a:pt x="4" y="118"/>
                  </a:cubicBezTo>
                  <a:cubicBezTo>
                    <a:pt x="7" y="135"/>
                    <a:pt x="11" y="151"/>
                    <a:pt x="16" y="165"/>
                  </a:cubicBezTo>
                  <a:cubicBezTo>
                    <a:pt x="21" y="180"/>
                    <a:pt x="29" y="200"/>
                    <a:pt x="41" y="214"/>
                  </a:cubicBezTo>
                  <a:cubicBezTo>
                    <a:pt x="42" y="215"/>
                    <a:pt x="43" y="217"/>
                    <a:pt x="44" y="218"/>
                  </a:cubicBezTo>
                  <a:cubicBezTo>
                    <a:pt x="52" y="226"/>
                    <a:pt x="60" y="231"/>
                    <a:pt x="71" y="232"/>
                  </a:cubicBezTo>
                  <a:cubicBezTo>
                    <a:pt x="76" y="233"/>
                    <a:pt x="80" y="233"/>
                    <a:pt x="85" y="232"/>
                  </a:cubicBezTo>
                  <a:cubicBezTo>
                    <a:pt x="86" y="231"/>
                    <a:pt x="88" y="231"/>
                    <a:pt x="89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96" y="228"/>
                    <a:pt x="100" y="221"/>
                    <a:pt x="104" y="229"/>
                  </a:cubicBezTo>
                  <a:cubicBezTo>
                    <a:pt x="111" y="241"/>
                    <a:pt x="123" y="247"/>
                    <a:pt x="136" y="248"/>
                  </a:cubicBezTo>
                  <a:cubicBezTo>
                    <a:pt x="153" y="250"/>
                    <a:pt x="170" y="241"/>
                    <a:pt x="185" y="228"/>
                  </a:cubicBezTo>
                  <a:cubicBezTo>
                    <a:pt x="186" y="227"/>
                    <a:pt x="188" y="226"/>
                    <a:pt x="189" y="225"/>
                  </a:cubicBezTo>
                  <a:cubicBezTo>
                    <a:pt x="191" y="222"/>
                    <a:pt x="194" y="220"/>
                    <a:pt x="196" y="218"/>
                  </a:cubicBezTo>
                  <a:cubicBezTo>
                    <a:pt x="197" y="217"/>
                    <a:pt x="199" y="215"/>
                    <a:pt x="200" y="214"/>
                  </a:cubicBezTo>
                  <a:cubicBezTo>
                    <a:pt x="207" y="206"/>
                    <a:pt x="214" y="198"/>
                    <a:pt x="219" y="191"/>
                  </a:cubicBezTo>
                  <a:cubicBezTo>
                    <a:pt x="235" y="170"/>
                    <a:pt x="251" y="145"/>
                    <a:pt x="255" y="118"/>
                  </a:cubicBezTo>
                  <a:cubicBezTo>
                    <a:pt x="256" y="117"/>
                    <a:pt x="256" y="115"/>
                    <a:pt x="256" y="114"/>
                  </a:cubicBezTo>
                  <a:cubicBezTo>
                    <a:pt x="257" y="105"/>
                    <a:pt x="257" y="96"/>
                    <a:pt x="255" y="87"/>
                  </a:cubicBezTo>
                  <a:cubicBezTo>
                    <a:pt x="248" y="51"/>
                    <a:pt x="221" y="37"/>
                    <a:pt x="189" y="41"/>
                  </a:cubicBezTo>
                  <a:cubicBezTo>
                    <a:pt x="188" y="42"/>
                    <a:pt x="186" y="42"/>
                    <a:pt x="185" y="42"/>
                  </a:cubicBezTo>
                  <a:cubicBezTo>
                    <a:pt x="181" y="43"/>
                    <a:pt x="176" y="44"/>
                    <a:pt x="172" y="45"/>
                  </a:cubicBezTo>
                  <a:close/>
                  <a:moveTo>
                    <a:pt x="148" y="51"/>
                  </a:moveTo>
                  <a:cubicBezTo>
                    <a:pt x="148" y="43"/>
                    <a:pt x="150" y="35"/>
                    <a:pt x="156" y="29"/>
                  </a:cubicBezTo>
                  <a:cubicBezTo>
                    <a:pt x="152" y="38"/>
                    <a:pt x="150" y="48"/>
                    <a:pt x="148" y="58"/>
                  </a:cubicBezTo>
                  <a:cubicBezTo>
                    <a:pt x="144" y="61"/>
                    <a:pt x="148" y="58"/>
                    <a:pt x="148" y="51"/>
                  </a:cubicBezTo>
                  <a:close/>
                  <a:moveTo>
                    <a:pt x="231" y="60"/>
                  </a:moveTo>
                  <a:cubicBezTo>
                    <a:pt x="248" y="73"/>
                    <a:pt x="251" y="94"/>
                    <a:pt x="247" y="114"/>
                  </a:cubicBezTo>
                  <a:cubicBezTo>
                    <a:pt x="247" y="115"/>
                    <a:pt x="247" y="117"/>
                    <a:pt x="246" y="118"/>
                  </a:cubicBezTo>
                  <a:cubicBezTo>
                    <a:pt x="244" y="131"/>
                    <a:pt x="239" y="143"/>
                    <a:pt x="234" y="153"/>
                  </a:cubicBezTo>
                  <a:cubicBezTo>
                    <a:pt x="226" y="167"/>
                    <a:pt x="209" y="192"/>
                    <a:pt x="189" y="212"/>
                  </a:cubicBezTo>
                  <a:cubicBezTo>
                    <a:pt x="187" y="214"/>
                    <a:pt x="185" y="216"/>
                    <a:pt x="182" y="218"/>
                  </a:cubicBezTo>
                  <a:cubicBezTo>
                    <a:pt x="156" y="241"/>
                    <a:pt x="126" y="252"/>
                    <a:pt x="108" y="218"/>
                  </a:cubicBezTo>
                  <a:cubicBezTo>
                    <a:pt x="107" y="217"/>
                    <a:pt x="107" y="217"/>
                    <a:pt x="106" y="216"/>
                  </a:cubicBezTo>
                  <a:cubicBezTo>
                    <a:pt x="106" y="215"/>
                    <a:pt x="105" y="214"/>
                    <a:pt x="104" y="214"/>
                  </a:cubicBezTo>
                  <a:cubicBezTo>
                    <a:pt x="103" y="214"/>
                    <a:pt x="102" y="214"/>
                    <a:pt x="102" y="214"/>
                  </a:cubicBezTo>
                  <a:cubicBezTo>
                    <a:pt x="101" y="214"/>
                    <a:pt x="101" y="214"/>
                    <a:pt x="101" y="214"/>
                  </a:cubicBezTo>
                  <a:cubicBezTo>
                    <a:pt x="99" y="216"/>
                    <a:pt x="97" y="217"/>
                    <a:pt x="95" y="218"/>
                  </a:cubicBezTo>
                  <a:cubicBezTo>
                    <a:pt x="93" y="219"/>
                    <a:pt x="91" y="220"/>
                    <a:pt x="89" y="221"/>
                  </a:cubicBezTo>
                  <a:cubicBezTo>
                    <a:pt x="88" y="222"/>
                    <a:pt x="86" y="222"/>
                    <a:pt x="85" y="223"/>
                  </a:cubicBezTo>
                  <a:cubicBezTo>
                    <a:pt x="75" y="226"/>
                    <a:pt x="65" y="224"/>
                    <a:pt x="57" y="218"/>
                  </a:cubicBezTo>
                  <a:cubicBezTo>
                    <a:pt x="56" y="217"/>
                    <a:pt x="54" y="215"/>
                    <a:pt x="52" y="214"/>
                  </a:cubicBezTo>
                  <a:cubicBezTo>
                    <a:pt x="32" y="195"/>
                    <a:pt x="20" y="153"/>
                    <a:pt x="15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2" y="97"/>
                    <a:pt x="11" y="83"/>
                    <a:pt x="11" y="73"/>
                  </a:cubicBezTo>
                  <a:cubicBezTo>
                    <a:pt x="13" y="54"/>
                    <a:pt x="22" y="31"/>
                    <a:pt x="37" y="18"/>
                  </a:cubicBezTo>
                  <a:cubicBezTo>
                    <a:pt x="39" y="17"/>
                    <a:pt x="40" y="16"/>
                    <a:pt x="42" y="15"/>
                  </a:cubicBezTo>
                  <a:cubicBezTo>
                    <a:pt x="42" y="14"/>
                    <a:pt x="42" y="14"/>
                    <a:pt x="43" y="14"/>
                  </a:cubicBezTo>
                  <a:cubicBezTo>
                    <a:pt x="52" y="8"/>
                    <a:pt x="62" y="10"/>
                    <a:pt x="72" y="14"/>
                  </a:cubicBezTo>
                  <a:cubicBezTo>
                    <a:pt x="74" y="15"/>
                    <a:pt x="77" y="17"/>
                    <a:pt x="80" y="18"/>
                  </a:cubicBezTo>
                  <a:cubicBezTo>
                    <a:pt x="81" y="19"/>
                    <a:pt x="83" y="20"/>
                    <a:pt x="85" y="21"/>
                  </a:cubicBezTo>
                  <a:cubicBezTo>
                    <a:pt x="86" y="22"/>
                    <a:pt x="88" y="23"/>
                    <a:pt x="89" y="24"/>
                  </a:cubicBezTo>
                  <a:cubicBezTo>
                    <a:pt x="90" y="25"/>
                    <a:pt x="91" y="25"/>
                    <a:pt x="92" y="26"/>
                  </a:cubicBezTo>
                  <a:cubicBezTo>
                    <a:pt x="107" y="36"/>
                    <a:pt x="122" y="51"/>
                    <a:pt x="138" y="63"/>
                  </a:cubicBezTo>
                  <a:cubicBezTo>
                    <a:pt x="130" y="61"/>
                    <a:pt x="122" y="59"/>
                    <a:pt x="113" y="58"/>
                  </a:cubicBezTo>
                  <a:cubicBezTo>
                    <a:pt x="110" y="58"/>
                    <a:pt x="110" y="62"/>
                    <a:pt x="113" y="63"/>
                  </a:cubicBezTo>
                  <a:cubicBezTo>
                    <a:pt x="133" y="69"/>
                    <a:pt x="153" y="80"/>
                    <a:pt x="175" y="81"/>
                  </a:cubicBezTo>
                  <a:cubicBezTo>
                    <a:pt x="179" y="81"/>
                    <a:pt x="179" y="75"/>
                    <a:pt x="176" y="74"/>
                  </a:cubicBezTo>
                  <a:cubicBezTo>
                    <a:pt x="172" y="73"/>
                    <a:pt x="168" y="72"/>
                    <a:pt x="165" y="71"/>
                  </a:cubicBezTo>
                  <a:cubicBezTo>
                    <a:pt x="161" y="69"/>
                    <a:pt x="158" y="68"/>
                    <a:pt x="155" y="66"/>
                  </a:cubicBezTo>
                  <a:cubicBezTo>
                    <a:pt x="155" y="66"/>
                    <a:pt x="155" y="66"/>
                    <a:pt x="155" y="65"/>
                  </a:cubicBezTo>
                  <a:cubicBezTo>
                    <a:pt x="162" y="63"/>
                    <a:pt x="168" y="58"/>
                    <a:pt x="175" y="55"/>
                  </a:cubicBezTo>
                  <a:cubicBezTo>
                    <a:pt x="178" y="54"/>
                    <a:pt x="181" y="53"/>
                    <a:pt x="185" y="52"/>
                  </a:cubicBezTo>
                  <a:cubicBezTo>
                    <a:pt x="186" y="52"/>
                    <a:pt x="188" y="51"/>
                    <a:pt x="189" y="51"/>
                  </a:cubicBezTo>
                  <a:cubicBezTo>
                    <a:pt x="204" y="48"/>
                    <a:pt x="219" y="50"/>
                    <a:pt x="231" y="6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7904162" y="1639888"/>
              <a:ext cx="149225" cy="214313"/>
            </a:xfrm>
            <a:custGeom>
              <a:avLst/>
              <a:gdLst>
                <a:gd name="T0" fmla="*/ 2 w 61"/>
                <a:gd name="T1" fmla="*/ 83 h 87"/>
                <a:gd name="T2" fmla="*/ 5 w 61"/>
                <a:gd name="T3" fmla="*/ 86 h 87"/>
                <a:gd name="T4" fmla="*/ 31 w 61"/>
                <a:gd name="T5" fmla="*/ 60 h 87"/>
                <a:gd name="T6" fmla="*/ 35 w 61"/>
                <a:gd name="T7" fmla="*/ 55 h 87"/>
                <a:gd name="T8" fmla="*/ 36 w 61"/>
                <a:gd name="T9" fmla="*/ 53 h 87"/>
                <a:gd name="T10" fmla="*/ 60 w 61"/>
                <a:gd name="T11" fmla="*/ 2 h 87"/>
                <a:gd name="T12" fmla="*/ 57 w 61"/>
                <a:gd name="T13" fmla="*/ 2 h 87"/>
                <a:gd name="T14" fmla="*/ 35 w 61"/>
                <a:gd name="T15" fmla="*/ 43 h 87"/>
                <a:gd name="T16" fmla="*/ 33 w 61"/>
                <a:gd name="T17" fmla="*/ 45 h 87"/>
                <a:gd name="T18" fmla="*/ 31 w 61"/>
                <a:gd name="T19" fmla="*/ 48 h 87"/>
                <a:gd name="T20" fmla="*/ 2 w 61"/>
                <a:gd name="T21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87">
                  <a:moveTo>
                    <a:pt x="2" y="83"/>
                  </a:moveTo>
                  <a:cubicBezTo>
                    <a:pt x="0" y="85"/>
                    <a:pt x="3" y="87"/>
                    <a:pt x="5" y="86"/>
                  </a:cubicBezTo>
                  <a:cubicBezTo>
                    <a:pt x="16" y="81"/>
                    <a:pt x="24" y="71"/>
                    <a:pt x="31" y="60"/>
                  </a:cubicBezTo>
                  <a:cubicBezTo>
                    <a:pt x="32" y="58"/>
                    <a:pt x="34" y="57"/>
                    <a:pt x="35" y="55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47" y="38"/>
                    <a:pt x="54" y="20"/>
                    <a:pt x="60" y="2"/>
                  </a:cubicBezTo>
                  <a:cubicBezTo>
                    <a:pt x="61" y="0"/>
                    <a:pt x="58" y="0"/>
                    <a:pt x="57" y="2"/>
                  </a:cubicBezTo>
                  <a:cubicBezTo>
                    <a:pt x="51" y="16"/>
                    <a:pt x="44" y="29"/>
                    <a:pt x="35" y="43"/>
                  </a:cubicBezTo>
                  <a:cubicBezTo>
                    <a:pt x="34" y="43"/>
                    <a:pt x="34" y="44"/>
                    <a:pt x="33" y="45"/>
                  </a:cubicBezTo>
                  <a:cubicBezTo>
                    <a:pt x="33" y="46"/>
                    <a:pt x="32" y="47"/>
                    <a:pt x="31" y="48"/>
                  </a:cubicBezTo>
                  <a:cubicBezTo>
                    <a:pt x="22" y="60"/>
                    <a:pt x="9" y="70"/>
                    <a:pt x="2" y="8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7646987" y="1468438"/>
              <a:ext cx="36512" cy="149225"/>
            </a:xfrm>
            <a:custGeom>
              <a:avLst/>
              <a:gdLst>
                <a:gd name="T0" fmla="*/ 0 w 15"/>
                <a:gd name="T1" fmla="*/ 4 h 61"/>
                <a:gd name="T2" fmla="*/ 8 w 15"/>
                <a:gd name="T3" fmla="*/ 59 h 61"/>
                <a:gd name="T4" fmla="*/ 11 w 15"/>
                <a:gd name="T5" fmla="*/ 59 h 61"/>
                <a:gd name="T6" fmla="*/ 5 w 15"/>
                <a:gd name="T7" fmla="*/ 3 h 61"/>
                <a:gd name="T8" fmla="*/ 0 w 15"/>
                <a:gd name="T9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1">
                  <a:moveTo>
                    <a:pt x="0" y="4"/>
                  </a:moveTo>
                  <a:cubicBezTo>
                    <a:pt x="2" y="22"/>
                    <a:pt x="4" y="41"/>
                    <a:pt x="8" y="59"/>
                  </a:cubicBezTo>
                  <a:cubicBezTo>
                    <a:pt x="8" y="61"/>
                    <a:pt x="11" y="61"/>
                    <a:pt x="11" y="59"/>
                  </a:cubicBezTo>
                  <a:cubicBezTo>
                    <a:pt x="15" y="41"/>
                    <a:pt x="10" y="20"/>
                    <a:pt x="5" y="3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8129587" y="1417638"/>
              <a:ext cx="73025" cy="82550"/>
            </a:xfrm>
            <a:custGeom>
              <a:avLst/>
              <a:gdLst>
                <a:gd name="T0" fmla="*/ 28 w 30"/>
                <a:gd name="T1" fmla="*/ 33 h 34"/>
                <a:gd name="T2" fmla="*/ 29 w 30"/>
                <a:gd name="T3" fmla="*/ 30 h 34"/>
                <a:gd name="T4" fmla="*/ 7 w 30"/>
                <a:gd name="T5" fmla="*/ 3 h 34"/>
                <a:gd name="T6" fmla="*/ 1 w 30"/>
                <a:gd name="T7" fmla="*/ 5 h 34"/>
                <a:gd name="T8" fmla="*/ 28 w 30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8" y="33"/>
                  </a:moveTo>
                  <a:cubicBezTo>
                    <a:pt x="29" y="34"/>
                    <a:pt x="30" y="31"/>
                    <a:pt x="29" y="30"/>
                  </a:cubicBezTo>
                  <a:cubicBezTo>
                    <a:pt x="21" y="21"/>
                    <a:pt x="11" y="15"/>
                    <a:pt x="7" y="3"/>
                  </a:cubicBezTo>
                  <a:cubicBezTo>
                    <a:pt x="6" y="0"/>
                    <a:pt x="0" y="1"/>
                    <a:pt x="1" y="5"/>
                  </a:cubicBezTo>
                  <a:cubicBezTo>
                    <a:pt x="6" y="17"/>
                    <a:pt x="16" y="28"/>
                    <a:pt x="2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05833" y="2604700"/>
            <a:ext cx="1107068" cy="1169214"/>
            <a:chOff x="1906588" y="477839"/>
            <a:chExt cx="667386" cy="704850"/>
          </a:xfrm>
        </p:grpSpPr>
        <p:sp>
          <p:nvSpPr>
            <p:cNvPr id="18" name="Freeform 139"/>
            <p:cNvSpPr>
              <a:spLocks noEditPoints="1"/>
            </p:cNvSpPr>
            <p:nvPr/>
          </p:nvSpPr>
          <p:spPr bwMode="auto">
            <a:xfrm>
              <a:off x="1906588" y="477839"/>
              <a:ext cx="527050" cy="606426"/>
            </a:xfrm>
            <a:custGeom>
              <a:avLst/>
              <a:gdLst>
                <a:gd name="T0" fmla="*/ 45 w 203"/>
                <a:gd name="T1" fmla="*/ 14 h 230"/>
                <a:gd name="T2" fmla="*/ 1 w 203"/>
                <a:gd name="T3" fmla="*/ 41 h 230"/>
                <a:gd name="T4" fmla="*/ 2 w 203"/>
                <a:gd name="T5" fmla="*/ 51 h 230"/>
                <a:gd name="T6" fmla="*/ 3 w 203"/>
                <a:gd name="T7" fmla="*/ 55 h 230"/>
                <a:gd name="T8" fmla="*/ 44 w 203"/>
                <a:gd name="T9" fmla="*/ 139 h 230"/>
                <a:gd name="T10" fmla="*/ 51 w 203"/>
                <a:gd name="T11" fmla="*/ 151 h 230"/>
                <a:gd name="T12" fmla="*/ 54 w 203"/>
                <a:gd name="T13" fmla="*/ 155 h 230"/>
                <a:gd name="T14" fmla="*/ 80 w 203"/>
                <a:gd name="T15" fmla="*/ 194 h 230"/>
                <a:gd name="T16" fmla="*/ 84 w 203"/>
                <a:gd name="T17" fmla="*/ 200 h 230"/>
                <a:gd name="T18" fmla="*/ 100 w 203"/>
                <a:gd name="T19" fmla="*/ 226 h 230"/>
                <a:gd name="T20" fmla="*/ 110 w 203"/>
                <a:gd name="T21" fmla="*/ 226 h 230"/>
                <a:gd name="T22" fmla="*/ 163 w 203"/>
                <a:gd name="T23" fmla="*/ 155 h 230"/>
                <a:gd name="T24" fmla="*/ 165 w 203"/>
                <a:gd name="T25" fmla="*/ 151 h 230"/>
                <a:gd name="T26" fmla="*/ 180 w 203"/>
                <a:gd name="T27" fmla="*/ 128 h 230"/>
                <a:gd name="T28" fmla="*/ 184 w 203"/>
                <a:gd name="T29" fmla="*/ 120 h 230"/>
                <a:gd name="T30" fmla="*/ 203 w 203"/>
                <a:gd name="T31" fmla="*/ 55 h 230"/>
                <a:gd name="T32" fmla="*/ 203 w 203"/>
                <a:gd name="T33" fmla="*/ 51 h 230"/>
                <a:gd name="T34" fmla="*/ 198 w 203"/>
                <a:gd name="T35" fmla="*/ 24 h 230"/>
                <a:gd name="T36" fmla="*/ 184 w 203"/>
                <a:gd name="T37" fmla="*/ 4 h 230"/>
                <a:gd name="T38" fmla="*/ 180 w 203"/>
                <a:gd name="T39" fmla="*/ 2 h 230"/>
                <a:gd name="T40" fmla="*/ 154 w 203"/>
                <a:gd name="T41" fmla="*/ 8 h 230"/>
                <a:gd name="T42" fmla="*/ 119 w 203"/>
                <a:gd name="T43" fmla="*/ 51 h 230"/>
                <a:gd name="T44" fmla="*/ 117 w 203"/>
                <a:gd name="T45" fmla="*/ 55 h 230"/>
                <a:gd name="T46" fmla="*/ 106 w 203"/>
                <a:gd name="T47" fmla="*/ 89 h 230"/>
                <a:gd name="T48" fmla="*/ 90 w 203"/>
                <a:gd name="T49" fmla="*/ 55 h 230"/>
                <a:gd name="T50" fmla="*/ 87 w 203"/>
                <a:gd name="T51" fmla="*/ 51 h 230"/>
                <a:gd name="T52" fmla="*/ 84 w 203"/>
                <a:gd name="T53" fmla="*/ 46 h 230"/>
                <a:gd name="T54" fmla="*/ 80 w 203"/>
                <a:gd name="T55" fmla="*/ 41 h 230"/>
                <a:gd name="T56" fmla="*/ 45 w 203"/>
                <a:gd name="T57" fmla="*/ 14 h 230"/>
                <a:gd name="T58" fmla="*/ 105 w 203"/>
                <a:gd name="T59" fmla="*/ 98 h 230"/>
                <a:gd name="T60" fmla="*/ 104 w 203"/>
                <a:gd name="T61" fmla="*/ 104 h 230"/>
                <a:gd name="T62" fmla="*/ 109 w 203"/>
                <a:gd name="T63" fmla="*/ 107 h 230"/>
                <a:gd name="T64" fmla="*/ 112 w 203"/>
                <a:gd name="T65" fmla="*/ 113 h 230"/>
                <a:gd name="T66" fmla="*/ 114 w 203"/>
                <a:gd name="T67" fmla="*/ 112 h 230"/>
                <a:gd name="T68" fmla="*/ 111 w 203"/>
                <a:gd name="T69" fmla="*/ 104 h 230"/>
                <a:gd name="T70" fmla="*/ 131 w 203"/>
                <a:gd name="T71" fmla="*/ 55 h 230"/>
                <a:gd name="T72" fmla="*/ 133 w 203"/>
                <a:gd name="T73" fmla="*/ 51 h 230"/>
                <a:gd name="T74" fmla="*/ 150 w 203"/>
                <a:gd name="T75" fmla="*/ 25 h 230"/>
                <a:gd name="T76" fmla="*/ 180 w 203"/>
                <a:gd name="T77" fmla="*/ 15 h 230"/>
                <a:gd name="T78" fmla="*/ 184 w 203"/>
                <a:gd name="T79" fmla="*/ 20 h 230"/>
                <a:gd name="T80" fmla="*/ 192 w 203"/>
                <a:gd name="T81" fmla="*/ 51 h 230"/>
                <a:gd name="T82" fmla="*/ 193 w 203"/>
                <a:gd name="T83" fmla="*/ 55 h 230"/>
                <a:gd name="T84" fmla="*/ 191 w 203"/>
                <a:gd name="T85" fmla="*/ 76 h 230"/>
                <a:gd name="T86" fmla="*/ 184 w 203"/>
                <a:gd name="T87" fmla="*/ 96 h 230"/>
                <a:gd name="T88" fmla="*/ 180 w 203"/>
                <a:gd name="T89" fmla="*/ 106 h 230"/>
                <a:gd name="T90" fmla="*/ 152 w 203"/>
                <a:gd name="T91" fmla="*/ 151 h 230"/>
                <a:gd name="T92" fmla="*/ 149 w 203"/>
                <a:gd name="T93" fmla="*/ 155 h 230"/>
                <a:gd name="T94" fmla="*/ 106 w 203"/>
                <a:gd name="T95" fmla="*/ 212 h 230"/>
                <a:gd name="T96" fmla="*/ 84 w 203"/>
                <a:gd name="T97" fmla="*/ 179 h 230"/>
                <a:gd name="T98" fmla="*/ 80 w 203"/>
                <a:gd name="T99" fmla="*/ 173 h 230"/>
                <a:gd name="T100" fmla="*/ 68 w 203"/>
                <a:gd name="T101" fmla="*/ 155 h 230"/>
                <a:gd name="T102" fmla="*/ 65 w 203"/>
                <a:gd name="T103" fmla="*/ 151 h 230"/>
                <a:gd name="T104" fmla="*/ 24 w 203"/>
                <a:gd name="T105" fmla="*/ 81 h 230"/>
                <a:gd name="T106" fmla="*/ 13 w 203"/>
                <a:gd name="T107" fmla="*/ 55 h 230"/>
                <a:gd name="T108" fmla="*/ 12 w 203"/>
                <a:gd name="T109" fmla="*/ 51 h 230"/>
                <a:gd name="T110" fmla="*/ 27 w 203"/>
                <a:gd name="T111" fmla="*/ 21 h 230"/>
                <a:gd name="T112" fmla="*/ 77 w 203"/>
                <a:gd name="T113" fmla="*/ 51 h 230"/>
                <a:gd name="T114" fmla="*/ 84 w 203"/>
                <a:gd name="T115" fmla="*/ 60 h 230"/>
                <a:gd name="T116" fmla="*/ 105 w 203"/>
                <a:gd name="T117" fmla="*/ 9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" h="230">
                  <a:moveTo>
                    <a:pt x="45" y="14"/>
                  </a:moveTo>
                  <a:cubicBezTo>
                    <a:pt x="22" y="7"/>
                    <a:pt x="0" y="14"/>
                    <a:pt x="1" y="41"/>
                  </a:cubicBezTo>
                  <a:cubicBezTo>
                    <a:pt x="1" y="44"/>
                    <a:pt x="1" y="48"/>
                    <a:pt x="2" y="51"/>
                  </a:cubicBezTo>
                  <a:cubicBezTo>
                    <a:pt x="2" y="52"/>
                    <a:pt x="2" y="54"/>
                    <a:pt x="3" y="55"/>
                  </a:cubicBezTo>
                  <a:cubicBezTo>
                    <a:pt x="9" y="85"/>
                    <a:pt x="29" y="114"/>
                    <a:pt x="44" y="139"/>
                  </a:cubicBezTo>
                  <a:cubicBezTo>
                    <a:pt x="46" y="143"/>
                    <a:pt x="49" y="147"/>
                    <a:pt x="51" y="151"/>
                  </a:cubicBezTo>
                  <a:cubicBezTo>
                    <a:pt x="52" y="152"/>
                    <a:pt x="53" y="154"/>
                    <a:pt x="54" y="155"/>
                  </a:cubicBezTo>
                  <a:cubicBezTo>
                    <a:pt x="62" y="168"/>
                    <a:pt x="71" y="181"/>
                    <a:pt x="80" y="194"/>
                  </a:cubicBezTo>
                  <a:cubicBezTo>
                    <a:pt x="81" y="196"/>
                    <a:pt x="83" y="198"/>
                    <a:pt x="84" y="200"/>
                  </a:cubicBezTo>
                  <a:cubicBezTo>
                    <a:pt x="90" y="209"/>
                    <a:pt x="95" y="217"/>
                    <a:pt x="100" y="226"/>
                  </a:cubicBezTo>
                  <a:cubicBezTo>
                    <a:pt x="103" y="230"/>
                    <a:pt x="108" y="230"/>
                    <a:pt x="110" y="226"/>
                  </a:cubicBezTo>
                  <a:cubicBezTo>
                    <a:pt x="125" y="204"/>
                    <a:pt x="145" y="180"/>
                    <a:pt x="163" y="155"/>
                  </a:cubicBezTo>
                  <a:cubicBezTo>
                    <a:pt x="164" y="154"/>
                    <a:pt x="165" y="152"/>
                    <a:pt x="165" y="151"/>
                  </a:cubicBezTo>
                  <a:cubicBezTo>
                    <a:pt x="171" y="143"/>
                    <a:pt x="176" y="136"/>
                    <a:pt x="180" y="128"/>
                  </a:cubicBezTo>
                  <a:cubicBezTo>
                    <a:pt x="181" y="125"/>
                    <a:pt x="183" y="123"/>
                    <a:pt x="184" y="120"/>
                  </a:cubicBezTo>
                  <a:cubicBezTo>
                    <a:pt x="195" y="99"/>
                    <a:pt x="202" y="78"/>
                    <a:pt x="203" y="55"/>
                  </a:cubicBezTo>
                  <a:cubicBezTo>
                    <a:pt x="203" y="54"/>
                    <a:pt x="203" y="52"/>
                    <a:pt x="203" y="51"/>
                  </a:cubicBezTo>
                  <a:cubicBezTo>
                    <a:pt x="202" y="42"/>
                    <a:pt x="201" y="33"/>
                    <a:pt x="198" y="24"/>
                  </a:cubicBezTo>
                  <a:cubicBezTo>
                    <a:pt x="196" y="15"/>
                    <a:pt x="190" y="8"/>
                    <a:pt x="184" y="4"/>
                  </a:cubicBezTo>
                  <a:cubicBezTo>
                    <a:pt x="183" y="3"/>
                    <a:pt x="181" y="3"/>
                    <a:pt x="180" y="2"/>
                  </a:cubicBezTo>
                  <a:cubicBezTo>
                    <a:pt x="172" y="0"/>
                    <a:pt x="163" y="1"/>
                    <a:pt x="154" y="8"/>
                  </a:cubicBezTo>
                  <a:cubicBezTo>
                    <a:pt x="141" y="18"/>
                    <a:pt x="128" y="34"/>
                    <a:pt x="119" y="51"/>
                  </a:cubicBezTo>
                  <a:cubicBezTo>
                    <a:pt x="119" y="52"/>
                    <a:pt x="118" y="54"/>
                    <a:pt x="117" y="55"/>
                  </a:cubicBezTo>
                  <a:cubicBezTo>
                    <a:pt x="112" y="66"/>
                    <a:pt x="108" y="77"/>
                    <a:pt x="106" y="89"/>
                  </a:cubicBezTo>
                  <a:cubicBezTo>
                    <a:pt x="102" y="77"/>
                    <a:pt x="96" y="66"/>
                    <a:pt x="90" y="55"/>
                  </a:cubicBezTo>
                  <a:cubicBezTo>
                    <a:pt x="89" y="54"/>
                    <a:pt x="88" y="52"/>
                    <a:pt x="87" y="51"/>
                  </a:cubicBezTo>
                  <a:cubicBezTo>
                    <a:pt x="86" y="49"/>
                    <a:pt x="85" y="48"/>
                    <a:pt x="84" y="46"/>
                  </a:cubicBezTo>
                  <a:cubicBezTo>
                    <a:pt x="83" y="44"/>
                    <a:pt x="81" y="42"/>
                    <a:pt x="80" y="41"/>
                  </a:cubicBezTo>
                  <a:cubicBezTo>
                    <a:pt x="70" y="28"/>
                    <a:pt x="59" y="18"/>
                    <a:pt x="45" y="14"/>
                  </a:cubicBezTo>
                  <a:close/>
                  <a:moveTo>
                    <a:pt x="105" y="98"/>
                  </a:moveTo>
                  <a:cubicBezTo>
                    <a:pt x="105" y="100"/>
                    <a:pt x="104" y="102"/>
                    <a:pt x="104" y="104"/>
                  </a:cubicBezTo>
                  <a:cubicBezTo>
                    <a:pt x="104" y="107"/>
                    <a:pt x="107" y="108"/>
                    <a:pt x="109" y="107"/>
                  </a:cubicBezTo>
                  <a:cubicBezTo>
                    <a:pt x="110" y="109"/>
                    <a:pt x="111" y="111"/>
                    <a:pt x="112" y="113"/>
                  </a:cubicBezTo>
                  <a:cubicBezTo>
                    <a:pt x="112" y="115"/>
                    <a:pt x="115" y="114"/>
                    <a:pt x="114" y="112"/>
                  </a:cubicBezTo>
                  <a:cubicBezTo>
                    <a:pt x="113" y="110"/>
                    <a:pt x="112" y="107"/>
                    <a:pt x="111" y="104"/>
                  </a:cubicBezTo>
                  <a:cubicBezTo>
                    <a:pt x="118" y="87"/>
                    <a:pt x="123" y="70"/>
                    <a:pt x="131" y="55"/>
                  </a:cubicBezTo>
                  <a:cubicBezTo>
                    <a:pt x="131" y="54"/>
                    <a:pt x="132" y="52"/>
                    <a:pt x="133" y="51"/>
                  </a:cubicBezTo>
                  <a:cubicBezTo>
                    <a:pt x="138" y="42"/>
                    <a:pt x="143" y="33"/>
                    <a:pt x="150" y="25"/>
                  </a:cubicBezTo>
                  <a:cubicBezTo>
                    <a:pt x="163" y="10"/>
                    <a:pt x="173" y="9"/>
                    <a:pt x="180" y="15"/>
                  </a:cubicBezTo>
                  <a:cubicBezTo>
                    <a:pt x="181" y="17"/>
                    <a:pt x="183" y="18"/>
                    <a:pt x="184" y="20"/>
                  </a:cubicBezTo>
                  <a:cubicBezTo>
                    <a:pt x="189" y="28"/>
                    <a:pt x="192" y="39"/>
                    <a:pt x="192" y="51"/>
                  </a:cubicBezTo>
                  <a:cubicBezTo>
                    <a:pt x="193" y="52"/>
                    <a:pt x="193" y="54"/>
                    <a:pt x="193" y="55"/>
                  </a:cubicBezTo>
                  <a:cubicBezTo>
                    <a:pt x="193" y="63"/>
                    <a:pt x="192" y="70"/>
                    <a:pt x="191" y="76"/>
                  </a:cubicBezTo>
                  <a:cubicBezTo>
                    <a:pt x="189" y="83"/>
                    <a:pt x="187" y="90"/>
                    <a:pt x="184" y="96"/>
                  </a:cubicBezTo>
                  <a:cubicBezTo>
                    <a:pt x="183" y="99"/>
                    <a:pt x="181" y="102"/>
                    <a:pt x="180" y="106"/>
                  </a:cubicBezTo>
                  <a:cubicBezTo>
                    <a:pt x="173" y="121"/>
                    <a:pt x="163" y="136"/>
                    <a:pt x="152" y="151"/>
                  </a:cubicBezTo>
                  <a:cubicBezTo>
                    <a:pt x="151" y="152"/>
                    <a:pt x="150" y="154"/>
                    <a:pt x="149" y="155"/>
                  </a:cubicBezTo>
                  <a:cubicBezTo>
                    <a:pt x="135" y="175"/>
                    <a:pt x="119" y="193"/>
                    <a:pt x="106" y="212"/>
                  </a:cubicBezTo>
                  <a:cubicBezTo>
                    <a:pt x="99" y="201"/>
                    <a:pt x="91" y="190"/>
                    <a:pt x="84" y="179"/>
                  </a:cubicBezTo>
                  <a:cubicBezTo>
                    <a:pt x="83" y="177"/>
                    <a:pt x="81" y="175"/>
                    <a:pt x="80" y="173"/>
                  </a:cubicBezTo>
                  <a:cubicBezTo>
                    <a:pt x="76" y="167"/>
                    <a:pt x="72" y="161"/>
                    <a:pt x="68" y="155"/>
                  </a:cubicBezTo>
                  <a:cubicBezTo>
                    <a:pt x="67" y="154"/>
                    <a:pt x="66" y="152"/>
                    <a:pt x="65" y="151"/>
                  </a:cubicBezTo>
                  <a:cubicBezTo>
                    <a:pt x="50" y="129"/>
                    <a:pt x="36" y="106"/>
                    <a:pt x="24" y="81"/>
                  </a:cubicBezTo>
                  <a:cubicBezTo>
                    <a:pt x="21" y="75"/>
                    <a:pt x="16" y="65"/>
                    <a:pt x="13" y="55"/>
                  </a:cubicBezTo>
                  <a:cubicBezTo>
                    <a:pt x="13" y="54"/>
                    <a:pt x="12" y="52"/>
                    <a:pt x="12" y="51"/>
                  </a:cubicBezTo>
                  <a:cubicBezTo>
                    <a:pt x="8" y="36"/>
                    <a:pt x="9" y="22"/>
                    <a:pt x="27" y="21"/>
                  </a:cubicBezTo>
                  <a:cubicBezTo>
                    <a:pt x="46" y="19"/>
                    <a:pt x="63" y="33"/>
                    <a:pt x="77" y="51"/>
                  </a:cubicBezTo>
                  <a:cubicBezTo>
                    <a:pt x="80" y="54"/>
                    <a:pt x="82" y="57"/>
                    <a:pt x="84" y="60"/>
                  </a:cubicBezTo>
                  <a:cubicBezTo>
                    <a:pt x="92" y="73"/>
                    <a:pt x="99" y="86"/>
                    <a:pt x="105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0"/>
            <p:cNvSpPr>
              <a:spLocks noEditPoints="1"/>
            </p:cNvSpPr>
            <p:nvPr/>
          </p:nvSpPr>
          <p:spPr bwMode="auto">
            <a:xfrm>
              <a:off x="2298699" y="883746"/>
              <a:ext cx="275275" cy="298943"/>
            </a:xfrm>
            <a:custGeom>
              <a:avLst/>
              <a:gdLst>
                <a:gd name="T0" fmla="*/ 24 w 106"/>
                <a:gd name="T1" fmla="*/ 88 h 113"/>
                <a:gd name="T2" fmla="*/ 28 w 106"/>
                <a:gd name="T3" fmla="*/ 94 h 113"/>
                <a:gd name="T4" fmla="*/ 30 w 106"/>
                <a:gd name="T5" fmla="*/ 98 h 113"/>
                <a:gd name="T6" fmla="*/ 37 w 106"/>
                <a:gd name="T7" fmla="*/ 110 h 113"/>
                <a:gd name="T8" fmla="*/ 42 w 106"/>
                <a:gd name="T9" fmla="*/ 111 h 113"/>
                <a:gd name="T10" fmla="*/ 59 w 106"/>
                <a:gd name="T11" fmla="*/ 98 h 113"/>
                <a:gd name="T12" fmla="*/ 64 w 106"/>
                <a:gd name="T13" fmla="*/ 94 h 113"/>
                <a:gd name="T14" fmla="*/ 105 w 106"/>
                <a:gd name="T15" fmla="*/ 19 h 113"/>
                <a:gd name="T16" fmla="*/ 87 w 106"/>
                <a:gd name="T17" fmla="*/ 2 h 113"/>
                <a:gd name="T18" fmla="*/ 62 w 106"/>
                <a:gd name="T19" fmla="*/ 32 h 113"/>
                <a:gd name="T20" fmla="*/ 62 w 106"/>
                <a:gd name="T21" fmla="*/ 32 h 113"/>
                <a:gd name="T22" fmla="*/ 32 w 106"/>
                <a:gd name="T23" fmla="*/ 1 h 113"/>
                <a:gd name="T24" fmla="*/ 24 w 106"/>
                <a:gd name="T25" fmla="*/ 1 h 113"/>
                <a:gd name="T26" fmla="*/ 20 w 106"/>
                <a:gd name="T27" fmla="*/ 3 h 113"/>
                <a:gd name="T28" fmla="*/ 6 w 106"/>
                <a:gd name="T29" fmla="*/ 20 h 113"/>
                <a:gd name="T30" fmla="*/ 20 w 106"/>
                <a:gd name="T31" fmla="*/ 80 h 113"/>
                <a:gd name="T32" fmla="*/ 24 w 106"/>
                <a:gd name="T33" fmla="*/ 88 h 113"/>
                <a:gd name="T34" fmla="*/ 12 w 106"/>
                <a:gd name="T35" fmla="*/ 19 h 113"/>
                <a:gd name="T36" fmla="*/ 20 w 106"/>
                <a:gd name="T37" fmla="*/ 9 h 113"/>
                <a:gd name="T38" fmla="*/ 24 w 106"/>
                <a:gd name="T39" fmla="*/ 7 h 113"/>
                <a:gd name="T40" fmla="*/ 46 w 106"/>
                <a:gd name="T41" fmla="*/ 13 h 113"/>
                <a:gd name="T42" fmla="*/ 60 w 106"/>
                <a:gd name="T43" fmla="*/ 33 h 113"/>
                <a:gd name="T44" fmla="*/ 62 w 106"/>
                <a:gd name="T45" fmla="*/ 33 h 113"/>
                <a:gd name="T46" fmla="*/ 61 w 106"/>
                <a:gd name="T47" fmla="*/ 36 h 113"/>
                <a:gd name="T48" fmla="*/ 65 w 106"/>
                <a:gd name="T49" fmla="*/ 38 h 113"/>
                <a:gd name="T50" fmla="*/ 89 w 106"/>
                <a:gd name="T51" fmla="*/ 9 h 113"/>
                <a:gd name="T52" fmla="*/ 97 w 106"/>
                <a:gd name="T53" fmla="*/ 34 h 113"/>
                <a:gd name="T54" fmla="*/ 89 w 106"/>
                <a:gd name="T55" fmla="*/ 51 h 113"/>
                <a:gd name="T56" fmla="*/ 52 w 106"/>
                <a:gd name="T57" fmla="*/ 94 h 113"/>
                <a:gd name="T58" fmla="*/ 47 w 106"/>
                <a:gd name="T59" fmla="*/ 98 h 113"/>
                <a:gd name="T60" fmla="*/ 42 w 106"/>
                <a:gd name="T61" fmla="*/ 103 h 113"/>
                <a:gd name="T62" fmla="*/ 39 w 106"/>
                <a:gd name="T63" fmla="*/ 98 h 113"/>
                <a:gd name="T64" fmla="*/ 37 w 106"/>
                <a:gd name="T65" fmla="*/ 94 h 113"/>
                <a:gd name="T66" fmla="*/ 24 w 106"/>
                <a:gd name="T67" fmla="*/ 70 h 113"/>
                <a:gd name="T68" fmla="*/ 20 w 106"/>
                <a:gd name="T69" fmla="*/ 61 h 113"/>
                <a:gd name="T70" fmla="*/ 17 w 106"/>
                <a:gd name="T71" fmla="*/ 53 h 113"/>
                <a:gd name="T72" fmla="*/ 12 w 106"/>
                <a:gd name="T73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" h="113">
                  <a:moveTo>
                    <a:pt x="24" y="88"/>
                  </a:moveTo>
                  <a:cubicBezTo>
                    <a:pt x="25" y="90"/>
                    <a:pt x="27" y="92"/>
                    <a:pt x="28" y="94"/>
                  </a:cubicBezTo>
                  <a:cubicBezTo>
                    <a:pt x="29" y="95"/>
                    <a:pt x="29" y="97"/>
                    <a:pt x="30" y="98"/>
                  </a:cubicBezTo>
                  <a:cubicBezTo>
                    <a:pt x="33" y="102"/>
                    <a:pt x="35" y="106"/>
                    <a:pt x="37" y="110"/>
                  </a:cubicBezTo>
                  <a:cubicBezTo>
                    <a:pt x="38" y="112"/>
                    <a:pt x="41" y="113"/>
                    <a:pt x="42" y="111"/>
                  </a:cubicBezTo>
                  <a:cubicBezTo>
                    <a:pt x="48" y="107"/>
                    <a:pt x="54" y="103"/>
                    <a:pt x="59" y="98"/>
                  </a:cubicBezTo>
                  <a:cubicBezTo>
                    <a:pt x="61" y="97"/>
                    <a:pt x="62" y="95"/>
                    <a:pt x="64" y="94"/>
                  </a:cubicBezTo>
                  <a:cubicBezTo>
                    <a:pt x="86" y="74"/>
                    <a:pt x="106" y="48"/>
                    <a:pt x="105" y="19"/>
                  </a:cubicBezTo>
                  <a:cubicBezTo>
                    <a:pt x="105" y="8"/>
                    <a:pt x="98" y="0"/>
                    <a:pt x="87" y="2"/>
                  </a:cubicBezTo>
                  <a:cubicBezTo>
                    <a:pt x="74" y="4"/>
                    <a:pt x="65" y="20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58" y="20"/>
                    <a:pt x="47" y="1"/>
                    <a:pt x="32" y="1"/>
                  </a:cubicBezTo>
                  <a:cubicBezTo>
                    <a:pt x="29" y="0"/>
                    <a:pt x="26" y="1"/>
                    <a:pt x="24" y="1"/>
                  </a:cubicBezTo>
                  <a:cubicBezTo>
                    <a:pt x="23" y="2"/>
                    <a:pt x="21" y="2"/>
                    <a:pt x="20" y="3"/>
                  </a:cubicBezTo>
                  <a:cubicBezTo>
                    <a:pt x="13" y="6"/>
                    <a:pt x="8" y="12"/>
                    <a:pt x="6" y="20"/>
                  </a:cubicBezTo>
                  <a:cubicBezTo>
                    <a:pt x="0" y="39"/>
                    <a:pt x="9" y="61"/>
                    <a:pt x="20" y="80"/>
                  </a:cubicBezTo>
                  <a:cubicBezTo>
                    <a:pt x="21" y="83"/>
                    <a:pt x="23" y="85"/>
                    <a:pt x="24" y="88"/>
                  </a:cubicBezTo>
                  <a:close/>
                  <a:moveTo>
                    <a:pt x="12" y="19"/>
                  </a:moveTo>
                  <a:cubicBezTo>
                    <a:pt x="13" y="14"/>
                    <a:pt x="16" y="11"/>
                    <a:pt x="20" y="9"/>
                  </a:cubicBezTo>
                  <a:cubicBezTo>
                    <a:pt x="21" y="8"/>
                    <a:pt x="23" y="8"/>
                    <a:pt x="24" y="7"/>
                  </a:cubicBezTo>
                  <a:cubicBezTo>
                    <a:pt x="31" y="6"/>
                    <a:pt x="41" y="8"/>
                    <a:pt x="46" y="13"/>
                  </a:cubicBezTo>
                  <a:cubicBezTo>
                    <a:pt x="52" y="19"/>
                    <a:pt x="57" y="26"/>
                    <a:pt x="60" y="33"/>
                  </a:cubicBezTo>
                  <a:cubicBezTo>
                    <a:pt x="61" y="34"/>
                    <a:pt x="62" y="33"/>
                    <a:pt x="62" y="33"/>
                  </a:cubicBezTo>
                  <a:cubicBezTo>
                    <a:pt x="62" y="34"/>
                    <a:pt x="62" y="35"/>
                    <a:pt x="61" y="36"/>
                  </a:cubicBezTo>
                  <a:cubicBezTo>
                    <a:pt x="61" y="39"/>
                    <a:pt x="64" y="39"/>
                    <a:pt x="65" y="38"/>
                  </a:cubicBezTo>
                  <a:cubicBezTo>
                    <a:pt x="71" y="27"/>
                    <a:pt x="77" y="14"/>
                    <a:pt x="89" y="9"/>
                  </a:cubicBezTo>
                  <a:cubicBezTo>
                    <a:pt x="100" y="5"/>
                    <a:pt x="97" y="30"/>
                    <a:pt x="97" y="34"/>
                  </a:cubicBezTo>
                  <a:cubicBezTo>
                    <a:pt x="96" y="40"/>
                    <a:pt x="92" y="46"/>
                    <a:pt x="89" y="51"/>
                  </a:cubicBezTo>
                  <a:cubicBezTo>
                    <a:pt x="80" y="67"/>
                    <a:pt x="67" y="81"/>
                    <a:pt x="52" y="94"/>
                  </a:cubicBezTo>
                  <a:cubicBezTo>
                    <a:pt x="51" y="95"/>
                    <a:pt x="49" y="97"/>
                    <a:pt x="47" y="98"/>
                  </a:cubicBezTo>
                  <a:cubicBezTo>
                    <a:pt x="45" y="100"/>
                    <a:pt x="44" y="101"/>
                    <a:pt x="42" y="103"/>
                  </a:cubicBezTo>
                  <a:cubicBezTo>
                    <a:pt x="41" y="101"/>
                    <a:pt x="40" y="100"/>
                    <a:pt x="39" y="98"/>
                  </a:cubicBezTo>
                  <a:cubicBezTo>
                    <a:pt x="38" y="97"/>
                    <a:pt x="38" y="95"/>
                    <a:pt x="37" y="94"/>
                  </a:cubicBezTo>
                  <a:cubicBezTo>
                    <a:pt x="32" y="86"/>
                    <a:pt x="28" y="78"/>
                    <a:pt x="24" y="70"/>
                  </a:cubicBezTo>
                  <a:cubicBezTo>
                    <a:pt x="23" y="67"/>
                    <a:pt x="21" y="64"/>
                    <a:pt x="20" y="61"/>
                  </a:cubicBezTo>
                  <a:cubicBezTo>
                    <a:pt x="19" y="58"/>
                    <a:pt x="18" y="56"/>
                    <a:pt x="17" y="53"/>
                  </a:cubicBezTo>
                  <a:cubicBezTo>
                    <a:pt x="13" y="42"/>
                    <a:pt x="9" y="30"/>
                    <a:pt x="12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1"/>
            <p:cNvSpPr>
              <a:spLocks/>
            </p:cNvSpPr>
            <p:nvPr/>
          </p:nvSpPr>
          <p:spPr bwMode="auto">
            <a:xfrm>
              <a:off x="2189163" y="690415"/>
              <a:ext cx="154422" cy="271611"/>
            </a:xfrm>
            <a:custGeom>
              <a:avLst/>
              <a:gdLst>
                <a:gd name="T0" fmla="*/ 58 w 60"/>
                <a:gd name="T1" fmla="*/ 1 h 103"/>
                <a:gd name="T2" fmla="*/ 35 w 60"/>
                <a:gd name="T3" fmla="*/ 53 h 103"/>
                <a:gd name="T4" fmla="*/ 21 w 60"/>
                <a:gd name="T5" fmla="*/ 74 h 103"/>
                <a:gd name="T6" fmla="*/ 18 w 60"/>
                <a:gd name="T7" fmla="*/ 78 h 103"/>
                <a:gd name="T8" fmla="*/ 1 w 60"/>
                <a:gd name="T9" fmla="*/ 99 h 103"/>
                <a:gd name="T10" fmla="*/ 4 w 60"/>
                <a:gd name="T11" fmla="*/ 101 h 103"/>
                <a:gd name="T12" fmla="*/ 26 w 60"/>
                <a:gd name="T13" fmla="*/ 78 h 103"/>
                <a:gd name="T14" fmla="*/ 29 w 60"/>
                <a:gd name="T15" fmla="*/ 74 h 103"/>
                <a:gd name="T16" fmla="*/ 60 w 60"/>
                <a:gd name="T17" fmla="*/ 2 h 103"/>
                <a:gd name="T18" fmla="*/ 58 w 60"/>
                <a:gd name="T19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03">
                  <a:moveTo>
                    <a:pt x="58" y="1"/>
                  </a:moveTo>
                  <a:cubicBezTo>
                    <a:pt x="51" y="19"/>
                    <a:pt x="45" y="36"/>
                    <a:pt x="35" y="53"/>
                  </a:cubicBezTo>
                  <a:cubicBezTo>
                    <a:pt x="31" y="60"/>
                    <a:pt x="26" y="67"/>
                    <a:pt x="21" y="74"/>
                  </a:cubicBezTo>
                  <a:cubicBezTo>
                    <a:pt x="20" y="75"/>
                    <a:pt x="19" y="77"/>
                    <a:pt x="18" y="78"/>
                  </a:cubicBezTo>
                  <a:cubicBezTo>
                    <a:pt x="12" y="85"/>
                    <a:pt x="7" y="92"/>
                    <a:pt x="1" y="99"/>
                  </a:cubicBezTo>
                  <a:cubicBezTo>
                    <a:pt x="0" y="101"/>
                    <a:pt x="3" y="103"/>
                    <a:pt x="4" y="101"/>
                  </a:cubicBezTo>
                  <a:cubicBezTo>
                    <a:pt x="12" y="94"/>
                    <a:pt x="19" y="87"/>
                    <a:pt x="26" y="78"/>
                  </a:cubicBezTo>
                  <a:cubicBezTo>
                    <a:pt x="27" y="77"/>
                    <a:pt x="28" y="75"/>
                    <a:pt x="29" y="74"/>
                  </a:cubicBezTo>
                  <a:cubicBezTo>
                    <a:pt x="44" y="52"/>
                    <a:pt x="55" y="27"/>
                    <a:pt x="60" y="2"/>
                  </a:cubicBezTo>
                  <a:cubicBezTo>
                    <a:pt x="60" y="0"/>
                    <a:pt x="58" y="0"/>
                    <a:pt x="58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2"/>
            <p:cNvSpPr>
              <a:spLocks/>
            </p:cNvSpPr>
            <p:nvPr/>
          </p:nvSpPr>
          <p:spPr bwMode="auto">
            <a:xfrm>
              <a:off x="2405063" y="986170"/>
              <a:ext cx="102388" cy="107620"/>
            </a:xfrm>
            <a:custGeom>
              <a:avLst/>
              <a:gdLst>
                <a:gd name="T0" fmla="*/ 2 w 40"/>
                <a:gd name="T1" fmla="*/ 40 h 41"/>
                <a:gd name="T2" fmla="*/ 40 w 40"/>
                <a:gd name="T3" fmla="*/ 2 h 41"/>
                <a:gd name="T4" fmla="*/ 38 w 40"/>
                <a:gd name="T5" fmla="*/ 1 h 41"/>
                <a:gd name="T6" fmla="*/ 1 w 40"/>
                <a:gd name="T7" fmla="*/ 38 h 41"/>
                <a:gd name="T8" fmla="*/ 2 w 40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" y="40"/>
                  </a:moveTo>
                  <a:cubicBezTo>
                    <a:pt x="19" y="34"/>
                    <a:pt x="35" y="19"/>
                    <a:pt x="40" y="2"/>
                  </a:cubicBezTo>
                  <a:cubicBezTo>
                    <a:pt x="40" y="0"/>
                    <a:pt x="38" y="0"/>
                    <a:pt x="38" y="1"/>
                  </a:cubicBezTo>
                  <a:cubicBezTo>
                    <a:pt x="28" y="17"/>
                    <a:pt x="15" y="26"/>
                    <a:pt x="1" y="38"/>
                  </a:cubicBezTo>
                  <a:cubicBezTo>
                    <a:pt x="0" y="39"/>
                    <a:pt x="1" y="41"/>
                    <a:pt x="2" y="4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10800" y="2605217"/>
            <a:ext cx="1054703" cy="1143437"/>
            <a:chOff x="8067675" y="477838"/>
            <a:chExt cx="830262" cy="900113"/>
          </a:xfrm>
        </p:grpSpPr>
        <p:sp>
          <p:nvSpPr>
            <p:cNvPr id="23" name="Freeform 192"/>
            <p:cNvSpPr>
              <a:spLocks noEditPoints="1"/>
            </p:cNvSpPr>
            <p:nvPr/>
          </p:nvSpPr>
          <p:spPr bwMode="auto">
            <a:xfrm>
              <a:off x="8288337" y="477838"/>
              <a:ext cx="609600" cy="642938"/>
            </a:xfrm>
            <a:custGeom>
              <a:avLst/>
              <a:gdLst>
                <a:gd name="T0" fmla="*/ 40 w 249"/>
                <a:gd name="T1" fmla="*/ 3 h 262"/>
                <a:gd name="T2" fmla="*/ 53 w 249"/>
                <a:gd name="T3" fmla="*/ 72 h 262"/>
                <a:gd name="T4" fmla="*/ 3 w 249"/>
                <a:gd name="T5" fmla="*/ 103 h 262"/>
                <a:gd name="T6" fmla="*/ 64 w 249"/>
                <a:gd name="T7" fmla="*/ 122 h 262"/>
                <a:gd name="T8" fmla="*/ 78 w 249"/>
                <a:gd name="T9" fmla="*/ 181 h 262"/>
                <a:gd name="T10" fmla="*/ 107 w 249"/>
                <a:gd name="T11" fmla="*/ 259 h 262"/>
                <a:gd name="T12" fmla="*/ 137 w 249"/>
                <a:gd name="T13" fmla="*/ 168 h 262"/>
                <a:gd name="T14" fmla="*/ 174 w 249"/>
                <a:gd name="T15" fmla="*/ 135 h 262"/>
                <a:gd name="T16" fmla="*/ 226 w 249"/>
                <a:gd name="T17" fmla="*/ 149 h 262"/>
                <a:gd name="T18" fmla="*/ 244 w 249"/>
                <a:gd name="T19" fmla="*/ 160 h 262"/>
                <a:gd name="T20" fmla="*/ 178 w 249"/>
                <a:gd name="T21" fmla="*/ 97 h 262"/>
                <a:gd name="T22" fmla="*/ 170 w 249"/>
                <a:gd name="T23" fmla="*/ 91 h 262"/>
                <a:gd name="T24" fmla="*/ 178 w 249"/>
                <a:gd name="T25" fmla="*/ 76 h 262"/>
                <a:gd name="T26" fmla="*/ 182 w 249"/>
                <a:gd name="T27" fmla="*/ 68 h 262"/>
                <a:gd name="T28" fmla="*/ 203 w 249"/>
                <a:gd name="T29" fmla="*/ 22 h 262"/>
                <a:gd name="T30" fmla="*/ 174 w 249"/>
                <a:gd name="T31" fmla="*/ 29 h 262"/>
                <a:gd name="T32" fmla="*/ 78 w 249"/>
                <a:gd name="T33" fmla="*/ 27 h 262"/>
                <a:gd name="T34" fmla="*/ 45 w 249"/>
                <a:gd name="T35" fmla="*/ 1 h 262"/>
                <a:gd name="T36" fmla="*/ 55 w 249"/>
                <a:gd name="T37" fmla="*/ 81 h 262"/>
                <a:gd name="T38" fmla="*/ 15 w 249"/>
                <a:gd name="T39" fmla="*/ 105 h 262"/>
                <a:gd name="T40" fmla="*/ 127 w 249"/>
                <a:gd name="T41" fmla="*/ 172 h 262"/>
                <a:gd name="T42" fmla="*/ 83 w 249"/>
                <a:gd name="T43" fmla="*/ 172 h 262"/>
                <a:gd name="T44" fmla="*/ 78 w 249"/>
                <a:gd name="T45" fmla="*/ 154 h 262"/>
                <a:gd name="T46" fmla="*/ 70 w 249"/>
                <a:gd name="T47" fmla="*/ 123 h 262"/>
                <a:gd name="T48" fmla="*/ 78 w 249"/>
                <a:gd name="T49" fmla="*/ 124 h 262"/>
                <a:gd name="T50" fmla="*/ 129 w 249"/>
                <a:gd name="T51" fmla="*/ 168 h 262"/>
                <a:gd name="T52" fmla="*/ 178 w 249"/>
                <a:gd name="T53" fmla="*/ 105 h 262"/>
                <a:gd name="T54" fmla="*/ 178 w 249"/>
                <a:gd name="T55" fmla="*/ 128 h 262"/>
                <a:gd name="T56" fmla="*/ 155 w 249"/>
                <a:gd name="T57" fmla="*/ 124 h 262"/>
                <a:gd name="T58" fmla="*/ 174 w 249"/>
                <a:gd name="T59" fmla="*/ 102 h 262"/>
                <a:gd name="T60" fmla="*/ 178 w 249"/>
                <a:gd name="T61" fmla="*/ 36 h 262"/>
                <a:gd name="T62" fmla="*/ 178 w 249"/>
                <a:gd name="T63" fmla="*/ 60 h 262"/>
                <a:gd name="T64" fmla="*/ 174 w 249"/>
                <a:gd name="T65" fmla="*/ 68 h 262"/>
                <a:gd name="T66" fmla="*/ 164 w 249"/>
                <a:gd name="T67" fmla="*/ 87 h 262"/>
                <a:gd name="T68" fmla="*/ 137 w 249"/>
                <a:gd name="T69" fmla="*/ 68 h 262"/>
                <a:gd name="T70" fmla="*/ 174 w 249"/>
                <a:gd name="T71" fmla="*/ 37 h 262"/>
                <a:gd name="T72" fmla="*/ 131 w 249"/>
                <a:gd name="T73" fmla="*/ 72 h 262"/>
                <a:gd name="T74" fmla="*/ 147 w 249"/>
                <a:gd name="T75" fmla="*/ 123 h 262"/>
                <a:gd name="T76" fmla="*/ 74 w 249"/>
                <a:gd name="T77" fmla="*/ 115 h 262"/>
                <a:gd name="T78" fmla="*/ 60 w 249"/>
                <a:gd name="T79" fmla="*/ 79 h 262"/>
                <a:gd name="T80" fmla="*/ 83 w 249"/>
                <a:gd name="T81" fmla="*/ 68 h 262"/>
                <a:gd name="T82" fmla="*/ 125 w 249"/>
                <a:gd name="T83" fmla="*/ 68 h 262"/>
                <a:gd name="T84" fmla="*/ 78 w 249"/>
                <a:gd name="T85" fmla="*/ 62 h 262"/>
                <a:gd name="T86" fmla="*/ 64 w 249"/>
                <a:gd name="T87" fmla="*/ 68 h 262"/>
                <a:gd name="T88" fmla="*/ 58 w 249"/>
                <a:gd name="T89" fmla="*/ 68 h 262"/>
                <a:gd name="T90" fmla="*/ 48 w 249"/>
                <a:gd name="T91" fmla="*/ 19 h 262"/>
                <a:gd name="T92" fmla="*/ 74 w 249"/>
                <a:gd name="T93" fmla="*/ 32 h 262"/>
                <a:gd name="T94" fmla="*/ 102 w 249"/>
                <a:gd name="T95" fmla="*/ 5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9" h="262">
                  <a:moveTo>
                    <a:pt x="45" y="1"/>
                  </a:moveTo>
                  <a:cubicBezTo>
                    <a:pt x="43" y="0"/>
                    <a:pt x="40" y="1"/>
                    <a:pt x="40" y="3"/>
                  </a:cubicBezTo>
                  <a:cubicBezTo>
                    <a:pt x="44" y="25"/>
                    <a:pt x="47" y="47"/>
                    <a:pt x="52" y="68"/>
                  </a:cubicBezTo>
                  <a:cubicBezTo>
                    <a:pt x="52" y="69"/>
                    <a:pt x="52" y="71"/>
                    <a:pt x="53" y="72"/>
                  </a:cubicBezTo>
                  <a:cubicBezTo>
                    <a:pt x="53" y="73"/>
                    <a:pt x="53" y="73"/>
                    <a:pt x="53" y="74"/>
                  </a:cubicBezTo>
                  <a:cubicBezTo>
                    <a:pt x="36" y="82"/>
                    <a:pt x="19" y="92"/>
                    <a:pt x="3" y="103"/>
                  </a:cubicBezTo>
                  <a:cubicBezTo>
                    <a:pt x="0" y="105"/>
                    <a:pt x="1" y="109"/>
                    <a:pt x="5" y="110"/>
                  </a:cubicBezTo>
                  <a:cubicBezTo>
                    <a:pt x="24" y="116"/>
                    <a:pt x="44" y="120"/>
                    <a:pt x="64" y="122"/>
                  </a:cubicBezTo>
                  <a:cubicBezTo>
                    <a:pt x="67" y="137"/>
                    <a:pt x="70" y="151"/>
                    <a:pt x="74" y="165"/>
                  </a:cubicBezTo>
                  <a:cubicBezTo>
                    <a:pt x="75" y="170"/>
                    <a:pt x="77" y="176"/>
                    <a:pt x="78" y="181"/>
                  </a:cubicBezTo>
                  <a:cubicBezTo>
                    <a:pt x="85" y="207"/>
                    <a:pt x="92" y="233"/>
                    <a:pt x="100" y="259"/>
                  </a:cubicBezTo>
                  <a:cubicBezTo>
                    <a:pt x="101" y="262"/>
                    <a:pt x="106" y="262"/>
                    <a:pt x="107" y="259"/>
                  </a:cubicBezTo>
                  <a:cubicBezTo>
                    <a:pt x="116" y="230"/>
                    <a:pt x="125" y="201"/>
                    <a:pt x="136" y="172"/>
                  </a:cubicBezTo>
                  <a:cubicBezTo>
                    <a:pt x="136" y="171"/>
                    <a:pt x="137" y="169"/>
                    <a:pt x="137" y="168"/>
                  </a:cubicBezTo>
                  <a:cubicBezTo>
                    <a:pt x="142" y="156"/>
                    <a:pt x="146" y="144"/>
                    <a:pt x="151" y="132"/>
                  </a:cubicBezTo>
                  <a:cubicBezTo>
                    <a:pt x="159" y="133"/>
                    <a:pt x="167" y="134"/>
                    <a:pt x="174" y="135"/>
                  </a:cubicBezTo>
                  <a:cubicBezTo>
                    <a:pt x="175" y="136"/>
                    <a:pt x="177" y="136"/>
                    <a:pt x="178" y="136"/>
                  </a:cubicBezTo>
                  <a:cubicBezTo>
                    <a:pt x="194" y="139"/>
                    <a:pt x="210" y="143"/>
                    <a:pt x="226" y="149"/>
                  </a:cubicBezTo>
                  <a:cubicBezTo>
                    <a:pt x="228" y="150"/>
                    <a:pt x="229" y="149"/>
                    <a:pt x="231" y="147"/>
                  </a:cubicBezTo>
                  <a:cubicBezTo>
                    <a:pt x="235" y="151"/>
                    <a:pt x="239" y="156"/>
                    <a:pt x="244" y="160"/>
                  </a:cubicBezTo>
                  <a:cubicBezTo>
                    <a:pt x="246" y="162"/>
                    <a:pt x="249" y="158"/>
                    <a:pt x="247" y="156"/>
                  </a:cubicBezTo>
                  <a:cubicBezTo>
                    <a:pt x="225" y="134"/>
                    <a:pt x="202" y="115"/>
                    <a:pt x="178" y="97"/>
                  </a:cubicBezTo>
                  <a:cubicBezTo>
                    <a:pt x="177" y="96"/>
                    <a:pt x="175" y="95"/>
                    <a:pt x="174" y="94"/>
                  </a:cubicBezTo>
                  <a:cubicBezTo>
                    <a:pt x="173" y="93"/>
                    <a:pt x="171" y="92"/>
                    <a:pt x="170" y="91"/>
                  </a:cubicBezTo>
                  <a:cubicBezTo>
                    <a:pt x="171" y="89"/>
                    <a:pt x="173" y="86"/>
                    <a:pt x="174" y="83"/>
                  </a:cubicBezTo>
                  <a:cubicBezTo>
                    <a:pt x="175" y="81"/>
                    <a:pt x="177" y="78"/>
                    <a:pt x="178" y="76"/>
                  </a:cubicBezTo>
                  <a:cubicBezTo>
                    <a:pt x="179" y="74"/>
                    <a:pt x="179" y="73"/>
                    <a:pt x="180" y="72"/>
                  </a:cubicBezTo>
                  <a:cubicBezTo>
                    <a:pt x="181" y="71"/>
                    <a:pt x="181" y="69"/>
                    <a:pt x="182" y="68"/>
                  </a:cubicBezTo>
                  <a:cubicBezTo>
                    <a:pt x="190" y="55"/>
                    <a:pt x="198" y="41"/>
                    <a:pt x="206" y="29"/>
                  </a:cubicBezTo>
                  <a:cubicBezTo>
                    <a:pt x="208" y="26"/>
                    <a:pt x="207" y="22"/>
                    <a:pt x="203" y="22"/>
                  </a:cubicBezTo>
                  <a:cubicBezTo>
                    <a:pt x="195" y="24"/>
                    <a:pt x="186" y="26"/>
                    <a:pt x="178" y="28"/>
                  </a:cubicBezTo>
                  <a:cubicBezTo>
                    <a:pt x="177" y="28"/>
                    <a:pt x="175" y="29"/>
                    <a:pt x="174" y="29"/>
                  </a:cubicBezTo>
                  <a:cubicBezTo>
                    <a:pt x="152" y="35"/>
                    <a:pt x="130" y="41"/>
                    <a:pt x="109" y="49"/>
                  </a:cubicBezTo>
                  <a:cubicBezTo>
                    <a:pt x="99" y="42"/>
                    <a:pt x="88" y="34"/>
                    <a:pt x="78" y="27"/>
                  </a:cubicBezTo>
                  <a:cubicBezTo>
                    <a:pt x="77" y="26"/>
                    <a:pt x="75" y="25"/>
                    <a:pt x="74" y="24"/>
                  </a:cubicBezTo>
                  <a:cubicBezTo>
                    <a:pt x="64" y="17"/>
                    <a:pt x="54" y="9"/>
                    <a:pt x="45" y="1"/>
                  </a:cubicBezTo>
                  <a:close/>
                  <a:moveTo>
                    <a:pt x="15" y="105"/>
                  </a:moveTo>
                  <a:cubicBezTo>
                    <a:pt x="27" y="96"/>
                    <a:pt x="41" y="88"/>
                    <a:pt x="55" y="81"/>
                  </a:cubicBezTo>
                  <a:cubicBezTo>
                    <a:pt x="57" y="92"/>
                    <a:pt x="59" y="103"/>
                    <a:pt x="62" y="114"/>
                  </a:cubicBezTo>
                  <a:cubicBezTo>
                    <a:pt x="46" y="112"/>
                    <a:pt x="30" y="109"/>
                    <a:pt x="15" y="105"/>
                  </a:cubicBezTo>
                  <a:close/>
                  <a:moveTo>
                    <a:pt x="129" y="168"/>
                  </a:moveTo>
                  <a:cubicBezTo>
                    <a:pt x="128" y="169"/>
                    <a:pt x="128" y="171"/>
                    <a:pt x="127" y="172"/>
                  </a:cubicBezTo>
                  <a:cubicBezTo>
                    <a:pt x="119" y="196"/>
                    <a:pt x="111" y="220"/>
                    <a:pt x="103" y="245"/>
                  </a:cubicBezTo>
                  <a:cubicBezTo>
                    <a:pt x="96" y="220"/>
                    <a:pt x="89" y="196"/>
                    <a:pt x="83" y="172"/>
                  </a:cubicBezTo>
                  <a:cubicBezTo>
                    <a:pt x="82" y="171"/>
                    <a:pt x="82" y="169"/>
                    <a:pt x="82" y="168"/>
                  </a:cubicBezTo>
                  <a:cubicBezTo>
                    <a:pt x="80" y="163"/>
                    <a:pt x="79" y="159"/>
                    <a:pt x="78" y="154"/>
                  </a:cubicBezTo>
                  <a:cubicBezTo>
                    <a:pt x="77" y="149"/>
                    <a:pt x="75" y="144"/>
                    <a:pt x="74" y="138"/>
                  </a:cubicBezTo>
                  <a:cubicBezTo>
                    <a:pt x="73" y="133"/>
                    <a:pt x="71" y="128"/>
                    <a:pt x="70" y="123"/>
                  </a:cubicBezTo>
                  <a:cubicBezTo>
                    <a:pt x="71" y="123"/>
                    <a:pt x="73" y="123"/>
                    <a:pt x="74" y="124"/>
                  </a:cubicBezTo>
                  <a:cubicBezTo>
                    <a:pt x="75" y="124"/>
                    <a:pt x="77" y="124"/>
                    <a:pt x="78" y="124"/>
                  </a:cubicBezTo>
                  <a:cubicBezTo>
                    <a:pt x="100" y="127"/>
                    <a:pt x="122" y="128"/>
                    <a:pt x="144" y="131"/>
                  </a:cubicBezTo>
                  <a:cubicBezTo>
                    <a:pt x="138" y="143"/>
                    <a:pt x="134" y="156"/>
                    <a:pt x="129" y="168"/>
                  </a:cubicBezTo>
                  <a:close/>
                  <a:moveTo>
                    <a:pt x="174" y="102"/>
                  </a:moveTo>
                  <a:cubicBezTo>
                    <a:pt x="175" y="103"/>
                    <a:pt x="177" y="104"/>
                    <a:pt x="178" y="105"/>
                  </a:cubicBezTo>
                  <a:cubicBezTo>
                    <a:pt x="192" y="115"/>
                    <a:pt x="206" y="126"/>
                    <a:pt x="220" y="138"/>
                  </a:cubicBezTo>
                  <a:cubicBezTo>
                    <a:pt x="206" y="133"/>
                    <a:pt x="192" y="130"/>
                    <a:pt x="178" y="128"/>
                  </a:cubicBezTo>
                  <a:cubicBezTo>
                    <a:pt x="177" y="127"/>
                    <a:pt x="175" y="127"/>
                    <a:pt x="174" y="127"/>
                  </a:cubicBezTo>
                  <a:cubicBezTo>
                    <a:pt x="168" y="126"/>
                    <a:pt x="161" y="125"/>
                    <a:pt x="155" y="124"/>
                  </a:cubicBezTo>
                  <a:cubicBezTo>
                    <a:pt x="159" y="115"/>
                    <a:pt x="163" y="106"/>
                    <a:pt x="167" y="97"/>
                  </a:cubicBezTo>
                  <a:cubicBezTo>
                    <a:pt x="169" y="99"/>
                    <a:pt x="172" y="100"/>
                    <a:pt x="174" y="102"/>
                  </a:cubicBezTo>
                  <a:close/>
                  <a:moveTo>
                    <a:pt x="174" y="37"/>
                  </a:moveTo>
                  <a:cubicBezTo>
                    <a:pt x="175" y="36"/>
                    <a:pt x="177" y="36"/>
                    <a:pt x="178" y="36"/>
                  </a:cubicBezTo>
                  <a:cubicBezTo>
                    <a:pt x="184" y="34"/>
                    <a:pt x="189" y="33"/>
                    <a:pt x="195" y="32"/>
                  </a:cubicBezTo>
                  <a:cubicBezTo>
                    <a:pt x="189" y="41"/>
                    <a:pt x="183" y="50"/>
                    <a:pt x="178" y="60"/>
                  </a:cubicBezTo>
                  <a:cubicBezTo>
                    <a:pt x="177" y="62"/>
                    <a:pt x="175" y="65"/>
                    <a:pt x="174" y="67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9"/>
                    <a:pt x="172" y="71"/>
                    <a:pt x="171" y="72"/>
                  </a:cubicBezTo>
                  <a:cubicBezTo>
                    <a:pt x="169" y="77"/>
                    <a:pt x="166" y="82"/>
                    <a:pt x="164" y="87"/>
                  </a:cubicBezTo>
                  <a:cubicBezTo>
                    <a:pt x="157" y="82"/>
                    <a:pt x="150" y="77"/>
                    <a:pt x="142" y="72"/>
                  </a:cubicBezTo>
                  <a:cubicBezTo>
                    <a:pt x="140" y="71"/>
                    <a:pt x="139" y="69"/>
                    <a:pt x="137" y="68"/>
                  </a:cubicBezTo>
                  <a:cubicBezTo>
                    <a:pt x="130" y="63"/>
                    <a:pt x="123" y="59"/>
                    <a:pt x="117" y="54"/>
                  </a:cubicBezTo>
                  <a:cubicBezTo>
                    <a:pt x="136" y="47"/>
                    <a:pt x="155" y="42"/>
                    <a:pt x="174" y="37"/>
                  </a:cubicBezTo>
                  <a:close/>
                  <a:moveTo>
                    <a:pt x="125" y="68"/>
                  </a:moveTo>
                  <a:cubicBezTo>
                    <a:pt x="127" y="69"/>
                    <a:pt x="129" y="71"/>
                    <a:pt x="131" y="72"/>
                  </a:cubicBezTo>
                  <a:cubicBezTo>
                    <a:pt x="141" y="79"/>
                    <a:pt x="151" y="86"/>
                    <a:pt x="161" y="93"/>
                  </a:cubicBezTo>
                  <a:cubicBezTo>
                    <a:pt x="156" y="103"/>
                    <a:pt x="151" y="113"/>
                    <a:pt x="147" y="123"/>
                  </a:cubicBezTo>
                  <a:cubicBezTo>
                    <a:pt x="124" y="120"/>
                    <a:pt x="101" y="119"/>
                    <a:pt x="78" y="116"/>
                  </a:cubicBezTo>
                  <a:cubicBezTo>
                    <a:pt x="77" y="116"/>
                    <a:pt x="75" y="116"/>
                    <a:pt x="74" y="115"/>
                  </a:cubicBezTo>
                  <a:cubicBezTo>
                    <a:pt x="72" y="115"/>
                    <a:pt x="70" y="115"/>
                    <a:pt x="68" y="115"/>
                  </a:cubicBezTo>
                  <a:cubicBezTo>
                    <a:pt x="65" y="103"/>
                    <a:pt x="63" y="91"/>
                    <a:pt x="60" y="79"/>
                  </a:cubicBezTo>
                  <a:cubicBezTo>
                    <a:pt x="65" y="76"/>
                    <a:pt x="69" y="74"/>
                    <a:pt x="74" y="72"/>
                  </a:cubicBezTo>
                  <a:cubicBezTo>
                    <a:pt x="77" y="71"/>
                    <a:pt x="80" y="69"/>
                    <a:pt x="83" y="68"/>
                  </a:cubicBezTo>
                  <a:cubicBezTo>
                    <a:pt x="91" y="64"/>
                    <a:pt x="100" y="60"/>
                    <a:pt x="109" y="57"/>
                  </a:cubicBezTo>
                  <a:cubicBezTo>
                    <a:pt x="114" y="61"/>
                    <a:pt x="120" y="64"/>
                    <a:pt x="125" y="68"/>
                  </a:cubicBezTo>
                  <a:close/>
                  <a:moveTo>
                    <a:pt x="102" y="52"/>
                  </a:moveTo>
                  <a:cubicBezTo>
                    <a:pt x="94" y="55"/>
                    <a:pt x="86" y="58"/>
                    <a:pt x="78" y="62"/>
                  </a:cubicBezTo>
                  <a:cubicBezTo>
                    <a:pt x="77" y="62"/>
                    <a:pt x="75" y="63"/>
                    <a:pt x="74" y="63"/>
                  </a:cubicBezTo>
                  <a:cubicBezTo>
                    <a:pt x="71" y="65"/>
                    <a:pt x="67" y="66"/>
                    <a:pt x="64" y="68"/>
                  </a:cubicBezTo>
                  <a:cubicBezTo>
                    <a:pt x="62" y="69"/>
                    <a:pt x="60" y="70"/>
                    <a:pt x="58" y="71"/>
                  </a:cubicBezTo>
                  <a:cubicBezTo>
                    <a:pt x="58" y="70"/>
                    <a:pt x="58" y="69"/>
                    <a:pt x="58" y="68"/>
                  </a:cubicBezTo>
                  <a:cubicBezTo>
                    <a:pt x="57" y="63"/>
                    <a:pt x="56" y="58"/>
                    <a:pt x="55" y="53"/>
                  </a:cubicBezTo>
                  <a:cubicBezTo>
                    <a:pt x="52" y="41"/>
                    <a:pt x="50" y="30"/>
                    <a:pt x="48" y="19"/>
                  </a:cubicBezTo>
                  <a:cubicBezTo>
                    <a:pt x="47" y="8"/>
                    <a:pt x="46" y="10"/>
                    <a:pt x="54" y="16"/>
                  </a:cubicBezTo>
                  <a:cubicBezTo>
                    <a:pt x="61" y="22"/>
                    <a:pt x="67" y="27"/>
                    <a:pt x="74" y="32"/>
                  </a:cubicBezTo>
                  <a:cubicBezTo>
                    <a:pt x="75" y="33"/>
                    <a:pt x="77" y="34"/>
                    <a:pt x="78" y="35"/>
                  </a:cubicBezTo>
                  <a:cubicBezTo>
                    <a:pt x="86" y="41"/>
                    <a:pt x="94" y="46"/>
                    <a:pt x="102" y="5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3"/>
            <p:cNvSpPr>
              <a:spLocks/>
            </p:cNvSpPr>
            <p:nvPr/>
          </p:nvSpPr>
          <p:spPr bwMode="auto">
            <a:xfrm>
              <a:off x="8067675" y="854076"/>
              <a:ext cx="271462" cy="279400"/>
            </a:xfrm>
            <a:custGeom>
              <a:avLst/>
              <a:gdLst>
                <a:gd name="T0" fmla="*/ 1 w 111"/>
                <a:gd name="T1" fmla="*/ 110 h 114"/>
                <a:gd name="T2" fmla="*/ 4 w 111"/>
                <a:gd name="T3" fmla="*/ 112 h 114"/>
                <a:gd name="T4" fmla="*/ 53 w 111"/>
                <a:gd name="T5" fmla="*/ 54 h 114"/>
                <a:gd name="T6" fmla="*/ 64 w 111"/>
                <a:gd name="T7" fmla="*/ 44 h 114"/>
                <a:gd name="T8" fmla="*/ 68 w 111"/>
                <a:gd name="T9" fmla="*/ 40 h 114"/>
                <a:gd name="T10" fmla="*/ 93 w 111"/>
                <a:gd name="T11" fmla="*/ 19 h 114"/>
                <a:gd name="T12" fmla="*/ 98 w 111"/>
                <a:gd name="T13" fmla="*/ 15 h 114"/>
                <a:gd name="T14" fmla="*/ 108 w 111"/>
                <a:gd name="T15" fmla="*/ 7 h 114"/>
                <a:gd name="T16" fmla="*/ 104 w 111"/>
                <a:gd name="T17" fmla="*/ 2 h 114"/>
                <a:gd name="T18" fmla="*/ 86 w 111"/>
                <a:gd name="T19" fmla="*/ 15 h 114"/>
                <a:gd name="T20" fmla="*/ 81 w 111"/>
                <a:gd name="T21" fmla="*/ 19 h 114"/>
                <a:gd name="T22" fmla="*/ 68 w 111"/>
                <a:gd name="T23" fmla="*/ 29 h 114"/>
                <a:gd name="T24" fmla="*/ 64 w 111"/>
                <a:gd name="T25" fmla="*/ 33 h 114"/>
                <a:gd name="T26" fmla="*/ 1 w 111"/>
                <a:gd name="T2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14">
                  <a:moveTo>
                    <a:pt x="1" y="110"/>
                  </a:moveTo>
                  <a:cubicBezTo>
                    <a:pt x="0" y="112"/>
                    <a:pt x="3" y="114"/>
                    <a:pt x="4" y="112"/>
                  </a:cubicBezTo>
                  <a:cubicBezTo>
                    <a:pt x="21" y="93"/>
                    <a:pt x="35" y="72"/>
                    <a:pt x="53" y="54"/>
                  </a:cubicBezTo>
                  <a:cubicBezTo>
                    <a:pt x="57" y="50"/>
                    <a:pt x="60" y="47"/>
                    <a:pt x="64" y="44"/>
                  </a:cubicBezTo>
                  <a:cubicBezTo>
                    <a:pt x="65" y="42"/>
                    <a:pt x="67" y="41"/>
                    <a:pt x="68" y="40"/>
                  </a:cubicBezTo>
                  <a:cubicBezTo>
                    <a:pt x="76" y="33"/>
                    <a:pt x="84" y="26"/>
                    <a:pt x="93" y="19"/>
                  </a:cubicBezTo>
                  <a:cubicBezTo>
                    <a:pt x="95" y="18"/>
                    <a:pt x="96" y="16"/>
                    <a:pt x="98" y="15"/>
                  </a:cubicBezTo>
                  <a:cubicBezTo>
                    <a:pt x="101" y="12"/>
                    <a:pt x="105" y="10"/>
                    <a:pt x="108" y="7"/>
                  </a:cubicBezTo>
                  <a:cubicBezTo>
                    <a:pt x="111" y="5"/>
                    <a:pt x="108" y="0"/>
                    <a:pt x="104" y="2"/>
                  </a:cubicBezTo>
                  <a:cubicBezTo>
                    <a:pt x="98" y="6"/>
                    <a:pt x="92" y="11"/>
                    <a:pt x="86" y="15"/>
                  </a:cubicBezTo>
                  <a:cubicBezTo>
                    <a:pt x="84" y="16"/>
                    <a:pt x="83" y="18"/>
                    <a:pt x="81" y="19"/>
                  </a:cubicBezTo>
                  <a:cubicBezTo>
                    <a:pt x="77" y="22"/>
                    <a:pt x="72" y="26"/>
                    <a:pt x="68" y="29"/>
                  </a:cubicBezTo>
                  <a:cubicBezTo>
                    <a:pt x="67" y="30"/>
                    <a:pt x="65" y="31"/>
                    <a:pt x="64" y="33"/>
                  </a:cubicBezTo>
                  <a:cubicBezTo>
                    <a:pt x="38" y="55"/>
                    <a:pt x="14" y="81"/>
                    <a:pt x="1" y="1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4"/>
            <p:cNvSpPr>
              <a:spLocks/>
            </p:cNvSpPr>
            <p:nvPr/>
          </p:nvSpPr>
          <p:spPr bwMode="auto">
            <a:xfrm>
              <a:off x="8120062" y="977901"/>
              <a:ext cx="250825" cy="268288"/>
            </a:xfrm>
            <a:custGeom>
              <a:avLst/>
              <a:gdLst>
                <a:gd name="T0" fmla="*/ 7 w 103"/>
                <a:gd name="T1" fmla="*/ 106 h 109"/>
                <a:gd name="T2" fmla="*/ 35 w 103"/>
                <a:gd name="T3" fmla="*/ 68 h 109"/>
                <a:gd name="T4" fmla="*/ 38 w 103"/>
                <a:gd name="T5" fmla="*/ 64 h 109"/>
                <a:gd name="T6" fmla="*/ 43 w 103"/>
                <a:gd name="T7" fmla="*/ 59 h 109"/>
                <a:gd name="T8" fmla="*/ 47 w 103"/>
                <a:gd name="T9" fmla="*/ 54 h 109"/>
                <a:gd name="T10" fmla="*/ 102 w 103"/>
                <a:gd name="T11" fmla="*/ 2 h 109"/>
                <a:gd name="T12" fmla="*/ 101 w 103"/>
                <a:gd name="T13" fmla="*/ 1 h 109"/>
                <a:gd name="T14" fmla="*/ 47 w 103"/>
                <a:gd name="T15" fmla="*/ 42 h 109"/>
                <a:gd name="T16" fmla="*/ 43 w 103"/>
                <a:gd name="T17" fmla="*/ 46 h 109"/>
                <a:gd name="T18" fmla="*/ 26 w 103"/>
                <a:gd name="T19" fmla="*/ 64 h 109"/>
                <a:gd name="T20" fmla="*/ 23 w 103"/>
                <a:gd name="T21" fmla="*/ 68 h 109"/>
                <a:gd name="T22" fmla="*/ 1 w 103"/>
                <a:gd name="T23" fmla="*/ 103 h 109"/>
                <a:gd name="T24" fmla="*/ 7 w 103"/>
                <a:gd name="T25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09">
                  <a:moveTo>
                    <a:pt x="7" y="106"/>
                  </a:moveTo>
                  <a:cubicBezTo>
                    <a:pt x="16" y="92"/>
                    <a:pt x="25" y="80"/>
                    <a:pt x="35" y="68"/>
                  </a:cubicBezTo>
                  <a:cubicBezTo>
                    <a:pt x="36" y="67"/>
                    <a:pt x="37" y="65"/>
                    <a:pt x="38" y="64"/>
                  </a:cubicBezTo>
                  <a:cubicBezTo>
                    <a:pt x="40" y="62"/>
                    <a:pt x="41" y="61"/>
                    <a:pt x="43" y="59"/>
                  </a:cubicBezTo>
                  <a:cubicBezTo>
                    <a:pt x="44" y="57"/>
                    <a:pt x="46" y="56"/>
                    <a:pt x="47" y="54"/>
                  </a:cubicBezTo>
                  <a:cubicBezTo>
                    <a:pt x="64" y="36"/>
                    <a:pt x="82" y="19"/>
                    <a:pt x="102" y="2"/>
                  </a:cubicBezTo>
                  <a:cubicBezTo>
                    <a:pt x="103" y="1"/>
                    <a:pt x="102" y="0"/>
                    <a:pt x="101" y="1"/>
                  </a:cubicBezTo>
                  <a:cubicBezTo>
                    <a:pt x="82" y="12"/>
                    <a:pt x="64" y="26"/>
                    <a:pt x="47" y="42"/>
                  </a:cubicBezTo>
                  <a:cubicBezTo>
                    <a:pt x="46" y="43"/>
                    <a:pt x="44" y="44"/>
                    <a:pt x="43" y="46"/>
                  </a:cubicBezTo>
                  <a:cubicBezTo>
                    <a:pt x="37" y="52"/>
                    <a:pt x="31" y="58"/>
                    <a:pt x="26" y="64"/>
                  </a:cubicBezTo>
                  <a:cubicBezTo>
                    <a:pt x="25" y="65"/>
                    <a:pt x="24" y="67"/>
                    <a:pt x="23" y="68"/>
                  </a:cubicBezTo>
                  <a:cubicBezTo>
                    <a:pt x="15" y="79"/>
                    <a:pt x="7" y="90"/>
                    <a:pt x="1" y="103"/>
                  </a:cubicBezTo>
                  <a:cubicBezTo>
                    <a:pt x="0" y="106"/>
                    <a:pt x="5" y="109"/>
                    <a:pt x="7" y="10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5"/>
            <p:cNvSpPr>
              <a:spLocks/>
            </p:cNvSpPr>
            <p:nvPr/>
          </p:nvSpPr>
          <p:spPr bwMode="auto">
            <a:xfrm>
              <a:off x="8135937" y="1098551"/>
              <a:ext cx="269875" cy="279400"/>
            </a:xfrm>
            <a:custGeom>
              <a:avLst/>
              <a:gdLst>
                <a:gd name="T0" fmla="*/ 104 w 110"/>
                <a:gd name="T1" fmla="*/ 2 h 114"/>
                <a:gd name="T2" fmla="*/ 88 w 110"/>
                <a:gd name="T3" fmla="*/ 15 h 114"/>
                <a:gd name="T4" fmla="*/ 84 w 110"/>
                <a:gd name="T5" fmla="*/ 19 h 114"/>
                <a:gd name="T6" fmla="*/ 44 w 110"/>
                <a:gd name="T7" fmla="*/ 57 h 114"/>
                <a:gd name="T8" fmla="*/ 40 w 110"/>
                <a:gd name="T9" fmla="*/ 60 h 114"/>
                <a:gd name="T10" fmla="*/ 36 w 110"/>
                <a:gd name="T11" fmla="*/ 64 h 114"/>
                <a:gd name="T12" fmla="*/ 1 w 110"/>
                <a:gd name="T13" fmla="*/ 110 h 114"/>
                <a:gd name="T14" fmla="*/ 4 w 110"/>
                <a:gd name="T15" fmla="*/ 112 h 114"/>
                <a:gd name="T16" fmla="*/ 36 w 110"/>
                <a:gd name="T17" fmla="*/ 79 h 114"/>
                <a:gd name="T18" fmla="*/ 40 w 110"/>
                <a:gd name="T19" fmla="*/ 75 h 114"/>
                <a:gd name="T20" fmla="*/ 51 w 110"/>
                <a:gd name="T21" fmla="*/ 63 h 114"/>
                <a:gd name="T22" fmla="*/ 95 w 110"/>
                <a:gd name="T23" fmla="*/ 19 h 114"/>
                <a:gd name="T24" fmla="*/ 99 w 110"/>
                <a:gd name="T25" fmla="*/ 15 h 114"/>
                <a:gd name="T26" fmla="*/ 108 w 110"/>
                <a:gd name="T27" fmla="*/ 6 h 114"/>
                <a:gd name="T28" fmla="*/ 104 w 110"/>
                <a:gd name="T29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114">
                  <a:moveTo>
                    <a:pt x="104" y="2"/>
                  </a:moveTo>
                  <a:cubicBezTo>
                    <a:pt x="99" y="6"/>
                    <a:pt x="93" y="11"/>
                    <a:pt x="88" y="15"/>
                  </a:cubicBezTo>
                  <a:cubicBezTo>
                    <a:pt x="87" y="16"/>
                    <a:pt x="85" y="18"/>
                    <a:pt x="84" y="19"/>
                  </a:cubicBezTo>
                  <a:cubicBezTo>
                    <a:pt x="70" y="31"/>
                    <a:pt x="56" y="44"/>
                    <a:pt x="44" y="57"/>
                  </a:cubicBezTo>
                  <a:cubicBezTo>
                    <a:pt x="42" y="58"/>
                    <a:pt x="41" y="59"/>
                    <a:pt x="40" y="60"/>
                  </a:cubicBezTo>
                  <a:cubicBezTo>
                    <a:pt x="39" y="62"/>
                    <a:pt x="37" y="63"/>
                    <a:pt x="36" y="64"/>
                  </a:cubicBezTo>
                  <a:cubicBezTo>
                    <a:pt x="22" y="78"/>
                    <a:pt x="9" y="92"/>
                    <a:pt x="1" y="110"/>
                  </a:cubicBezTo>
                  <a:cubicBezTo>
                    <a:pt x="0" y="112"/>
                    <a:pt x="2" y="114"/>
                    <a:pt x="4" y="112"/>
                  </a:cubicBezTo>
                  <a:cubicBezTo>
                    <a:pt x="15" y="102"/>
                    <a:pt x="26" y="91"/>
                    <a:pt x="36" y="79"/>
                  </a:cubicBezTo>
                  <a:cubicBezTo>
                    <a:pt x="37" y="77"/>
                    <a:pt x="39" y="76"/>
                    <a:pt x="40" y="75"/>
                  </a:cubicBezTo>
                  <a:cubicBezTo>
                    <a:pt x="44" y="71"/>
                    <a:pt x="47" y="67"/>
                    <a:pt x="51" y="63"/>
                  </a:cubicBezTo>
                  <a:cubicBezTo>
                    <a:pt x="66" y="48"/>
                    <a:pt x="81" y="34"/>
                    <a:pt x="95" y="19"/>
                  </a:cubicBezTo>
                  <a:cubicBezTo>
                    <a:pt x="97" y="18"/>
                    <a:pt x="98" y="16"/>
                    <a:pt x="99" y="15"/>
                  </a:cubicBezTo>
                  <a:cubicBezTo>
                    <a:pt x="102" y="12"/>
                    <a:pt x="105" y="9"/>
                    <a:pt x="108" y="6"/>
                  </a:cubicBezTo>
                  <a:cubicBezTo>
                    <a:pt x="110" y="4"/>
                    <a:pt x="106" y="0"/>
                    <a:pt x="104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034115" y="2571330"/>
            <a:ext cx="1084036" cy="1092085"/>
            <a:chOff x="2624138" y="1412876"/>
            <a:chExt cx="641350" cy="646112"/>
          </a:xfrm>
        </p:grpSpPr>
        <p:sp>
          <p:nvSpPr>
            <p:cNvPr id="28" name="Freeform 52"/>
            <p:cNvSpPr>
              <a:spLocks/>
            </p:cNvSpPr>
            <p:nvPr/>
          </p:nvSpPr>
          <p:spPr bwMode="auto">
            <a:xfrm>
              <a:off x="2884488" y="1624013"/>
              <a:ext cx="28575" cy="77788"/>
            </a:xfrm>
            <a:custGeom>
              <a:avLst/>
              <a:gdLst>
                <a:gd name="T0" fmla="*/ 10 w 12"/>
                <a:gd name="T1" fmla="*/ 25 h 32"/>
                <a:gd name="T2" fmla="*/ 12 w 12"/>
                <a:gd name="T3" fmla="*/ 5 h 32"/>
                <a:gd name="T4" fmla="*/ 12 w 12"/>
                <a:gd name="T5" fmla="*/ 5 h 32"/>
                <a:gd name="T6" fmla="*/ 5 w 12"/>
                <a:gd name="T7" fmla="*/ 4 h 32"/>
                <a:gd name="T8" fmla="*/ 4 w 12"/>
                <a:gd name="T9" fmla="*/ 5 h 32"/>
                <a:gd name="T10" fmla="*/ 1 w 12"/>
                <a:gd name="T11" fmla="*/ 23 h 32"/>
                <a:gd name="T12" fmla="*/ 10 w 12"/>
                <a:gd name="T1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2">
                  <a:moveTo>
                    <a:pt x="10" y="25"/>
                  </a:moveTo>
                  <a:cubicBezTo>
                    <a:pt x="12" y="19"/>
                    <a:pt x="12" y="12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1"/>
                    <a:pt x="6" y="0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11"/>
                    <a:pt x="2" y="17"/>
                    <a:pt x="1" y="23"/>
                  </a:cubicBezTo>
                  <a:cubicBezTo>
                    <a:pt x="0" y="29"/>
                    <a:pt x="9" y="32"/>
                    <a:pt x="10" y="2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3"/>
            <p:cNvSpPr>
              <a:spLocks/>
            </p:cNvSpPr>
            <p:nvPr/>
          </p:nvSpPr>
          <p:spPr bwMode="auto">
            <a:xfrm>
              <a:off x="3025775" y="1644651"/>
              <a:ext cx="42862" cy="71438"/>
            </a:xfrm>
            <a:custGeom>
              <a:avLst/>
              <a:gdLst>
                <a:gd name="T0" fmla="*/ 6 w 17"/>
                <a:gd name="T1" fmla="*/ 6 h 29"/>
                <a:gd name="T2" fmla="*/ 4 w 17"/>
                <a:gd name="T3" fmla="*/ 28 h 29"/>
                <a:gd name="T4" fmla="*/ 7 w 17"/>
                <a:gd name="T5" fmla="*/ 28 h 29"/>
                <a:gd name="T6" fmla="*/ 16 w 17"/>
                <a:gd name="T7" fmla="*/ 9 h 29"/>
                <a:gd name="T8" fmla="*/ 6 w 17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6" y="6"/>
                  </a:moveTo>
                  <a:cubicBezTo>
                    <a:pt x="4" y="12"/>
                    <a:pt x="0" y="22"/>
                    <a:pt x="4" y="28"/>
                  </a:cubicBezTo>
                  <a:cubicBezTo>
                    <a:pt x="5" y="29"/>
                    <a:pt x="7" y="29"/>
                    <a:pt x="7" y="28"/>
                  </a:cubicBezTo>
                  <a:cubicBezTo>
                    <a:pt x="14" y="25"/>
                    <a:pt x="15" y="15"/>
                    <a:pt x="16" y="9"/>
                  </a:cubicBezTo>
                  <a:cubicBezTo>
                    <a:pt x="17" y="2"/>
                    <a:pt x="8" y="0"/>
                    <a:pt x="6" y="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4"/>
            <p:cNvSpPr>
              <a:spLocks/>
            </p:cNvSpPr>
            <p:nvPr/>
          </p:nvSpPr>
          <p:spPr bwMode="auto">
            <a:xfrm>
              <a:off x="2879725" y="1824038"/>
              <a:ext cx="123825" cy="53975"/>
            </a:xfrm>
            <a:custGeom>
              <a:avLst/>
              <a:gdLst>
                <a:gd name="T0" fmla="*/ 39 w 51"/>
                <a:gd name="T1" fmla="*/ 19 h 22"/>
                <a:gd name="T2" fmla="*/ 50 w 51"/>
                <a:gd name="T3" fmla="*/ 8 h 22"/>
                <a:gd name="T4" fmla="*/ 46 w 51"/>
                <a:gd name="T5" fmla="*/ 5 h 22"/>
                <a:gd name="T6" fmla="*/ 23 w 51"/>
                <a:gd name="T7" fmla="*/ 15 h 22"/>
                <a:gd name="T8" fmla="*/ 3 w 51"/>
                <a:gd name="T9" fmla="*/ 1 h 22"/>
                <a:gd name="T10" fmla="*/ 1 w 51"/>
                <a:gd name="T11" fmla="*/ 3 h 22"/>
                <a:gd name="T12" fmla="*/ 16 w 51"/>
                <a:gd name="T13" fmla="*/ 19 h 22"/>
                <a:gd name="T14" fmla="*/ 39 w 51"/>
                <a:gd name="T1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22">
                  <a:moveTo>
                    <a:pt x="39" y="19"/>
                  </a:moveTo>
                  <a:cubicBezTo>
                    <a:pt x="43" y="17"/>
                    <a:pt x="47" y="13"/>
                    <a:pt x="50" y="8"/>
                  </a:cubicBezTo>
                  <a:cubicBezTo>
                    <a:pt x="51" y="6"/>
                    <a:pt x="48" y="3"/>
                    <a:pt x="46" y="5"/>
                  </a:cubicBezTo>
                  <a:cubicBezTo>
                    <a:pt x="39" y="11"/>
                    <a:pt x="33" y="17"/>
                    <a:pt x="23" y="15"/>
                  </a:cubicBezTo>
                  <a:cubicBezTo>
                    <a:pt x="15" y="13"/>
                    <a:pt x="9" y="7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3" y="11"/>
                    <a:pt x="9" y="16"/>
                    <a:pt x="16" y="19"/>
                  </a:cubicBezTo>
                  <a:cubicBezTo>
                    <a:pt x="24" y="22"/>
                    <a:pt x="32" y="22"/>
                    <a:pt x="39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5"/>
            <p:cNvSpPr>
              <a:spLocks/>
            </p:cNvSpPr>
            <p:nvPr/>
          </p:nvSpPr>
          <p:spPr bwMode="auto">
            <a:xfrm>
              <a:off x="3079750" y="1482726"/>
              <a:ext cx="74612" cy="84138"/>
            </a:xfrm>
            <a:custGeom>
              <a:avLst/>
              <a:gdLst>
                <a:gd name="T0" fmla="*/ 8 w 30"/>
                <a:gd name="T1" fmla="*/ 33 h 34"/>
                <a:gd name="T2" fmla="*/ 19 w 30"/>
                <a:gd name="T3" fmla="*/ 21 h 34"/>
                <a:gd name="T4" fmla="*/ 30 w 30"/>
                <a:gd name="T5" fmla="*/ 4 h 34"/>
                <a:gd name="T6" fmla="*/ 27 w 30"/>
                <a:gd name="T7" fmla="*/ 1 h 34"/>
                <a:gd name="T8" fmla="*/ 14 w 30"/>
                <a:gd name="T9" fmla="*/ 17 h 34"/>
                <a:gd name="T10" fmla="*/ 6 w 30"/>
                <a:gd name="T11" fmla="*/ 27 h 34"/>
                <a:gd name="T12" fmla="*/ 5 w 30"/>
                <a:gd name="T13" fmla="*/ 28 h 34"/>
                <a:gd name="T14" fmla="*/ 4 w 30"/>
                <a:gd name="T15" fmla="*/ 29 h 34"/>
                <a:gd name="T16" fmla="*/ 4 w 30"/>
                <a:gd name="T17" fmla="*/ 30 h 34"/>
                <a:gd name="T18" fmla="*/ 3 w 30"/>
                <a:gd name="T19" fmla="*/ 30 h 34"/>
                <a:gd name="T20" fmla="*/ 2 w 30"/>
                <a:gd name="T21" fmla="*/ 33 h 34"/>
                <a:gd name="T22" fmla="*/ 5 w 30"/>
                <a:gd name="T23" fmla="*/ 33 h 34"/>
                <a:gd name="T24" fmla="*/ 5 w 30"/>
                <a:gd name="T25" fmla="*/ 33 h 34"/>
                <a:gd name="T26" fmla="*/ 5 w 30"/>
                <a:gd name="T27" fmla="*/ 33 h 34"/>
                <a:gd name="T28" fmla="*/ 5 w 30"/>
                <a:gd name="T29" fmla="*/ 33 h 34"/>
                <a:gd name="T30" fmla="*/ 8 w 30"/>
                <a:gd name="T3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4">
                  <a:moveTo>
                    <a:pt x="8" y="33"/>
                  </a:moveTo>
                  <a:cubicBezTo>
                    <a:pt x="13" y="29"/>
                    <a:pt x="16" y="25"/>
                    <a:pt x="19" y="21"/>
                  </a:cubicBezTo>
                  <a:cubicBezTo>
                    <a:pt x="22" y="15"/>
                    <a:pt x="27" y="10"/>
                    <a:pt x="30" y="4"/>
                  </a:cubicBezTo>
                  <a:cubicBezTo>
                    <a:pt x="30" y="2"/>
                    <a:pt x="28" y="0"/>
                    <a:pt x="27" y="1"/>
                  </a:cubicBezTo>
                  <a:cubicBezTo>
                    <a:pt x="21" y="5"/>
                    <a:pt x="17" y="12"/>
                    <a:pt x="14" y="17"/>
                  </a:cubicBezTo>
                  <a:cubicBezTo>
                    <a:pt x="11" y="21"/>
                    <a:pt x="9" y="24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cubicBezTo>
                    <a:pt x="5" y="28"/>
                    <a:pt x="4" y="29"/>
                    <a:pt x="4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1" y="29"/>
                    <a:pt x="0" y="32"/>
                    <a:pt x="2" y="33"/>
                  </a:cubicBezTo>
                  <a:cubicBezTo>
                    <a:pt x="2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7" y="33"/>
                    <a:pt x="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6"/>
            <p:cNvSpPr>
              <a:spLocks noEditPoints="1"/>
            </p:cNvSpPr>
            <p:nvPr/>
          </p:nvSpPr>
          <p:spPr bwMode="auto">
            <a:xfrm>
              <a:off x="2624138" y="1531938"/>
              <a:ext cx="641350" cy="527050"/>
            </a:xfrm>
            <a:custGeom>
              <a:avLst/>
              <a:gdLst>
                <a:gd name="T0" fmla="*/ 158 w 262"/>
                <a:gd name="T1" fmla="*/ 176 h 215"/>
                <a:gd name="T2" fmla="*/ 166 w 262"/>
                <a:gd name="T3" fmla="*/ 214 h 215"/>
                <a:gd name="T4" fmla="*/ 166 w 262"/>
                <a:gd name="T5" fmla="*/ 193 h 215"/>
                <a:gd name="T6" fmla="*/ 187 w 262"/>
                <a:gd name="T7" fmla="*/ 163 h 215"/>
                <a:gd name="T8" fmla="*/ 204 w 262"/>
                <a:gd name="T9" fmla="*/ 142 h 215"/>
                <a:gd name="T10" fmla="*/ 210 w 262"/>
                <a:gd name="T11" fmla="*/ 131 h 215"/>
                <a:gd name="T12" fmla="*/ 220 w 262"/>
                <a:gd name="T13" fmla="*/ 138 h 215"/>
                <a:gd name="T14" fmla="*/ 231 w 262"/>
                <a:gd name="T15" fmla="*/ 144 h 215"/>
                <a:gd name="T16" fmla="*/ 254 w 262"/>
                <a:gd name="T17" fmla="*/ 151 h 215"/>
                <a:gd name="T18" fmla="*/ 237 w 262"/>
                <a:gd name="T19" fmla="*/ 140 h 215"/>
                <a:gd name="T20" fmla="*/ 213 w 262"/>
                <a:gd name="T21" fmla="*/ 127 h 215"/>
                <a:gd name="T22" fmla="*/ 218 w 262"/>
                <a:gd name="T23" fmla="*/ 79 h 215"/>
                <a:gd name="T24" fmla="*/ 234 w 262"/>
                <a:gd name="T25" fmla="*/ 66 h 215"/>
                <a:gd name="T26" fmla="*/ 260 w 262"/>
                <a:gd name="T27" fmla="*/ 63 h 215"/>
                <a:gd name="T28" fmla="*/ 215 w 262"/>
                <a:gd name="T29" fmla="*/ 62 h 215"/>
                <a:gd name="T30" fmla="*/ 207 w 262"/>
                <a:gd name="T31" fmla="*/ 38 h 215"/>
                <a:gd name="T32" fmla="*/ 191 w 262"/>
                <a:gd name="T33" fmla="*/ 17 h 215"/>
                <a:gd name="T34" fmla="*/ 146 w 262"/>
                <a:gd name="T35" fmla="*/ 4 h 215"/>
                <a:gd name="T36" fmla="*/ 87 w 262"/>
                <a:gd name="T37" fmla="*/ 22 h 215"/>
                <a:gd name="T38" fmla="*/ 19 w 262"/>
                <a:gd name="T39" fmla="*/ 3 h 215"/>
                <a:gd name="T40" fmla="*/ 73 w 262"/>
                <a:gd name="T41" fmla="*/ 36 h 215"/>
                <a:gd name="T42" fmla="*/ 69 w 262"/>
                <a:gd name="T43" fmla="*/ 42 h 215"/>
                <a:gd name="T44" fmla="*/ 55 w 262"/>
                <a:gd name="T45" fmla="*/ 90 h 215"/>
                <a:gd name="T46" fmla="*/ 2 w 262"/>
                <a:gd name="T47" fmla="*/ 104 h 215"/>
                <a:gd name="T48" fmla="*/ 31 w 262"/>
                <a:gd name="T49" fmla="*/ 105 h 215"/>
                <a:gd name="T50" fmla="*/ 71 w 262"/>
                <a:gd name="T51" fmla="*/ 138 h 215"/>
                <a:gd name="T52" fmla="*/ 87 w 262"/>
                <a:gd name="T53" fmla="*/ 155 h 215"/>
                <a:gd name="T54" fmla="*/ 65 w 262"/>
                <a:gd name="T55" fmla="*/ 188 h 215"/>
                <a:gd name="T56" fmla="*/ 87 w 262"/>
                <a:gd name="T57" fmla="*/ 165 h 215"/>
                <a:gd name="T58" fmla="*/ 91 w 262"/>
                <a:gd name="T59" fmla="*/ 159 h 215"/>
                <a:gd name="T60" fmla="*/ 87 w 262"/>
                <a:gd name="T61" fmla="*/ 146 h 215"/>
                <a:gd name="T62" fmla="*/ 80 w 262"/>
                <a:gd name="T63" fmla="*/ 138 h 215"/>
                <a:gd name="T64" fmla="*/ 76 w 262"/>
                <a:gd name="T65" fmla="*/ 42 h 215"/>
                <a:gd name="T66" fmla="*/ 80 w 262"/>
                <a:gd name="T67" fmla="*/ 38 h 215"/>
                <a:gd name="T68" fmla="*/ 87 w 262"/>
                <a:gd name="T69" fmla="*/ 29 h 215"/>
                <a:gd name="T70" fmla="*/ 141 w 262"/>
                <a:gd name="T71" fmla="*/ 6 h 215"/>
                <a:gd name="T72" fmla="*/ 141 w 262"/>
                <a:gd name="T73" fmla="*/ 9 h 215"/>
                <a:gd name="T74" fmla="*/ 191 w 262"/>
                <a:gd name="T75" fmla="*/ 27 h 215"/>
                <a:gd name="T76" fmla="*/ 201 w 262"/>
                <a:gd name="T77" fmla="*/ 42 h 215"/>
                <a:gd name="T78" fmla="*/ 199 w 262"/>
                <a:gd name="T79" fmla="*/ 138 h 215"/>
                <a:gd name="T80" fmla="*/ 191 w 262"/>
                <a:gd name="T81" fmla="*/ 150 h 215"/>
                <a:gd name="T82" fmla="*/ 161 w 262"/>
                <a:gd name="T83" fmla="*/ 169 h 215"/>
                <a:gd name="T84" fmla="*/ 87 w 262"/>
                <a:gd name="T85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2" h="215">
                  <a:moveTo>
                    <a:pt x="156" y="177"/>
                  </a:moveTo>
                  <a:cubicBezTo>
                    <a:pt x="157" y="177"/>
                    <a:pt x="158" y="176"/>
                    <a:pt x="158" y="176"/>
                  </a:cubicBezTo>
                  <a:cubicBezTo>
                    <a:pt x="158" y="182"/>
                    <a:pt x="159" y="189"/>
                    <a:pt x="160" y="195"/>
                  </a:cubicBezTo>
                  <a:cubicBezTo>
                    <a:pt x="161" y="201"/>
                    <a:pt x="162" y="209"/>
                    <a:pt x="166" y="214"/>
                  </a:cubicBezTo>
                  <a:cubicBezTo>
                    <a:pt x="167" y="215"/>
                    <a:pt x="169" y="214"/>
                    <a:pt x="169" y="213"/>
                  </a:cubicBezTo>
                  <a:cubicBezTo>
                    <a:pt x="169" y="206"/>
                    <a:pt x="167" y="200"/>
                    <a:pt x="166" y="193"/>
                  </a:cubicBezTo>
                  <a:cubicBezTo>
                    <a:pt x="165" y="187"/>
                    <a:pt x="164" y="181"/>
                    <a:pt x="162" y="175"/>
                  </a:cubicBezTo>
                  <a:cubicBezTo>
                    <a:pt x="172" y="173"/>
                    <a:pt x="180" y="169"/>
                    <a:pt x="187" y="163"/>
                  </a:cubicBezTo>
                  <a:cubicBezTo>
                    <a:pt x="188" y="162"/>
                    <a:pt x="190" y="161"/>
                    <a:pt x="191" y="159"/>
                  </a:cubicBezTo>
                  <a:cubicBezTo>
                    <a:pt x="196" y="154"/>
                    <a:pt x="201" y="148"/>
                    <a:pt x="204" y="142"/>
                  </a:cubicBezTo>
                  <a:cubicBezTo>
                    <a:pt x="205" y="141"/>
                    <a:pt x="206" y="139"/>
                    <a:pt x="206" y="138"/>
                  </a:cubicBezTo>
                  <a:cubicBezTo>
                    <a:pt x="208" y="136"/>
                    <a:pt x="209" y="133"/>
                    <a:pt x="210" y="131"/>
                  </a:cubicBezTo>
                  <a:cubicBezTo>
                    <a:pt x="210" y="131"/>
                    <a:pt x="210" y="131"/>
                    <a:pt x="211" y="132"/>
                  </a:cubicBezTo>
                  <a:cubicBezTo>
                    <a:pt x="214" y="134"/>
                    <a:pt x="217" y="136"/>
                    <a:pt x="220" y="138"/>
                  </a:cubicBezTo>
                  <a:cubicBezTo>
                    <a:pt x="223" y="139"/>
                    <a:pt x="225" y="141"/>
                    <a:pt x="228" y="142"/>
                  </a:cubicBezTo>
                  <a:cubicBezTo>
                    <a:pt x="229" y="143"/>
                    <a:pt x="230" y="143"/>
                    <a:pt x="231" y="144"/>
                  </a:cubicBezTo>
                  <a:cubicBezTo>
                    <a:pt x="238" y="147"/>
                    <a:pt x="245" y="152"/>
                    <a:pt x="253" y="154"/>
                  </a:cubicBezTo>
                  <a:cubicBezTo>
                    <a:pt x="254" y="155"/>
                    <a:pt x="256" y="153"/>
                    <a:pt x="254" y="151"/>
                  </a:cubicBezTo>
                  <a:cubicBezTo>
                    <a:pt x="251" y="147"/>
                    <a:pt x="246" y="145"/>
                    <a:pt x="241" y="142"/>
                  </a:cubicBezTo>
                  <a:cubicBezTo>
                    <a:pt x="240" y="141"/>
                    <a:pt x="238" y="141"/>
                    <a:pt x="237" y="140"/>
                  </a:cubicBezTo>
                  <a:cubicBezTo>
                    <a:pt x="236" y="139"/>
                    <a:pt x="235" y="139"/>
                    <a:pt x="233" y="138"/>
                  </a:cubicBezTo>
                  <a:cubicBezTo>
                    <a:pt x="227" y="134"/>
                    <a:pt x="220" y="131"/>
                    <a:pt x="213" y="127"/>
                  </a:cubicBezTo>
                  <a:cubicBezTo>
                    <a:pt x="212" y="127"/>
                    <a:pt x="212" y="127"/>
                    <a:pt x="211" y="127"/>
                  </a:cubicBezTo>
                  <a:cubicBezTo>
                    <a:pt x="217" y="112"/>
                    <a:pt x="219" y="95"/>
                    <a:pt x="218" y="79"/>
                  </a:cubicBezTo>
                  <a:cubicBezTo>
                    <a:pt x="218" y="74"/>
                    <a:pt x="217" y="70"/>
                    <a:pt x="216" y="66"/>
                  </a:cubicBezTo>
                  <a:cubicBezTo>
                    <a:pt x="222" y="67"/>
                    <a:pt x="229" y="66"/>
                    <a:pt x="234" y="66"/>
                  </a:cubicBezTo>
                  <a:cubicBezTo>
                    <a:pt x="243" y="67"/>
                    <a:pt x="252" y="68"/>
                    <a:pt x="260" y="67"/>
                  </a:cubicBezTo>
                  <a:cubicBezTo>
                    <a:pt x="261" y="66"/>
                    <a:pt x="262" y="64"/>
                    <a:pt x="260" y="63"/>
                  </a:cubicBezTo>
                  <a:cubicBezTo>
                    <a:pt x="253" y="59"/>
                    <a:pt x="243" y="60"/>
                    <a:pt x="235" y="60"/>
                  </a:cubicBezTo>
                  <a:cubicBezTo>
                    <a:pt x="229" y="59"/>
                    <a:pt x="221" y="60"/>
                    <a:pt x="215" y="62"/>
                  </a:cubicBezTo>
                  <a:cubicBezTo>
                    <a:pt x="214" y="55"/>
                    <a:pt x="212" y="48"/>
                    <a:pt x="209" y="42"/>
                  </a:cubicBezTo>
                  <a:cubicBezTo>
                    <a:pt x="208" y="41"/>
                    <a:pt x="207" y="39"/>
                    <a:pt x="207" y="38"/>
                  </a:cubicBezTo>
                  <a:cubicBezTo>
                    <a:pt x="204" y="32"/>
                    <a:pt x="200" y="27"/>
                    <a:pt x="195" y="22"/>
                  </a:cubicBezTo>
                  <a:cubicBezTo>
                    <a:pt x="194" y="20"/>
                    <a:pt x="193" y="19"/>
                    <a:pt x="191" y="17"/>
                  </a:cubicBezTo>
                  <a:cubicBezTo>
                    <a:pt x="190" y="16"/>
                    <a:pt x="188" y="15"/>
                    <a:pt x="187" y="14"/>
                  </a:cubicBezTo>
                  <a:cubicBezTo>
                    <a:pt x="175" y="5"/>
                    <a:pt x="159" y="0"/>
                    <a:pt x="146" y="4"/>
                  </a:cubicBezTo>
                  <a:cubicBezTo>
                    <a:pt x="125" y="2"/>
                    <a:pt x="106" y="8"/>
                    <a:pt x="91" y="19"/>
                  </a:cubicBezTo>
                  <a:cubicBezTo>
                    <a:pt x="90" y="20"/>
                    <a:pt x="88" y="21"/>
                    <a:pt x="87" y="22"/>
                  </a:cubicBezTo>
                  <a:cubicBezTo>
                    <a:pt x="83" y="25"/>
                    <a:pt x="79" y="29"/>
                    <a:pt x="76" y="33"/>
                  </a:cubicBezTo>
                  <a:cubicBezTo>
                    <a:pt x="59" y="21"/>
                    <a:pt x="39" y="11"/>
                    <a:pt x="19" y="3"/>
                  </a:cubicBezTo>
                  <a:cubicBezTo>
                    <a:pt x="18" y="3"/>
                    <a:pt x="17" y="5"/>
                    <a:pt x="18" y="6"/>
                  </a:cubicBezTo>
                  <a:cubicBezTo>
                    <a:pt x="34" y="19"/>
                    <a:pt x="54" y="28"/>
                    <a:pt x="73" y="36"/>
                  </a:cubicBezTo>
                  <a:cubicBezTo>
                    <a:pt x="73" y="37"/>
                    <a:pt x="72" y="37"/>
                    <a:pt x="72" y="38"/>
                  </a:cubicBezTo>
                  <a:cubicBezTo>
                    <a:pt x="71" y="39"/>
                    <a:pt x="70" y="41"/>
                    <a:pt x="69" y="42"/>
                  </a:cubicBezTo>
                  <a:cubicBezTo>
                    <a:pt x="61" y="55"/>
                    <a:pt x="56" y="70"/>
                    <a:pt x="55" y="86"/>
                  </a:cubicBezTo>
                  <a:cubicBezTo>
                    <a:pt x="55" y="88"/>
                    <a:pt x="55" y="89"/>
                    <a:pt x="55" y="90"/>
                  </a:cubicBezTo>
                  <a:cubicBezTo>
                    <a:pt x="46" y="93"/>
                    <a:pt x="38" y="96"/>
                    <a:pt x="30" y="98"/>
                  </a:cubicBezTo>
                  <a:cubicBezTo>
                    <a:pt x="21" y="101"/>
                    <a:pt x="11" y="101"/>
                    <a:pt x="2" y="104"/>
                  </a:cubicBezTo>
                  <a:cubicBezTo>
                    <a:pt x="1" y="104"/>
                    <a:pt x="0" y="107"/>
                    <a:pt x="2" y="107"/>
                  </a:cubicBezTo>
                  <a:cubicBezTo>
                    <a:pt x="11" y="108"/>
                    <a:pt x="22" y="107"/>
                    <a:pt x="31" y="105"/>
                  </a:cubicBezTo>
                  <a:cubicBezTo>
                    <a:pt x="39" y="103"/>
                    <a:pt x="48" y="100"/>
                    <a:pt x="55" y="95"/>
                  </a:cubicBezTo>
                  <a:cubicBezTo>
                    <a:pt x="56" y="111"/>
                    <a:pt x="61" y="125"/>
                    <a:pt x="71" y="138"/>
                  </a:cubicBezTo>
                  <a:cubicBezTo>
                    <a:pt x="72" y="139"/>
                    <a:pt x="73" y="141"/>
                    <a:pt x="74" y="142"/>
                  </a:cubicBezTo>
                  <a:cubicBezTo>
                    <a:pt x="78" y="147"/>
                    <a:pt x="82" y="151"/>
                    <a:pt x="87" y="155"/>
                  </a:cubicBezTo>
                  <a:cubicBezTo>
                    <a:pt x="87" y="156"/>
                    <a:pt x="87" y="156"/>
                    <a:pt x="87" y="156"/>
                  </a:cubicBezTo>
                  <a:cubicBezTo>
                    <a:pt x="79" y="165"/>
                    <a:pt x="70" y="177"/>
                    <a:pt x="65" y="188"/>
                  </a:cubicBezTo>
                  <a:cubicBezTo>
                    <a:pt x="65" y="189"/>
                    <a:pt x="66" y="191"/>
                    <a:pt x="67" y="190"/>
                  </a:cubicBezTo>
                  <a:cubicBezTo>
                    <a:pt x="76" y="185"/>
                    <a:pt x="82" y="175"/>
                    <a:pt x="87" y="165"/>
                  </a:cubicBezTo>
                  <a:cubicBezTo>
                    <a:pt x="88" y="163"/>
                    <a:pt x="89" y="161"/>
                    <a:pt x="90" y="158"/>
                  </a:cubicBezTo>
                  <a:cubicBezTo>
                    <a:pt x="91" y="158"/>
                    <a:pt x="91" y="159"/>
                    <a:pt x="91" y="159"/>
                  </a:cubicBezTo>
                  <a:cubicBezTo>
                    <a:pt x="110" y="173"/>
                    <a:pt x="133" y="180"/>
                    <a:pt x="156" y="177"/>
                  </a:cubicBezTo>
                  <a:close/>
                  <a:moveTo>
                    <a:pt x="87" y="146"/>
                  </a:moveTo>
                  <a:cubicBezTo>
                    <a:pt x="86" y="144"/>
                    <a:pt x="85" y="143"/>
                    <a:pt x="84" y="142"/>
                  </a:cubicBezTo>
                  <a:cubicBezTo>
                    <a:pt x="82" y="141"/>
                    <a:pt x="81" y="139"/>
                    <a:pt x="80" y="138"/>
                  </a:cubicBezTo>
                  <a:cubicBezTo>
                    <a:pt x="69" y="124"/>
                    <a:pt x="62" y="107"/>
                    <a:pt x="62" y="90"/>
                  </a:cubicBezTo>
                  <a:cubicBezTo>
                    <a:pt x="61" y="72"/>
                    <a:pt x="67" y="55"/>
                    <a:pt x="76" y="42"/>
                  </a:cubicBezTo>
                  <a:cubicBezTo>
                    <a:pt x="77" y="41"/>
                    <a:pt x="78" y="40"/>
                    <a:pt x="79" y="38"/>
                  </a:cubicBez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2" y="34"/>
                    <a:pt x="85" y="32"/>
                    <a:pt x="87" y="29"/>
                  </a:cubicBezTo>
                  <a:cubicBezTo>
                    <a:pt x="88" y="28"/>
                    <a:pt x="90" y="27"/>
                    <a:pt x="91" y="26"/>
                  </a:cubicBezTo>
                  <a:cubicBezTo>
                    <a:pt x="105" y="15"/>
                    <a:pt x="123" y="8"/>
                    <a:pt x="141" y="6"/>
                  </a:cubicBezTo>
                  <a:cubicBezTo>
                    <a:pt x="141" y="6"/>
                    <a:pt x="140" y="6"/>
                    <a:pt x="140" y="7"/>
                  </a:cubicBezTo>
                  <a:cubicBezTo>
                    <a:pt x="139" y="7"/>
                    <a:pt x="139" y="9"/>
                    <a:pt x="141" y="9"/>
                  </a:cubicBezTo>
                  <a:cubicBezTo>
                    <a:pt x="160" y="4"/>
                    <a:pt x="175" y="11"/>
                    <a:pt x="187" y="22"/>
                  </a:cubicBezTo>
                  <a:cubicBezTo>
                    <a:pt x="188" y="24"/>
                    <a:pt x="190" y="25"/>
                    <a:pt x="191" y="27"/>
                  </a:cubicBezTo>
                  <a:cubicBezTo>
                    <a:pt x="194" y="30"/>
                    <a:pt x="197" y="34"/>
                    <a:pt x="199" y="38"/>
                  </a:cubicBezTo>
                  <a:cubicBezTo>
                    <a:pt x="200" y="39"/>
                    <a:pt x="200" y="41"/>
                    <a:pt x="201" y="42"/>
                  </a:cubicBezTo>
                  <a:cubicBezTo>
                    <a:pt x="207" y="55"/>
                    <a:pt x="211" y="69"/>
                    <a:pt x="212" y="82"/>
                  </a:cubicBezTo>
                  <a:cubicBezTo>
                    <a:pt x="213" y="100"/>
                    <a:pt x="209" y="121"/>
                    <a:pt x="199" y="138"/>
                  </a:cubicBezTo>
                  <a:cubicBezTo>
                    <a:pt x="199" y="139"/>
                    <a:pt x="198" y="141"/>
                    <a:pt x="197" y="142"/>
                  </a:cubicBezTo>
                  <a:cubicBezTo>
                    <a:pt x="195" y="145"/>
                    <a:pt x="193" y="147"/>
                    <a:pt x="191" y="150"/>
                  </a:cubicBezTo>
                  <a:cubicBezTo>
                    <a:pt x="190" y="151"/>
                    <a:pt x="188" y="153"/>
                    <a:pt x="187" y="154"/>
                  </a:cubicBezTo>
                  <a:cubicBezTo>
                    <a:pt x="180" y="161"/>
                    <a:pt x="171" y="166"/>
                    <a:pt x="161" y="169"/>
                  </a:cubicBezTo>
                  <a:cubicBezTo>
                    <a:pt x="136" y="176"/>
                    <a:pt x="110" y="166"/>
                    <a:pt x="91" y="149"/>
                  </a:cubicBezTo>
                  <a:cubicBezTo>
                    <a:pt x="90" y="148"/>
                    <a:pt x="88" y="147"/>
                    <a:pt x="87" y="14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7"/>
            <p:cNvSpPr>
              <a:spLocks/>
            </p:cNvSpPr>
            <p:nvPr/>
          </p:nvSpPr>
          <p:spPr bwMode="auto">
            <a:xfrm>
              <a:off x="2908300" y="1412876"/>
              <a:ext cx="52387" cy="130175"/>
            </a:xfrm>
            <a:custGeom>
              <a:avLst/>
              <a:gdLst>
                <a:gd name="T0" fmla="*/ 9 w 21"/>
                <a:gd name="T1" fmla="*/ 2 h 53"/>
                <a:gd name="T2" fmla="*/ 6 w 21"/>
                <a:gd name="T3" fmla="*/ 2 h 53"/>
                <a:gd name="T4" fmla="*/ 5 w 21"/>
                <a:gd name="T5" fmla="*/ 28 h 53"/>
                <a:gd name="T6" fmla="*/ 20 w 21"/>
                <a:gd name="T7" fmla="*/ 52 h 53"/>
                <a:gd name="T8" fmla="*/ 21 w 21"/>
                <a:gd name="T9" fmla="*/ 52 h 53"/>
                <a:gd name="T10" fmla="*/ 12 w 21"/>
                <a:gd name="T11" fmla="*/ 28 h 53"/>
                <a:gd name="T12" fmla="*/ 10 w 21"/>
                <a:gd name="T13" fmla="*/ 15 h 53"/>
                <a:gd name="T14" fmla="*/ 9 w 21"/>
                <a:gd name="T1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3">
                  <a:moveTo>
                    <a:pt x="9" y="2"/>
                  </a:moveTo>
                  <a:cubicBezTo>
                    <a:pt x="9" y="0"/>
                    <a:pt x="7" y="0"/>
                    <a:pt x="6" y="2"/>
                  </a:cubicBezTo>
                  <a:cubicBezTo>
                    <a:pt x="0" y="9"/>
                    <a:pt x="3" y="20"/>
                    <a:pt x="5" y="28"/>
                  </a:cubicBezTo>
                  <a:cubicBezTo>
                    <a:pt x="8" y="37"/>
                    <a:pt x="14" y="45"/>
                    <a:pt x="20" y="52"/>
                  </a:cubicBezTo>
                  <a:cubicBezTo>
                    <a:pt x="20" y="53"/>
                    <a:pt x="21" y="52"/>
                    <a:pt x="21" y="52"/>
                  </a:cubicBezTo>
                  <a:cubicBezTo>
                    <a:pt x="18" y="44"/>
                    <a:pt x="15" y="36"/>
                    <a:pt x="12" y="28"/>
                  </a:cubicBezTo>
                  <a:cubicBezTo>
                    <a:pt x="11" y="24"/>
                    <a:pt x="10" y="20"/>
                    <a:pt x="10" y="15"/>
                  </a:cubicBezTo>
                  <a:cubicBezTo>
                    <a:pt x="9" y="11"/>
                    <a:pt x="10" y="7"/>
                    <a:pt x="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1657559" y="3788812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12845" y="4445352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91585" y="3773683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46871" y="4430223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125611" y="3773683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80897" y="4430223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82445" y="3788812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637731" y="4445352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4492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96783" y="2814508"/>
            <a:ext cx="2575217" cy="2942347"/>
            <a:chOff x="2076450" y="2135188"/>
            <a:chExt cx="768350" cy="877888"/>
          </a:xfrm>
        </p:grpSpPr>
        <p:sp>
          <p:nvSpPr>
            <p:cNvPr id="10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91696" y="1724681"/>
            <a:ext cx="3390910" cy="2821561"/>
            <a:chOff x="4391696" y="1724681"/>
            <a:chExt cx="3390910" cy="2821561"/>
          </a:xfrm>
        </p:grpSpPr>
        <p:sp>
          <p:nvSpPr>
            <p:cNvPr id="22" name="任意多边形 21"/>
            <p:cNvSpPr/>
            <p:nvPr/>
          </p:nvSpPr>
          <p:spPr>
            <a:xfrm>
              <a:off x="4391696" y="3168203"/>
              <a:ext cx="2215166" cy="1378039"/>
            </a:xfrm>
            <a:custGeom>
              <a:avLst/>
              <a:gdLst>
                <a:gd name="connsiteX0" fmla="*/ 0 w 2215166"/>
                <a:gd name="connsiteY0" fmla="*/ 1378039 h 1378039"/>
                <a:gd name="connsiteX1" fmla="*/ 1751527 w 2215166"/>
                <a:gd name="connsiteY1" fmla="*/ 888642 h 1378039"/>
                <a:gd name="connsiteX2" fmla="*/ 2215166 w 2215166"/>
                <a:gd name="connsiteY2" fmla="*/ 0 h 1378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5166" h="1378039">
                  <a:moveTo>
                    <a:pt x="0" y="1378039"/>
                  </a:moveTo>
                  <a:cubicBezTo>
                    <a:pt x="691166" y="1248177"/>
                    <a:pt x="1382333" y="1118315"/>
                    <a:pt x="1751527" y="888642"/>
                  </a:cubicBezTo>
                  <a:cubicBezTo>
                    <a:pt x="2120721" y="658969"/>
                    <a:pt x="2167943" y="329484"/>
                    <a:pt x="2215166" y="0"/>
                  </a:cubicBezTo>
                </a:path>
              </a:pathLst>
            </a:custGeom>
            <a:noFill/>
            <a:ln>
              <a:solidFill>
                <a:srgbClr val="ECD2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0121991">
              <a:off x="6021147" y="1724681"/>
              <a:ext cx="1254779" cy="1457619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5548580" y="1959662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53059" y="1229216"/>
            <a:ext cx="5191670" cy="3342784"/>
            <a:chOff x="4353059" y="1229216"/>
            <a:chExt cx="5191670" cy="3342784"/>
          </a:xfrm>
        </p:grpSpPr>
        <p:sp>
          <p:nvSpPr>
            <p:cNvPr id="15" name="任意多边形 14"/>
            <p:cNvSpPr/>
            <p:nvPr/>
          </p:nvSpPr>
          <p:spPr>
            <a:xfrm>
              <a:off x="4353059" y="2936383"/>
              <a:ext cx="3490175" cy="1635617"/>
            </a:xfrm>
            <a:custGeom>
              <a:avLst/>
              <a:gdLst>
                <a:gd name="connsiteX0" fmla="*/ 0 w 3490175"/>
                <a:gd name="connsiteY0" fmla="*/ 1635617 h 1635617"/>
                <a:gd name="connsiteX1" fmla="*/ 2060620 w 3490175"/>
                <a:gd name="connsiteY1" fmla="*/ 1300766 h 1635617"/>
                <a:gd name="connsiteX2" fmla="*/ 3490175 w 3490175"/>
                <a:gd name="connsiteY2" fmla="*/ 0 h 1635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0175" h="1635617">
                  <a:moveTo>
                    <a:pt x="0" y="1635617"/>
                  </a:moveTo>
                  <a:cubicBezTo>
                    <a:pt x="739462" y="1604493"/>
                    <a:pt x="1478924" y="1573369"/>
                    <a:pt x="2060620" y="1300766"/>
                  </a:cubicBezTo>
                  <a:cubicBezTo>
                    <a:pt x="2642316" y="1028163"/>
                    <a:pt x="3066245" y="514081"/>
                    <a:pt x="3490175" y="0"/>
                  </a:cubicBezTo>
                </a:path>
              </a:pathLst>
            </a:custGeom>
            <a:noFill/>
            <a:ln>
              <a:solidFill>
                <a:srgbClr val="B5CD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82000">
              <a:off x="7616878" y="1229216"/>
              <a:ext cx="1621677" cy="1883827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7310703" y="1635222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78817" y="2533571"/>
            <a:ext cx="6601710" cy="2022152"/>
            <a:chOff x="4378817" y="2533571"/>
            <a:chExt cx="6601710" cy="2022152"/>
          </a:xfrm>
        </p:grpSpPr>
        <p:sp>
          <p:nvSpPr>
            <p:cNvPr id="17" name="任意多边形 16"/>
            <p:cNvSpPr/>
            <p:nvPr/>
          </p:nvSpPr>
          <p:spPr>
            <a:xfrm>
              <a:off x="4378817" y="3773501"/>
              <a:ext cx="4778062" cy="782222"/>
            </a:xfrm>
            <a:custGeom>
              <a:avLst/>
              <a:gdLst>
                <a:gd name="connsiteX0" fmla="*/ 0 w 4778062"/>
                <a:gd name="connsiteY0" fmla="*/ 759862 h 782222"/>
                <a:gd name="connsiteX1" fmla="*/ 1996225 w 4778062"/>
                <a:gd name="connsiteY1" fmla="*/ 9 h 782222"/>
                <a:gd name="connsiteX2" fmla="*/ 3503053 w 4778062"/>
                <a:gd name="connsiteY2" fmla="*/ 772741 h 782222"/>
                <a:gd name="connsiteX3" fmla="*/ 4778062 w 4778062"/>
                <a:gd name="connsiteY3" fmla="*/ 360617 h 78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062" h="782222">
                  <a:moveTo>
                    <a:pt x="0" y="759862"/>
                  </a:moveTo>
                  <a:cubicBezTo>
                    <a:pt x="706191" y="378862"/>
                    <a:pt x="1412383" y="-2137"/>
                    <a:pt x="1996225" y="9"/>
                  </a:cubicBezTo>
                  <a:cubicBezTo>
                    <a:pt x="2580067" y="2155"/>
                    <a:pt x="3039414" y="712640"/>
                    <a:pt x="3503053" y="772741"/>
                  </a:cubicBezTo>
                  <a:cubicBezTo>
                    <a:pt x="3966693" y="832842"/>
                    <a:pt x="4372377" y="596729"/>
                    <a:pt x="4778062" y="360617"/>
                  </a:cubicBezTo>
                </a:path>
              </a:pathLst>
            </a:custGeom>
            <a:noFill/>
            <a:ln>
              <a:solidFill>
                <a:srgbClr val="E3B3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21203">
              <a:off x="9060006" y="2533571"/>
              <a:ext cx="1621677" cy="1883827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8746501" y="2968776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81848" y="4168250"/>
            <a:ext cx="6729390" cy="1518717"/>
            <a:chOff x="4481848" y="4168250"/>
            <a:chExt cx="6729390" cy="1518717"/>
          </a:xfrm>
        </p:grpSpPr>
        <p:sp>
          <p:nvSpPr>
            <p:cNvPr id="24" name="任意多边形 23"/>
            <p:cNvSpPr/>
            <p:nvPr/>
          </p:nvSpPr>
          <p:spPr>
            <a:xfrm>
              <a:off x="4481848" y="4168250"/>
              <a:ext cx="4829577" cy="911567"/>
            </a:xfrm>
            <a:custGeom>
              <a:avLst/>
              <a:gdLst>
                <a:gd name="connsiteX0" fmla="*/ 0 w 4829577"/>
                <a:gd name="connsiteY0" fmla="*/ 377992 h 911567"/>
                <a:gd name="connsiteX1" fmla="*/ 1584101 w 4829577"/>
                <a:gd name="connsiteY1" fmla="*/ 455265 h 911567"/>
                <a:gd name="connsiteX2" fmla="*/ 3206839 w 4829577"/>
                <a:gd name="connsiteY2" fmla="*/ 4505 h 911567"/>
                <a:gd name="connsiteX3" fmla="*/ 4031087 w 4829577"/>
                <a:gd name="connsiteY3" fmla="*/ 777237 h 911567"/>
                <a:gd name="connsiteX4" fmla="*/ 4829577 w 4829577"/>
                <a:gd name="connsiteY4" fmla="*/ 906026 h 91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9577" h="911567">
                  <a:moveTo>
                    <a:pt x="0" y="377992"/>
                  </a:moveTo>
                  <a:cubicBezTo>
                    <a:pt x="524814" y="447752"/>
                    <a:pt x="1049628" y="517513"/>
                    <a:pt x="1584101" y="455265"/>
                  </a:cubicBezTo>
                  <a:cubicBezTo>
                    <a:pt x="2118574" y="393017"/>
                    <a:pt x="2799008" y="-49157"/>
                    <a:pt x="3206839" y="4505"/>
                  </a:cubicBezTo>
                  <a:cubicBezTo>
                    <a:pt x="3614670" y="58167"/>
                    <a:pt x="3760631" y="626984"/>
                    <a:pt x="4031087" y="777237"/>
                  </a:cubicBezTo>
                  <a:cubicBezTo>
                    <a:pt x="4301543" y="927490"/>
                    <a:pt x="4565560" y="916758"/>
                    <a:pt x="4829577" y="906026"/>
                  </a:cubicBezTo>
                </a:path>
              </a:pathLst>
            </a:custGeom>
            <a:noFill/>
            <a:ln>
              <a:solidFill>
                <a:srgbClr val="C6C6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3731204">
              <a:off x="9466836" y="4330768"/>
              <a:ext cx="1254779" cy="1457619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8977212" y="4541208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51837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2202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4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8139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699248" y="507149"/>
            <a:ext cx="2689935" cy="5530224"/>
            <a:chOff x="6699248" y="507149"/>
            <a:chExt cx="2689935" cy="553022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78" t="14186" r="573" b="6086"/>
            <a:stretch>
              <a:fillRect/>
            </a:stretch>
          </p:blipFill>
          <p:spPr>
            <a:xfrm>
              <a:off x="7724857" y="2575684"/>
              <a:ext cx="1664326" cy="1782940"/>
            </a:xfrm>
            <a:custGeom>
              <a:avLst/>
              <a:gdLst>
                <a:gd name="connsiteX0" fmla="*/ 723684 w 1664326"/>
                <a:gd name="connsiteY0" fmla="*/ 91 h 1782940"/>
                <a:gd name="connsiteX1" fmla="*/ 1432022 w 1664326"/>
                <a:gd name="connsiteY1" fmla="*/ 90243 h 1782940"/>
                <a:gd name="connsiteX2" fmla="*/ 1638084 w 1664326"/>
                <a:gd name="connsiteY2" fmla="*/ 128879 h 1782940"/>
                <a:gd name="connsiteX3" fmla="*/ 916867 w 1664326"/>
                <a:gd name="connsiteY3" fmla="*/ 862975 h 1782940"/>
                <a:gd name="connsiteX4" fmla="*/ 272923 w 1664326"/>
                <a:gd name="connsiteY4" fmla="*/ 1545555 h 1782940"/>
                <a:gd name="connsiteX5" fmla="*/ 28225 w 1664326"/>
                <a:gd name="connsiteY5" fmla="*/ 1777375 h 1782940"/>
                <a:gd name="connsiteX6" fmla="*/ 28225 w 1664326"/>
                <a:gd name="connsiteY6" fmla="*/ 1648586 h 1782940"/>
                <a:gd name="connsiteX7" fmla="*/ 234287 w 1664326"/>
                <a:gd name="connsiteY7" fmla="*/ 1004643 h 1782940"/>
                <a:gd name="connsiteX8" fmla="*/ 556258 w 1664326"/>
                <a:gd name="connsiteY8" fmla="*/ 283426 h 1782940"/>
                <a:gd name="connsiteX9" fmla="*/ 646411 w 1664326"/>
                <a:gd name="connsiteY9" fmla="*/ 77364 h 1782940"/>
                <a:gd name="connsiteX10" fmla="*/ 723684 w 1664326"/>
                <a:gd name="connsiteY10" fmla="*/ 91 h 178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4326" h="1782940">
                  <a:moveTo>
                    <a:pt x="723684" y="91"/>
                  </a:moveTo>
                  <a:cubicBezTo>
                    <a:pt x="854619" y="2237"/>
                    <a:pt x="1279622" y="68778"/>
                    <a:pt x="1432022" y="90243"/>
                  </a:cubicBezTo>
                  <a:cubicBezTo>
                    <a:pt x="1584422" y="111708"/>
                    <a:pt x="1723943" y="90"/>
                    <a:pt x="1638084" y="128879"/>
                  </a:cubicBezTo>
                  <a:cubicBezTo>
                    <a:pt x="1552225" y="257668"/>
                    <a:pt x="1144394" y="626862"/>
                    <a:pt x="916867" y="862975"/>
                  </a:cubicBezTo>
                  <a:cubicBezTo>
                    <a:pt x="689340" y="1099088"/>
                    <a:pt x="421030" y="1393155"/>
                    <a:pt x="272923" y="1545555"/>
                  </a:cubicBezTo>
                  <a:cubicBezTo>
                    <a:pt x="124816" y="1697955"/>
                    <a:pt x="69008" y="1760203"/>
                    <a:pt x="28225" y="1777375"/>
                  </a:cubicBezTo>
                  <a:cubicBezTo>
                    <a:pt x="-12558" y="1794547"/>
                    <a:pt x="-6119" y="1777375"/>
                    <a:pt x="28225" y="1648586"/>
                  </a:cubicBezTo>
                  <a:cubicBezTo>
                    <a:pt x="62569" y="1519797"/>
                    <a:pt x="146282" y="1232170"/>
                    <a:pt x="234287" y="1004643"/>
                  </a:cubicBezTo>
                  <a:cubicBezTo>
                    <a:pt x="322292" y="777116"/>
                    <a:pt x="487571" y="437972"/>
                    <a:pt x="556258" y="283426"/>
                  </a:cubicBezTo>
                  <a:cubicBezTo>
                    <a:pt x="624945" y="128880"/>
                    <a:pt x="620653" y="120294"/>
                    <a:pt x="646411" y="77364"/>
                  </a:cubicBezTo>
                  <a:cubicBezTo>
                    <a:pt x="672169" y="34434"/>
                    <a:pt x="592749" y="-2055"/>
                    <a:pt x="723684" y="91"/>
                  </a:cubicBezTo>
                  <a:close/>
                </a:path>
              </a:pathLst>
            </a:custGeom>
          </p:spPr>
        </p:pic>
        <p:grpSp>
          <p:nvGrpSpPr>
            <p:cNvPr id="13" name="组合 12"/>
            <p:cNvGrpSpPr/>
            <p:nvPr/>
          </p:nvGrpSpPr>
          <p:grpSpPr>
            <a:xfrm rot="2352544">
              <a:off x="6699248" y="507149"/>
              <a:ext cx="2512916" cy="5530224"/>
              <a:chOff x="6843713" y="2106613"/>
              <a:chExt cx="442912" cy="974725"/>
            </a:xfrm>
          </p:grpSpPr>
          <p:sp>
            <p:nvSpPr>
              <p:cNvPr id="14" name="Freeform 225"/>
              <p:cNvSpPr>
                <a:spLocks noEditPoints="1"/>
              </p:cNvSpPr>
              <p:nvPr/>
            </p:nvSpPr>
            <p:spPr bwMode="auto">
              <a:xfrm>
                <a:off x="7029450" y="2349501"/>
                <a:ext cx="179387" cy="457200"/>
              </a:xfrm>
              <a:custGeom>
                <a:avLst/>
                <a:gdLst>
                  <a:gd name="T0" fmla="*/ 68 w 73"/>
                  <a:gd name="T1" fmla="*/ 0 h 187"/>
                  <a:gd name="T2" fmla="*/ 53 w 73"/>
                  <a:gd name="T3" fmla="*/ 5 h 187"/>
                  <a:gd name="T4" fmla="*/ 44 w 73"/>
                  <a:gd name="T5" fmla="*/ 9 h 187"/>
                  <a:gd name="T6" fmla="*/ 2 w 73"/>
                  <a:gd name="T7" fmla="*/ 36 h 187"/>
                  <a:gd name="T8" fmla="*/ 0 w 73"/>
                  <a:gd name="T9" fmla="*/ 40 h 187"/>
                  <a:gd name="T10" fmla="*/ 19 w 73"/>
                  <a:gd name="T11" fmla="*/ 105 h 187"/>
                  <a:gd name="T12" fmla="*/ 20 w 73"/>
                  <a:gd name="T13" fmla="*/ 109 h 187"/>
                  <a:gd name="T14" fmla="*/ 53 w 73"/>
                  <a:gd name="T15" fmla="*/ 184 h 187"/>
                  <a:gd name="T16" fmla="*/ 59 w 73"/>
                  <a:gd name="T17" fmla="*/ 182 h 187"/>
                  <a:gd name="T18" fmla="*/ 67 w 73"/>
                  <a:gd name="T19" fmla="*/ 109 h 187"/>
                  <a:gd name="T20" fmla="*/ 67 w 73"/>
                  <a:gd name="T21" fmla="*/ 105 h 187"/>
                  <a:gd name="T22" fmla="*/ 68 w 73"/>
                  <a:gd name="T23" fmla="*/ 92 h 187"/>
                  <a:gd name="T24" fmla="*/ 69 w 73"/>
                  <a:gd name="T25" fmla="*/ 9 h 187"/>
                  <a:gd name="T26" fmla="*/ 69 w 73"/>
                  <a:gd name="T27" fmla="*/ 5 h 187"/>
                  <a:gd name="T28" fmla="*/ 69 w 73"/>
                  <a:gd name="T29" fmla="*/ 3 h 187"/>
                  <a:gd name="T30" fmla="*/ 68 w 73"/>
                  <a:gd name="T31" fmla="*/ 0 h 187"/>
                  <a:gd name="T32" fmla="*/ 67 w 73"/>
                  <a:gd name="T33" fmla="*/ 5 h 187"/>
                  <a:gd name="T34" fmla="*/ 66 w 73"/>
                  <a:gd name="T35" fmla="*/ 9 h 187"/>
                  <a:gd name="T36" fmla="*/ 60 w 73"/>
                  <a:gd name="T37" fmla="*/ 91 h 187"/>
                  <a:gd name="T38" fmla="*/ 59 w 73"/>
                  <a:gd name="T39" fmla="*/ 105 h 187"/>
                  <a:gd name="T40" fmla="*/ 58 w 73"/>
                  <a:gd name="T41" fmla="*/ 109 h 187"/>
                  <a:gd name="T42" fmla="*/ 53 w 73"/>
                  <a:gd name="T43" fmla="*/ 171 h 187"/>
                  <a:gd name="T44" fmla="*/ 27 w 73"/>
                  <a:gd name="T45" fmla="*/ 109 h 187"/>
                  <a:gd name="T46" fmla="*/ 26 w 73"/>
                  <a:gd name="T47" fmla="*/ 105 h 187"/>
                  <a:gd name="T48" fmla="*/ 15 w 73"/>
                  <a:gd name="T49" fmla="*/ 65 h 187"/>
                  <a:gd name="T50" fmla="*/ 14 w 73"/>
                  <a:gd name="T51" fmla="*/ 37 h 187"/>
                  <a:gd name="T52" fmla="*/ 55 w 73"/>
                  <a:gd name="T53" fmla="*/ 9 h 187"/>
                  <a:gd name="T54" fmla="*/ 64 w 73"/>
                  <a:gd name="T55" fmla="*/ 5 h 187"/>
                  <a:gd name="T56" fmla="*/ 67 w 73"/>
                  <a:gd name="T57" fmla="*/ 4 h 187"/>
                  <a:gd name="T58" fmla="*/ 67 w 73"/>
                  <a:gd name="T59" fmla="*/ 5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3" h="187">
                    <a:moveTo>
                      <a:pt x="68" y="0"/>
                    </a:moveTo>
                    <a:cubicBezTo>
                      <a:pt x="62" y="1"/>
                      <a:pt x="57" y="3"/>
                      <a:pt x="53" y="5"/>
                    </a:cubicBezTo>
                    <a:cubicBezTo>
                      <a:pt x="50" y="6"/>
                      <a:pt x="47" y="8"/>
                      <a:pt x="44" y="9"/>
                    </a:cubicBezTo>
                    <a:cubicBezTo>
                      <a:pt x="30" y="16"/>
                      <a:pt x="17" y="27"/>
                      <a:pt x="2" y="36"/>
                    </a:cubicBezTo>
                    <a:cubicBezTo>
                      <a:pt x="0" y="37"/>
                      <a:pt x="0" y="38"/>
                      <a:pt x="0" y="40"/>
                    </a:cubicBezTo>
                    <a:cubicBezTo>
                      <a:pt x="8" y="62"/>
                      <a:pt x="13" y="84"/>
                      <a:pt x="19" y="105"/>
                    </a:cubicBezTo>
                    <a:cubicBezTo>
                      <a:pt x="20" y="106"/>
                      <a:pt x="20" y="108"/>
                      <a:pt x="20" y="109"/>
                    </a:cubicBezTo>
                    <a:cubicBezTo>
                      <a:pt x="28" y="135"/>
                      <a:pt x="37" y="161"/>
                      <a:pt x="53" y="184"/>
                    </a:cubicBezTo>
                    <a:cubicBezTo>
                      <a:pt x="55" y="187"/>
                      <a:pt x="59" y="184"/>
                      <a:pt x="59" y="182"/>
                    </a:cubicBezTo>
                    <a:cubicBezTo>
                      <a:pt x="63" y="158"/>
                      <a:pt x="65" y="133"/>
                      <a:pt x="67" y="109"/>
                    </a:cubicBezTo>
                    <a:cubicBezTo>
                      <a:pt x="67" y="108"/>
                      <a:pt x="67" y="106"/>
                      <a:pt x="67" y="105"/>
                    </a:cubicBezTo>
                    <a:cubicBezTo>
                      <a:pt x="67" y="101"/>
                      <a:pt x="68" y="96"/>
                      <a:pt x="68" y="92"/>
                    </a:cubicBezTo>
                    <a:cubicBezTo>
                      <a:pt x="70" y="65"/>
                      <a:pt x="73" y="36"/>
                      <a:pt x="69" y="9"/>
                    </a:cubicBezTo>
                    <a:cubicBezTo>
                      <a:pt x="69" y="8"/>
                      <a:pt x="69" y="6"/>
                      <a:pt x="69" y="5"/>
                    </a:cubicBezTo>
                    <a:cubicBezTo>
                      <a:pt x="69" y="4"/>
                      <a:pt x="69" y="4"/>
                      <a:pt x="69" y="3"/>
                    </a:cubicBezTo>
                    <a:cubicBezTo>
                      <a:pt x="70" y="3"/>
                      <a:pt x="69" y="0"/>
                      <a:pt x="68" y="0"/>
                    </a:cubicBezTo>
                    <a:close/>
                    <a:moveTo>
                      <a:pt x="67" y="5"/>
                    </a:moveTo>
                    <a:cubicBezTo>
                      <a:pt x="67" y="6"/>
                      <a:pt x="66" y="8"/>
                      <a:pt x="66" y="9"/>
                    </a:cubicBezTo>
                    <a:cubicBezTo>
                      <a:pt x="62" y="36"/>
                      <a:pt x="62" y="64"/>
                      <a:pt x="60" y="91"/>
                    </a:cubicBezTo>
                    <a:cubicBezTo>
                      <a:pt x="60" y="96"/>
                      <a:pt x="59" y="100"/>
                      <a:pt x="59" y="105"/>
                    </a:cubicBezTo>
                    <a:cubicBezTo>
                      <a:pt x="59" y="106"/>
                      <a:pt x="58" y="108"/>
                      <a:pt x="58" y="109"/>
                    </a:cubicBezTo>
                    <a:cubicBezTo>
                      <a:pt x="56" y="130"/>
                      <a:pt x="54" y="150"/>
                      <a:pt x="53" y="171"/>
                    </a:cubicBezTo>
                    <a:cubicBezTo>
                      <a:pt x="41" y="152"/>
                      <a:pt x="33" y="131"/>
                      <a:pt x="27" y="109"/>
                    </a:cubicBezTo>
                    <a:cubicBezTo>
                      <a:pt x="27" y="108"/>
                      <a:pt x="26" y="106"/>
                      <a:pt x="26" y="105"/>
                    </a:cubicBezTo>
                    <a:cubicBezTo>
                      <a:pt x="22" y="92"/>
                      <a:pt x="19" y="78"/>
                      <a:pt x="15" y="65"/>
                    </a:cubicBezTo>
                    <a:cubicBezTo>
                      <a:pt x="13" y="58"/>
                      <a:pt x="5" y="43"/>
                      <a:pt x="14" y="37"/>
                    </a:cubicBezTo>
                    <a:cubicBezTo>
                      <a:pt x="28" y="27"/>
                      <a:pt x="41" y="17"/>
                      <a:pt x="55" y="9"/>
                    </a:cubicBezTo>
                    <a:cubicBezTo>
                      <a:pt x="58" y="8"/>
                      <a:pt x="61" y="6"/>
                      <a:pt x="64" y="5"/>
                    </a:cubicBezTo>
                    <a:cubicBezTo>
                      <a:pt x="65" y="5"/>
                      <a:pt x="66" y="4"/>
                      <a:pt x="67" y="4"/>
                    </a:cubicBezTo>
                    <a:cubicBezTo>
                      <a:pt x="67" y="4"/>
                      <a:pt x="67" y="5"/>
                      <a:pt x="67" y="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26"/>
              <p:cNvSpPr>
                <a:spLocks/>
              </p:cNvSpPr>
              <p:nvPr/>
            </p:nvSpPr>
            <p:spPr bwMode="auto">
              <a:xfrm>
                <a:off x="6843713" y="2176463"/>
                <a:ext cx="442912" cy="904875"/>
              </a:xfrm>
              <a:custGeom>
                <a:avLst/>
                <a:gdLst>
                  <a:gd name="T0" fmla="*/ 168 w 181"/>
                  <a:gd name="T1" fmla="*/ 8 h 369"/>
                  <a:gd name="T2" fmla="*/ 157 w 181"/>
                  <a:gd name="T3" fmla="*/ 18 h 369"/>
                  <a:gd name="T4" fmla="*/ 164 w 181"/>
                  <a:gd name="T5" fmla="*/ 16 h 369"/>
                  <a:gd name="T6" fmla="*/ 176 w 181"/>
                  <a:gd name="T7" fmla="*/ 10 h 369"/>
                  <a:gd name="T8" fmla="*/ 168 w 181"/>
                  <a:gd name="T9" fmla="*/ 119 h 369"/>
                  <a:gd name="T10" fmla="*/ 160 w 181"/>
                  <a:gd name="T11" fmla="*/ 179 h 369"/>
                  <a:gd name="T12" fmla="*/ 155 w 181"/>
                  <a:gd name="T13" fmla="*/ 279 h 369"/>
                  <a:gd name="T14" fmla="*/ 129 w 181"/>
                  <a:gd name="T15" fmla="*/ 335 h 369"/>
                  <a:gd name="T16" fmla="*/ 141 w 181"/>
                  <a:gd name="T17" fmla="*/ 325 h 369"/>
                  <a:gd name="T18" fmla="*/ 125 w 181"/>
                  <a:gd name="T19" fmla="*/ 329 h 369"/>
                  <a:gd name="T20" fmla="*/ 122 w 181"/>
                  <a:gd name="T21" fmla="*/ 288 h 369"/>
                  <a:gd name="T22" fmla="*/ 104 w 181"/>
                  <a:gd name="T23" fmla="*/ 275 h 369"/>
                  <a:gd name="T24" fmla="*/ 108 w 181"/>
                  <a:gd name="T25" fmla="*/ 248 h 369"/>
                  <a:gd name="T26" fmla="*/ 80 w 181"/>
                  <a:gd name="T27" fmla="*/ 223 h 369"/>
                  <a:gd name="T28" fmla="*/ 89 w 181"/>
                  <a:gd name="T29" fmla="*/ 213 h 369"/>
                  <a:gd name="T30" fmla="*/ 89 w 181"/>
                  <a:gd name="T31" fmla="*/ 211 h 369"/>
                  <a:gd name="T32" fmla="*/ 89 w 181"/>
                  <a:gd name="T33" fmla="*/ 211 h 369"/>
                  <a:gd name="T34" fmla="*/ 88 w 181"/>
                  <a:gd name="T35" fmla="*/ 211 h 369"/>
                  <a:gd name="T36" fmla="*/ 76 w 181"/>
                  <a:gd name="T37" fmla="*/ 217 h 369"/>
                  <a:gd name="T38" fmla="*/ 61 w 181"/>
                  <a:gd name="T39" fmla="*/ 184 h 369"/>
                  <a:gd name="T40" fmla="*/ 70 w 181"/>
                  <a:gd name="T41" fmla="*/ 179 h 369"/>
                  <a:gd name="T42" fmla="*/ 74 w 181"/>
                  <a:gd name="T43" fmla="*/ 172 h 369"/>
                  <a:gd name="T44" fmla="*/ 63 w 181"/>
                  <a:gd name="T45" fmla="*/ 179 h 369"/>
                  <a:gd name="T46" fmla="*/ 56 w 181"/>
                  <a:gd name="T47" fmla="*/ 175 h 369"/>
                  <a:gd name="T48" fmla="*/ 39 w 181"/>
                  <a:gd name="T49" fmla="*/ 140 h 369"/>
                  <a:gd name="T50" fmla="*/ 53 w 181"/>
                  <a:gd name="T51" fmla="*/ 125 h 369"/>
                  <a:gd name="T52" fmla="*/ 25 w 181"/>
                  <a:gd name="T53" fmla="*/ 112 h 369"/>
                  <a:gd name="T54" fmla="*/ 41 w 181"/>
                  <a:gd name="T55" fmla="*/ 95 h 369"/>
                  <a:gd name="T56" fmla="*/ 42 w 181"/>
                  <a:gd name="T57" fmla="*/ 75 h 369"/>
                  <a:gd name="T58" fmla="*/ 68 w 181"/>
                  <a:gd name="T59" fmla="*/ 65 h 369"/>
                  <a:gd name="T60" fmla="*/ 75 w 181"/>
                  <a:gd name="T61" fmla="*/ 54 h 369"/>
                  <a:gd name="T62" fmla="*/ 17 w 181"/>
                  <a:gd name="T63" fmla="*/ 72 h 369"/>
                  <a:gd name="T64" fmla="*/ 22 w 181"/>
                  <a:gd name="T65" fmla="*/ 123 h 369"/>
                  <a:gd name="T66" fmla="*/ 64 w 181"/>
                  <a:gd name="T67" fmla="*/ 204 h 369"/>
                  <a:gd name="T68" fmla="*/ 73 w 181"/>
                  <a:gd name="T69" fmla="*/ 224 h 369"/>
                  <a:gd name="T70" fmla="*/ 99 w 181"/>
                  <a:gd name="T71" fmla="*/ 279 h 369"/>
                  <a:gd name="T72" fmla="*/ 106 w 181"/>
                  <a:gd name="T73" fmla="*/ 302 h 369"/>
                  <a:gd name="T74" fmla="*/ 121 w 181"/>
                  <a:gd name="T75" fmla="*/ 332 h 369"/>
                  <a:gd name="T76" fmla="*/ 143 w 181"/>
                  <a:gd name="T77" fmla="*/ 367 h 369"/>
                  <a:gd name="T78" fmla="*/ 160 w 181"/>
                  <a:gd name="T79" fmla="*/ 275 h 369"/>
                  <a:gd name="T80" fmla="*/ 163 w 181"/>
                  <a:gd name="T81" fmla="*/ 175 h 369"/>
                  <a:gd name="T82" fmla="*/ 177 w 181"/>
                  <a:gd name="T83" fmla="*/ 79 h 369"/>
                  <a:gd name="T84" fmla="*/ 176 w 181"/>
                  <a:gd name="T85" fmla="*/ 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1" h="369">
                    <a:moveTo>
                      <a:pt x="176" y="2"/>
                    </a:moveTo>
                    <a:cubicBezTo>
                      <a:pt x="176" y="2"/>
                      <a:pt x="176" y="3"/>
                      <a:pt x="176" y="3"/>
                    </a:cubicBezTo>
                    <a:cubicBezTo>
                      <a:pt x="174" y="3"/>
                      <a:pt x="169" y="6"/>
                      <a:pt x="168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7" y="10"/>
                      <a:pt x="166" y="12"/>
                      <a:pt x="164" y="13"/>
                    </a:cubicBezTo>
                    <a:cubicBezTo>
                      <a:pt x="162" y="15"/>
                      <a:pt x="159" y="17"/>
                      <a:pt x="157" y="18"/>
                    </a:cubicBezTo>
                    <a:cubicBezTo>
                      <a:pt x="150" y="23"/>
                      <a:pt x="143" y="27"/>
                      <a:pt x="135" y="29"/>
                    </a:cubicBezTo>
                    <a:cubicBezTo>
                      <a:pt x="134" y="29"/>
                      <a:pt x="134" y="30"/>
                      <a:pt x="135" y="30"/>
                    </a:cubicBezTo>
                    <a:cubicBezTo>
                      <a:pt x="145" y="27"/>
                      <a:pt x="155" y="22"/>
                      <a:pt x="164" y="16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5" y="15"/>
                      <a:pt x="167" y="15"/>
                      <a:pt x="168" y="14"/>
                    </a:cubicBezTo>
                    <a:cubicBezTo>
                      <a:pt x="171" y="13"/>
                      <a:pt x="174" y="12"/>
                      <a:pt x="176" y="10"/>
                    </a:cubicBezTo>
                    <a:cubicBezTo>
                      <a:pt x="177" y="32"/>
                      <a:pt x="176" y="54"/>
                      <a:pt x="174" y="75"/>
                    </a:cubicBezTo>
                    <a:cubicBezTo>
                      <a:pt x="174" y="76"/>
                      <a:pt x="174" y="78"/>
                      <a:pt x="173" y="79"/>
                    </a:cubicBezTo>
                    <a:cubicBezTo>
                      <a:pt x="172" y="92"/>
                      <a:pt x="170" y="106"/>
                      <a:pt x="168" y="119"/>
                    </a:cubicBezTo>
                    <a:cubicBezTo>
                      <a:pt x="167" y="128"/>
                      <a:pt x="165" y="137"/>
                      <a:pt x="164" y="146"/>
                    </a:cubicBezTo>
                    <a:cubicBezTo>
                      <a:pt x="163" y="155"/>
                      <a:pt x="161" y="165"/>
                      <a:pt x="160" y="175"/>
                    </a:cubicBezTo>
                    <a:cubicBezTo>
                      <a:pt x="160" y="176"/>
                      <a:pt x="160" y="178"/>
                      <a:pt x="160" y="179"/>
                    </a:cubicBezTo>
                    <a:cubicBezTo>
                      <a:pt x="159" y="187"/>
                      <a:pt x="158" y="195"/>
                      <a:pt x="157" y="202"/>
                    </a:cubicBezTo>
                    <a:cubicBezTo>
                      <a:pt x="156" y="227"/>
                      <a:pt x="156" y="251"/>
                      <a:pt x="155" y="275"/>
                    </a:cubicBezTo>
                    <a:cubicBezTo>
                      <a:pt x="155" y="276"/>
                      <a:pt x="155" y="278"/>
                      <a:pt x="155" y="279"/>
                    </a:cubicBezTo>
                    <a:cubicBezTo>
                      <a:pt x="155" y="281"/>
                      <a:pt x="155" y="284"/>
                      <a:pt x="155" y="286"/>
                    </a:cubicBezTo>
                    <a:cubicBezTo>
                      <a:pt x="155" y="300"/>
                      <a:pt x="153" y="314"/>
                      <a:pt x="152" y="327"/>
                    </a:cubicBezTo>
                    <a:cubicBezTo>
                      <a:pt x="147" y="362"/>
                      <a:pt x="141" y="360"/>
                      <a:pt x="129" y="335"/>
                    </a:cubicBezTo>
                    <a:cubicBezTo>
                      <a:pt x="130" y="335"/>
                      <a:pt x="131" y="335"/>
                      <a:pt x="132" y="335"/>
                    </a:cubicBezTo>
                    <a:cubicBezTo>
                      <a:pt x="136" y="334"/>
                      <a:pt x="140" y="332"/>
                      <a:pt x="143" y="330"/>
                    </a:cubicBezTo>
                    <a:cubicBezTo>
                      <a:pt x="146" y="328"/>
                      <a:pt x="144" y="324"/>
                      <a:pt x="141" y="325"/>
                    </a:cubicBezTo>
                    <a:cubicBezTo>
                      <a:pt x="137" y="326"/>
                      <a:pt x="133" y="327"/>
                      <a:pt x="130" y="328"/>
                    </a:cubicBezTo>
                    <a:cubicBezTo>
                      <a:pt x="128" y="328"/>
                      <a:pt x="127" y="329"/>
                      <a:pt x="126" y="330"/>
                    </a:cubicBezTo>
                    <a:cubicBezTo>
                      <a:pt x="126" y="329"/>
                      <a:pt x="126" y="329"/>
                      <a:pt x="125" y="329"/>
                    </a:cubicBezTo>
                    <a:cubicBezTo>
                      <a:pt x="121" y="319"/>
                      <a:pt x="117" y="309"/>
                      <a:pt x="113" y="299"/>
                    </a:cubicBezTo>
                    <a:cubicBezTo>
                      <a:pt x="116" y="296"/>
                      <a:pt x="120" y="293"/>
                      <a:pt x="123" y="290"/>
                    </a:cubicBezTo>
                    <a:cubicBezTo>
                      <a:pt x="124" y="289"/>
                      <a:pt x="123" y="288"/>
                      <a:pt x="122" y="288"/>
                    </a:cubicBezTo>
                    <a:cubicBezTo>
                      <a:pt x="119" y="291"/>
                      <a:pt x="115" y="293"/>
                      <a:pt x="112" y="296"/>
                    </a:cubicBezTo>
                    <a:cubicBezTo>
                      <a:pt x="109" y="290"/>
                      <a:pt x="107" y="285"/>
                      <a:pt x="105" y="279"/>
                    </a:cubicBezTo>
                    <a:cubicBezTo>
                      <a:pt x="105" y="278"/>
                      <a:pt x="104" y="276"/>
                      <a:pt x="104" y="275"/>
                    </a:cubicBezTo>
                    <a:cubicBezTo>
                      <a:pt x="102" y="270"/>
                      <a:pt x="100" y="265"/>
                      <a:pt x="97" y="260"/>
                    </a:cubicBezTo>
                    <a:cubicBezTo>
                      <a:pt x="102" y="258"/>
                      <a:pt x="106" y="253"/>
                      <a:pt x="109" y="249"/>
                    </a:cubicBezTo>
                    <a:cubicBezTo>
                      <a:pt x="110" y="248"/>
                      <a:pt x="109" y="247"/>
                      <a:pt x="108" y="248"/>
                    </a:cubicBezTo>
                    <a:cubicBezTo>
                      <a:pt x="104" y="250"/>
                      <a:pt x="99" y="253"/>
                      <a:pt x="96" y="257"/>
                    </a:cubicBezTo>
                    <a:cubicBezTo>
                      <a:pt x="95" y="255"/>
                      <a:pt x="94" y="252"/>
                      <a:pt x="93" y="250"/>
                    </a:cubicBezTo>
                    <a:cubicBezTo>
                      <a:pt x="88" y="241"/>
                      <a:pt x="84" y="232"/>
                      <a:pt x="80" y="223"/>
                    </a:cubicBezTo>
                    <a:cubicBezTo>
                      <a:pt x="81" y="222"/>
                      <a:pt x="83" y="220"/>
                      <a:pt x="84" y="219"/>
                    </a:cubicBezTo>
                    <a:cubicBezTo>
                      <a:pt x="85" y="218"/>
                      <a:pt x="87" y="216"/>
                      <a:pt x="88" y="215"/>
                    </a:cubicBezTo>
                    <a:cubicBezTo>
                      <a:pt x="88" y="214"/>
                      <a:pt x="89" y="213"/>
                      <a:pt x="89" y="213"/>
                    </a:cubicBezTo>
                    <a:cubicBezTo>
                      <a:pt x="89" y="212"/>
                      <a:pt x="89" y="211"/>
                      <a:pt x="89" y="212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8" y="211"/>
                      <a:pt x="88" y="211"/>
                      <a:pt x="88" y="211"/>
                    </a:cubicBezTo>
                    <a:cubicBezTo>
                      <a:pt x="88" y="211"/>
                      <a:pt x="88" y="211"/>
                      <a:pt x="88" y="211"/>
                    </a:cubicBezTo>
                    <a:cubicBezTo>
                      <a:pt x="88" y="211"/>
                      <a:pt x="88" y="211"/>
                      <a:pt x="88" y="211"/>
                    </a:cubicBezTo>
                    <a:cubicBezTo>
                      <a:pt x="89" y="210"/>
                      <a:pt x="86" y="210"/>
                      <a:pt x="85" y="211"/>
                    </a:cubicBezTo>
                    <a:cubicBezTo>
                      <a:pt x="83" y="211"/>
                      <a:pt x="81" y="213"/>
                      <a:pt x="79" y="214"/>
                    </a:cubicBezTo>
                    <a:cubicBezTo>
                      <a:pt x="79" y="215"/>
                      <a:pt x="78" y="216"/>
                      <a:pt x="76" y="217"/>
                    </a:cubicBezTo>
                    <a:cubicBezTo>
                      <a:pt x="74" y="211"/>
                      <a:pt x="71" y="205"/>
                      <a:pt x="68" y="199"/>
                    </a:cubicBezTo>
                    <a:cubicBezTo>
                      <a:pt x="67" y="197"/>
                      <a:pt x="65" y="194"/>
                      <a:pt x="64" y="191"/>
                    </a:cubicBezTo>
                    <a:cubicBezTo>
                      <a:pt x="63" y="189"/>
                      <a:pt x="62" y="187"/>
                      <a:pt x="61" y="184"/>
                    </a:cubicBezTo>
                    <a:cubicBezTo>
                      <a:pt x="62" y="184"/>
                      <a:pt x="63" y="184"/>
                      <a:pt x="64" y="183"/>
                    </a:cubicBezTo>
                    <a:cubicBezTo>
                      <a:pt x="65" y="183"/>
                      <a:pt x="67" y="182"/>
                      <a:pt x="68" y="181"/>
                    </a:cubicBezTo>
                    <a:cubicBezTo>
                      <a:pt x="69" y="180"/>
                      <a:pt x="70" y="180"/>
                      <a:pt x="70" y="179"/>
                    </a:cubicBezTo>
                    <a:cubicBezTo>
                      <a:pt x="72" y="178"/>
                      <a:pt x="73" y="176"/>
                      <a:pt x="74" y="175"/>
                    </a:cubicBezTo>
                    <a:cubicBezTo>
                      <a:pt x="75" y="174"/>
                      <a:pt x="75" y="174"/>
                      <a:pt x="76" y="173"/>
                    </a:cubicBezTo>
                    <a:cubicBezTo>
                      <a:pt x="76" y="172"/>
                      <a:pt x="75" y="171"/>
                      <a:pt x="74" y="172"/>
                    </a:cubicBezTo>
                    <a:cubicBezTo>
                      <a:pt x="72" y="173"/>
                      <a:pt x="71" y="174"/>
                      <a:pt x="69" y="175"/>
                    </a:cubicBezTo>
                    <a:cubicBezTo>
                      <a:pt x="68" y="175"/>
                      <a:pt x="67" y="176"/>
                      <a:pt x="67" y="177"/>
                    </a:cubicBezTo>
                    <a:cubicBezTo>
                      <a:pt x="65" y="177"/>
                      <a:pt x="64" y="178"/>
                      <a:pt x="63" y="179"/>
                    </a:cubicBezTo>
                    <a:cubicBezTo>
                      <a:pt x="61" y="180"/>
                      <a:pt x="60" y="181"/>
                      <a:pt x="59" y="182"/>
                    </a:cubicBezTo>
                    <a:cubicBezTo>
                      <a:pt x="59" y="181"/>
                      <a:pt x="58" y="180"/>
                      <a:pt x="58" y="179"/>
                    </a:cubicBezTo>
                    <a:cubicBezTo>
                      <a:pt x="57" y="178"/>
                      <a:pt x="57" y="176"/>
                      <a:pt x="56" y="175"/>
                    </a:cubicBezTo>
                    <a:cubicBezTo>
                      <a:pt x="51" y="164"/>
                      <a:pt x="45" y="153"/>
                      <a:pt x="40" y="142"/>
                    </a:cubicBezTo>
                    <a:cubicBezTo>
                      <a:pt x="40" y="142"/>
                      <a:pt x="40" y="141"/>
                      <a:pt x="39" y="140"/>
                    </a:cubicBezTo>
                    <a:cubicBezTo>
                      <a:pt x="39" y="140"/>
                      <a:pt x="39" y="140"/>
                      <a:pt x="39" y="140"/>
                    </a:cubicBezTo>
                    <a:cubicBezTo>
                      <a:pt x="43" y="139"/>
                      <a:pt x="45" y="137"/>
                      <a:pt x="48" y="134"/>
                    </a:cubicBezTo>
                    <a:cubicBezTo>
                      <a:pt x="50" y="132"/>
                      <a:pt x="53" y="129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49" y="124"/>
                      <a:pt x="47" y="126"/>
                      <a:pt x="44" y="128"/>
                    </a:cubicBezTo>
                    <a:cubicBezTo>
                      <a:pt x="41" y="130"/>
                      <a:pt x="39" y="132"/>
                      <a:pt x="37" y="135"/>
                    </a:cubicBezTo>
                    <a:cubicBezTo>
                      <a:pt x="33" y="127"/>
                      <a:pt x="30" y="120"/>
                      <a:pt x="25" y="112"/>
                    </a:cubicBezTo>
                    <a:cubicBezTo>
                      <a:pt x="25" y="111"/>
                      <a:pt x="24" y="110"/>
                      <a:pt x="23" y="108"/>
                    </a:cubicBezTo>
                    <a:cubicBezTo>
                      <a:pt x="31" y="108"/>
                      <a:pt x="38" y="102"/>
                      <a:pt x="42" y="97"/>
                    </a:cubicBezTo>
                    <a:cubicBezTo>
                      <a:pt x="43" y="96"/>
                      <a:pt x="42" y="95"/>
                      <a:pt x="41" y="95"/>
                    </a:cubicBezTo>
                    <a:cubicBezTo>
                      <a:pt x="35" y="98"/>
                      <a:pt x="27" y="100"/>
                      <a:pt x="22" y="106"/>
                    </a:cubicBezTo>
                    <a:cubicBezTo>
                      <a:pt x="17" y="93"/>
                      <a:pt x="21" y="85"/>
                      <a:pt x="32" y="79"/>
                    </a:cubicBezTo>
                    <a:cubicBezTo>
                      <a:pt x="35" y="78"/>
                      <a:pt x="38" y="76"/>
                      <a:pt x="42" y="75"/>
                    </a:cubicBezTo>
                    <a:cubicBezTo>
                      <a:pt x="43" y="74"/>
                      <a:pt x="45" y="74"/>
                      <a:pt x="47" y="73"/>
                    </a:cubicBezTo>
                    <a:cubicBezTo>
                      <a:pt x="53" y="72"/>
                      <a:pt x="58" y="70"/>
                      <a:pt x="64" y="67"/>
                    </a:cubicBezTo>
                    <a:cubicBezTo>
                      <a:pt x="65" y="67"/>
                      <a:pt x="67" y="66"/>
                      <a:pt x="68" y="65"/>
                    </a:cubicBezTo>
                    <a:cubicBezTo>
                      <a:pt x="88" y="56"/>
                      <a:pt x="107" y="43"/>
                      <a:pt x="128" y="35"/>
                    </a:cubicBezTo>
                    <a:cubicBezTo>
                      <a:pt x="129" y="34"/>
                      <a:pt x="128" y="32"/>
                      <a:pt x="127" y="32"/>
                    </a:cubicBezTo>
                    <a:cubicBezTo>
                      <a:pt x="109" y="38"/>
                      <a:pt x="92" y="46"/>
                      <a:pt x="75" y="54"/>
                    </a:cubicBezTo>
                    <a:cubicBezTo>
                      <a:pt x="72" y="55"/>
                      <a:pt x="70" y="56"/>
                      <a:pt x="68" y="57"/>
                    </a:cubicBezTo>
                    <a:cubicBezTo>
                      <a:pt x="67" y="57"/>
                      <a:pt x="65" y="58"/>
                      <a:pt x="64" y="58"/>
                    </a:cubicBezTo>
                    <a:cubicBezTo>
                      <a:pt x="48" y="63"/>
                      <a:pt x="31" y="65"/>
                      <a:pt x="17" y="72"/>
                    </a:cubicBezTo>
                    <a:cubicBezTo>
                      <a:pt x="15" y="73"/>
                      <a:pt x="13" y="74"/>
                      <a:pt x="12" y="75"/>
                    </a:cubicBezTo>
                    <a:cubicBezTo>
                      <a:pt x="10" y="76"/>
                      <a:pt x="9" y="78"/>
                      <a:pt x="8" y="79"/>
                    </a:cubicBezTo>
                    <a:cubicBezTo>
                      <a:pt x="0" y="92"/>
                      <a:pt x="16" y="112"/>
                      <a:pt x="22" y="123"/>
                    </a:cubicBezTo>
                    <a:cubicBezTo>
                      <a:pt x="32" y="140"/>
                      <a:pt x="41" y="157"/>
                      <a:pt x="50" y="175"/>
                    </a:cubicBezTo>
                    <a:cubicBezTo>
                      <a:pt x="50" y="176"/>
                      <a:pt x="51" y="178"/>
                      <a:pt x="52" y="179"/>
                    </a:cubicBezTo>
                    <a:cubicBezTo>
                      <a:pt x="56" y="187"/>
                      <a:pt x="60" y="196"/>
                      <a:pt x="64" y="204"/>
                    </a:cubicBezTo>
                    <a:cubicBezTo>
                      <a:pt x="65" y="207"/>
                      <a:pt x="67" y="210"/>
                      <a:pt x="68" y="213"/>
                    </a:cubicBezTo>
                    <a:cubicBezTo>
                      <a:pt x="70" y="216"/>
                      <a:pt x="71" y="220"/>
                      <a:pt x="73" y="223"/>
                    </a:cubicBezTo>
                    <a:cubicBezTo>
                      <a:pt x="73" y="223"/>
                      <a:pt x="73" y="224"/>
                      <a:pt x="73" y="224"/>
                    </a:cubicBezTo>
                    <a:cubicBezTo>
                      <a:pt x="78" y="234"/>
                      <a:pt x="82" y="243"/>
                      <a:pt x="87" y="252"/>
                    </a:cubicBezTo>
                    <a:cubicBezTo>
                      <a:pt x="91" y="260"/>
                      <a:pt x="94" y="267"/>
                      <a:pt x="97" y="275"/>
                    </a:cubicBezTo>
                    <a:cubicBezTo>
                      <a:pt x="98" y="276"/>
                      <a:pt x="98" y="278"/>
                      <a:pt x="99" y="279"/>
                    </a:cubicBezTo>
                    <a:cubicBezTo>
                      <a:pt x="102" y="286"/>
                      <a:pt x="104" y="292"/>
                      <a:pt x="107" y="299"/>
                    </a:cubicBezTo>
                    <a:cubicBezTo>
                      <a:pt x="106" y="299"/>
                      <a:pt x="106" y="300"/>
                      <a:pt x="105" y="300"/>
                    </a:cubicBezTo>
                    <a:cubicBezTo>
                      <a:pt x="104" y="301"/>
                      <a:pt x="105" y="303"/>
                      <a:pt x="106" y="302"/>
                    </a:cubicBezTo>
                    <a:cubicBezTo>
                      <a:pt x="107" y="302"/>
                      <a:pt x="107" y="302"/>
                      <a:pt x="108" y="301"/>
                    </a:cubicBezTo>
                    <a:cubicBezTo>
                      <a:pt x="112" y="311"/>
                      <a:pt x="117" y="322"/>
                      <a:pt x="122" y="331"/>
                    </a:cubicBezTo>
                    <a:cubicBezTo>
                      <a:pt x="121" y="331"/>
                      <a:pt x="121" y="332"/>
                      <a:pt x="121" y="332"/>
                    </a:cubicBezTo>
                    <a:cubicBezTo>
                      <a:pt x="119" y="332"/>
                      <a:pt x="120" y="335"/>
                      <a:pt x="122" y="335"/>
                    </a:cubicBezTo>
                    <a:cubicBezTo>
                      <a:pt x="122" y="335"/>
                      <a:pt x="123" y="335"/>
                      <a:pt x="124" y="335"/>
                    </a:cubicBezTo>
                    <a:cubicBezTo>
                      <a:pt x="129" y="346"/>
                      <a:pt x="135" y="357"/>
                      <a:pt x="143" y="367"/>
                    </a:cubicBezTo>
                    <a:cubicBezTo>
                      <a:pt x="144" y="369"/>
                      <a:pt x="147" y="368"/>
                      <a:pt x="147" y="367"/>
                    </a:cubicBezTo>
                    <a:cubicBezTo>
                      <a:pt x="157" y="338"/>
                      <a:pt x="160" y="309"/>
                      <a:pt x="160" y="279"/>
                    </a:cubicBezTo>
                    <a:cubicBezTo>
                      <a:pt x="160" y="278"/>
                      <a:pt x="160" y="276"/>
                      <a:pt x="160" y="275"/>
                    </a:cubicBezTo>
                    <a:cubicBezTo>
                      <a:pt x="161" y="248"/>
                      <a:pt x="160" y="220"/>
                      <a:pt x="161" y="193"/>
                    </a:cubicBezTo>
                    <a:cubicBezTo>
                      <a:pt x="162" y="188"/>
                      <a:pt x="162" y="184"/>
                      <a:pt x="162" y="179"/>
                    </a:cubicBezTo>
                    <a:cubicBezTo>
                      <a:pt x="163" y="178"/>
                      <a:pt x="163" y="176"/>
                      <a:pt x="163" y="175"/>
                    </a:cubicBezTo>
                    <a:cubicBezTo>
                      <a:pt x="163" y="172"/>
                      <a:pt x="164" y="169"/>
                      <a:pt x="164" y="165"/>
                    </a:cubicBezTo>
                    <a:cubicBezTo>
                      <a:pt x="165" y="156"/>
                      <a:pt x="167" y="147"/>
                      <a:pt x="168" y="137"/>
                    </a:cubicBezTo>
                    <a:cubicBezTo>
                      <a:pt x="171" y="118"/>
                      <a:pt x="174" y="98"/>
                      <a:pt x="177" y="79"/>
                    </a:cubicBezTo>
                    <a:cubicBezTo>
                      <a:pt x="177" y="78"/>
                      <a:pt x="177" y="76"/>
                      <a:pt x="177" y="75"/>
                    </a:cubicBezTo>
                    <a:cubicBezTo>
                      <a:pt x="180" y="51"/>
                      <a:pt x="181" y="26"/>
                      <a:pt x="179" y="2"/>
                    </a:cubicBezTo>
                    <a:cubicBezTo>
                      <a:pt x="179" y="0"/>
                      <a:pt x="176" y="0"/>
                      <a:pt x="176" y="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27"/>
              <p:cNvSpPr>
                <a:spLocks/>
              </p:cNvSpPr>
              <p:nvPr/>
            </p:nvSpPr>
            <p:spPr bwMode="auto">
              <a:xfrm>
                <a:off x="7173913" y="2152651"/>
                <a:ext cx="80962" cy="41275"/>
              </a:xfrm>
              <a:custGeom>
                <a:avLst/>
                <a:gdLst>
                  <a:gd name="T0" fmla="*/ 1 w 33"/>
                  <a:gd name="T1" fmla="*/ 14 h 17"/>
                  <a:gd name="T2" fmla="*/ 2 w 33"/>
                  <a:gd name="T3" fmla="*/ 17 h 17"/>
                  <a:gd name="T4" fmla="*/ 29 w 33"/>
                  <a:gd name="T5" fmla="*/ 4 h 17"/>
                  <a:gd name="T6" fmla="*/ 32 w 33"/>
                  <a:gd name="T7" fmla="*/ 2 h 17"/>
                  <a:gd name="T8" fmla="*/ 30 w 33"/>
                  <a:gd name="T9" fmla="*/ 0 h 17"/>
                  <a:gd name="T10" fmla="*/ 29 w 33"/>
                  <a:gd name="T11" fmla="*/ 1 h 17"/>
                  <a:gd name="T12" fmla="*/ 17 w 33"/>
                  <a:gd name="T13" fmla="*/ 8 h 17"/>
                  <a:gd name="T14" fmla="*/ 1 w 33"/>
                  <a:gd name="T15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7">
                    <a:moveTo>
                      <a:pt x="1" y="14"/>
                    </a:moveTo>
                    <a:cubicBezTo>
                      <a:pt x="0" y="14"/>
                      <a:pt x="0" y="16"/>
                      <a:pt x="2" y="17"/>
                    </a:cubicBezTo>
                    <a:cubicBezTo>
                      <a:pt x="11" y="17"/>
                      <a:pt x="21" y="11"/>
                      <a:pt x="29" y="4"/>
                    </a:cubicBezTo>
                    <a:cubicBezTo>
                      <a:pt x="30" y="4"/>
                      <a:pt x="31" y="3"/>
                      <a:pt x="32" y="2"/>
                    </a:cubicBezTo>
                    <a:cubicBezTo>
                      <a:pt x="33" y="1"/>
                      <a:pt x="31" y="0"/>
                      <a:pt x="30" y="0"/>
                    </a:cubicBezTo>
                    <a:cubicBezTo>
                      <a:pt x="30" y="1"/>
                      <a:pt x="29" y="1"/>
                      <a:pt x="29" y="1"/>
                    </a:cubicBezTo>
                    <a:cubicBezTo>
                      <a:pt x="25" y="4"/>
                      <a:pt x="21" y="6"/>
                      <a:pt x="17" y="8"/>
                    </a:cubicBezTo>
                    <a:cubicBezTo>
                      <a:pt x="11" y="10"/>
                      <a:pt x="6" y="11"/>
                      <a:pt x="1" y="1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28"/>
              <p:cNvSpPr>
                <a:spLocks/>
              </p:cNvSpPr>
              <p:nvPr/>
            </p:nvSpPr>
            <p:spPr bwMode="auto">
              <a:xfrm>
                <a:off x="7181850" y="2106613"/>
                <a:ext cx="76200" cy="49213"/>
              </a:xfrm>
              <a:custGeom>
                <a:avLst/>
                <a:gdLst>
                  <a:gd name="T0" fmla="*/ 2 w 31"/>
                  <a:gd name="T1" fmla="*/ 15 h 20"/>
                  <a:gd name="T2" fmla="*/ 2 w 31"/>
                  <a:gd name="T3" fmla="*/ 19 h 20"/>
                  <a:gd name="T4" fmla="*/ 24 w 31"/>
                  <a:gd name="T5" fmla="*/ 8 h 20"/>
                  <a:gd name="T6" fmla="*/ 30 w 31"/>
                  <a:gd name="T7" fmla="*/ 1 h 20"/>
                  <a:gd name="T8" fmla="*/ 30 w 31"/>
                  <a:gd name="T9" fmla="*/ 1 h 20"/>
                  <a:gd name="T10" fmla="*/ 30 w 31"/>
                  <a:gd name="T11" fmla="*/ 0 h 20"/>
                  <a:gd name="T12" fmla="*/ 29 w 31"/>
                  <a:gd name="T13" fmla="*/ 0 h 20"/>
                  <a:gd name="T14" fmla="*/ 26 w 31"/>
                  <a:gd name="T15" fmla="*/ 2 h 20"/>
                  <a:gd name="T16" fmla="*/ 22 w 31"/>
                  <a:gd name="T17" fmla="*/ 4 h 20"/>
                  <a:gd name="T18" fmla="*/ 15 w 31"/>
                  <a:gd name="T19" fmla="*/ 8 h 20"/>
                  <a:gd name="T20" fmla="*/ 15 w 31"/>
                  <a:gd name="T21" fmla="*/ 8 h 20"/>
                  <a:gd name="T22" fmla="*/ 2 w 31"/>
                  <a:gd name="T23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20">
                    <a:moveTo>
                      <a:pt x="2" y="15"/>
                    </a:moveTo>
                    <a:cubicBezTo>
                      <a:pt x="0" y="16"/>
                      <a:pt x="0" y="19"/>
                      <a:pt x="2" y="19"/>
                    </a:cubicBezTo>
                    <a:cubicBezTo>
                      <a:pt x="11" y="20"/>
                      <a:pt x="18" y="14"/>
                      <a:pt x="24" y="8"/>
                    </a:cubicBezTo>
                    <a:cubicBezTo>
                      <a:pt x="26" y="6"/>
                      <a:pt x="28" y="3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0" y="0"/>
                      <a:pt x="30" y="0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8" y="0"/>
                      <a:pt x="27" y="1"/>
                      <a:pt x="26" y="2"/>
                    </a:cubicBezTo>
                    <a:cubicBezTo>
                      <a:pt x="25" y="2"/>
                      <a:pt x="24" y="3"/>
                      <a:pt x="22" y="4"/>
                    </a:cubicBezTo>
                    <a:cubicBezTo>
                      <a:pt x="20" y="5"/>
                      <a:pt x="18" y="7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1" y="11"/>
                      <a:pt x="6" y="13"/>
                      <a:pt x="2" y="1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1749238" y="2889845"/>
            <a:ext cx="4531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5988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6276324" y="2212642"/>
            <a:ext cx="807173" cy="1064943"/>
            <a:chOff x="4578350" y="3030538"/>
            <a:chExt cx="681037" cy="898525"/>
          </a:xfrm>
        </p:grpSpPr>
        <p:sp>
          <p:nvSpPr>
            <p:cNvPr id="19" name="Freeform 179"/>
            <p:cNvSpPr>
              <a:spLocks/>
            </p:cNvSpPr>
            <p:nvPr/>
          </p:nvSpPr>
          <p:spPr bwMode="auto">
            <a:xfrm>
              <a:off x="4578350" y="3030538"/>
              <a:ext cx="681037" cy="898525"/>
            </a:xfrm>
            <a:custGeom>
              <a:avLst/>
              <a:gdLst>
                <a:gd name="T0" fmla="*/ 229 w 278"/>
                <a:gd name="T1" fmla="*/ 327 h 367"/>
                <a:gd name="T2" fmla="*/ 264 w 278"/>
                <a:gd name="T3" fmla="*/ 227 h 367"/>
                <a:gd name="T4" fmla="*/ 193 w 278"/>
                <a:gd name="T5" fmla="*/ 167 h 367"/>
                <a:gd name="T6" fmla="*/ 137 w 278"/>
                <a:gd name="T7" fmla="*/ 162 h 367"/>
                <a:gd name="T8" fmla="*/ 138 w 278"/>
                <a:gd name="T9" fmla="*/ 127 h 367"/>
                <a:gd name="T10" fmla="*/ 163 w 278"/>
                <a:gd name="T11" fmla="*/ 43 h 367"/>
                <a:gd name="T12" fmla="*/ 189 w 278"/>
                <a:gd name="T13" fmla="*/ 27 h 367"/>
                <a:gd name="T14" fmla="*/ 189 w 278"/>
                <a:gd name="T15" fmla="*/ 22 h 367"/>
                <a:gd name="T16" fmla="*/ 89 w 278"/>
                <a:gd name="T17" fmla="*/ 11 h 367"/>
                <a:gd name="T18" fmla="*/ 64 w 278"/>
                <a:gd name="T19" fmla="*/ 31 h 367"/>
                <a:gd name="T20" fmla="*/ 62 w 278"/>
                <a:gd name="T21" fmla="*/ 42 h 367"/>
                <a:gd name="T22" fmla="*/ 93 w 278"/>
                <a:gd name="T23" fmla="*/ 49 h 367"/>
                <a:gd name="T24" fmla="*/ 112 w 278"/>
                <a:gd name="T25" fmla="*/ 44 h 367"/>
                <a:gd name="T26" fmla="*/ 89 w 278"/>
                <a:gd name="T27" fmla="*/ 43 h 367"/>
                <a:gd name="T28" fmla="*/ 72 w 278"/>
                <a:gd name="T29" fmla="*/ 31 h 367"/>
                <a:gd name="T30" fmla="*/ 85 w 278"/>
                <a:gd name="T31" fmla="*/ 21 h 367"/>
                <a:gd name="T32" fmla="*/ 93 w 278"/>
                <a:gd name="T33" fmla="*/ 18 h 367"/>
                <a:gd name="T34" fmla="*/ 171 w 278"/>
                <a:gd name="T35" fmla="*/ 20 h 367"/>
                <a:gd name="T36" fmla="*/ 175 w 278"/>
                <a:gd name="T37" fmla="*/ 31 h 367"/>
                <a:gd name="T38" fmla="*/ 132 w 278"/>
                <a:gd name="T39" fmla="*/ 39 h 367"/>
                <a:gd name="T40" fmla="*/ 129 w 278"/>
                <a:gd name="T41" fmla="*/ 127 h 367"/>
                <a:gd name="T42" fmla="*/ 130 w 278"/>
                <a:gd name="T43" fmla="*/ 165 h 367"/>
                <a:gd name="T44" fmla="*/ 189 w 278"/>
                <a:gd name="T45" fmla="*/ 171 h 367"/>
                <a:gd name="T46" fmla="*/ 256 w 278"/>
                <a:gd name="T47" fmla="*/ 227 h 367"/>
                <a:gd name="T48" fmla="*/ 255 w 278"/>
                <a:gd name="T49" fmla="*/ 287 h 367"/>
                <a:gd name="T50" fmla="*/ 218 w 278"/>
                <a:gd name="T51" fmla="*/ 331 h 367"/>
                <a:gd name="T52" fmla="*/ 189 w 278"/>
                <a:gd name="T53" fmla="*/ 347 h 367"/>
                <a:gd name="T54" fmla="*/ 93 w 278"/>
                <a:gd name="T55" fmla="*/ 353 h 367"/>
                <a:gd name="T56" fmla="*/ 52 w 278"/>
                <a:gd name="T57" fmla="*/ 331 h 367"/>
                <a:gd name="T58" fmla="*/ 12 w 278"/>
                <a:gd name="T59" fmla="*/ 269 h 367"/>
                <a:gd name="T60" fmla="*/ 89 w 278"/>
                <a:gd name="T61" fmla="*/ 259 h 367"/>
                <a:gd name="T62" fmla="*/ 189 w 278"/>
                <a:gd name="T63" fmla="*/ 250 h 367"/>
                <a:gd name="T64" fmla="*/ 250 w 278"/>
                <a:gd name="T65" fmla="*/ 234 h 367"/>
                <a:gd name="T66" fmla="*/ 249 w 278"/>
                <a:gd name="T67" fmla="*/ 227 h 367"/>
                <a:gd name="T68" fmla="*/ 248 w 278"/>
                <a:gd name="T69" fmla="*/ 227 h 367"/>
                <a:gd name="T70" fmla="*/ 193 w 278"/>
                <a:gd name="T71" fmla="*/ 239 h 367"/>
                <a:gd name="T72" fmla="*/ 93 w 278"/>
                <a:gd name="T73" fmla="*/ 248 h 367"/>
                <a:gd name="T74" fmla="*/ 10 w 278"/>
                <a:gd name="T75" fmla="*/ 254 h 367"/>
                <a:gd name="T76" fmla="*/ 19 w 278"/>
                <a:gd name="T77" fmla="*/ 227 h 367"/>
                <a:gd name="T78" fmla="*/ 93 w 278"/>
                <a:gd name="T79" fmla="*/ 187 h 367"/>
                <a:gd name="T80" fmla="*/ 108 w 278"/>
                <a:gd name="T81" fmla="*/ 183 h 367"/>
                <a:gd name="T82" fmla="*/ 109 w 278"/>
                <a:gd name="T83" fmla="*/ 127 h 367"/>
                <a:gd name="T84" fmla="*/ 105 w 278"/>
                <a:gd name="T85" fmla="*/ 53 h 367"/>
                <a:gd name="T86" fmla="*/ 104 w 278"/>
                <a:gd name="T87" fmla="*/ 131 h 367"/>
                <a:gd name="T88" fmla="*/ 93 w 278"/>
                <a:gd name="T89" fmla="*/ 181 h 367"/>
                <a:gd name="T90" fmla="*/ 84 w 278"/>
                <a:gd name="T91" fmla="*/ 183 h 367"/>
                <a:gd name="T92" fmla="*/ 11 w 278"/>
                <a:gd name="T93" fmla="*/ 227 h 367"/>
                <a:gd name="T94" fmla="*/ 3 w 278"/>
                <a:gd name="T95" fmla="*/ 252 h 367"/>
                <a:gd name="T96" fmla="*/ 39 w 278"/>
                <a:gd name="T97" fmla="*/ 331 h 367"/>
                <a:gd name="T98" fmla="*/ 93 w 278"/>
                <a:gd name="T99" fmla="*/ 360 h 367"/>
                <a:gd name="T100" fmla="*/ 189 w 278"/>
                <a:gd name="T101" fmla="*/ 353 h 367"/>
                <a:gd name="T102" fmla="*/ 224 w 278"/>
                <a:gd name="T103" fmla="*/ 33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8" h="367">
                  <a:moveTo>
                    <a:pt x="224" y="331"/>
                  </a:moveTo>
                  <a:cubicBezTo>
                    <a:pt x="226" y="330"/>
                    <a:pt x="227" y="328"/>
                    <a:pt x="229" y="327"/>
                  </a:cubicBezTo>
                  <a:cubicBezTo>
                    <a:pt x="259" y="301"/>
                    <a:pt x="278" y="266"/>
                    <a:pt x="265" y="231"/>
                  </a:cubicBezTo>
                  <a:cubicBezTo>
                    <a:pt x="265" y="230"/>
                    <a:pt x="264" y="228"/>
                    <a:pt x="264" y="227"/>
                  </a:cubicBezTo>
                  <a:cubicBezTo>
                    <a:pt x="260" y="220"/>
                    <a:pt x="256" y="213"/>
                    <a:pt x="250" y="206"/>
                  </a:cubicBezTo>
                  <a:cubicBezTo>
                    <a:pt x="235" y="188"/>
                    <a:pt x="215" y="175"/>
                    <a:pt x="193" y="167"/>
                  </a:cubicBezTo>
                  <a:cubicBezTo>
                    <a:pt x="192" y="167"/>
                    <a:pt x="190" y="166"/>
                    <a:pt x="189" y="166"/>
                  </a:cubicBezTo>
                  <a:cubicBezTo>
                    <a:pt x="172" y="161"/>
                    <a:pt x="155" y="159"/>
                    <a:pt x="137" y="162"/>
                  </a:cubicBezTo>
                  <a:cubicBezTo>
                    <a:pt x="139" y="162"/>
                    <a:pt x="139" y="148"/>
                    <a:pt x="138" y="131"/>
                  </a:cubicBezTo>
                  <a:cubicBezTo>
                    <a:pt x="138" y="130"/>
                    <a:pt x="138" y="128"/>
                    <a:pt x="138" y="127"/>
                  </a:cubicBezTo>
                  <a:cubicBezTo>
                    <a:pt x="138" y="100"/>
                    <a:pt x="136" y="66"/>
                    <a:pt x="136" y="61"/>
                  </a:cubicBezTo>
                  <a:cubicBezTo>
                    <a:pt x="136" y="42"/>
                    <a:pt x="149" y="47"/>
                    <a:pt x="163" y="43"/>
                  </a:cubicBezTo>
                  <a:cubicBezTo>
                    <a:pt x="172" y="41"/>
                    <a:pt x="179" y="36"/>
                    <a:pt x="185" y="31"/>
                  </a:cubicBezTo>
                  <a:cubicBezTo>
                    <a:pt x="187" y="30"/>
                    <a:pt x="188" y="29"/>
                    <a:pt x="189" y="27"/>
                  </a:cubicBezTo>
                  <a:cubicBezTo>
                    <a:pt x="191" y="26"/>
                    <a:pt x="190" y="24"/>
                    <a:pt x="189" y="23"/>
                  </a:cubicBezTo>
                  <a:cubicBezTo>
                    <a:pt x="189" y="23"/>
                    <a:pt x="189" y="23"/>
                    <a:pt x="189" y="22"/>
                  </a:cubicBezTo>
                  <a:cubicBezTo>
                    <a:pt x="168" y="8"/>
                    <a:pt x="124" y="0"/>
                    <a:pt x="93" y="10"/>
                  </a:cubicBezTo>
                  <a:cubicBezTo>
                    <a:pt x="92" y="10"/>
                    <a:pt x="90" y="11"/>
                    <a:pt x="89" y="11"/>
                  </a:cubicBezTo>
                  <a:cubicBezTo>
                    <a:pt x="80" y="15"/>
                    <a:pt x="72" y="20"/>
                    <a:pt x="67" y="27"/>
                  </a:cubicBezTo>
                  <a:cubicBezTo>
                    <a:pt x="66" y="28"/>
                    <a:pt x="65" y="30"/>
                    <a:pt x="64" y="31"/>
                  </a:cubicBezTo>
                  <a:cubicBezTo>
                    <a:pt x="63" y="33"/>
                    <a:pt x="62" y="36"/>
                    <a:pt x="61" y="38"/>
                  </a:cubicBezTo>
                  <a:cubicBezTo>
                    <a:pt x="60" y="39"/>
                    <a:pt x="61" y="41"/>
                    <a:pt x="62" y="42"/>
                  </a:cubicBezTo>
                  <a:cubicBezTo>
                    <a:pt x="71" y="46"/>
                    <a:pt x="80" y="48"/>
                    <a:pt x="89" y="49"/>
                  </a:cubicBezTo>
                  <a:cubicBezTo>
                    <a:pt x="90" y="49"/>
                    <a:pt x="92" y="49"/>
                    <a:pt x="93" y="49"/>
                  </a:cubicBezTo>
                  <a:cubicBezTo>
                    <a:pt x="99" y="50"/>
                    <a:pt x="106" y="49"/>
                    <a:pt x="112" y="48"/>
                  </a:cubicBezTo>
                  <a:cubicBezTo>
                    <a:pt x="115" y="47"/>
                    <a:pt x="114" y="44"/>
                    <a:pt x="112" y="44"/>
                  </a:cubicBezTo>
                  <a:cubicBezTo>
                    <a:pt x="105" y="44"/>
                    <a:pt x="99" y="44"/>
                    <a:pt x="93" y="44"/>
                  </a:cubicBezTo>
                  <a:cubicBezTo>
                    <a:pt x="92" y="43"/>
                    <a:pt x="90" y="43"/>
                    <a:pt x="89" y="43"/>
                  </a:cubicBezTo>
                  <a:cubicBezTo>
                    <a:pt x="86" y="43"/>
                    <a:pt x="83" y="42"/>
                    <a:pt x="80" y="41"/>
                  </a:cubicBezTo>
                  <a:cubicBezTo>
                    <a:pt x="69" y="39"/>
                    <a:pt x="69" y="35"/>
                    <a:pt x="72" y="31"/>
                  </a:cubicBezTo>
                  <a:cubicBezTo>
                    <a:pt x="73" y="30"/>
                    <a:pt x="74" y="28"/>
                    <a:pt x="76" y="27"/>
                  </a:cubicBezTo>
                  <a:cubicBezTo>
                    <a:pt x="79" y="24"/>
                    <a:pt x="83" y="22"/>
                    <a:pt x="85" y="21"/>
                  </a:cubicBezTo>
                  <a:cubicBezTo>
                    <a:pt x="87" y="20"/>
                    <a:pt x="88" y="20"/>
                    <a:pt x="89" y="19"/>
                  </a:cubicBezTo>
                  <a:cubicBezTo>
                    <a:pt x="90" y="19"/>
                    <a:pt x="92" y="18"/>
                    <a:pt x="93" y="18"/>
                  </a:cubicBezTo>
                  <a:cubicBezTo>
                    <a:pt x="105" y="14"/>
                    <a:pt x="118" y="13"/>
                    <a:pt x="130" y="13"/>
                  </a:cubicBezTo>
                  <a:cubicBezTo>
                    <a:pt x="144" y="13"/>
                    <a:pt x="158" y="16"/>
                    <a:pt x="171" y="20"/>
                  </a:cubicBezTo>
                  <a:cubicBezTo>
                    <a:pt x="180" y="23"/>
                    <a:pt x="183" y="24"/>
                    <a:pt x="180" y="27"/>
                  </a:cubicBezTo>
                  <a:cubicBezTo>
                    <a:pt x="179" y="28"/>
                    <a:pt x="177" y="29"/>
                    <a:pt x="175" y="31"/>
                  </a:cubicBezTo>
                  <a:cubicBezTo>
                    <a:pt x="174" y="31"/>
                    <a:pt x="174" y="31"/>
                    <a:pt x="174" y="31"/>
                  </a:cubicBezTo>
                  <a:cubicBezTo>
                    <a:pt x="162" y="40"/>
                    <a:pt x="147" y="40"/>
                    <a:pt x="132" y="39"/>
                  </a:cubicBezTo>
                  <a:cubicBezTo>
                    <a:pt x="131" y="39"/>
                    <a:pt x="129" y="41"/>
                    <a:pt x="129" y="42"/>
                  </a:cubicBezTo>
                  <a:cubicBezTo>
                    <a:pt x="130" y="70"/>
                    <a:pt x="129" y="99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43"/>
                    <a:pt x="130" y="154"/>
                    <a:pt x="130" y="165"/>
                  </a:cubicBezTo>
                  <a:cubicBezTo>
                    <a:pt x="130" y="167"/>
                    <a:pt x="132" y="168"/>
                    <a:pt x="133" y="168"/>
                  </a:cubicBezTo>
                  <a:cubicBezTo>
                    <a:pt x="151" y="164"/>
                    <a:pt x="171" y="165"/>
                    <a:pt x="189" y="171"/>
                  </a:cubicBezTo>
                  <a:cubicBezTo>
                    <a:pt x="190" y="172"/>
                    <a:pt x="192" y="172"/>
                    <a:pt x="193" y="173"/>
                  </a:cubicBezTo>
                  <a:cubicBezTo>
                    <a:pt x="221" y="183"/>
                    <a:pt x="245" y="202"/>
                    <a:pt x="256" y="227"/>
                  </a:cubicBezTo>
                  <a:cubicBezTo>
                    <a:pt x="257" y="228"/>
                    <a:pt x="257" y="230"/>
                    <a:pt x="258" y="231"/>
                  </a:cubicBezTo>
                  <a:cubicBezTo>
                    <a:pt x="264" y="248"/>
                    <a:pt x="265" y="267"/>
                    <a:pt x="255" y="287"/>
                  </a:cubicBezTo>
                  <a:cubicBezTo>
                    <a:pt x="248" y="303"/>
                    <a:pt x="237" y="316"/>
                    <a:pt x="223" y="327"/>
                  </a:cubicBezTo>
                  <a:cubicBezTo>
                    <a:pt x="222" y="328"/>
                    <a:pt x="220" y="330"/>
                    <a:pt x="218" y="331"/>
                  </a:cubicBezTo>
                  <a:cubicBezTo>
                    <a:pt x="210" y="336"/>
                    <a:pt x="202" y="341"/>
                    <a:pt x="193" y="345"/>
                  </a:cubicBezTo>
                  <a:cubicBezTo>
                    <a:pt x="192" y="345"/>
                    <a:pt x="190" y="346"/>
                    <a:pt x="189" y="347"/>
                  </a:cubicBezTo>
                  <a:cubicBezTo>
                    <a:pt x="159" y="359"/>
                    <a:pt x="125" y="361"/>
                    <a:pt x="96" y="354"/>
                  </a:cubicBezTo>
                  <a:cubicBezTo>
                    <a:pt x="95" y="353"/>
                    <a:pt x="94" y="353"/>
                    <a:pt x="93" y="353"/>
                  </a:cubicBezTo>
                  <a:cubicBezTo>
                    <a:pt x="92" y="352"/>
                    <a:pt x="90" y="352"/>
                    <a:pt x="89" y="351"/>
                  </a:cubicBezTo>
                  <a:cubicBezTo>
                    <a:pt x="76" y="347"/>
                    <a:pt x="63" y="340"/>
                    <a:pt x="52" y="331"/>
                  </a:cubicBezTo>
                  <a:cubicBezTo>
                    <a:pt x="50" y="330"/>
                    <a:pt x="49" y="328"/>
                    <a:pt x="47" y="327"/>
                  </a:cubicBezTo>
                  <a:cubicBezTo>
                    <a:pt x="30" y="312"/>
                    <a:pt x="17" y="292"/>
                    <a:pt x="12" y="269"/>
                  </a:cubicBezTo>
                  <a:cubicBezTo>
                    <a:pt x="11" y="264"/>
                    <a:pt x="10" y="260"/>
                    <a:pt x="10" y="255"/>
                  </a:cubicBezTo>
                  <a:cubicBezTo>
                    <a:pt x="36" y="257"/>
                    <a:pt x="62" y="259"/>
                    <a:pt x="89" y="259"/>
                  </a:cubicBezTo>
                  <a:cubicBezTo>
                    <a:pt x="90" y="259"/>
                    <a:pt x="92" y="259"/>
                    <a:pt x="93" y="259"/>
                  </a:cubicBezTo>
                  <a:cubicBezTo>
                    <a:pt x="125" y="258"/>
                    <a:pt x="158" y="256"/>
                    <a:pt x="189" y="250"/>
                  </a:cubicBezTo>
                  <a:cubicBezTo>
                    <a:pt x="190" y="250"/>
                    <a:pt x="192" y="249"/>
                    <a:pt x="193" y="249"/>
                  </a:cubicBezTo>
                  <a:cubicBezTo>
                    <a:pt x="212" y="245"/>
                    <a:pt x="231" y="240"/>
                    <a:pt x="250" y="234"/>
                  </a:cubicBezTo>
                  <a:cubicBezTo>
                    <a:pt x="251" y="233"/>
                    <a:pt x="252" y="232"/>
                    <a:pt x="252" y="231"/>
                  </a:cubicBezTo>
                  <a:cubicBezTo>
                    <a:pt x="252" y="229"/>
                    <a:pt x="251" y="227"/>
                    <a:pt x="249" y="227"/>
                  </a:cubicBezTo>
                  <a:cubicBezTo>
                    <a:pt x="249" y="227"/>
                    <a:pt x="249" y="227"/>
                    <a:pt x="249" y="227"/>
                  </a:cubicBezTo>
                  <a:cubicBezTo>
                    <a:pt x="249" y="227"/>
                    <a:pt x="248" y="227"/>
                    <a:pt x="248" y="227"/>
                  </a:cubicBezTo>
                  <a:cubicBezTo>
                    <a:pt x="243" y="229"/>
                    <a:pt x="238" y="230"/>
                    <a:pt x="233" y="231"/>
                  </a:cubicBezTo>
                  <a:cubicBezTo>
                    <a:pt x="219" y="234"/>
                    <a:pt x="206" y="237"/>
                    <a:pt x="193" y="239"/>
                  </a:cubicBezTo>
                  <a:cubicBezTo>
                    <a:pt x="192" y="239"/>
                    <a:pt x="190" y="239"/>
                    <a:pt x="189" y="239"/>
                  </a:cubicBezTo>
                  <a:cubicBezTo>
                    <a:pt x="157" y="244"/>
                    <a:pt x="125" y="246"/>
                    <a:pt x="93" y="248"/>
                  </a:cubicBezTo>
                  <a:cubicBezTo>
                    <a:pt x="92" y="248"/>
                    <a:pt x="90" y="248"/>
                    <a:pt x="89" y="249"/>
                  </a:cubicBezTo>
                  <a:cubicBezTo>
                    <a:pt x="63" y="250"/>
                    <a:pt x="37" y="251"/>
                    <a:pt x="10" y="254"/>
                  </a:cubicBezTo>
                  <a:cubicBezTo>
                    <a:pt x="11" y="245"/>
                    <a:pt x="13" y="238"/>
                    <a:pt x="16" y="231"/>
                  </a:cubicBezTo>
                  <a:cubicBezTo>
                    <a:pt x="17" y="230"/>
                    <a:pt x="18" y="228"/>
                    <a:pt x="19" y="227"/>
                  </a:cubicBezTo>
                  <a:cubicBezTo>
                    <a:pt x="33" y="205"/>
                    <a:pt x="62" y="193"/>
                    <a:pt x="89" y="188"/>
                  </a:cubicBezTo>
                  <a:cubicBezTo>
                    <a:pt x="90" y="187"/>
                    <a:pt x="92" y="187"/>
                    <a:pt x="93" y="187"/>
                  </a:cubicBezTo>
                  <a:cubicBezTo>
                    <a:pt x="97" y="186"/>
                    <a:pt x="101" y="186"/>
                    <a:pt x="105" y="185"/>
                  </a:cubicBezTo>
                  <a:cubicBezTo>
                    <a:pt x="107" y="185"/>
                    <a:pt x="108" y="184"/>
                    <a:pt x="108" y="183"/>
                  </a:cubicBezTo>
                  <a:cubicBezTo>
                    <a:pt x="108" y="165"/>
                    <a:pt x="108" y="148"/>
                    <a:pt x="109" y="131"/>
                  </a:cubicBezTo>
                  <a:cubicBezTo>
                    <a:pt x="109" y="130"/>
                    <a:pt x="109" y="128"/>
                    <a:pt x="109" y="127"/>
                  </a:cubicBezTo>
                  <a:cubicBezTo>
                    <a:pt x="110" y="102"/>
                    <a:pt x="111" y="77"/>
                    <a:pt x="112" y="53"/>
                  </a:cubicBezTo>
                  <a:cubicBezTo>
                    <a:pt x="112" y="49"/>
                    <a:pt x="105" y="49"/>
                    <a:pt x="105" y="53"/>
                  </a:cubicBezTo>
                  <a:cubicBezTo>
                    <a:pt x="105" y="77"/>
                    <a:pt x="105" y="102"/>
                    <a:pt x="104" y="127"/>
                  </a:cubicBezTo>
                  <a:cubicBezTo>
                    <a:pt x="104" y="128"/>
                    <a:pt x="104" y="130"/>
                    <a:pt x="104" y="131"/>
                  </a:cubicBezTo>
                  <a:cubicBezTo>
                    <a:pt x="103" y="139"/>
                    <a:pt x="103" y="147"/>
                    <a:pt x="103" y="154"/>
                  </a:cubicBezTo>
                  <a:cubicBezTo>
                    <a:pt x="102" y="171"/>
                    <a:pt x="103" y="177"/>
                    <a:pt x="93" y="181"/>
                  </a:cubicBezTo>
                  <a:cubicBezTo>
                    <a:pt x="92" y="181"/>
                    <a:pt x="90" y="182"/>
                    <a:pt x="89" y="182"/>
                  </a:cubicBezTo>
                  <a:cubicBezTo>
                    <a:pt x="88" y="182"/>
                    <a:pt x="86" y="183"/>
                    <a:pt x="84" y="183"/>
                  </a:cubicBezTo>
                  <a:cubicBezTo>
                    <a:pt x="73" y="185"/>
                    <a:pt x="62" y="188"/>
                    <a:pt x="52" y="193"/>
                  </a:cubicBezTo>
                  <a:cubicBezTo>
                    <a:pt x="34" y="200"/>
                    <a:pt x="20" y="212"/>
                    <a:pt x="11" y="227"/>
                  </a:cubicBezTo>
                  <a:cubicBezTo>
                    <a:pt x="11" y="228"/>
                    <a:pt x="10" y="230"/>
                    <a:pt x="9" y="231"/>
                  </a:cubicBezTo>
                  <a:cubicBezTo>
                    <a:pt x="6" y="237"/>
                    <a:pt x="4" y="245"/>
                    <a:pt x="3" y="252"/>
                  </a:cubicBezTo>
                  <a:cubicBezTo>
                    <a:pt x="0" y="282"/>
                    <a:pt x="13" y="308"/>
                    <a:pt x="34" y="327"/>
                  </a:cubicBezTo>
                  <a:cubicBezTo>
                    <a:pt x="35" y="328"/>
                    <a:pt x="37" y="330"/>
                    <a:pt x="39" y="331"/>
                  </a:cubicBezTo>
                  <a:cubicBezTo>
                    <a:pt x="53" y="343"/>
                    <a:pt x="71" y="353"/>
                    <a:pt x="89" y="359"/>
                  </a:cubicBezTo>
                  <a:cubicBezTo>
                    <a:pt x="90" y="359"/>
                    <a:pt x="92" y="360"/>
                    <a:pt x="93" y="360"/>
                  </a:cubicBezTo>
                  <a:cubicBezTo>
                    <a:pt x="105" y="364"/>
                    <a:pt x="118" y="366"/>
                    <a:pt x="130" y="367"/>
                  </a:cubicBezTo>
                  <a:cubicBezTo>
                    <a:pt x="148" y="367"/>
                    <a:pt x="169" y="362"/>
                    <a:pt x="189" y="353"/>
                  </a:cubicBezTo>
                  <a:cubicBezTo>
                    <a:pt x="190" y="352"/>
                    <a:pt x="192" y="351"/>
                    <a:pt x="193" y="351"/>
                  </a:cubicBezTo>
                  <a:cubicBezTo>
                    <a:pt x="204" y="345"/>
                    <a:pt x="214" y="339"/>
                    <a:pt x="224" y="33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0"/>
            <p:cNvSpPr>
              <a:spLocks/>
            </p:cNvSpPr>
            <p:nvPr/>
          </p:nvSpPr>
          <p:spPr bwMode="auto">
            <a:xfrm>
              <a:off x="4989513" y="3703638"/>
              <a:ext cx="9525" cy="38100"/>
            </a:xfrm>
            <a:custGeom>
              <a:avLst/>
              <a:gdLst>
                <a:gd name="T0" fmla="*/ 0 w 4"/>
                <a:gd name="T1" fmla="*/ 3 h 15"/>
                <a:gd name="T2" fmla="*/ 0 w 4"/>
                <a:gd name="T3" fmla="*/ 9 h 15"/>
                <a:gd name="T4" fmla="*/ 1 w 4"/>
                <a:gd name="T5" fmla="*/ 14 h 15"/>
                <a:gd name="T6" fmla="*/ 3 w 4"/>
                <a:gd name="T7" fmla="*/ 14 h 15"/>
                <a:gd name="T8" fmla="*/ 4 w 4"/>
                <a:gd name="T9" fmla="*/ 10 h 15"/>
                <a:gd name="T10" fmla="*/ 4 w 4"/>
                <a:gd name="T11" fmla="*/ 3 h 15"/>
                <a:gd name="T12" fmla="*/ 0 w 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3"/>
                  </a:move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5"/>
                    <a:pt x="3" y="15"/>
                    <a:pt x="3" y="14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8"/>
                    <a:pt x="4" y="6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1"/>
            <p:cNvSpPr>
              <a:spLocks/>
            </p:cNvSpPr>
            <p:nvPr/>
          </p:nvSpPr>
          <p:spPr bwMode="auto">
            <a:xfrm>
              <a:off x="5070475" y="3697288"/>
              <a:ext cx="14287" cy="28575"/>
            </a:xfrm>
            <a:custGeom>
              <a:avLst/>
              <a:gdLst>
                <a:gd name="T0" fmla="*/ 1 w 6"/>
                <a:gd name="T1" fmla="*/ 3 h 12"/>
                <a:gd name="T2" fmla="*/ 2 w 6"/>
                <a:gd name="T3" fmla="*/ 11 h 12"/>
                <a:gd name="T4" fmla="*/ 4 w 6"/>
                <a:gd name="T5" fmla="*/ 11 h 12"/>
                <a:gd name="T6" fmla="*/ 6 w 6"/>
                <a:gd name="T7" fmla="*/ 3 h 12"/>
                <a:gd name="T8" fmla="*/ 1 w 6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1" y="3"/>
                  </a:moveTo>
                  <a:cubicBezTo>
                    <a:pt x="1" y="5"/>
                    <a:pt x="0" y="9"/>
                    <a:pt x="2" y="11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6" y="9"/>
                    <a:pt x="6" y="5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2"/>
            <p:cNvSpPr>
              <a:spLocks/>
            </p:cNvSpPr>
            <p:nvPr/>
          </p:nvSpPr>
          <p:spPr bwMode="auto">
            <a:xfrm>
              <a:off x="5154613" y="3684588"/>
              <a:ext cx="15875" cy="30163"/>
            </a:xfrm>
            <a:custGeom>
              <a:avLst/>
              <a:gdLst>
                <a:gd name="T0" fmla="*/ 3 w 7"/>
                <a:gd name="T1" fmla="*/ 0 h 12"/>
                <a:gd name="T2" fmla="*/ 0 w 7"/>
                <a:gd name="T3" fmla="*/ 4 h 12"/>
                <a:gd name="T4" fmla="*/ 0 w 7"/>
                <a:gd name="T5" fmla="*/ 5 h 12"/>
                <a:gd name="T6" fmla="*/ 0 w 7"/>
                <a:gd name="T7" fmla="*/ 5 h 12"/>
                <a:gd name="T8" fmla="*/ 0 w 7"/>
                <a:gd name="T9" fmla="*/ 9 h 12"/>
                <a:gd name="T10" fmla="*/ 3 w 7"/>
                <a:gd name="T11" fmla="*/ 12 h 12"/>
                <a:gd name="T12" fmla="*/ 7 w 7"/>
                <a:gd name="T13" fmla="*/ 9 h 12"/>
                <a:gd name="T14" fmla="*/ 7 w 7"/>
                <a:gd name="T15" fmla="*/ 5 h 12"/>
                <a:gd name="T16" fmla="*/ 7 w 7"/>
                <a:gd name="T17" fmla="*/ 5 h 12"/>
                <a:gd name="T18" fmla="*/ 7 w 7"/>
                <a:gd name="T19" fmla="*/ 4 h 12"/>
                <a:gd name="T20" fmla="*/ 3 w 7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11"/>
                    <a:pt x="2" y="12"/>
                    <a:pt x="3" y="12"/>
                  </a:cubicBezTo>
                  <a:cubicBezTo>
                    <a:pt x="5" y="12"/>
                    <a:pt x="7" y="11"/>
                    <a:pt x="7" y="9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3"/>
            <p:cNvSpPr>
              <a:spLocks/>
            </p:cNvSpPr>
            <p:nvPr/>
          </p:nvSpPr>
          <p:spPr bwMode="auto">
            <a:xfrm>
              <a:off x="4940300" y="3811588"/>
              <a:ext cx="25400" cy="25400"/>
            </a:xfrm>
            <a:custGeom>
              <a:avLst/>
              <a:gdLst>
                <a:gd name="T0" fmla="*/ 8 w 10"/>
                <a:gd name="T1" fmla="*/ 7 h 10"/>
                <a:gd name="T2" fmla="*/ 8 w 10"/>
                <a:gd name="T3" fmla="*/ 7 h 10"/>
                <a:gd name="T4" fmla="*/ 5 w 10"/>
                <a:gd name="T5" fmla="*/ 0 h 10"/>
                <a:gd name="T6" fmla="*/ 2 w 10"/>
                <a:gd name="T7" fmla="*/ 7 h 10"/>
                <a:gd name="T8" fmla="*/ 3 w 10"/>
                <a:gd name="T9" fmla="*/ 7 h 10"/>
                <a:gd name="T10" fmla="*/ 3 w 10"/>
                <a:gd name="T11" fmla="*/ 8 h 10"/>
                <a:gd name="T12" fmla="*/ 3 w 10"/>
                <a:gd name="T13" fmla="*/ 8 h 10"/>
                <a:gd name="T14" fmla="*/ 7 w 10"/>
                <a:gd name="T15" fmla="*/ 8 h 10"/>
                <a:gd name="T16" fmla="*/ 7 w 10"/>
                <a:gd name="T17" fmla="*/ 8 h 10"/>
                <a:gd name="T18" fmla="*/ 7 w 10"/>
                <a:gd name="T19" fmla="*/ 8 h 10"/>
                <a:gd name="T20" fmla="*/ 8 w 10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10" y="4"/>
                    <a:pt x="8" y="0"/>
                    <a:pt x="5" y="0"/>
                  </a:cubicBezTo>
                  <a:cubicBezTo>
                    <a:pt x="2" y="0"/>
                    <a:pt x="0" y="4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0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8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4"/>
            <p:cNvSpPr>
              <a:spLocks/>
            </p:cNvSpPr>
            <p:nvPr/>
          </p:nvSpPr>
          <p:spPr bwMode="auto">
            <a:xfrm>
              <a:off x="4772025" y="3741738"/>
              <a:ext cx="30162" cy="36513"/>
            </a:xfrm>
            <a:custGeom>
              <a:avLst/>
              <a:gdLst>
                <a:gd name="T0" fmla="*/ 10 w 12"/>
                <a:gd name="T1" fmla="*/ 8 h 15"/>
                <a:gd name="T2" fmla="*/ 10 w 12"/>
                <a:gd name="T3" fmla="*/ 7 h 15"/>
                <a:gd name="T4" fmla="*/ 6 w 12"/>
                <a:gd name="T5" fmla="*/ 2 h 15"/>
                <a:gd name="T6" fmla="*/ 0 w 12"/>
                <a:gd name="T7" fmla="*/ 4 h 15"/>
                <a:gd name="T8" fmla="*/ 1 w 12"/>
                <a:gd name="T9" fmla="*/ 8 h 15"/>
                <a:gd name="T10" fmla="*/ 2 w 12"/>
                <a:gd name="T11" fmla="*/ 12 h 15"/>
                <a:gd name="T12" fmla="*/ 3 w 12"/>
                <a:gd name="T13" fmla="*/ 13 h 15"/>
                <a:gd name="T14" fmla="*/ 4 w 12"/>
                <a:gd name="T15" fmla="*/ 14 h 15"/>
                <a:gd name="T16" fmla="*/ 7 w 12"/>
                <a:gd name="T17" fmla="*/ 14 h 15"/>
                <a:gd name="T18" fmla="*/ 9 w 12"/>
                <a:gd name="T19" fmla="*/ 14 h 15"/>
                <a:gd name="T20" fmla="*/ 10 w 12"/>
                <a:gd name="T21" fmla="*/ 14 h 15"/>
                <a:gd name="T22" fmla="*/ 10 w 12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5">
                  <a:moveTo>
                    <a:pt x="10" y="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5"/>
                    <a:pt x="8" y="3"/>
                    <a:pt x="6" y="2"/>
                  </a:cubicBezTo>
                  <a:cubicBezTo>
                    <a:pt x="4" y="0"/>
                    <a:pt x="1" y="1"/>
                    <a:pt x="0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2"/>
                    <a:pt x="3" y="12"/>
                    <a:pt x="3" y="13"/>
                  </a:cubicBezTo>
                  <a:cubicBezTo>
                    <a:pt x="3" y="12"/>
                    <a:pt x="4" y="13"/>
                    <a:pt x="4" y="14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2" y="13"/>
                    <a:pt x="11" y="10"/>
                    <a:pt x="1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5"/>
            <p:cNvSpPr>
              <a:spLocks/>
            </p:cNvSpPr>
            <p:nvPr/>
          </p:nvSpPr>
          <p:spPr bwMode="auto">
            <a:xfrm>
              <a:off x="5070475" y="3363913"/>
              <a:ext cx="134937" cy="114300"/>
            </a:xfrm>
            <a:custGeom>
              <a:avLst/>
              <a:gdLst>
                <a:gd name="T0" fmla="*/ 3 w 55"/>
                <a:gd name="T1" fmla="*/ 3 h 47"/>
                <a:gd name="T2" fmla="*/ 3 w 55"/>
                <a:gd name="T3" fmla="*/ 8 h 47"/>
                <a:gd name="T4" fmla="*/ 33 w 55"/>
                <a:gd name="T5" fmla="*/ 20 h 47"/>
                <a:gd name="T6" fmla="*/ 49 w 55"/>
                <a:gd name="T7" fmla="*/ 45 h 47"/>
                <a:gd name="T8" fmla="*/ 54 w 55"/>
                <a:gd name="T9" fmla="*/ 43 h 47"/>
                <a:gd name="T10" fmla="*/ 36 w 55"/>
                <a:gd name="T11" fmla="*/ 10 h 47"/>
                <a:gd name="T12" fmla="*/ 3 w 55"/>
                <a:gd name="T1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7">
                  <a:moveTo>
                    <a:pt x="3" y="3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15" y="8"/>
                    <a:pt x="25" y="12"/>
                    <a:pt x="33" y="20"/>
                  </a:cubicBezTo>
                  <a:cubicBezTo>
                    <a:pt x="40" y="27"/>
                    <a:pt x="43" y="37"/>
                    <a:pt x="49" y="45"/>
                  </a:cubicBezTo>
                  <a:cubicBezTo>
                    <a:pt x="51" y="47"/>
                    <a:pt x="53" y="45"/>
                    <a:pt x="54" y="43"/>
                  </a:cubicBezTo>
                  <a:cubicBezTo>
                    <a:pt x="55" y="31"/>
                    <a:pt x="45" y="17"/>
                    <a:pt x="36" y="10"/>
                  </a:cubicBezTo>
                  <a:cubicBezTo>
                    <a:pt x="26" y="2"/>
                    <a:pt x="15" y="0"/>
                    <a:pt x="3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03364" y="3953255"/>
            <a:ext cx="953094" cy="1244187"/>
            <a:chOff x="7350125" y="1982788"/>
            <a:chExt cx="1289050" cy="1682750"/>
          </a:xfrm>
        </p:grpSpPr>
        <p:sp>
          <p:nvSpPr>
            <p:cNvPr id="29" name="Freeform 65"/>
            <p:cNvSpPr>
              <a:spLocks noEditPoints="1"/>
            </p:cNvSpPr>
            <p:nvPr/>
          </p:nvSpPr>
          <p:spPr bwMode="auto">
            <a:xfrm>
              <a:off x="7350125" y="1982788"/>
              <a:ext cx="1289050" cy="1682750"/>
            </a:xfrm>
            <a:custGeom>
              <a:avLst/>
              <a:gdLst>
                <a:gd name="T0" fmla="*/ 461 w 526"/>
                <a:gd name="T1" fmla="*/ 116 h 686"/>
                <a:gd name="T2" fmla="*/ 361 w 526"/>
                <a:gd name="T3" fmla="*/ 11 h 686"/>
                <a:gd name="T4" fmla="*/ 313 w 526"/>
                <a:gd name="T5" fmla="*/ 61 h 686"/>
                <a:gd name="T6" fmla="*/ 179 w 526"/>
                <a:gd name="T7" fmla="*/ 54 h 686"/>
                <a:gd name="T8" fmla="*/ 12 w 526"/>
                <a:gd name="T9" fmla="*/ 200 h 686"/>
                <a:gd name="T10" fmla="*/ 11 w 526"/>
                <a:gd name="T11" fmla="*/ 254 h 686"/>
                <a:gd name="T12" fmla="*/ 93 w 526"/>
                <a:gd name="T13" fmla="*/ 467 h 686"/>
                <a:gd name="T14" fmla="*/ 214 w 526"/>
                <a:gd name="T15" fmla="*/ 548 h 686"/>
                <a:gd name="T16" fmla="*/ 217 w 526"/>
                <a:gd name="T17" fmla="*/ 647 h 686"/>
                <a:gd name="T18" fmla="*/ 277 w 526"/>
                <a:gd name="T19" fmla="*/ 660 h 686"/>
                <a:gd name="T20" fmla="*/ 201 w 526"/>
                <a:gd name="T21" fmla="*/ 619 h 686"/>
                <a:gd name="T22" fmla="*/ 261 w 526"/>
                <a:gd name="T23" fmla="*/ 685 h 686"/>
                <a:gd name="T24" fmla="*/ 253 w 526"/>
                <a:gd name="T25" fmla="*/ 558 h 686"/>
                <a:gd name="T26" fmla="*/ 457 w 526"/>
                <a:gd name="T27" fmla="*/ 447 h 686"/>
                <a:gd name="T28" fmla="*/ 170 w 526"/>
                <a:gd name="T29" fmla="*/ 654 h 686"/>
                <a:gd name="T30" fmla="*/ 357 w 526"/>
                <a:gd name="T31" fmla="*/ 92 h 686"/>
                <a:gd name="T32" fmla="*/ 275 w 526"/>
                <a:gd name="T33" fmla="*/ 94 h 686"/>
                <a:gd name="T34" fmla="*/ 179 w 526"/>
                <a:gd name="T35" fmla="*/ 58 h 686"/>
                <a:gd name="T36" fmla="*/ 257 w 526"/>
                <a:gd name="T37" fmla="*/ 70 h 686"/>
                <a:gd name="T38" fmla="*/ 323 w 526"/>
                <a:gd name="T39" fmla="*/ 129 h 686"/>
                <a:gd name="T40" fmla="*/ 392 w 526"/>
                <a:gd name="T41" fmla="*/ 209 h 686"/>
                <a:gd name="T42" fmla="*/ 450 w 526"/>
                <a:gd name="T43" fmla="*/ 258 h 686"/>
                <a:gd name="T44" fmla="*/ 402 w 526"/>
                <a:gd name="T45" fmla="*/ 338 h 686"/>
                <a:gd name="T46" fmla="*/ 312 w 526"/>
                <a:gd name="T47" fmla="*/ 358 h 686"/>
                <a:gd name="T48" fmla="*/ 153 w 526"/>
                <a:gd name="T49" fmla="*/ 254 h 686"/>
                <a:gd name="T50" fmla="*/ 233 w 526"/>
                <a:gd name="T51" fmla="*/ 154 h 686"/>
                <a:gd name="T52" fmla="*/ 407 w 526"/>
                <a:gd name="T53" fmla="*/ 410 h 686"/>
                <a:gd name="T54" fmla="*/ 275 w 526"/>
                <a:gd name="T55" fmla="*/ 454 h 686"/>
                <a:gd name="T56" fmla="*/ 332 w 526"/>
                <a:gd name="T57" fmla="*/ 348 h 686"/>
                <a:gd name="T58" fmla="*/ 414 w 526"/>
                <a:gd name="T59" fmla="*/ 369 h 686"/>
                <a:gd name="T60" fmla="*/ 178 w 526"/>
                <a:gd name="T61" fmla="*/ 69 h 686"/>
                <a:gd name="T62" fmla="*/ 133 w 526"/>
                <a:gd name="T63" fmla="*/ 185 h 686"/>
                <a:gd name="T64" fmla="*/ 95 w 526"/>
                <a:gd name="T65" fmla="*/ 111 h 686"/>
                <a:gd name="T66" fmla="*/ 118 w 526"/>
                <a:gd name="T67" fmla="*/ 447 h 686"/>
                <a:gd name="T68" fmla="*/ 114 w 526"/>
                <a:gd name="T69" fmla="*/ 437 h 686"/>
                <a:gd name="T70" fmla="*/ 20 w 526"/>
                <a:gd name="T71" fmla="*/ 254 h 686"/>
                <a:gd name="T72" fmla="*/ 31 w 526"/>
                <a:gd name="T73" fmla="*/ 204 h 686"/>
                <a:gd name="T74" fmla="*/ 130 w 526"/>
                <a:gd name="T75" fmla="*/ 239 h 686"/>
                <a:gd name="T76" fmla="*/ 63 w 526"/>
                <a:gd name="T77" fmla="*/ 358 h 686"/>
                <a:gd name="T78" fmla="*/ 67 w 526"/>
                <a:gd name="T79" fmla="*/ 210 h 686"/>
                <a:gd name="T80" fmla="*/ 65 w 526"/>
                <a:gd name="T81" fmla="*/ 210 h 686"/>
                <a:gd name="T82" fmla="*/ 61 w 526"/>
                <a:gd name="T83" fmla="*/ 368 h 686"/>
                <a:gd name="T84" fmla="*/ 202 w 526"/>
                <a:gd name="T85" fmla="*/ 298 h 686"/>
                <a:gd name="T86" fmla="*/ 267 w 526"/>
                <a:gd name="T87" fmla="*/ 458 h 686"/>
                <a:gd name="T88" fmla="*/ 90 w 526"/>
                <a:gd name="T89" fmla="*/ 480 h 686"/>
                <a:gd name="T90" fmla="*/ 357 w 526"/>
                <a:gd name="T91" fmla="*/ 465 h 686"/>
                <a:gd name="T92" fmla="*/ 461 w 526"/>
                <a:gd name="T93" fmla="*/ 313 h 686"/>
                <a:gd name="T94" fmla="*/ 329 w 526"/>
                <a:gd name="T95" fmla="*/ 58 h 686"/>
                <a:gd name="T96" fmla="*/ 404 w 526"/>
                <a:gd name="T97" fmla="*/ 107 h 686"/>
                <a:gd name="T98" fmla="*/ 473 w 526"/>
                <a:gd name="T99" fmla="*/ 358 h 686"/>
                <a:gd name="T100" fmla="*/ 257 w 526"/>
                <a:gd name="T101" fmla="*/ 503 h 686"/>
                <a:gd name="T102" fmla="*/ 261 w 526"/>
                <a:gd name="T103" fmla="*/ 637 h 686"/>
                <a:gd name="T104" fmla="*/ 257 w 526"/>
                <a:gd name="T105" fmla="*/ 603 h 686"/>
                <a:gd name="T106" fmla="*/ 257 w 526"/>
                <a:gd name="T107" fmla="*/ 603 h 686"/>
                <a:gd name="T108" fmla="*/ 225 w 526"/>
                <a:gd name="T109" fmla="*/ 558 h 686"/>
                <a:gd name="T110" fmla="*/ 261 w 526"/>
                <a:gd name="T111" fmla="*/ 535 h 686"/>
                <a:gd name="T112" fmla="*/ 163 w 526"/>
                <a:gd name="T113" fmla="*/ 511 h 686"/>
                <a:gd name="T114" fmla="*/ 441 w 526"/>
                <a:gd name="T115" fmla="*/ 431 h 686"/>
                <a:gd name="T116" fmla="*/ 457 w 526"/>
                <a:gd name="T117" fmla="*/ 166 h 686"/>
                <a:gd name="T118" fmla="*/ 357 w 526"/>
                <a:gd name="T119" fmla="*/ 31 h 686"/>
                <a:gd name="T120" fmla="*/ 481 w 526"/>
                <a:gd name="T121" fmla="*/ 15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6" h="686">
                  <a:moveTo>
                    <a:pt x="507" y="371"/>
                  </a:moveTo>
                  <a:cubicBezTo>
                    <a:pt x="508" y="367"/>
                    <a:pt x="510" y="362"/>
                    <a:pt x="512" y="358"/>
                  </a:cubicBezTo>
                  <a:cubicBezTo>
                    <a:pt x="512" y="357"/>
                    <a:pt x="512" y="355"/>
                    <a:pt x="513" y="354"/>
                  </a:cubicBezTo>
                  <a:cubicBezTo>
                    <a:pt x="523" y="323"/>
                    <a:pt x="526" y="290"/>
                    <a:pt x="523" y="258"/>
                  </a:cubicBezTo>
                  <a:cubicBezTo>
                    <a:pt x="523" y="257"/>
                    <a:pt x="523" y="255"/>
                    <a:pt x="523" y="254"/>
                  </a:cubicBezTo>
                  <a:cubicBezTo>
                    <a:pt x="519" y="220"/>
                    <a:pt x="508" y="188"/>
                    <a:pt x="491" y="158"/>
                  </a:cubicBezTo>
                  <a:cubicBezTo>
                    <a:pt x="490" y="157"/>
                    <a:pt x="489" y="155"/>
                    <a:pt x="488" y="154"/>
                  </a:cubicBezTo>
                  <a:cubicBezTo>
                    <a:pt x="482" y="144"/>
                    <a:pt x="475" y="134"/>
                    <a:pt x="468" y="124"/>
                  </a:cubicBezTo>
                  <a:cubicBezTo>
                    <a:pt x="466" y="121"/>
                    <a:pt x="463" y="119"/>
                    <a:pt x="461" y="116"/>
                  </a:cubicBezTo>
                  <a:cubicBezTo>
                    <a:pt x="460" y="115"/>
                    <a:pt x="458" y="113"/>
                    <a:pt x="457" y="111"/>
                  </a:cubicBezTo>
                  <a:cubicBezTo>
                    <a:pt x="440" y="92"/>
                    <a:pt x="421" y="75"/>
                    <a:pt x="401" y="58"/>
                  </a:cubicBezTo>
                  <a:cubicBezTo>
                    <a:pt x="400" y="57"/>
                    <a:pt x="398" y="55"/>
                    <a:pt x="397" y="54"/>
                  </a:cubicBezTo>
                  <a:cubicBezTo>
                    <a:pt x="387" y="46"/>
                    <a:pt x="377" y="38"/>
                    <a:pt x="367" y="30"/>
                  </a:cubicBezTo>
                  <a:cubicBezTo>
                    <a:pt x="365" y="28"/>
                    <a:pt x="363" y="27"/>
                    <a:pt x="361" y="26"/>
                  </a:cubicBezTo>
                  <a:cubicBezTo>
                    <a:pt x="360" y="26"/>
                    <a:pt x="358" y="25"/>
                    <a:pt x="357" y="25"/>
                  </a:cubicBezTo>
                  <a:cubicBezTo>
                    <a:pt x="355" y="24"/>
                    <a:pt x="352" y="24"/>
                    <a:pt x="350" y="25"/>
                  </a:cubicBezTo>
                  <a:cubicBezTo>
                    <a:pt x="353" y="22"/>
                    <a:pt x="355" y="19"/>
                    <a:pt x="357" y="17"/>
                  </a:cubicBezTo>
                  <a:cubicBezTo>
                    <a:pt x="358" y="15"/>
                    <a:pt x="360" y="13"/>
                    <a:pt x="361" y="11"/>
                  </a:cubicBezTo>
                  <a:cubicBezTo>
                    <a:pt x="362" y="9"/>
                    <a:pt x="364" y="8"/>
                    <a:pt x="365" y="6"/>
                  </a:cubicBezTo>
                  <a:cubicBezTo>
                    <a:pt x="367" y="3"/>
                    <a:pt x="364" y="0"/>
                    <a:pt x="361" y="0"/>
                  </a:cubicBezTo>
                  <a:cubicBezTo>
                    <a:pt x="360" y="0"/>
                    <a:pt x="360" y="1"/>
                    <a:pt x="359" y="1"/>
                  </a:cubicBezTo>
                  <a:cubicBezTo>
                    <a:pt x="358" y="2"/>
                    <a:pt x="358" y="2"/>
                    <a:pt x="357" y="3"/>
                  </a:cubicBezTo>
                  <a:cubicBezTo>
                    <a:pt x="348" y="13"/>
                    <a:pt x="340" y="26"/>
                    <a:pt x="333" y="37"/>
                  </a:cubicBezTo>
                  <a:cubicBezTo>
                    <a:pt x="331" y="40"/>
                    <a:pt x="327" y="47"/>
                    <a:pt x="324" y="54"/>
                  </a:cubicBezTo>
                  <a:cubicBezTo>
                    <a:pt x="324" y="55"/>
                    <a:pt x="323" y="57"/>
                    <a:pt x="323" y="58"/>
                  </a:cubicBezTo>
                  <a:cubicBezTo>
                    <a:pt x="322" y="61"/>
                    <a:pt x="322" y="63"/>
                    <a:pt x="322" y="65"/>
                  </a:cubicBezTo>
                  <a:cubicBezTo>
                    <a:pt x="319" y="64"/>
                    <a:pt x="316" y="63"/>
                    <a:pt x="313" y="61"/>
                  </a:cubicBezTo>
                  <a:cubicBezTo>
                    <a:pt x="313" y="61"/>
                    <a:pt x="313" y="60"/>
                    <a:pt x="312" y="60"/>
                  </a:cubicBezTo>
                  <a:cubicBezTo>
                    <a:pt x="311" y="60"/>
                    <a:pt x="309" y="59"/>
                    <a:pt x="307" y="59"/>
                  </a:cubicBezTo>
                  <a:cubicBezTo>
                    <a:pt x="306" y="59"/>
                    <a:pt x="305" y="58"/>
                    <a:pt x="304" y="58"/>
                  </a:cubicBezTo>
                  <a:cubicBezTo>
                    <a:pt x="300" y="57"/>
                    <a:pt x="296" y="55"/>
                    <a:pt x="292" y="54"/>
                  </a:cubicBezTo>
                  <a:cubicBezTo>
                    <a:pt x="282" y="51"/>
                    <a:pt x="272" y="48"/>
                    <a:pt x="261" y="46"/>
                  </a:cubicBezTo>
                  <a:cubicBezTo>
                    <a:pt x="260" y="46"/>
                    <a:pt x="258" y="46"/>
                    <a:pt x="257" y="46"/>
                  </a:cubicBezTo>
                  <a:cubicBezTo>
                    <a:pt x="256" y="45"/>
                    <a:pt x="254" y="45"/>
                    <a:pt x="253" y="45"/>
                  </a:cubicBezTo>
                  <a:cubicBezTo>
                    <a:pt x="250" y="44"/>
                    <a:pt x="248" y="46"/>
                    <a:pt x="248" y="48"/>
                  </a:cubicBezTo>
                  <a:cubicBezTo>
                    <a:pt x="224" y="45"/>
                    <a:pt x="201" y="47"/>
                    <a:pt x="179" y="54"/>
                  </a:cubicBezTo>
                  <a:cubicBezTo>
                    <a:pt x="175" y="55"/>
                    <a:pt x="171" y="57"/>
                    <a:pt x="167" y="58"/>
                  </a:cubicBezTo>
                  <a:cubicBezTo>
                    <a:pt x="165" y="59"/>
                    <a:pt x="163" y="60"/>
                    <a:pt x="161" y="60"/>
                  </a:cubicBezTo>
                  <a:cubicBezTo>
                    <a:pt x="160" y="61"/>
                    <a:pt x="158" y="62"/>
                    <a:pt x="157" y="62"/>
                  </a:cubicBezTo>
                  <a:cubicBezTo>
                    <a:pt x="120" y="78"/>
                    <a:pt x="87" y="106"/>
                    <a:pt x="61" y="139"/>
                  </a:cubicBezTo>
                  <a:cubicBezTo>
                    <a:pt x="60" y="141"/>
                    <a:pt x="58" y="142"/>
                    <a:pt x="57" y="144"/>
                  </a:cubicBezTo>
                  <a:cubicBezTo>
                    <a:pt x="55" y="147"/>
                    <a:pt x="52" y="151"/>
                    <a:pt x="50" y="154"/>
                  </a:cubicBezTo>
                  <a:cubicBezTo>
                    <a:pt x="49" y="155"/>
                    <a:pt x="48" y="157"/>
                    <a:pt x="47" y="158"/>
                  </a:cubicBezTo>
                  <a:cubicBezTo>
                    <a:pt x="36" y="175"/>
                    <a:pt x="27" y="193"/>
                    <a:pt x="21" y="212"/>
                  </a:cubicBezTo>
                  <a:cubicBezTo>
                    <a:pt x="18" y="208"/>
                    <a:pt x="15" y="204"/>
                    <a:pt x="12" y="200"/>
                  </a:cubicBezTo>
                  <a:cubicBezTo>
                    <a:pt x="11" y="197"/>
                    <a:pt x="7" y="200"/>
                    <a:pt x="8" y="203"/>
                  </a:cubicBezTo>
                  <a:cubicBezTo>
                    <a:pt x="11" y="208"/>
                    <a:pt x="15" y="213"/>
                    <a:pt x="19" y="218"/>
                  </a:cubicBezTo>
                  <a:cubicBezTo>
                    <a:pt x="18" y="222"/>
                    <a:pt x="16" y="226"/>
                    <a:pt x="15" y="230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1" y="225"/>
                    <a:pt x="7" y="218"/>
                    <a:pt x="2" y="212"/>
                  </a:cubicBezTo>
                  <a:cubicBezTo>
                    <a:pt x="1" y="211"/>
                    <a:pt x="0" y="212"/>
                    <a:pt x="0" y="213"/>
                  </a:cubicBezTo>
                  <a:cubicBezTo>
                    <a:pt x="3" y="221"/>
                    <a:pt x="7" y="229"/>
                    <a:pt x="13" y="236"/>
                  </a:cubicBezTo>
                  <a:cubicBezTo>
                    <a:pt x="13" y="236"/>
                    <a:pt x="13" y="237"/>
                    <a:pt x="14" y="237"/>
                  </a:cubicBezTo>
                  <a:cubicBezTo>
                    <a:pt x="13" y="243"/>
                    <a:pt x="12" y="248"/>
                    <a:pt x="11" y="254"/>
                  </a:cubicBezTo>
                  <a:cubicBezTo>
                    <a:pt x="11" y="255"/>
                    <a:pt x="11" y="257"/>
                    <a:pt x="11" y="258"/>
                  </a:cubicBezTo>
                  <a:cubicBezTo>
                    <a:pt x="8" y="290"/>
                    <a:pt x="13" y="323"/>
                    <a:pt x="25" y="354"/>
                  </a:cubicBezTo>
                  <a:cubicBezTo>
                    <a:pt x="26" y="355"/>
                    <a:pt x="26" y="357"/>
                    <a:pt x="27" y="358"/>
                  </a:cubicBezTo>
                  <a:cubicBezTo>
                    <a:pt x="35" y="377"/>
                    <a:pt x="45" y="395"/>
                    <a:pt x="57" y="411"/>
                  </a:cubicBezTo>
                  <a:cubicBezTo>
                    <a:pt x="58" y="412"/>
                    <a:pt x="60" y="414"/>
                    <a:pt x="61" y="416"/>
                  </a:cubicBezTo>
                  <a:cubicBezTo>
                    <a:pt x="73" y="430"/>
                    <a:pt x="86" y="443"/>
                    <a:pt x="101" y="454"/>
                  </a:cubicBezTo>
                  <a:cubicBezTo>
                    <a:pt x="101" y="454"/>
                    <a:pt x="101" y="454"/>
                    <a:pt x="102" y="455"/>
                  </a:cubicBezTo>
                  <a:cubicBezTo>
                    <a:pt x="101" y="456"/>
                    <a:pt x="100" y="457"/>
                    <a:pt x="99" y="458"/>
                  </a:cubicBezTo>
                  <a:cubicBezTo>
                    <a:pt x="97" y="461"/>
                    <a:pt x="96" y="464"/>
                    <a:pt x="93" y="467"/>
                  </a:cubicBezTo>
                  <a:cubicBezTo>
                    <a:pt x="91" y="471"/>
                    <a:pt x="88" y="474"/>
                    <a:pt x="87" y="478"/>
                  </a:cubicBezTo>
                  <a:cubicBezTo>
                    <a:pt x="86" y="478"/>
                    <a:pt x="86" y="479"/>
                    <a:pt x="85" y="479"/>
                  </a:cubicBezTo>
                  <a:cubicBezTo>
                    <a:pt x="85" y="480"/>
                    <a:pt x="84" y="480"/>
                    <a:pt x="84" y="481"/>
                  </a:cubicBezTo>
                  <a:cubicBezTo>
                    <a:pt x="83" y="481"/>
                    <a:pt x="83" y="482"/>
                    <a:pt x="83" y="482"/>
                  </a:cubicBezTo>
                  <a:cubicBezTo>
                    <a:pt x="78" y="490"/>
                    <a:pt x="77" y="505"/>
                    <a:pt x="76" y="513"/>
                  </a:cubicBezTo>
                  <a:cubicBezTo>
                    <a:pt x="75" y="514"/>
                    <a:pt x="76" y="516"/>
                    <a:pt x="77" y="516"/>
                  </a:cubicBezTo>
                  <a:cubicBezTo>
                    <a:pt x="102" y="529"/>
                    <a:pt x="129" y="537"/>
                    <a:pt x="157" y="542"/>
                  </a:cubicBezTo>
                  <a:cubicBezTo>
                    <a:pt x="158" y="543"/>
                    <a:pt x="160" y="543"/>
                    <a:pt x="161" y="543"/>
                  </a:cubicBezTo>
                  <a:cubicBezTo>
                    <a:pt x="179" y="546"/>
                    <a:pt x="197" y="548"/>
                    <a:pt x="214" y="548"/>
                  </a:cubicBezTo>
                  <a:cubicBezTo>
                    <a:pt x="214" y="550"/>
                    <a:pt x="214" y="552"/>
                    <a:pt x="214" y="554"/>
                  </a:cubicBezTo>
                  <a:cubicBezTo>
                    <a:pt x="215" y="555"/>
                    <a:pt x="215" y="557"/>
                    <a:pt x="216" y="558"/>
                  </a:cubicBezTo>
                  <a:cubicBezTo>
                    <a:pt x="216" y="559"/>
                    <a:pt x="216" y="559"/>
                    <a:pt x="217" y="560"/>
                  </a:cubicBezTo>
                  <a:cubicBezTo>
                    <a:pt x="213" y="571"/>
                    <a:pt x="213" y="585"/>
                    <a:pt x="210" y="597"/>
                  </a:cubicBezTo>
                  <a:cubicBezTo>
                    <a:pt x="206" y="611"/>
                    <a:pt x="198" y="623"/>
                    <a:pt x="194" y="637"/>
                  </a:cubicBezTo>
                  <a:cubicBezTo>
                    <a:pt x="194" y="637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46"/>
                    <a:pt x="214" y="646"/>
                    <a:pt x="217" y="647"/>
                  </a:cubicBezTo>
                  <a:cubicBezTo>
                    <a:pt x="230" y="647"/>
                    <a:pt x="244" y="647"/>
                    <a:pt x="257" y="645"/>
                  </a:cubicBezTo>
                  <a:cubicBezTo>
                    <a:pt x="258" y="645"/>
                    <a:pt x="260" y="645"/>
                    <a:pt x="261" y="645"/>
                  </a:cubicBezTo>
                  <a:cubicBezTo>
                    <a:pt x="266" y="644"/>
                    <a:pt x="271" y="643"/>
                    <a:pt x="276" y="642"/>
                  </a:cubicBezTo>
                  <a:cubicBezTo>
                    <a:pt x="278" y="642"/>
                    <a:pt x="278" y="640"/>
                    <a:pt x="278" y="638"/>
                  </a:cubicBezTo>
                  <a:cubicBezTo>
                    <a:pt x="280" y="637"/>
                    <a:pt x="281" y="635"/>
                    <a:pt x="280" y="633"/>
                  </a:cubicBezTo>
                  <a:cubicBezTo>
                    <a:pt x="277" y="628"/>
                    <a:pt x="275" y="624"/>
                    <a:pt x="273" y="619"/>
                  </a:cubicBezTo>
                  <a:cubicBezTo>
                    <a:pt x="289" y="624"/>
                    <a:pt x="300" y="642"/>
                    <a:pt x="288" y="654"/>
                  </a:cubicBezTo>
                  <a:cubicBezTo>
                    <a:pt x="286" y="655"/>
                    <a:pt x="284" y="657"/>
                    <a:pt x="282" y="658"/>
                  </a:cubicBezTo>
                  <a:cubicBezTo>
                    <a:pt x="281" y="659"/>
                    <a:pt x="279" y="659"/>
                    <a:pt x="277" y="660"/>
                  </a:cubicBezTo>
                  <a:cubicBezTo>
                    <a:pt x="272" y="662"/>
                    <a:pt x="267" y="662"/>
                    <a:pt x="261" y="662"/>
                  </a:cubicBezTo>
                  <a:cubicBezTo>
                    <a:pt x="260" y="662"/>
                    <a:pt x="258" y="662"/>
                    <a:pt x="257" y="662"/>
                  </a:cubicBezTo>
                  <a:cubicBezTo>
                    <a:pt x="254" y="662"/>
                    <a:pt x="252" y="662"/>
                    <a:pt x="249" y="662"/>
                  </a:cubicBezTo>
                  <a:cubicBezTo>
                    <a:pt x="237" y="662"/>
                    <a:pt x="226" y="660"/>
                    <a:pt x="214" y="659"/>
                  </a:cubicBezTo>
                  <a:cubicBezTo>
                    <a:pt x="210" y="659"/>
                    <a:pt x="206" y="659"/>
                    <a:pt x="203" y="658"/>
                  </a:cubicBezTo>
                  <a:cubicBezTo>
                    <a:pt x="197" y="657"/>
                    <a:pt x="191" y="656"/>
                    <a:pt x="186" y="654"/>
                  </a:cubicBezTo>
                  <a:cubicBezTo>
                    <a:pt x="183" y="653"/>
                    <a:pt x="181" y="652"/>
                    <a:pt x="178" y="650"/>
                  </a:cubicBezTo>
                  <a:cubicBezTo>
                    <a:pt x="155" y="638"/>
                    <a:pt x="196" y="622"/>
                    <a:pt x="200" y="618"/>
                  </a:cubicBezTo>
                  <a:cubicBezTo>
                    <a:pt x="199" y="618"/>
                    <a:pt x="200" y="619"/>
                    <a:pt x="201" y="619"/>
                  </a:cubicBezTo>
                  <a:cubicBezTo>
                    <a:pt x="201" y="619"/>
                    <a:pt x="201" y="619"/>
                    <a:pt x="201" y="618"/>
                  </a:cubicBezTo>
                  <a:cubicBezTo>
                    <a:pt x="202" y="618"/>
                    <a:pt x="202" y="617"/>
                    <a:pt x="201" y="617"/>
                  </a:cubicBezTo>
                  <a:cubicBezTo>
                    <a:pt x="184" y="617"/>
                    <a:pt x="167" y="624"/>
                    <a:pt x="165" y="642"/>
                  </a:cubicBezTo>
                  <a:cubicBezTo>
                    <a:pt x="165" y="643"/>
                    <a:pt x="165" y="645"/>
                    <a:pt x="165" y="646"/>
                  </a:cubicBezTo>
                  <a:cubicBezTo>
                    <a:pt x="165" y="649"/>
                    <a:pt x="165" y="651"/>
                    <a:pt x="165" y="654"/>
                  </a:cubicBezTo>
                  <a:cubicBezTo>
                    <a:pt x="166" y="655"/>
                    <a:pt x="166" y="657"/>
                    <a:pt x="166" y="658"/>
                  </a:cubicBezTo>
                  <a:cubicBezTo>
                    <a:pt x="172" y="684"/>
                    <a:pt x="207" y="684"/>
                    <a:pt x="234" y="686"/>
                  </a:cubicBezTo>
                  <a:cubicBezTo>
                    <a:pt x="241" y="686"/>
                    <a:pt x="249" y="686"/>
                    <a:pt x="257" y="685"/>
                  </a:cubicBezTo>
                  <a:cubicBezTo>
                    <a:pt x="258" y="685"/>
                    <a:pt x="260" y="685"/>
                    <a:pt x="261" y="685"/>
                  </a:cubicBezTo>
                  <a:cubicBezTo>
                    <a:pt x="279" y="682"/>
                    <a:pt x="296" y="675"/>
                    <a:pt x="298" y="658"/>
                  </a:cubicBezTo>
                  <a:cubicBezTo>
                    <a:pt x="299" y="657"/>
                    <a:pt x="299" y="655"/>
                    <a:pt x="299" y="654"/>
                  </a:cubicBezTo>
                  <a:cubicBezTo>
                    <a:pt x="299" y="653"/>
                    <a:pt x="299" y="653"/>
                    <a:pt x="299" y="652"/>
                  </a:cubicBezTo>
                  <a:cubicBezTo>
                    <a:pt x="308" y="636"/>
                    <a:pt x="295" y="616"/>
                    <a:pt x="274" y="612"/>
                  </a:cubicBezTo>
                  <a:cubicBezTo>
                    <a:pt x="272" y="612"/>
                    <a:pt x="271" y="613"/>
                    <a:pt x="270" y="614"/>
                  </a:cubicBezTo>
                  <a:cubicBezTo>
                    <a:pt x="267" y="608"/>
                    <a:pt x="264" y="601"/>
                    <a:pt x="261" y="594"/>
                  </a:cubicBezTo>
                  <a:cubicBezTo>
                    <a:pt x="260" y="591"/>
                    <a:pt x="258" y="587"/>
                    <a:pt x="257" y="583"/>
                  </a:cubicBezTo>
                  <a:cubicBezTo>
                    <a:pt x="255" y="576"/>
                    <a:pt x="253" y="568"/>
                    <a:pt x="252" y="560"/>
                  </a:cubicBezTo>
                  <a:cubicBezTo>
                    <a:pt x="253" y="560"/>
                    <a:pt x="253" y="559"/>
                    <a:pt x="253" y="558"/>
                  </a:cubicBezTo>
                  <a:cubicBezTo>
                    <a:pt x="254" y="557"/>
                    <a:pt x="254" y="555"/>
                    <a:pt x="254" y="554"/>
                  </a:cubicBezTo>
                  <a:cubicBezTo>
                    <a:pt x="254" y="552"/>
                    <a:pt x="254" y="549"/>
                    <a:pt x="253" y="546"/>
                  </a:cubicBezTo>
                  <a:cubicBezTo>
                    <a:pt x="254" y="546"/>
                    <a:pt x="256" y="546"/>
                    <a:pt x="257" y="545"/>
                  </a:cubicBezTo>
                  <a:cubicBezTo>
                    <a:pt x="258" y="545"/>
                    <a:pt x="260" y="545"/>
                    <a:pt x="261" y="545"/>
                  </a:cubicBezTo>
                  <a:cubicBezTo>
                    <a:pt x="294" y="541"/>
                    <a:pt x="327" y="532"/>
                    <a:pt x="357" y="518"/>
                  </a:cubicBezTo>
                  <a:cubicBezTo>
                    <a:pt x="358" y="518"/>
                    <a:pt x="360" y="517"/>
                    <a:pt x="361" y="516"/>
                  </a:cubicBezTo>
                  <a:cubicBezTo>
                    <a:pt x="393" y="502"/>
                    <a:pt x="422" y="482"/>
                    <a:pt x="447" y="458"/>
                  </a:cubicBezTo>
                  <a:cubicBezTo>
                    <a:pt x="448" y="457"/>
                    <a:pt x="449" y="455"/>
                    <a:pt x="451" y="454"/>
                  </a:cubicBezTo>
                  <a:cubicBezTo>
                    <a:pt x="453" y="452"/>
                    <a:pt x="455" y="450"/>
                    <a:pt x="457" y="447"/>
                  </a:cubicBezTo>
                  <a:cubicBezTo>
                    <a:pt x="458" y="446"/>
                    <a:pt x="460" y="444"/>
                    <a:pt x="461" y="443"/>
                  </a:cubicBezTo>
                  <a:cubicBezTo>
                    <a:pt x="480" y="422"/>
                    <a:pt x="495" y="398"/>
                    <a:pt x="507" y="371"/>
                  </a:cubicBezTo>
                  <a:close/>
                  <a:moveTo>
                    <a:pt x="261" y="678"/>
                  </a:moveTo>
                  <a:cubicBezTo>
                    <a:pt x="260" y="678"/>
                    <a:pt x="258" y="679"/>
                    <a:pt x="257" y="679"/>
                  </a:cubicBezTo>
                  <a:cubicBezTo>
                    <a:pt x="248" y="680"/>
                    <a:pt x="240" y="680"/>
                    <a:pt x="234" y="680"/>
                  </a:cubicBezTo>
                  <a:cubicBezTo>
                    <a:pt x="224" y="679"/>
                    <a:pt x="214" y="678"/>
                    <a:pt x="204" y="678"/>
                  </a:cubicBezTo>
                  <a:cubicBezTo>
                    <a:pt x="187" y="676"/>
                    <a:pt x="177" y="670"/>
                    <a:pt x="172" y="658"/>
                  </a:cubicBezTo>
                  <a:cubicBezTo>
                    <a:pt x="171" y="657"/>
                    <a:pt x="171" y="655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2" y="656"/>
                    <a:pt x="174" y="657"/>
                    <a:pt x="177" y="658"/>
                  </a:cubicBezTo>
                  <a:cubicBezTo>
                    <a:pt x="187" y="663"/>
                    <a:pt x="203" y="665"/>
                    <a:pt x="210" y="666"/>
                  </a:cubicBezTo>
                  <a:cubicBezTo>
                    <a:pt x="223" y="668"/>
                    <a:pt x="240" y="671"/>
                    <a:pt x="257" y="671"/>
                  </a:cubicBezTo>
                  <a:cubicBezTo>
                    <a:pt x="258" y="671"/>
                    <a:pt x="260" y="671"/>
                    <a:pt x="261" y="671"/>
                  </a:cubicBezTo>
                  <a:cubicBezTo>
                    <a:pt x="272" y="671"/>
                    <a:pt x="283" y="668"/>
                    <a:pt x="290" y="662"/>
                  </a:cubicBezTo>
                  <a:cubicBezTo>
                    <a:pt x="286" y="672"/>
                    <a:pt x="274" y="676"/>
                    <a:pt x="261" y="678"/>
                  </a:cubicBezTo>
                  <a:close/>
                  <a:moveTo>
                    <a:pt x="300" y="65"/>
                  </a:moveTo>
                  <a:cubicBezTo>
                    <a:pt x="320" y="72"/>
                    <a:pt x="339" y="81"/>
                    <a:pt x="357" y="92"/>
                  </a:cubicBezTo>
                  <a:cubicBezTo>
                    <a:pt x="357" y="93"/>
                    <a:pt x="358" y="93"/>
                    <a:pt x="358" y="93"/>
                  </a:cubicBezTo>
                  <a:cubicBezTo>
                    <a:pt x="358" y="94"/>
                    <a:pt x="358" y="94"/>
                    <a:pt x="358" y="95"/>
                  </a:cubicBezTo>
                  <a:cubicBezTo>
                    <a:pt x="358" y="98"/>
                    <a:pt x="357" y="102"/>
                    <a:pt x="357" y="105"/>
                  </a:cubicBezTo>
                  <a:cubicBezTo>
                    <a:pt x="357" y="108"/>
                    <a:pt x="356" y="111"/>
                    <a:pt x="355" y="115"/>
                  </a:cubicBezTo>
                  <a:cubicBezTo>
                    <a:pt x="353" y="123"/>
                    <a:pt x="334" y="147"/>
                    <a:pt x="326" y="125"/>
                  </a:cubicBezTo>
                  <a:cubicBezTo>
                    <a:pt x="324" y="118"/>
                    <a:pt x="325" y="115"/>
                    <a:pt x="317" y="114"/>
                  </a:cubicBezTo>
                  <a:cubicBezTo>
                    <a:pt x="306" y="113"/>
                    <a:pt x="306" y="116"/>
                    <a:pt x="297" y="110"/>
                  </a:cubicBezTo>
                  <a:cubicBezTo>
                    <a:pt x="292" y="106"/>
                    <a:pt x="278" y="103"/>
                    <a:pt x="277" y="96"/>
                  </a:cubicBezTo>
                  <a:cubicBezTo>
                    <a:pt x="276" y="95"/>
                    <a:pt x="275" y="94"/>
                    <a:pt x="275" y="94"/>
                  </a:cubicBezTo>
                  <a:cubicBezTo>
                    <a:pt x="271" y="94"/>
                    <a:pt x="267" y="94"/>
                    <a:pt x="264" y="93"/>
                  </a:cubicBezTo>
                  <a:cubicBezTo>
                    <a:pt x="263" y="93"/>
                    <a:pt x="262" y="93"/>
                    <a:pt x="261" y="93"/>
                  </a:cubicBezTo>
                  <a:cubicBezTo>
                    <a:pt x="259" y="92"/>
                    <a:pt x="258" y="91"/>
                    <a:pt x="257" y="90"/>
                  </a:cubicBezTo>
                  <a:cubicBezTo>
                    <a:pt x="256" y="88"/>
                    <a:pt x="256" y="85"/>
                    <a:pt x="257" y="82"/>
                  </a:cubicBezTo>
                  <a:cubicBezTo>
                    <a:pt x="257" y="80"/>
                    <a:pt x="258" y="79"/>
                    <a:pt x="259" y="77"/>
                  </a:cubicBezTo>
                  <a:cubicBezTo>
                    <a:pt x="260" y="76"/>
                    <a:pt x="260" y="76"/>
                    <a:pt x="261" y="76"/>
                  </a:cubicBezTo>
                  <a:cubicBezTo>
                    <a:pt x="266" y="72"/>
                    <a:pt x="273" y="70"/>
                    <a:pt x="279" y="69"/>
                  </a:cubicBezTo>
                  <a:cubicBezTo>
                    <a:pt x="286" y="66"/>
                    <a:pt x="293" y="66"/>
                    <a:pt x="300" y="65"/>
                  </a:cubicBezTo>
                  <a:close/>
                  <a:moveTo>
                    <a:pt x="179" y="58"/>
                  </a:moveTo>
                  <a:cubicBezTo>
                    <a:pt x="180" y="57"/>
                    <a:pt x="182" y="57"/>
                    <a:pt x="183" y="57"/>
                  </a:cubicBezTo>
                  <a:cubicBezTo>
                    <a:pt x="186" y="56"/>
                    <a:pt x="189" y="55"/>
                    <a:pt x="192" y="54"/>
                  </a:cubicBezTo>
                  <a:cubicBezTo>
                    <a:pt x="209" y="49"/>
                    <a:pt x="229" y="49"/>
                    <a:pt x="247" y="50"/>
                  </a:cubicBezTo>
                  <a:cubicBezTo>
                    <a:pt x="247" y="52"/>
                    <a:pt x="248" y="53"/>
                    <a:pt x="250" y="53"/>
                  </a:cubicBezTo>
                  <a:cubicBezTo>
                    <a:pt x="251" y="54"/>
                    <a:pt x="253" y="54"/>
                    <a:pt x="254" y="54"/>
                  </a:cubicBezTo>
                  <a:cubicBezTo>
                    <a:pt x="261" y="55"/>
                    <a:pt x="267" y="56"/>
                    <a:pt x="274" y="58"/>
                  </a:cubicBezTo>
                  <a:cubicBezTo>
                    <a:pt x="277" y="59"/>
                    <a:pt x="281" y="60"/>
                    <a:pt x="284" y="60"/>
                  </a:cubicBezTo>
                  <a:cubicBezTo>
                    <a:pt x="276" y="62"/>
                    <a:pt x="268" y="64"/>
                    <a:pt x="261" y="67"/>
                  </a:cubicBezTo>
                  <a:cubicBezTo>
                    <a:pt x="260" y="68"/>
                    <a:pt x="258" y="69"/>
                    <a:pt x="257" y="70"/>
                  </a:cubicBezTo>
                  <a:cubicBezTo>
                    <a:pt x="250" y="74"/>
                    <a:pt x="246" y="79"/>
                    <a:pt x="246" y="85"/>
                  </a:cubicBezTo>
                  <a:cubicBezTo>
                    <a:pt x="247" y="91"/>
                    <a:pt x="251" y="94"/>
                    <a:pt x="257" y="96"/>
                  </a:cubicBezTo>
                  <a:cubicBezTo>
                    <a:pt x="258" y="96"/>
                    <a:pt x="260" y="97"/>
                    <a:pt x="261" y="97"/>
                  </a:cubicBezTo>
                  <a:cubicBezTo>
                    <a:pt x="261" y="97"/>
                    <a:pt x="262" y="97"/>
                    <a:pt x="262" y="97"/>
                  </a:cubicBezTo>
                  <a:cubicBezTo>
                    <a:pt x="268" y="99"/>
                    <a:pt x="272" y="99"/>
                    <a:pt x="275" y="104"/>
                  </a:cubicBezTo>
                  <a:cubicBezTo>
                    <a:pt x="277" y="107"/>
                    <a:pt x="286" y="108"/>
                    <a:pt x="286" y="108"/>
                  </a:cubicBezTo>
                  <a:cubicBezTo>
                    <a:pt x="294" y="112"/>
                    <a:pt x="299" y="118"/>
                    <a:pt x="307" y="119"/>
                  </a:cubicBezTo>
                  <a:cubicBezTo>
                    <a:pt x="311" y="119"/>
                    <a:pt x="314" y="119"/>
                    <a:pt x="317" y="118"/>
                  </a:cubicBezTo>
                  <a:cubicBezTo>
                    <a:pt x="321" y="118"/>
                    <a:pt x="322" y="126"/>
                    <a:pt x="323" y="129"/>
                  </a:cubicBezTo>
                  <a:cubicBezTo>
                    <a:pt x="323" y="133"/>
                    <a:pt x="329" y="134"/>
                    <a:pt x="331" y="135"/>
                  </a:cubicBezTo>
                  <a:cubicBezTo>
                    <a:pt x="344" y="140"/>
                    <a:pt x="352" y="134"/>
                    <a:pt x="357" y="124"/>
                  </a:cubicBezTo>
                  <a:cubicBezTo>
                    <a:pt x="359" y="121"/>
                    <a:pt x="360" y="117"/>
                    <a:pt x="361" y="113"/>
                  </a:cubicBezTo>
                  <a:cubicBezTo>
                    <a:pt x="362" y="107"/>
                    <a:pt x="363" y="101"/>
                    <a:pt x="363" y="97"/>
                  </a:cubicBezTo>
                  <a:cubicBezTo>
                    <a:pt x="375" y="105"/>
                    <a:pt x="386" y="114"/>
                    <a:pt x="396" y="125"/>
                  </a:cubicBezTo>
                  <a:cubicBezTo>
                    <a:pt x="404" y="134"/>
                    <a:pt x="412" y="144"/>
                    <a:pt x="418" y="154"/>
                  </a:cubicBezTo>
                  <a:cubicBezTo>
                    <a:pt x="419" y="155"/>
                    <a:pt x="419" y="157"/>
                    <a:pt x="420" y="158"/>
                  </a:cubicBezTo>
                  <a:cubicBezTo>
                    <a:pt x="428" y="172"/>
                    <a:pt x="434" y="187"/>
                    <a:pt x="439" y="203"/>
                  </a:cubicBezTo>
                  <a:cubicBezTo>
                    <a:pt x="424" y="201"/>
                    <a:pt x="405" y="203"/>
                    <a:pt x="392" y="209"/>
                  </a:cubicBezTo>
                  <a:cubicBezTo>
                    <a:pt x="385" y="212"/>
                    <a:pt x="382" y="217"/>
                    <a:pt x="380" y="224"/>
                  </a:cubicBezTo>
                  <a:cubicBezTo>
                    <a:pt x="379" y="229"/>
                    <a:pt x="379" y="234"/>
                    <a:pt x="379" y="239"/>
                  </a:cubicBezTo>
                  <a:cubicBezTo>
                    <a:pt x="379" y="244"/>
                    <a:pt x="381" y="247"/>
                    <a:pt x="382" y="252"/>
                  </a:cubicBezTo>
                  <a:cubicBezTo>
                    <a:pt x="382" y="252"/>
                    <a:pt x="383" y="252"/>
                    <a:pt x="383" y="251"/>
                  </a:cubicBezTo>
                  <a:cubicBezTo>
                    <a:pt x="384" y="245"/>
                    <a:pt x="385" y="240"/>
                    <a:pt x="385" y="233"/>
                  </a:cubicBezTo>
                  <a:cubicBezTo>
                    <a:pt x="386" y="222"/>
                    <a:pt x="388" y="216"/>
                    <a:pt x="399" y="212"/>
                  </a:cubicBezTo>
                  <a:cubicBezTo>
                    <a:pt x="413" y="208"/>
                    <a:pt x="427" y="210"/>
                    <a:pt x="441" y="209"/>
                  </a:cubicBezTo>
                  <a:cubicBezTo>
                    <a:pt x="445" y="224"/>
                    <a:pt x="448" y="239"/>
                    <a:pt x="449" y="254"/>
                  </a:cubicBezTo>
                  <a:cubicBezTo>
                    <a:pt x="449" y="255"/>
                    <a:pt x="450" y="257"/>
                    <a:pt x="450" y="258"/>
                  </a:cubicBezTo>
                  <a:cubicBezTo>
                    <a:pt x="450" y="265"/>
                    <a:pt x="451" y="272"/>
                    <a:pt x="451" y="280"/>
                  </a:cubicBezTo>
                  <a:cubicBezTo>
                    <a:pt x="452" y="307"/>
                    <a:pt x="448" y="332"/>
                    <a:pt x="440" y="354"/>
                  </a:cubicBezTo>
                  <a:cubicBezTo>
                    <a:pt x="439" y="355"/>
                    <a:pt x="439" y="357"/>
                    <a:pt x="438" y="358"/>
                  </a:cubicBezTo>
                  <a:cubicBezTo>
                    <a:pt x="436" y="363"/>
                    <a:pt x="434" y="369"/>
                    <a:pt x="431" y="374"/>
                  </a:cubicBezTo>
                  <a:cubicBezTo>
                    <a:pt x="431" y="373"/>
                    <a:pt x="431" y="372"/>
                    <a:pt x="431" y="371"/>
                  </a:cubicBezTo>
                  <a:cubicBezTo>
                    <a:pt x="431" y="369"/>
                    <a:pt x="430" y="368"/>
                    <a:pt x="428" y="367"/>
                  </a:cubicBezTo>
                  <a:cubicBezTo>
                    <a:pt x="422" y="365"/>
                    <a:pt x="418" y="362"/>
                    <a:pt x="414" y="358"/>
                  </a:cubicBezTo>
                  <a:cubicBezTo>
                    <a:pt x="412" y="357"/>
                    <a:pt x="411" y="355"/>
                    <a:pt x="410" y="354"/>
                  </a:cubicBezTo>
                  <a:cubicBezTo>
                    <a:pt x="406" y="349"/>
                    <a:pt x="404" y="344"/>
                    <a:pt x="402" y="338"/>
                  </a:cubicBezTo>
                  <a:cubicBezTo>
                    <a:pt x="400" y="329"/>
                    <a:pt x="394" y="323"/>
                    <a:pt x="385" y="328"/>
                  </a:cubicBezTo>
                  <a:cubicBezTo>
                    <a:pt x="385" y="328"/>
                    <a:pt x="385" y="328"/>
                    <a:pt x="385" y="328"/>
                  </a:cubicBezTo>
                  <a:cubicBezTo>
                    <a:pt x="377" y="326"/>
                    <a:pt x="369" y="326"/>
                    <a:pt x="361" y="328"/>
                  </a:cubicBezTo>
                  <a:cubicBezTo>
                    <a:pt x="360" y="328"/>
                    <a:pt x="358" y="328"/>
                    <a:pt x="357" y="329"/>
                  </a:cubicBezTo>
                  <a:cubicBezTo>
                    <a:pt x="344" y="332"/>
                    <a:pt x="332" y="340"/>
                    <a:pt x="324" y="350"/>
                  </a:cubicBezTo>
                  <a:cubicBezTo>
                    <a:pt x="323" y="351"/>
                    <a:pt x="322" y="353"/>
                    <a:pt x="321" y="354"/>
                  </a:cubicBezTo>
                  <a:cubicBezTo>
                    <a:pt x="320" y="355"/>
                    <a:pt x="320" y="357"/>
                    <a:pt x="319" y="358"/>
                  </a:cubicBezTo>
                  <a:cubicBezTo>
                    <a:pt x="319" y="359"/>
                    <a:pt x="319" y="360"/>
                    <a:pt x="318" y="362"/>
                  </a:cubicBezTo>
                  <a:cubicBezTo>
                    <a:pt x="316" y="360"/>
                    <a:pt x="314" y="359"/>
                    <a:pt x="312" y="358"/>
                  </a:cubicBezTo>
                  <a:cubicBezTo>
                    <a:pt x="309" y="357"/>
                    <a:pt x="306" y="355"/>
                    <a:pt x="304" y="354"/>
                  </a:cubicBezTo>
                  <a:cubicBezTo>
                    <a:pt x="289" y="346"/>
                    <a:pt x="275" y="339"/>
                    <a:pt x="261" y="331"/>
                  </a:cubicBezTo>
                  <a:cubicBezTo>
                    <a:pt x="260" y="330"/>
                    <a:pt x="258" y="329"/>
                    <a:pt x="257" y="328"/>
                  </a:cubicBezTo>
                  <a:cubicBezTo>
                    <a:pt x="247" y="322"/>
                    <a:pt x="236" y="316"/>
                    <a:pt x="226" y="310"/>
                  </a:cubicBezTo>
                  <a:cubicBezTo>
                    <a:pt x="203" y="297"/>
                    <a:pt x="181" y="281"/>
                    <a:pt x="161" y="264"/>
                  </a:cubicBezTo>
                  <a:cubicBezTo>
                    <a:pt x="160" y="263"/>
                    <a:pt x="158" y="262"/>
                    <a:pt x="157" y="261"/>
                  </a:cubicBezTo>
                  <a:cubicBezTo>
                    <a:pt x="157" y="260"/>
                    <a:pt x="156" y="260"/>
                    <a:pt x="156" y="260"/>
                  </a:cubicBezTo>
                  <a:cubicBezTo>
                    <a:pt x="156" y="259"/>
                    <a:pt x="155" y="259"/>
                    <a:pt x="155" y="258"/>
                  </a:cubicBezTo>
                  <a:cubicBezTo>
                    <a:pt x="155" y="257"/>
                    <a:pt x="154" y="255"/>
                    <a:pt x="153" y="254"/>
                  </a:cubicBezTo>
                  <a:cubicBezTo>
                    <a:pt x="146" y="241"/>
                    <a:pt x="132" y="229"/>
                    <a:pt x="117" y="221"/>
                  </a:cubicBezTo>
                  <a:cubicBezTo>
                    <a:pt x="111" y="214"/>
                    <a:pt x="104" y="206"/>
                    <a:pt x="98" y="198"/>
                  </a:cubicBezTo>
                  <a:cubicBezTo>
                    <a:pt x="116" y="186"/>
                    <a:pt x="130" y="189"/>
                    <a:pt x="151" y="193"/>
                  </a:cubicBezTo>
                  <a:cubicBezTo>
                    <a:pt x="153" y="193"/>
                    <a:pt x="155" y="194"/>
                    <a:pt x="157" y="194"/>
                  </a:cubicBezTo>
                  <a:cubicBezTo>
                    <a:pt x="158" y="194"/>
                    <a:pt x="160" y="194"/>
                    <a:pt x="161" y="194"/>
                  </a:cubicBezTo>
                  <a:cubicBezTo>
                    <a:pt x="176" y="196"/>
                    <a:pt x="189" y="194"/>
                    <a:pt x="206" y="198"/>
                  </a:cubicBezTo>
                  <a:cubicBezTo>
                    <a:pt x="220" y="202"/>
                    <a:pt x="241" y="193"/>
                    <a:pt x="240" y="174"/>
                  </a:cubicBezTo>
                  <a:cubicBezTo>
                    <a:pt x="240" y="168"/>
                    <a:pt x="238" y="163"/>
                    <a:pt x="235" y="158"/>
                  </a:cubicBezTo>
                  <a:cubicBezTo>
                    <a:pt x="235" y="157"/>
                    <a:pt x="234" y="155"/>
                    <a:pt x="233" y="154"/>
                  </a:cubicBezTo>
                  <a:cubicBezTo>
                    <a:pt x="223" y="137"/>
                    <a:pt x="206" y="125"/>
                    <a:pt x="209" y="102"/>
                  </a:cubicBezTo>
                  <a:cubicBezTo>
                    <a:pt x="210" y="92"/>
                    <a:pt x="210" y="86"/>
                    <a:pt x="204" y="78"/>
                  </a:cubicBezTo>
                  <a:cubicBezTo>
                    <a:pt x="197" y="68"/>
                    <a:pt x="182" y="72"/>
                    <a:pt x="177" y="59"/>
                  </a:cubicBezTo>
                  <a:cubicBezTo>
                    <a:pt x="178" y="59"/>
                    <a:pt x="178" y="58"/>
                    <a:pt x="179" y="58"/>
                  </a:cubicBezTo>
                  <a:close/>
                  <a:moveTo>
                    <a:pt x="331" y="409"/>
                  </a:moveTo>
                  <a:cubicBezTo>
                    <a:pt x="328" y="397"/>
                    <a:pt x="323" y="386"/>
                    <a:pt x="323" y="375"/>
                  </a:cubicBezTo>
                  <a:cubicBezTo>
                    <a:pt x="334" y="381"/>
                    <a:pt x="345" y="386"/>
                    <a:pt x="357" y="391"/>
                  </a:cubicBezTo>
                  <a:cubicBezTo>
                    <a:pt x="358" y="392"/>
                    <a:pt x="360" y="392"/>
                    <a:pt x="361" y="393"/>
                  </a:cubicBezTo>
                  <a:cubicBezTo>
                    <a:pt x="376" y="400"/>
                    <a:pt x="391" y="405"/>
                    <a:pt x="407" y="410"/>
                  </a:cubicBezTo>
                  <a:cubicBezTo>
                    <a:pt x="394" y="425"/>
                    <a:pt x="379" y="438"/>
                    <a:pt x="361" y="449"/>
                  </a:cubicBezTo>
                  <a:cubicBezTo>
                    <a:pt x="360" y="450"/>
                    <a:pt x="358" y="451"/>
                    <a:pt x="357" y="451"/>
                  </a:cubicBezTo>
                  <a:cubicBezTo>
                    <a:pt x="355" y="452"/>
                    <a:pt x="354" y="453"/>
                    <a:pt x="352" y="454"/>
                  </a:cubicBezTo>
                  <a:cubicBezTo>
                    <a:pt x="350" y="455"/>
                    <a:pt x="347" y="457"/>
                    <a:pt x="345" y="458"/>
                  </a:cubicBezTo>
                  <a:cubicBezTo>
                    <a:pt x="330" y="465"/>
                    <a:pt x="314" y="472"/>
                    <a:pt x="296" y="476"/>
                  </a:cubicBezTo>
                  <a:cubicBezTo>
                    <a:pt x="290" y="478"/>
                    <a:pt x="283" y="479"/>
                    <a:pt x="276" y="480"/>
                  </a:cubicBezTo>
                  <a:cubicBezTo>
                    <a:pt x="276" y="480"/>
                    <a:pt x="276" y="479"/>
                    <a:pt x="275" y="479"/>
                  </a:cubicBezTo>
                  <a:cubicBezTo>
                    <a:pt x="270" y="473"/>
                    <a:pt x="270" y="465"/>
                    <a:pt x="273" y="458"/>
                  </a:cubicBezTo>
                  <a:cubicBezTo>
                    <a:pt x="274" y="457"/>
                    <a:pt x="274" y="455"/>
                    <a:pt x="275" y="454"/>
                  </a:cubicBezTo>
                  <a:cubicBezTo>
                    <a:pt x="286" y="434"/>
                    <a:pt x="316" y="415"/>
                    <a:pt x="330" y="411"/>
                  </a:cubicBezTo>
                  <a:cubicBezTo>
                    <a:pt x="331" y="410"/>
                    <a:pt x="332" y="410"/>
                    <a:pt x="331" y="409"/>
                  </a:cubicBezTo>
                  <a:close/>
                  <a:moveTo>
                    <a:pt x="361" y="381"/>
                  </a:moveTo>
                  <a:cubicBezTo>
                    <a:pt x="360" y="381"/>
                    <a:pt x="358" y="380"/>
                    <a:pt x="357" y="379"/>
                  </a:cubicBezTo>
                  <a:cubicBezTo>
                    <a:pt x="347" y="375"/>
                    <a:pt x="337" y="371"/>
                    <a:pt x="327" y="366"/>
                  </a:cubicBezTo>
                  <a:cubicBezTo>
                    <a:pt x="326" y="365"/>
                    <a:pt x="325" y="365"/>
                    <a:pt x="324" y="364"/>
                  </a:cubicBezTo>
                  <a:cubicBezTo>
                    <a:pt x="324" y="362"/>
                    <a:pt x="325" y="360"/>
                    <a:pt x="326" y="358"/>
                  </a:cubicBezTo>
                  <a:cubicBezTo>
                    <a:pt x="326" y="357"/>
                    <a:pt x="327" y="355"/>
                    <a:pt x="328" y="354"/>
                  </a:cubicBezTo>
                  <a:cubicBezTo>
                    <a:pt x="329" y="352"/>
                    <a:pt x="330" y="350"/>
                    <a:pt x="332" y="348"/>
                  </a:cubicBezTo>
                  <a:cubicBezTo>
                    <a:pt x="338" y="340"/>
                    <a:pt x="347" y="336"/>
                    <a:pt x="357" y="333"/>
                  </a:cubicBezTo>
                  <a:cubicBezTo>
                    <a:pt x="358" y="333"/>
                    <a:pt x="360" y="333"/>
                    <a:pt x="361" y="333"/>
                  </a:cubicBezTo>
                  <a:cubicBezTo>
                    <a:pt x="369" y="331"/>
                    <a:pt x="378" y="331"/>
                    <a:pt x="386" y="331"/>
                  </a:cubicBezTo>
                  <a:cubicBezTo>
                    <a:pt x="386" y="331"/>
                    <a:pt x="386" y="331"/>
                    <a:pt x="386" y="331"/>
                  </a:cubicBezTo>
                  <a:cubicBezTo>
                    <a:pt x="392" y="333"/>
                    <a:pt x="394" y="334"/>
                    <a:pt x="396" y="341"/>
                  </a:cubicBezTo>
                  <a:cubicBezTo>
                    <a:pt x="397" y="346"/>
                    <a:pt x="399" y="350"/>
                    <a:pt x="401" y="354"/>
                  </a:cubicBezTo>
                  <a:cubicBezTo>
                    <a:pt x="402" y="355"/>
                    <a:pt x="402" y="356"/>
                    <a:pt x="403" y="357"/>
                  </a:cubicBezTo>
                  <a:cubicBezTo>
                    <a:pt x="403" y="357"/>
                    <a:pt x="403" y="358"/>
                    <a:pt x="403" y="358"/>
                  </a:cubicBezTo>
                  <a:cubicBezTo>
                    <a:pt x="406" y="362"/>
                    <a:pt x="410" y="366"/>
                    <a:pt x="414" y="369"/>
                  </a:cubicBezTo>
                  <a:cubicBezTo>
                    <a:pt x="416" y="371"/>
                    <a:pt x="418" y="372"/>
                    <a:pt x="421" y="373"/>
                  </a:cubicBezTo>
                  <a:cubicBezTo>
                    <a:pt x="425" y="374"/>
                    <a:pt x="425" y="374"/>
                    <a:pt x="427" y="379"/>
                  </a:cubicBezTo>
                  <a:cubicBezTo>
                    <a:pt x="428" y="379"/>
                    <a:pt x="428" y="379"/>
                    <a:pt x="428" y="380"/>
                  </a:cubicBezTo>
                  <a:cubicBezTo>
                    <a:pt x="424" y="388"/>
                    <a:pt x="419" y="396"/>
                    <a:pt x="413" y="403"/>
                  </a:cubicBezTo>
                  <a:cubicBezTo>
                    <a:pt x="396" y="396"/>
                    <a:pt x="378" y="389"/>
                    <a:pt x="361" y="381"/>
                  </a:cubicBezTo>
                  <a:close/>
                  <a:moveTo>
                    <a:pt x="157" y="68"/>
                  </a:moveTo>
                  <a:cubicBezTo>
                    <a:pt x="158" y="67"/>
                    <a:pt x="160" y="66"/>
                    <a:pt x="161" y="66"/>
                  </a:cubicBezTo>
                  <a:cubicBezTo>
                    <a:pt x="165" y="64"/>
                    <a:pt x="169" y="62"/>
                    <a:pt x="172" y="61"/>
                  </a:cubicBezTo>
                  <a:cubicBezTo>
                    <a:pt x="173" y="64"/>
                    <a:pt x="174" y="67"/>
                    <a:pt x="178" y="69"/>
                  </a:cubicBezTo>
                  <a:cubicBezTo>
                    <a:pt x="193" y="79"/>
                    <a:pt x="205" y="87"/>
                    <a:pt x="203" y="107"/>
                  </a:cubicBezTo>
                  <a:cubicBezTo>
                    <a:pt x="201" y="126"/>
                    <a:pt x="217" y="138"/>
                    <a:pt x="228" y="150"/>
                  </a:cubicBezTo>
                  <a:cubicBezTo>
                    <a:pt x="229" y="151"/>
                    <a:pt x="230" y="152"/>
                    <a:pt x="231" y="154"/>
                  </a:cubicBezTo>
                  <a:cubicBezTo>
                    <a:pt x="232" y="155"/>
                    <a:pt x="233" y="157"/>
                    <a:pt x="234" y="158"/>
                  </a:cubicBezTo>
                  <a:cubicBezTo>
                    <a:pt x="242" y="175"/>
                    <a:pt x="246" y="205"/>
                    <a:pt x="199" y="190"/>
                  </a:cubicBezTo>
                  <a:cubicBezTo>
                    <a:pt x="189" y="187"/>
                    <a:pt x="194" y="187"/>
                    <a:pt x="183" y="188"/>
                  </a:cubicBezTo>
                  <a:cubicBezTo>
                    <a:pt x="175" y="188"/>
                    <a:pt x="168" y="188"/>
                    <a:pt x="161" y="188"/>
                  </a:cubicBezTo>
                  <a:cubicBezTo>
                    <a:pt x="160" y="188"/>
                    <a:pt x="158" y="188"/>
                    <a:pt x="157" y="188"/>
                  </a:cubicBezTo>
                  <a:cubicBezTo>
                    <a:pt x="150" y="188"/>
                    <a:pt x="142" y="187"/>
                    <a:pt x="133" y="185"/>
                  </a:cubicBezTo>
                  <a:cubicBezTo>
                    <a:pt x="118" y="182"/>
                    <a:pt x="105" y="184"/>
                    <a:pt x="96" y="195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100" y="183"/>
                    <a:pt x="97" y="170"/>
                    <a:pt x="95" y="158"/>
                  </a:cubicBezTo>
                  <a:cubicBezTo>
                    <a:pt x="95" y="157"/>
                    <a:pt x="95" y="156"/>
                    <a:pt x="95" y="155"/>
                  </a:cubicBezTo>
                  <a:cubicBezTo>
                    <a:pt x="95" y="155"/>
                    <a:pt x="95" y="154"/>
                    <a:pt x="95" y="154"/>
                  </a:cubicBezTo>
                  <a:cubicBezTo>
                    <a:pt x="93" y="137"/>
                    <a:pt x="99" y="121"/>
                    <a:pt x="101" y="105"/>
                  </a:cubicBezTo>
                  <a:cubicBezTo>
                    <a:pt x="119" y="90"/>
                    <a:pt x="138" y="77"/>
                    <a:pt x="157" y="68"/>
                  </a:cubicBezTo>
                  <a:close/>
                  <a:moveTo>
                    <a:pt x="61" y="149"/>
                  </a:moveTo>
                  <a:cubicBezTo>
                    <a:pt x="71" y="135"/>
                    <a:pt x="83" y="122"/>
                    <a:pt x="95" y="111"/>
                  </a:cubicBezTo>
                  <a:cubicBezTo>
                    <a:pt x="92" y="120"/>
                    <a:pt x="91" y="132"/>
                    <a:pt x="91" y="142"/>
                  </a:cubicBezTo>
                  <a:cubicBezTo>
                    <a:pt x="90" y="146"/>
                    <a:pt x="91" y="150"/>
                    <a:pt x="91" y="154"/>
                  </a:cubicBezTo>
                  <a:cubicBezTo>
                    <a:pt x="91" y="155"/>
                    <a:pt x="92" y="157"/>
                    <a:pt x="92" y="158"/>
                  </a:cubicBezTo>
                  <a:cubicBezTo>
                    <a:pt x="94" y="170"/>
                    <a:pt x="98" y="183"/>
                    <a:pt x="95" y="194"/>
                  </a:cubicBezTo>
                  <a:cubicBezTo>
                    <a:pt x="84" y="181"/>
                    <a:pt x="71" y="172"/>
                    <a:pt x="63" y="158"/>
                  </a:cubicBezTo>
                  <a:cubicBezTo>
                    <a:pt x="62" y="156"/>
                    <a:pt x="60" y="153"/>
                    <a:pt x="59" y="151"/>
                  </a:cubicBezTo>
                  <a:cubicBezTo>
                    <a:pt x="60" y="150"/>
                    <a:pt x="61" y="150"/>
                    <a:pt x="61" y="149"/>
                  </a:cubicBezTo>
                  <a:close/>
                  <a:moveTo>
                    <a:pt x="88" y="432"/>
                  </a:moveTo>
                  <a:cubicBezTo>
                    <a:pt x="101" y="428"/>
                    <a:pt x="108" y="440"/>
                    <a:pt x="118" y="447"/>
                  </a:cubicBezTo>
                  <a:cubicBezTo>
                    <a:pt x="122" y="449"/>
                    <a:pt x="126" y="452"/>
                    <a:pt x="131" y="454"/>
                  </a:cubicBezTo>
                  <a:cubicBezTo>
                    <a:pt x="133" y="455"/>
                    <a:pt x="135" y="457"/>
                    <a:pt x="138" y="458"/>
                  </a:cubicBezTo>
                  <a:cubicBezTo>
                    <a:pt x="143" y="461"/>
                    <a:pt x="148" y="464"/>
                    <a:pt x="153" y="469"/>
                  </a:cubicBezTo>
                  <a:cubicBezTo>
                    <a:pt x="155" y="470"/>
                    <a:pt x="156" y="469"/>
                    <a:pt x="157" y="469"/>
                  </a:cubicBezTo>
                  <a:cubicBezTo>
                    <a:pt x="158" y="468"/>
                    <a:pt x="158" y="466"/>
                    <a:pt x="157" y="465"/>
                  </a:cubicBezTo>
                  <a:cubicBezTo>
                    <a:pt x="157" y="465"/>
                    <a:pt x="157" y="465"/>
                    <a:pt x="157" y="465"/>
                  </a:cubicBezTo>
                  <a:cubicBezTo>
                    <a:pt x="154" y="462"/>
                    <a:pt x="151" y="460"/>
                    <a:pt x="148" y="458"/>
                  </a:cubicBezTo>
                  <a:cubicBezTo>
                    <a:pt x="146" y="457"/>
                    <a:pt x="144" y="455"/>
                    <a:pt x="142" y="454"/>
                  </a:cubicBezTo>
                  <a:cubicBezTo>
                    <a:pt x="132" y="449"/>
                    <a:pt x="122" y="444"/>
                    <a:pt x="114" y="437"/>
                  </a:cubicBezTo>
                  <a:cubicBezTo>
                    <a:pt x="106" y="429"/>
                    <a:pt x="97" y="424"/>
                    <a:pt x="85" y="427"/>
                  </a:cubicBezTo>
                  <a:cubicBezTo>
                    <a:pt x="85" y="428"/>
                    <a:pt x="84" y="428"/>
                    <a:pt x="84" y="429"/>
                  </a:cubicBezTo>
                  <a:cubicBezTo>
                    <a:pt x="76" y="421"/>
                    <a:pt x="68" y="412"/>
                    <a:pt x="61" y="402"/>
                  </a:cubicBezTo>
                  <a:cubicBezTo>
                    <a:pt x="60" y="400"/>
                    <a:pt x="58" y="398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49" y="384"/>
                    <a:pt x="42" y="371"/>
                    <a:pt x="37" y="358"/>
                  </a:cubicBezTo>
                  <a:cubicBezTo>
                    <a:pt x="36" y="357"/>
                    <a:pt x="36" y="355"/>
                    <a:pt x="35" y="354"/>
                  </a:cubicBezTo>
                  <a:cubicBezTo>
                    <a:pt x="23" y="324"/>
                    <a:pt x="18" y="290"/>
                    <a:pt x="20" y="258"/>
                  </a:cubicBezTo>
                  <a:cubicBezTo>
                    <a:pt x="20" y="257"/>
                    <a:pt x="20" y="255"/>
                    <a:pt x="20" y="254"/>
                  </a:cubicBezTo>
                  <a:cubicBezTo>
                    <a:pt x="21" y="251"/>
                    <a:pt x="21" y="248"/>
                    <a:pt x="21" y="245"/>
                  </a:cubicBezTo>
                  <a:cubicBezTo>
                    <a:pt x="25" y="248"/>
                    <a:pt x="30" y="250"/>
                    <a:pt x="35" y="249"/>
                  </a:cubicBezTo>
                  <a:cubicBezTo>
                    <a:pt x="36" y="249"/>
                    <a:pt x="37" y="247"/>
                    <a:pt x="36" y="246"/>
                  </a:cubicBezTo>
                  <a:cubicBezTo>
                    <a:pt x="31" y="243"/>
                    <a:pt x="27" y="240"/>
                    <a:pt x="22" y="237"/>
                  </a:cubicBezTo>
                  <a:cubicBezTo>
                    <a:pt x="23" y="233"/>
                    <a:pt x="24" y="228"/>
                    <a:pt x="25" y="224"/>
                  </a:cubicBezTo>
                  <a:cubicBezTo>
                    <a:pt x="30" y="228"/>
                    <a:pt x="35" y="231"/>
                    <a:pt x="41" y="232"/>
                  </a:cubicBezTo>
                  <a:cubicBezTo>
                    <a:pt x="42" y="233"/>
                    <a:pt x="44" y="231"/>
                    <a:pt x="42" y="230"/>
                  </a:cubicBezTo>
                  <a:cubicBezTo>
                    <a:pt x="38" y="225"/>
                    <a:pt x="32" y="222"/>
                    <a:pt x="27" y="217"/>
                  </a:cubicBezTo>
                  <a:cubicBezTo>
                    <a:pt x="28" y="213"/>
                    <a:pt x="29" y="209"/>
                    <a:pt x="31" y="204"/>
                  </a:cubicBezTo>
                  <a:cubicBezTo>
                    <a:pt x="36" y="188"/>
                    <a:pt x="45" y="173"/>
                    <a:pt x="55" y="158"/>
                  </a:cubicBezTo>
                  <a:cubicBezTo>
                    <a:pt x="55" y="157"/>
                    <a:pt x="56" y="155"/>
                    <a:pt x="57" y="154"/>
                  </a:cubicBezTo>
                  <a:cubicBezTo>
                    <a:pt x="58" y="157"/>
                    <a:pt x="60" y="159"/>
                    <a:pt x="61" y="162"/>
                  </a:cubicBezTo>
                  <a:cubicBezTo>
                    <a:pt x="69" y="176"/>
                    <a:pt x="81" y="188"/>
                    <a:pt x="93" y="200"/>
                  </a:cubicBezTo>
                  <a:cubicBezTo>
                    <a:pt x="93" y="200"/>
                    <a:pt x="93" y="201"/>
                    <a:pt x="94" y="201"/>
                  </a:cubicBezTo>
                  <a:cubicBezTo>
                    <a:pt x="100" y="207"/>
                    <a:pt x="106" y="212"/>
                    <a:pt x="111" y="218"/>
                  </a:cubicBezTo>
                  <a:cubicBezTo>
                    <a:pt x="104" y="215"/>
                    <a:pt x="97" y="212"/>
                    <a:pt x="91" y="210"/>
                  </a:cubicBezTo>
                  <a:cubicBezTo>
                    <a:pt x="91" y="210"/>
                    <a:pt x="90" y="210"/>
                    <a:pt x="91" y="211"/>
                  </a:cubicBezTo>
                  <a:cubicBezTo>
                    <a:pt x="104" y="221"/>
                    <a:pt x="117" y="229"/>
                    <a:pt x="130" y="239"/>
                  </a:cubicBezTo>
                  <a:cubicBezTo>
                    <a:pt x="135" y="244"/>
                    <a:pt x="140" y="249"/>
                    <a:pt x="146" y="254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47" y="255"/>
                    <a:pt x="148" y="257"/>
                    <a:pt x="149" y="258"/>
                  </a:cubicBezTo>
                  <a:cubicBezTo>
                    <a:pt x="165" y="286"/>
                    <a:pt x="112" y="303"/>
                    <a:pt x="93" y="315"/>
                  </a:cubicBezTo>
                  <a:cubicBezTo>
                    <a:pt x="84" y="320"/>
                    <a:pt x="78" y="329"/>
                    <a:pt x="73" y="338"/>
                  </a:cubicBezTo>
                  <a:cubicBezTo>
                    <a:pt x="70" y="343"/>
                    <a:pt x="68" y="348"/>
                    <a:pt x="65" y="354"/>
                  </a:cubicBezTo>
                  <a:cubicBezTo>
                    <a:pt x="65" y="355"/>
                    <a:pt x="64" y="357"/>
                    <a:pt x="64" y="358"/>
                  </a:cubicBezTo>
                  <a:cubicBezTo>
                    <a:pt x="64" y="358"/>
                    <a:pt x="63" y="358"/>
                    <a:pt x="63" y="358"/>
                  </a:cubicBezTo>
                  <a:cubicBezTo>
                    <a:pt x="63" y="358"/>
                    <a:pt x="63" y="358"/>
                    <a:pt x="63" y="358"/>
                  </a:cubicBezTo>
                  <a:cubicBezTo>
                    <a:pt x="63" y="357"/>
                    <a:pt x="63" y="356"/>
                    <a:pt x="63" y="354"/>
                  </a:cubicBezTo>
                  <a:cubicBezTo>
                    <a:pt x="62" y="350"/>
                    <a:pt x="61" y="345"/>
                    <a:pt x="61" y="341"/>
                  </a:cubicBezTo>
                  <a:cubicBezTo>
                    <a:pt x="61" y="337"/>
                    <a:pt x="60" y="333"/>
                    <a:pt x="60" y="332"/>
                  </a:cubicBezTo>
                  <a:cubicBezTo>
                    <a:pt x="60" y="324"/>
                    <a:pt x="60" y="316"/>
                    <a:pt x="61" y="307"/>
                  </a:cubicBezTo>
                  <a:cubicBezTo>
                    <a:pt x="63" y="292"/>
                    <a:pt x="65" y="276"/>
                    <a:pt x="68" y="262"/>
                  </a:cubicBezTo>
                  <a:cubicBezTo>
                    <a:pt x="68" y="261"/>
                    <a:pt x="68" y="259"/>
                    <a:pt x="68" y="258"/>
                  </a:cubicBezTo>
                  <a:cubicBezTo>
                    <a:pt x="68" y="257"/>
                    <a:pt x="68" y="255"/>
                    <a:pt x="69" y="254"/>
                  </a:cubicBezTo>
                  <a:cubicBezTo>
                    <a:pt x="70" y="239"/>
                    <a:pt x="68" y="226"/>
                    <a:pt x="67" y="210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8" y="210"/>
                    <a:pt x="69" y="210"/>
                    <a:pt x="70" y="210"/>
                  </a:cubicBezTo>
                  <a:cubicBezTo>
                    <a:pt x="71" y="211"/>
                    <a:pt x="73" y="210"/>
                    <a:pt x="73" y="208"/>
                  </a:cubicBezTo>
                  <a:cubicBezTo>
                    <a:pt x="73" y="208"/>
                    <a:pt x="88" y="208"/>
                    <a:pt x="90" y="208"/>
                  </a:cubicBezTo>
                  <a:cubicBezTo>
                    <a:pt x="91" y="208"/>
                    <a:pt x="91" y="207"/>
                    <a:pt x="90" y="207"/>
                  </a:cubicBezTo>
                  <a:cubicBezTo>
                    <a:pt x="88" y="206"/>
                    <a:pt x="85" y="206"/>
                    <a:pt x="83" y="206"/>
                  </a:cubicBezTo>
                  <a:cubicBezTo>
                    <a:pt x="80" y="206"/>
                    <a:pt x="75" y="208"/>
                    <a:pt x="72" y="206"/>
                  </a:cubicBezTo>
                  <a:cubicBezTo>
                    <a:pt x="70" y="205"/>
                    <a:pt x="69" y="206"/>
                    <a:pt x="69" y="208"/>
                  </a:cubicBezTo>
                  <a:cubicBezTo>
                    <a:pt x="69" y="208"/>
                    <a:pt x="69" y="209"/>
                    <a:pt x="69" y="210"/>
                  </a:cubicBezTo>
                  <a:cubicBezTo>
                    <a:pt x="68" y="209"/>
                    <a:pt x="66" y="209"/>
                    <a:pt x="65" y="210"/>
                  </a:cubicBezTo>
                  <a:cubicBezTo>
                    <a:pt x="65" y="210"/>
                    <a:pt x="65" y="211"/>
                    <a:pt x="66" y="211"/>
                  </a:cubicBezTo>
                  <a:cubicBezTo>
                    <a:pt x="66" y="211"/>
                    <a:pt x="66" y="210"/>
                    <a:pt x="66" y="210"/>
                  </a:cubicBezTo>
                  <a:cubicBezTo>
                    <a:pt x="64" y="222"/>
                    <a:pt x="66" y="233"/>
                    <a:pt x="65" y="244"/>
                  </a:cubicBezTo>
                  <a:cubicBezTo>
                    <a:pt x="65" y="248"/>
                    <a:pt x="65" y="251"/>
                    <a:pt x="64" y="254"/>
                  </a:cubicBezTo>
                  <a:cubicBezTo>
                    <a:pt x="64" y="255"/>
                    <a:pt x="64" y="257"/>
                    <a:pt x="64" y="258"/>
                  </a:cubicBezTo>
                  <a:cubicBezTo>
                    <a:pt x="63" y="264"/>
                    <a:pt x="62" y="271"/>
                    <a:pt x="61" y="277"/>
                  </a:cubicBezTo>
                  <a:cubicBezTo>
                    <a:pt x="61" y="280"/>
                    <a:pt x="60" y="284"/>
                    <a:pt x="60" y="287"/>
                  </a:cubicBezTo>
                  <a:cubicBezTo>
                    <a:pt x="59" y="314"/>
                    <a:pt x="54" y="341"/>
                    <a:pt x="61" y="367"/>
                  </a:cubicBezTo>
                  <a:cubicBezTo>
                    <a:pt x="61" y="368"/>
                    <a:pt x="61" y="368"/>
                    <a:pt x="61" y="368"/>
                  </a:cubicBezTo>
                  <a:cubicBezTo>
                    <a:pt x="62" y="370"/>
                    <a:pt x="65" y="369"/>
                    <a:pt x="65" y="367"/>
                  </a:cubicBezTo>
                  <a:cubicBezTo>
                    <a:pt x="66" y="364"/>
                    <a:pt x="67" y="361"/>
                    <a:pt x="68" y="358"/>
                  </a:cubicBezTo>
                  <a:cubicBezTo>
                    <a:pt x="68" y="357"/>
                    <a:pt x="69" y="355"/>
                    <a:pt x="69" y="354"/>
                  </a:cubicBezTo>
                  <a:cubicBezTo>
                    <a:pt x="80" y="326"/>
                    <a:pt x="105" y="308"/>
                    <a:pt x="135" y="300"/>
                  </a:cubicBezTo>
                  <a:cubicBezTo>
                    <a:pt x="143" y="298"/>
                    <a:pt x="153" y="289"/>
                    <a:pt x="157" y="280"/>
                  </a:cubicBezTo>
                  <a:cubicBezTo>
                    <a:pt x="158" y="278"/>
                    <a:pt x="159" y="275"/>
                    <a:pt x="159" y="273"/>
                  </a:cubicBezTo>
                  <a:cubicBezTo>
                    <a:pt x="158" y="269"/>
                    <a:pt x="158" y="266"/>
                    <a:pt x="157" y="263"/>
                  </a:cubicBezTo>
                  <a:cubicBezTo>
                    <a:pt x="158" y="264"/>
                    <a:pt x="160" y="265"/>
                    <a:pt x="161" y="266"/>
                  </a:cubicBezTo>
                  <a:cubicBezTo>
                    <a:pt x="174" y="277"/>
                    <a:pt x="188" y="287"/>
                    <a:pt x="202" y="298"/>
                  </a:cubicBezTo>
                  <a:cubicBezTo>
                    <a:pt x="220" y="311"/>
                    <a:pt x="238" y="324"/>
                    <a:pt x="257" y="336"/>
                  </a:cubicBezTo>
                  <a:cubicBezTo>
                    <a:pt x="258" y="337"/>
                    <a:pt x="260" y="338"/>
                    <a:pt x="261" y="339"/>
                  </a:cubicBezTo>
                  <a:cubicBezTo>
                    <a:pt x="269" y="344"/>
                    <a:pt x="277" y="349"/>
                    <a:pt x="286" y="354"/>
                  </a:cubicBezTo>
                  <a:cubicBezTo>
                    <a:pt x="288" y="355"/>
                    <a:pt x="290" y="357"/>
                    <a:pt x="292" y="358"/>
                  </a:cubicBezTo>
                  <a:cubicBezTo>
                    <a:pt x="301" y="363"/>
                    <a:pt x="309" y="368"/>
                    <a:pt x="317" y="372"/>
                  </a:cubicBezTo>
                  <a:cubicBezTo>
                    <a:pt x="317" y="373"/>
                    <a:pt x="317" y="375"/>
                    <a:pt x="317" y="376"/>
                  </a:cubicBezTo>
                  <a:cubicBezTo>
                    <a:pt x="318" y="379"/>
                    <a:pt x="326" y="409"/>
                    <a:pt x="326" y="409"/>
                  </a:cubicBezTo>
                  <a:cubicBezTo>
                    <a:pt x="313" y="413"/>
                    <a:pt x="280" y="433"/>
                    <a:pt x="268" y="454"/>
                  </a:cubicBezTo>
                  <a:cubicBezTo>
                    <a:pt x="268" y="455"/>
                    <a:pt x="267" y="457"/>
                    <a:pt x="267" y="458"/>
                  </a:cubicBezTo>
                  <a:cubicBezTo>
                    <a:pt x="263" y="466"/>
                    <a:pt x="264" y="474"/>
                    <a:pt x="270" y="481"/>
                  </a:cubicBezTo>
                  <a:cubicBezTo>
                    <a:pt x="267" y="482"/>
                    <a:pt x="264" y="482"/>
                    <a:pt x="261" y="482"/>
                  </a:cubicBezTo>
                  <a:cubicBezTo>
                    <a:pt x="260" y="483"/>
                    <a:pt x="258" y="483"/>
                    <a:pt x="257" y="483"/>
                  </a:cubicBezTo>
                  <a:cubicBezTo>
                    <a:pt x="225" y="486"/>
                    <a:pt x="192" y="483"/>
                    <a:pt x="161" y="473"/>
                  </a:cubicBezTo>
                  <a:cubicBezTo>
                    <a:pt x="160" y="473"/>
                    <a:pt x="158" y="472"/>
                    <a:pt x="157" y="472"/>
                  </a:cubicBezTo>
                  <a:cubicBezTo>
                    <a:pt x="146" y="468"/>
                    <a:pt x="136" y="463"/>
                    <a:pt x="125" y="458"/>
                  </a:cubicBezTo>
                  <a:cubicBezTo>
                    <a:pt x="123" y="457"/>
                    <a:pt x="121" y="455"/>
                    <a:pt x="118" y="454"/>
                  </a:cubicBezTo>
                  <a:cubicBezTo>
                    <a:pt x="107" y="448"/>
                    <a:pt x="97" y="440"/>
                    <a:pt x="88" y="432"/>
                  </a:cubicBezTo>
                  <a:close/>
                  <a:moveTo>
                    <a:pt x="90" y="480"/>
                  </a:moveTo>
                  <a:cubicBezTo>
                    <a:pt x="92" y="477"/>
                    <a:pt x="94" y="474"/>
                    <a:pt x="97" y="471"/>
                  </a:cubicBezTo>
                  <a:cubicBezTo>
                    <a:pt x="100" y="467"/>
                    <a:pt x="103" y="463"/>
                    <a:pt x="106" y="458"/>
                  </a:cubicBezTo>
                  <a:cubicBezTo>
                    <a:pt x="113" y="463"/>
                    <a:pt x="121" y="467"/>
                    <a:pt x="128" y="471"/>
                  </a:cubicBezTo>
                  <a:cubicBezTo>
                    <a:pt x="138" y="476"/>
                    <a:pt x="147" y="479"/>
                    <a:pt x="157" y="483"/>
                  </a:cubicBezTo>
                  <a:cubicBezTo>
                    <a:pt x="158" y="483"/>
                    <a:pt x="160" y="483"/>
                    <a:pt x="161" y="484"/>
                  </a:cubicBezTo>
                  <a:cubicBezTo>
                    <a:pt x="192" y="493"/>
                    <a:pt x="225" y="496"/>
                    <a:pt x="257" y="493"/>
                  </a:cubicBezTo>
                  <a:cubicBezTo>
                    <a:pt x="258" y="493"/>
                    <a:pt x="260" y="493"/>
                    <a:pt x="261" y="493"/>
                  </a:cubicBezTo>
                  <a:cubicBezTo>
                    <a:pt x="294" y="489"/>
                    <a:pt x="327" y="480"/>
                    <a:pt x="357" y="465"/>
                  </a:cubicBezTo>
                  <a:cubicBezTo>
                    <a:pt x="357" y="465"/>
                    <a:pt x="357" y="465"/>
                    <a:pt x="357" y="465"/>
                  </a:cubicBezTo>
                  <a:cubicBezTo>
                    <a:pt x="358" y="464"/>
                    <a:pt x="360" y="463"/>
                    <a:pt x="361" y="463"/>
                  </a:cubicBezTo>
                  <a:cubicBezTo>
                    <a:pt x="364" y="461"/>
                    <a:pt x="366" y="460"/>
                    <a:pt x="369" y="458"/>
                  </a:cubicBezTo>
                  <a:cubicBezTo>
                    <a:pt x="371" y="457"/>
                    <a:pt x="374" y="455"/>
                    <a:pt x="376" y="454"/>
                  </a:cubicBezTo>
                  <a:cubicBezTo>
                    <a:pt x="393" y="443"/>
                    <a:pt x="408" y="429"/>
                    <a:pt x="420" y="414"/>
                  </a:cubicBezTo>
                  <a:cubicBezTo>
                    <a:pt x="422" y="413"/>
                    <a:pt x="423" y="412"/>
                    <a:pt x="423" y="410"/>
                  </a:cubicBezTo>
                  <a:cubicBezTo>
                    <a:pt x="435" y="394"/>
                    <a:pt x="444" y="377"/>
                    <a:pt x="451" y="358"/>
                  </a:cubicBezTo>
                  <a:cubicBezTo>
                    <a:pt x="451" y="357"/>
                    <a:pt x="452" y="355"/>
                    <a:pt x="452" y="354"/>
                  </a:cubicBezTo>
                  <a:cubicBezTo>
                    <a:pt x="454" y="348"/>
                    <a:pt x="456" y="342"/>
                    <a:pt x="457" y="336"/>
                  </a:cubicBezTo>
                  <a:cubicBezTo>
                    <a:pt x="459" y="329"/>
                    <a:pt x="460" y="321"/>
                    <a:pt x="461" y="313"/>
                  </a:cubicBezTo>
                  <a:cubicBezTo>
                    <a:pt x="463" y="296"/>
                    <a:pt x="463" y="278"/>
                    <a:pt x="461" y="259"/>
                  </a:cubicBezTo>
                  <a:cubicBezTo>
                    <a:pt x="461" y="259"/>
                    <a:pt x="461" y="258"/>
                    <a:pt x="461" y="258"/>
                  </a:cubicBezTo>
                  <a:cubicBezTo>
                    <a:pt x="460" y="248"/>
                    <a:pt x="459" y="239"/>
                    <a:pt x="457" y="230"/>
                  </a:cubicBezTo>
                  <a:cubicBezTo>
                    <a:pt x="451" y="203"/>
                    <a:pt x="442" y="179"/>
                    <a:pt x="429" y="158"/>
                  </a:cubicBezTo>
                  <a:cubicBezTo>
                    <a:pt x="428" y="157"/>
                    <a:pt x="427" y="155"/>
                    <a:pt x="427" y="154"/>
                  </a:cubicBezTo>
                  <a:cubicBezTo>
                    <a:pt x="410" y="127"/>
                    <a:pt x="387" y="105"/>
                    <a:pt x="361" y="87"/>
                  </a:cubicBezTo>
                  <a:cubicBezTo>
                    <a:pt x="360" y="86"/>
                    <a:pt x="358" y="85"/>
                    <a:pt x="357" y="84"/>
                  </a:cubicBezTo>
                  <a:cubicBezTo>
                    <a:pt x="347" y="78"/>
                    <a:pt x="337" y="72"/>
                    <a:pt x="326" y="67"/>
                  </a:cubicBezTo>
                  <a:cubicBezTo>
                    <a:pt x="328" y="64"/>
                    <a:pt x="329" y="61"/>
                    <a:pt x="329" y="58"/>
                  </a:cubicBezTo>
                  <a:cubicBezTo>
                    <a:pt x="330" y="57"/>
                    <a:pt x="330" y="56"/>
                    <a:pt x="331" y="55"/>
                  </a:cubicBezTo>
                  <a:cubicBezTo>
                    <a:pt x="331" y="55"/>
                    <a:pt x="331" y="54"/>
                    <a:pt x="331" y="54"/>
                  </a:cubicBezTo>
                  <a:cubicBezTo>
                    <a:pt x="332" y="54"/>
                    <a:pt x="332" y="54"/>
                    <a:pt x="333" y="54"/>
                  </a:cubicBezTo>
                  <a:cubicBezTo>
                    <a:pt x="333" y="54"/>
                    <a:pt x="333" y="54"/>
                    <a:pt x="333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7" y="55"/>
                    <a:pt x="340" y="57"/>
                    <a:pt x="343" y="58"/>
                  </a:cubicBezTo>
                  <a:cubicBezTo>
                    <a:pt x="348" y="60"/>
                    <a:pt x="353" y="63"/>
                    <a:pt x="357" y="66"/>
                  </a:cubicBezTo>
                  <a:cubicBezTo>
                    <a:pt x="358" y="67"/>
                    <a:pt x="360" y="68"/>
                    <a:pt x="361" y="68"/>
                  </a:cubicBezTo>
                  <a:cubicBezTo>
                    <a:pt x="377" y="79"/>
                    <a:pt x="391" y="93"/>
                    <a:pt x="404" y="107"/>
                  </a:cubicBezTo>
                  <a:cubicBezTo>
                    <a:pt x="419" y="121"/>
                    <a:pt x="431" y="137"/>
                    <a:pt x="442" y="154"/>
                  </a:cubicBezTo>
                  <a:cubicBezTo>
                    <a:pt x="443" y="155"/>
                    <a:pt x="444" y="157"/>
                    <a:pt x="445" y="158"/>
                  </a:cubicBezTo>
                  <a:cubicBezTo>
                    <a:pt x="449" y="165"/>
                    <a:pt x="453" y="172"/>
                    <a:pt x="457" y="180"/>
                  </a:cubicBezTo>
                  <a:cubicBezTo>
                    <a:pt x="458" y="182"/>
                    <a:pt x="460" y="185"/>
                    <a:pt x="461" y="187"/>
                  </a:cubicBezTo>
                  <a:cubicBezTo>
                    <a:pt x="466" y="198"/>
                    <a:pt x="470" y="208"/>
                    <a:pt x="474" y="219"/>
                  </a:cubicBezTo>
                  <a:cubicBezTo>
                    <a:pt x="478" y="230"/>
                    <a:pt x="481" y="242"/>
                    <a:pt x="483" y="254"/>
                  </a:cubicBezTo>
                  <a:cubicBezTo>
                    <a:pt x="483" y="255"/>
                    <a:pt x="484" y="257"/>
                    <a:pt x="484" y="258"/>
                  </a:cubicBezTo>
                  <a:cubicBezTo>
                    <a:pt x="488" y="291"/>
                    <a:pt x="485" y="323"/>
                    <a:pt x="474" y="354"/>
                  </a:cubicBezTo>
                  <a:cubicBezTo>
                    <a:pt x="474" y="355"/>
                    <a:pt x="473" y="357"/>
                    <a:pt x="473" y="358"/>
                  </a:cubicBezTo>
                  <a:cubicBezTo>
                    <a:pt x="469" y="367"/>
                    <a:pt x="465" y="376"/>
                    <a:pt x="461" y="384"/>
                  </a:cubicBezTo>
                  <a:cubicBezTo>
                    <a:pt x="460" y="387"/>
                    <a:pt x="458" y="389"/>
                    <a:pt x="457" y="392"/>
                  </a:cubicBezTo>
                  <a:cubicBezTo>
                    <a:pt x="446" y="411"/>
                    <a:pt x="432" y="429"/>
                    <a:pt x="416" y="446"/>
                  </a:cubicBezTo>
                  <a:cubicBezTo>
                    <a:pt x="414" y="449"/>
                    <a:pt x="410" y="451"/>
                    <a:pt x="407" y="454"/>
                  </a:cubicBezTo>
                  <a:cubicBezTo>
                    <a:pt x="406" y="455"/>
                    <a:pt x="404" y="457"/>
                    <a:pt x="403" y="458"/>
                  </a:cubicBezTo>
                  <a:cubicBezTo>
                    <a:pt x="390" y="468"/>
                    <a:pt x="376" y="476"/>
                    <a:pt x="361" y="482"/>
                  </a:cubicBezTo>
                  <a:cubicBezTo>
                    <a:pt x="360" y="482"/>
                    <a:pt x="358" y="483"/>
                    <a:pt x="357" y="483"/>
                  </a:cubicBezTo>
                  <a:cubicBezTo>
                    <a:pt x="327" y="495"/>
                    <a:pt x="294" y="499"/>
                    <a:pt x="261" y="503"/>
                  </a:cubicBezTo>
                  <a:cubicBezTo>
                    <a:pt x="260" y="503"/>
                    <a:pt x="258" y="503"/>
                    <a:pt x="257" y="503"/>
                  </a:cubicBezTo>
                  <a:cubicBezTo>
                    <a:pt x="253" y="504"/>
                    <a:pt x="248" y="505"/>
                    <a:pt x="244" y="505"/>
                  </a:cubicBezTo>
                  <a:cubicBezTo>
                    <a:pt x="216" y="509"/>
                    <a:pt x="188" y="507"/>
                    <a:pt x="161" y="501"/>
                  </a:cubicBezTo>
                  <a:cubicBezTo>
                    <a:pt x="160" y="501"/>
                    <a:pt x="159" y="501"/>
                    <a:pt x="158" y="500"/>
                  </a:cubicBezTo>
                  <a:cubicBezTo>
                    <a:pt x="158" y="500"/>
                    <a:pt x="158" y="500"/>
                    <a:pt x="157" y="500"/>
                  </a:cubicBezTo>
                  <a:cubicBezTo>
                    <a:pt x="141" y="495"/>
                    <a:pt x="97" y="475"/>
                    <a:pt x="89" y="483"/>
                  </a:cubicBezTo>
                  <a:cubicBezTo>
                    <a:pt x="90" y="482"/>
                    <a:pt x="90" y="481"/>
                    <a:pt x="90" y="480"/>
                  </a:cubicBezTo>
                  <a:close/>
                  <a:moveTo>
                    <a:pt x="261" y="612"/>
                  </a:moveTo>
                  <a:cubicBezTo>
                    <a:pt x="265" y="620"/>
                    <a:pt x="268" y="628"/>
                    <a:pt x="271" y="636"/>
                  </a:cubicBezTo>
                  <a:cubicBezTo>
                    <a:pt x="268" y="636"/>
                    <a:pt x="264" y="637"/>
                    <a:pt x="261" y="637"/>
                  </a:cubicBezTo>
                  <a:cubicBezTo>
                    <a:pt x="260" y="637"/>
                    <a:pt x="258" y="637"/>
                    <a:pt x="257" y="638"/>
                  </a:cubicBezTo>
                  <a:cubicBezTo>
                    <a:pt x="249" y="638"/>
                    <a:pt x="241" y="639"/>
                    <a:pt x="233" y="640"/>
                  </a:cubicBezTo>
                  <a:cubicBezTo>
                    <a:pt x="225" y="640"/>
                    <a:pt x="207" y="643"/>
                    <a:pt x="198" y="638"/>
                  </a:cubicBezTo>
                  <a:cubicBezTo>
                    <a:pt x="203" y="631"/>
                    <a:pt x="207" y="624"/>
                    <a:pt x="210" y="616"/>
                  </a:cubicBezTo>
                  <a:cubicBezTo>
                    <a:pt x="215" y="619"/>
                    <a:pt x="227" y="616"/>
                    <a:pt x="231" y="616"/>
                  </a:cubicBezTo>
                  <a:cubicBezTo>
                    <a:pt x="238" y="615"/>
                    <a:pt x="249" y="616"/>
                    <a:pt x="257" y="613"/>
                  </a:cubicBezTo>
                  <a:cubicBezTo>
                    <a:pt x="258" y="613"/>
                    <a:pt x="260" y="613"/>
                    <a:pt x="261" y="612"/>
                  </a:cubicBezTo>
                  <a:cubicBezTo>
                    <a:pt x="261" y="612"/>
                    <a:pt x="261" y="612"/>
                    <a:pt x="261" y="612"/>
                  </a:cubicBezTo>
                  <a:close/>
                  <a:moveTo>
                    <a:pt x="257" y="603"/>
                  </a:moveTo>
                  <a:cubicBezTo>
                    <a:pt x="257" y="604"/>
                    <a:pt x="258" y="605"/>
                    <a:pt x="258" y="606"/>
                  </a:cubicBezTo>
                  <a:cubicBezTo>
                    <a:pt x="258" y="606"/>
                    <a:pt x="257" y="606"/>
                    <a:pt x="257" y="606"/>
                  </a:cubicBezTo>
                  <a:cubicBezTo>
                    <a:pt x="249" y="607"/>
                    <a:pt x="241" y="609"/>
                    <a:pt x="233" y="610"/>
                  </a:cubicBezTo>
                  <a:cubicBezTo>
                    <a:pt x="228" y="611"/>
                    <a:pt x="223" y="612"/>
                    <a:pt x="218" y="612"/>
                  </a:cubicBezTo>
                  <a:cubicBezTo>
                    <a:pt x="217" y="612"/>
                    <a:pt x="213" y="613"/>
                    <a:pt x="211" y="614"/>
                  </a:cubicBezTo>
                  <a:cubicBezTo>
                    <a:pt x="212" y="609"/>
                    <a:pt x="214" y="603"/>
                    <a:pt x="215" y="599"/>
                  </a:cubicBezTo>
                  <a:cubicBezTo>
                    <a:pt x="218" y="589"/>
                    <a:pt x="222" y="575"/>
                    <a:pt x="220" y="563"/>
                  </a:cubicBezTo>
                  <a:cubicBezTo>
                    <a:pt x="227" y="569"/>
                    <a:pt x="239" y="569"/>
                    <a:pt x="246" y="565"/>
                  </a:cubicBezTo>
                  <a:cubicBezTo>
                    <a:pt x="247" y="579"/>
                    <a:pt x="252" y="591"/>
                    <a:pt x="257" y="603"/>
                  </a:cubicBezTo>
                  <a:close/>
                  <a:moveTo>
                    <a:pt x="220" y="549"/>
                  </a:moveTo>
                  <a:cubicBezTo>
                    <a:pt x="220" y="549"/>
                    <a:pt x="221" y="549"/>
                    <a:pt x="221" y="548"/>
                  </a:cubicBezTo>
                  <a:cubicBezTo>
                    <a:pt x="221" y="548"/>
                    <a:pt x="221" y="548"/>
                    <a:pt x="221" y="548"/>
                  </a:cubicBezTo>
                  <a:cubicBezTo>
                    <a:pt x="229" y="548"/>
                    <a:pt x="237" y="547"/>
                    <a:pt x="245" y="547"/>
                  </a:cubicBezTo>
                  <a:cubicBezTo>
                    <a:pt x="245" y="547"/>
                    <a:pt x="245" y="548"/>
                    <a:pt x="246" y="548"/>
                  </a:cubicBezTo>
                  <a:cubicBezTo>
                    <a:pt x="247" y="550"/>
                    <a:pt x="247" y="552"/>
                    <a:pt x="246" y="554"/>
                  </a:cubicBezTo>
                  <a:cubicBezTo>
                    <a:pt x="246" y="556"/>
                    <a:pt x="245" y="557"/>
                    <a:pt x="244" y="558"/>
                  </a:cubicBezTo>
                  <a:cubicBezTo>
                    <a:pt x="242" y="560"/>
                    <a:pt x="239" y="561"/>
                    <a:pt x="236" y="561"/>
                  </a:cubicBezTo>
                  <a:cubicBezTo>
                    <a:pt x="231" y="562"/>
                    <a:pt x="227" y="560"/>
                    <a:pt x="225" y="558"/>
                  </a:cubicBezTo>
                  <a:cubicBezTo>
                    <a:pt x="224" y="557"/>
                    <a:pt x="223" y="556"/>
                    <a:pt x="222" y="554"/>
                  </a:cubicBezTo>
                  <a:cubicBezTo>
                    <a:pt x="221" y="553"/>
                    <a:pt x="220" y="551"/>
                    <a:pt x="220" y="549"/>
                  </a:cubicBezTo>
                  <a:close/>
                  <a:moveTo>
                    <a:pt x="457" y="433"/>
                  </a:moveTo>
                  <a:cubicBezTo>
                    <a:pt x="451" y="441"/>
                    <a:pt x="444" y="447"/>
                    <a:pt x="438" y="454"/>
                  </a:cubicBezTo>
                  <a:cubicBezTo>
                    <a:pt x="436" y="455"/>
                    <a:pt x="435" y="457"/>
                    <a:pt x="433" y="458"/>
                  </a:cubicBezTo>
                  <a:cubicBezTo>
                    <a:pt x="412" y="477"/>
                    <a:pt x="387" y="493"/>
                    <a:pt x="361" y="506"/>
                  </a:cubicBezTo>
                  <a:cubicBezTo>
                    <a:pt x="360" y="506"/>
                    <a:pt x="358" y="507"/>
                    <a:pt x="357" y="507"/>
                  </a:cubicBezTo>
                  <a:cubicBezTo>
                    <a:pt x="329" y="520"/>
                    <a:pt x="300" y="528"/>
                    <a:pt x="270" y="534"/>
                  </a:cubicBezTo>
                  <a:cubicBezTo>
                    <a:pt x="267" y="534"/>
                    <a:pt x="264" y="535"/>
                    <a:pt x="261" y="535"/>
                  </a:cubicBezTo>
                  <a:cubicBezTo>
                    <a:pt x="260" y="535"/>
                    <a:pt x="258" y="535"/>
                    <a:pt x="257" y="536"/>
                  </a:cubicBezTo>
                  <a:cubicBezTo>
                    <a:pt x="225" y="540"/>
                    <a:pt x="193" y="539"/>
                    <a:pt x="161" y="534"/>
                  </a:cubicBezTo>
                  <a:cubicBezTo>
                    <a:pt x="160" y="534"/>
                    <a:pt x="158" y="534"/>
                    <a:pt x="157" y="533"/>
                  </a:cubicBezTo>
                  <a:cubicBezTo>
                    <a:pt x="155" y="533"/>
                    <a:pt x="152" y="533"/>
                    <a:pt x="150" y="532"/>
                  </a:cubicBezTo>
                  <a:cubicBezTo>
                    <a:pt x="132" y="529"/>
                    <a:pt x="115" y="524"/>
                    <a:pt x="98" y="518"/>
                  </a:cubicBezTo>
                  <a:cubicBezTo>
                    <a:pt x="86" y="513"/>
                    <a:pt x="79" y="498"/>
                    <a:pt x="87" y="487"/>
                  </a:cubicBezTo>
                  <a:cubicBezTo>
                    <a:pt x="107" y="498"/>
                    <a:pt x="134" y="505"/>
                    <a:pt x="157" y="510"/>
                  </a:cubicBezTo>
                  <a:cubicBezTo>
                    <a:pt x="158" y="510"/>
                    <a:pt x="160" y="511"/>
                    <a:pt x="161" y="511"/>
                  </a:cubicBezTo>
                  <a:cubicBezTo>
                    <a:pt x="162" y="511"/>
                    <a:pt x="162" y="511"/>
                    <a:pt x="163" y="511"/>
                  </a:cubicBezTo>
                  <a:cubicBezTo>
                    <a:pt x="194" y="518"/>
                    <a:pt x="225" y="518"/>
                    <a:pt x="256" y="513"/>
                  </a:cubicBezTo>
                  <a:cubicBezTo>
                    <a:pt x="256" y="513"/>
                    <a:pt x="257" y="513"/>
                    <a:pt x="257" y="513"/>
                  </a:cubicBezTo>
                  <a:cubicBezTo>
                    <a:pt x="258" y="513"/>
                    <a:pt x="260" y="513"/>
                    <a:pt x="261" y="513"/>
                  </a:cubicBezTo>
                  <a:cubicBezTo>
                    <a:pt x="294" y="508"/>
                    <a:pt x="325" y="506"/>
                    <a:pt x="357" y="494"/>
                  </a:cubicBezTo>
                  <a:cubicBezTo>
                    <a:pt x="358" y="494"/>
                    <a:pt x="359" y="493"/>
                    <a:pt x="360" y="493"/>
                  </a:cubicBezTo>
                  <a:cubicBezTo>
                    <a:pt x="361" y="493"/>
                    <a:pt x="361" y="493"/>
                    <a:pt x="361" y="493"/>
                  </a:cubicBezTo>
                  <a:cubicBezTo>
                    <a:pt x="381" y="484"/>
                    <a:pt x="399" y="472"/>
                    <a:pt x="415" y="458"/>
                  </a:cubicBezTo>
                  <a:cubicBezTo>
                    <a:pt x="417" y="457"/>
                    <a:pt x="418" y="455"/>
                    <a:pt x="420" y="454"/>
                  </a:cubicBezTo>
                  <a:cubicBezTo>
                    <a:pt x="427" y="447"/>
                    <a:pt x="434" y="439"/>
                    <a:pt x="441" y="431"/>
                  </a:cubicBezTo>
                  <a:cubicBezTo>
                    <a:pt x="447" y="424"/>
                    <a:pt x="452" y="416"/>
                    <a:pt x="457" y="409"/>
                  </a:cubicBezTo>
                  <a:cubicBezTo>
                    <a:pt x="458" y="406"/>
                    <a:pt x="460" y="404"/>
                    <a:pt x="461" y="402"/>
                  </a:cubicBezTo>
                  <a:cubicBezTo>
                    <a:pt x="470" y="388"/>
                    <a:pt x="476" y="373"/>
                    <a:pt x="481" y="358"/>
                  </a:cubicBezTo>
                  <a:cubicBezTo>
                    <a:pt x="482" y="357"/>
                    <a:pt x="482" y="355"/>
                    <a:pt x="483" y="354"/>
                  </a:cubicBezTo>
                  <a:cubicBezTo>
                    <a:pt x="493" y="323"/>
                    <a:pt x="495" y="291"/>
                    <a:pt x="491" y="258"/>
                  </a:cubicBezTo>
                  <a:cubicBezTo>
                    <a:pt x="490" y="257"/>
                    <a:pt x="490" y="255"/>
                    <a:pt x="490" y="254"/>
                  </a:cubicBezTo>
                  <a:cubicBezTo>
                    <a:pt x="487" y="236"/>
                    <a:pt x="482" y="218"/>
                    <a:pt x="474" y="200"/>
                  </a:cubicBezTo>
                  <a:cubicBezTo>
                    <a:pt x="470" y="191"/>
                    <a:pt x="466" y="182"/>
                    <a:pt x="461" y="173"/>
                  </a:cubicBezTo>
                  <a:cubicBezTo>
                    <a:pt x="460" y="171"/>
                    <a:pt x="458" y="169"/>
                    <a:pt x="457" y="166"/>
                  </a:cubicBezTo>
                  <a:cubicBezTo>
                    <a:pt x="455" y="164"/>
                    <a:pt x="454" y="161"/>
                    <a:pt x="452" y="158"/>
                  </a:cubicBezTo>
                  <a:cubicBezTo>
                    <a:pt x="451" y="157"/>
                    <a:pt x="450" y="155"/>
                    <a:pt x="449" y="154"/>
                  </a:cubicBezTo>
                  <a:cubicBezTo>
                    <a:pt x="437" y="136"/>
                    <a:pt x="423" y="119"/>
                    <a:pt x="408" y="103"/>
                  </a:cubicBezTo>
                  <a:cubicBezTo>
                    <a:pt x="394" y="89"/>
                    <a:pt x="379" y="74"/>
                    <a:pt x="361" y="63"/>
                  </a:cubicBezTo>
                  <a:cubicBezTo>
                    <a:pt x="360" y="63"/>
                    <a:pt x="358" y="62"/>
                    <a:pt x="357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49" y="57"/>
                    <a:pt x="346" y="55"/>
                    <a:pt x="343" y="54"/>
                  </a:cubicBezTo>
                  <a:cubicBezTo>
                    <a:pt x="340" y="53"/>
                    <a:pt x="338" y="52"/>
                    <a:pt x="335" y="51"/>
                  </a:cubicBezTo>
                  <a:cubicBezTo>
                    <a:pt x="339" y="42"/>
                    <a:pt x="346" y="25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8" y="32"/>
                    <a:pt x="360" y="32"/>
                    <a:pt x="361" y="33"/>
                  </a:cubicBezTo>
                  <a:cubicBezTo>
                    <a:pt x="370" y="39"/>
                    <a:pt x="378" y="47"/>
                    <a:pt x="386" y="54"/>
                  </a:cubicBezTo>
                  <a:cubicBezTo>
                    <a:pt x="387" y="55"/>
                    <a:pt x="389" y="57"/>
                    <a:pt x="391" y="58"/>
                  </a:cubicBezTo>
                  <a:cubicBezTo>
                    <a:pt x="392" y="59"/>
                    <a:pt x="394" y="60"/>
                    <a:pt x="395" y="62"/>
                  </a:cubicBezTo>
                  <a:cubicBezTo>
                    <a:pt x="419" y="80"/>
                    <a:pt x="439" y="100"/>
                    <a:pt x="457" y="123"/>
                  </a:cubicBezTo>
                  <a:cubicBezTo>
                    <a:pt x="458" y="125"/>
                    <a:pt x="460" y="126"/>
                    <a:pt x="461" y="128"/>
                  </a:cubicBezTo>
                  <a:cubicBezTo>
                    <a:pt x="467" y="136"/>
                    <a:pt x="473" y="145"/>
                    <a:pt x="479" y="154"/>
                  </a:cubicBezTo>
                  <a:cubicBezTo>
                    <a:pt x="479" y="155"/>
                    <a:pt x="480" y="157"/>
                    <a:pt x="481" y="158"/>
                  </a:cubicBezTo>
                  <a:cubicBezTo>
                    <a:pt x="481" y="159"/>
                    <a:pt x="482" y="159"/>
                    <a:pt x="482" y="160"/>
                  </a:cubicBezTo>
                  <a:cubicBezTo>
                    <a:pt x="500" y="190"/>
                    <a:pt x="510" y="222"/>
                    <a:pt x="513" y="254"/>
                  </a:cubicBezTo>
                  <a:cubicBezTo>
                    <a:pt x="513" y="255"/>
                    <a:pt x="514" y="257"/>
                    <a:pt x="514" y="258"/>
                  </a:cubicBezTo>
                  <a:cubicBezTo>
                    <a:pt x="516" y="290"/>
                    <a:pt x="512" y="323"/>
                    <a:pt x="502" y="354"/>
                  </a:cubicBezTo>
                  <a:cubicBezTo>
                    <a:pt x="501" y="355"/>
                    <a:pt x="501" y="357"/>
                    <a:pt x="500" y="358"/>
                  </a:cubicBezTo>
                  <a:cubicBezTo>
                    <a:pt x="491" y="383"/>
                    <a:pt x="478" y="407"/>
                    <a:pt x="461" y="428"/>
                  </a:cubicBezTo>
                  <a:cubicBezTo>
                    <a:pt x="461" y="429"/>
                    <a:pt x="460" y="429"/>
                    <a:pt x="460" y="430"/>
                  </a:cubicBezTo>
                  <a:cubicBezTo>
                    <a:pt x="459" y="431"/>
                    <a:pt x="458" y="432"/>
                    <a:pt x="457" y="4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6"/>
            <p:cNvSpPr>
              <a:spLocks/>
            </p:cNvSpPr>
            <p:nvPr/>
          </p:nvSpPr>
          <p:spPr bwMode="auto">
            <a:xfrm>
              <a:off x="8210550" y="2516188"/>
              <a:ext cx="50800" cy="117475"/>
            </a:xfrm>
            <a:custGeom>
              <a:avLst/>
              <a:gdLst>
                <a:gd name="T0" fmla="*/ 2 w 21"/>
                <a:gd name="T1" fmla="*/ 3 h 48"/>
                <a:gd name="T2" fmla="*/ 2 w 21"/>
                <a:gd name="T3" fmla="*/ 3 h 48"/>
                <a:gd name="T4" fmla="*/ 2 w 21"/>
                <a:gd name="T5" fmla="*/ 3 h 48"/>
                <a:gd name="T6" fmla="*/ 2 w 21"/>
                <a:gd name="T7" fmla="*/ 3 h 48"/>
                <a:gd name="T8" fmla="*/ 2 w 21"/>
                <a:gd name="T9" fmla="*/ 4 h 48"/>
                <a:gd name="T10" fmla="*/ 0 w 21"/>
                <a:gd name="T11" fmla="*/ 34 h 48"/>
                <a:gd name="T12" fmla="*/ 0 w 21"/>
                <a:gd name="T13" fmla="*/ 34 h 48"/>
                <a:gd name="T14" fmla="*/ 0 w 21"/>
                <a:gd name="T15" fmla="*/ 34 h 48"/>
                <a:gd name="T16" fmla="*/ 0 w 21"/>
                <a:gd name="T17" fmla="*/ 35 h 48"/>
                <a:gd name="T18" fmla="*/ 0 w 21"/>
                <a:gd name="T19" fmla="*/ 35 h 48"/>
                <a:gd name="T20" fmla="*/ 1 w 21"/>
                <a:gd name="T21" fmla="*/ 37 h 48"/>
                <a:gd name="T22" fmla="*/ 2 w 21"/>
                <a:gd name="T23" fmla="*/ 41 h 48"/>
                <a:gd name="T24" fmla="*/ 6 w 21"/>
                <a:gd name="T25" fmla="*/ 47 h 48"/>
                <a:gd name="T26" fmla="*/ 10 w 21"/>
                <a:gd name="T27" fmla="*/ 48 h 48"/>
                <a:gd name="T28" fmla="*/ 13 w 21"/>
                <a:gd name="T29" fmla="*/ 46 h 48"/>
                <a:gd name="T30" fmla="*/ 16 w 21"/>
                <a:gd name="T31" fmla="*/ 41 h 48"/>
                <a:gd name="T32" fmla="*/ 17 w 21"/>
                <a:gd name="T33" fmla="*/ 37 h 48"/>
                <a:gd name="T34" fmla="*/ 18 w 21"/>
                <a:gd name="T35" fmla="*/ 34 h 48"/>
                <a:gd name="T36" fmla="*/ 21 w 21"/>
                <a:gd name="T37" fmla="*/ 16 h 48"/>
                <a:gd name="T38" fmla="*/ 16 w 21"/>
                <a:gd name="T39" fmla="*/ 16 h 48"/>
                <a:gd name="T40" fmla="*/ 13 w 21"/>
                <a:gd name="T41" fmla="*/ 35 h 48"/>
                <a:gd name="T42" fmla="*/ 12 w 21"/>
                <a:gd name="T43" fmla="*/ 37 h 48"/>
                <a:gd name="T44" fmla="*/ 10 w 21"/>
                <a:gd name="T45" fmla="*/ 41 h 48"/>
                <a:gd name="T46" fmla="*/ 10 w 21"/>
                <a:gd name="T47" fmla="*/ 41 h 48"/>
                <a:gd name="T48" fmla="*/ 9 w 21"/>
                <a:gd name="T49" fmla="*/ 42 h 48"/>
                <a:gd name="T50" fmla="*/ 5 w 21"/>
                <a:gd name="T51" fmla="*/ 37 h 48"/>
                <a:gd name="T52" fmla="*/ 4 w 21"/>
                <a:gd name="T53" fmla="*/ 34 h 48"/>
                <a:gd name="T54" fmla="*/ 4 w 21"/>
                <a:gd name="T55" fmla="*/ 4 h 48"/>
                <a:gd name="T56" fmla="*/ 6 w 21"/>
                <a:gd name="T57" fmla="*/ 3 h 48"/>
                <a:gd name="T58" fmla="*/ 10 w 21"/>
                <a:gd name="T59" fmla="*/ 5 h 48"/>
                <a:gd name="T60" fmla="*/ 14 w 21"/>
                <a:gd name="T61" fmla="*/ 18 h 48"/>
                <a:gd name="T62" fmla="*/ 15 w 21"/>
                <a:gd name="T63" fmla="*/ 18 h 48"/>
                <a:gd name="T64" fmla="*/ 10 w 21"/>
                <a:gd name="T65" fmla="*/ 2 h 48"/>
                <a:gd name="T66" fmla="*/ 6 w 21"/>
                <a:gd name="T67" fmla="*/ 1 h 48"/>
                <a:gd name="T68" fmla="*/ 2 w 21"/>
                <a:gd name="T6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8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14"/>
                    <a:pt x="1" y="2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7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3" y="43"/>
                    <a:pt x="4" y="46"/>
                    <a:pt x="6" y="47"/>
                  </a:cubicBezTo>
                  <a:cubicBezTo>
                    <a:pt x="7" y="48"/>
                    <a:pt x="8" y="48"/>
                    <a:pt x="10" y="48"/>
                  </a:cubicBezTo>
                  <a:cubicBezTo>
                    <a:pt x="11" y="47"/>
                    <a:pt x="12" y="47"/>
                    <a:pt x="13" y="46"/>
                  </a:cubicBezTo>
                  <a:cubicBezTo>
                    <a:pt x="14" y="45"/>
                    <a:pt x="15" y="43"/>
                    <a:pt x="16" y="41"/>
                  </a:cubicBezTo>
                  <a:cubicBezTo>
                    <a:pt x="16" y="40"/>
                    <a:pt x="17" y="38"/>
                    <a:pt x="17" y="37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20" y="28"/>
                    <a:pt x="21" y="22"/>
                    <a:pt x="21" y="16"/>
                  </a:cubicBezTo>
                  <a:cubicBezTo>
                    <a:pt x="21" y="14"/>
                    <a:pt x="17" y="13"/>
                    <a:pt x="16" y="16"/>
                  </a:cubicBezTo>
                  <a:cubicBezTo>
                    <a:pt x="15" y="22"/>
                    <a:pt x="14" y="29"/>
                    <a:pt x="13" y="35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8"/>
                    <a:pt x="11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9" y="42"/>
                  </a:cubicBezTo>
                  <a:cubicBezTo>
                    <a:pt x="8" y="44"/>
                    <a:pt x="6" y="40"/>
                    <a:pt x="5" y="37"/>
                  </a:cubicBezTo>
                  <a:cubicBezTo>
                    <a:pt x="4" y="36"/>
                    <a:pt x="4" y="35"/>
                    <a:pt x="4" y="34"/>
                  </a:cubicBezTo>
                  <a:cubicBezTo>
                    <a:pt x="4" y="24"/>
                    <a:pt x="4" y="1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3" y="8"/>
                    <a:pt x="14" y="15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3"/>
                    <a:pt x="14" y="5"/>
                    <a:pt x="10" y="2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4" y="1"/>
                    <a:pt x="2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7"/>
            <p:cNvSpPr>
              <a:spLocks/>
            </p:cNvSpPr>
            <p:nvPr/>
          </p:nvSpPr>
          <p:spPr bwMode="auto">
            <a:xfrm>
              <a:off x="8161337" y="2608263"/>
              <a:ext cx="128587" cy="165100"/>
            </a:xfrm>
            <a:custGeom>
              <a:avLst/>
              <a:gdLst>
                <a:gd name="T0" fmla="*/ 51 w 53"/>
                <a:gd name="T1" fmla="*/ 1 h 67"/>
                <a:gd name="T2" fmla="*/ 49 w 53"/>
                <a:gd name="T3" fmla="*/ 3 h 67"/>
                <a:gd name="T4" fmla="*/ 30 w 53"/>
                <a:gd name="T5" fmla="*/ 13 h 67"/>
                <a:gd name="T6" fmla="*/ 26 w 53"/>
                <a:gd name="T7" fmla="*/ 15 h 67"/>
                <a:gd name="T8" fmla="*/ 10 w 53"/>
                <a:gd name="T9" fmla="*/ 26 h 67"/>
                <a:gd name="T10" fmla="*/ 13 w 53"/>
                <a:gd name="T11" fmla="*/ 66 h 67"/>
                <a:gd name="T12" fmla="*/ 16 w 53"/>
                <a:gd name="T13" fmla="*/ 65 h 67"/>
                <a:gd name="T14" fmla="*/ 20 w 53"/>
                <a:gd name="T15" fmla="*/ 57 h 67"/>
                <a:gd name="T16" fmla="*/ 19 w 53"/>
                <a:gd name="T17" fmla="*/ 56 h 67"/>
                <a:gd name="T18" fmla="*/ 13 w 53"/>
                <a:gd name="T19" fmla="*/ 60 h 67"/>
                <a:gd name="T20" fmla="*/ 6 w 53"/>
                <a:gd name="T21" fmla="*/ 43 h 67"/>
                <a:gd name="T22" fmla="*/ 26 w 53"/>
                <a:gd name="T23" fmla="*/ 20 h 67"/>
                <a:gd name="T24" fmla="*/ 29 w 53"/>
                <a:gd name="T25" fmla="*/ 19 h 67"/>
                <a:gd name="T26" fmla="*/ 30 w 53"/>
                <a:gd name="T27" fmla="*/ 18 h 67"/>
                <a:gd name="T28" fmla="*/ 51 w 53"/>
                <a:gd name="T29" fmla="*/ 3 h 67"/>
                <a:gd name="T30" fmla="*/ 52 w 53"/>
                <a:gd name="T31" fmla="*/ 2 h 67"/>
                <a:gd name="T32" fmla="*/ 51 w 53"/>
                <a:gd name="T3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7">
                  <a:moveTo>
                    <a:pt x="51" y="1"/>
                  </a:moveTo>
                  <a:cubicBezTo>
                    <a:pt x="50" y="2"/>
                    <a:pt x="50" y="2"/>
                    <a:pt x="49" y="3"/>
                  </a:cubicBezTo>
                  <a:cubicBezTo>
                    <a:pt x="44" y="9"/>
                    <a:pt x="37" y="11"/>
                    <a:pt x="30" y="13"/>
                  </a:cubicBezTo>
                  <a:cubicBezTo>
                    <a:pt x="29" y="14"/>
                    <a:pt x="27" y="14"/>
                    <a:pt x="26" y="15"/>
                  </a:cubicBezTo>
                  <a:cubicBezTo>
                    <a:pt x="20" y="17"/>
                    <a:pt x="14" y="20"/>
                    <a:pt x="10" y="26"/>
                  </a:cubicBezTo>
                  <a:cubicBezTo>
                    <a:pt x="1" y="39"/>
                    <a:pt x="0" y="55"/>
                    <a:pt x="13" y="66"/>
                  </a:cubicBezTo>
                  <a:cubicBezTo>
                    <a:pt x="14" y="67"/>
                    <a:pt x="15" y="67"/>
                    <a:pt x="16" y="65"/>
                  </a:cubicBezTo>
                  <a:cubicBezTo>
                    <a:pt x="17" y="63"/>
                    <a:pt x="19" y="60"/>
                    <a:pt x="20" y="57"/>
                  </a:cubicBezTo>
                  <a:cubicBezTo>
                    <a:pt x="20" y="56"/>
                    <a:pt x="19" y="56"/>
                    <a:pt x="19" y="56"/>
                  </a:cubicBezTo>
                  <a:cubicBezTo>
                    <a:pt x="18" y="57"/>
                    <a:pt x="15" y="62"/>
                    <a:pt x="13" y="60"/>
                  </a:cubicBezTo>
                  <a:cubicBezTo>
                    <a:pt x="8" y="56"/>
                    <a:pt x="6" y="49"/>
                    <a:pt x="6" y="43"/>
                  </a:cubicBezTo>
                  <a:cubicBezTo>
                    <a:pt x="6" y="30"/>
                    <a:pt x="16" y="24"/>
                    <a:pt x="26" y="20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9" y="15"/>
                    <a:pt x="47" y="12"/>
                    <a:pt x="51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3" y="1"/>
                    <a:pt x="51" y="0"/>
                    <a:pt x="5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8"/>
            <p:cNvSpPr>
              <a:spLocks/>
            </p:cNvSpPr>
            <p:nvPr/>
          </p:nvSpPr>
          <p:spPr bwMode="auto">
            <a:xfrm>
              <a:off x="8212137" y="2701926"/>
              <a:ext cx="212725" cy="109538"/>
            </a:xfrm>
            <a:custGeom>
              <a:avLst/>
              <a:gdLst>
                <a:gd name="T0" fmla="*/ 86 w 87"/>
                <a:gd name="T1" fmla="*/ 27 h 45"/>
                <a:gd name="T2" fmla="*/ 85 w 87"/>
                <a:gd name="T3" fmla="*/ 25 h 45"/>
                <a:gd name="T4" fmla="*/ 39 w 87"/>
                <a:gd name="T5" fmla="*/ 7 h 45"/>
                <a:gd name="T6" fmla="*/ 9 w 87"/>
                <a:gd name="T7" fmla="*/ 27 h 45"/>
                <a:gd name="T8" fmla="*/ 5 w 87"/>
                <a:gd name="T9" fmla="*/ 26 h 45"/>
                <a:gd name="T10" fmla="*/ 2 w 87"/>
                <a:gd name="T11" fmla="*/ 21 h 45"/>
                <a:gd name="T12" fmla="*/ 0 w 87"/>
                <a:gd name="T13" fmla="*/ 21 h 45"/>
                <a:gd name="T14" fmla="*/ 5 w 87"/>
                <a:gd name="T15" fmla="*/ 30 h 45"/>
                <a:gd name="T16" fmla="*/ 9 w 87"/>
                <a:gd name="T17" fmla="*/ 30 h 45"/>
                <a:gd name="T18" fmla="*/ 33 w 87"/>
                <a:gd name="T19" fmla="*/ 13 h 45"/>
                <a:gd name="T20" fmla="*/ 86 w 87"/>
                <a:gd name="T2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6" y="27"/>
                  </a:moveTo>
                  <a:cubicBezTo>
                    <a:pt x="87" y="26"/>
                    <a:pt x="86" y="25"/>
                    <a:pt x="85" y="25"/>
                  </a:cubicBezTo>
                  <a:cubicBezTo>
                    <a:pt x="61" y="34"/>
                    <a:pt x="59" y="7"/>
                    <a:pt x="39" y="7"/>
                  </a:cubicBezTo>
                  <a:cubicBezTo>
                    <a:pt x="32" y="7"/>
                    <a:pt x="18" y="25"/>
                    <a:pt x="9" y="27"/>
                  </a:cubicBezTo>
                  <a:cubicBezTo>
                    <a:pt x="8" y="27"/>
                    <a:pt x="6" y="27"/>
                    <a:pt x="5" y="26"/>
                  </a:cubicBezTo>
                  <a:cubicBezTo>
                    <a:pt x="4" y="25"/>
                    <a:pt x="3" y="24"/>
                    <a:pt x="2" y="21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6"/>
                    <a:pt x="3" y="29"/>
                    <a:pt x="5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7" y="29"/>
                    <a:pt x="27" y="18"/>
                    <a:pt x="33" y="13"/>
                  </a:cubicBezTo>
                  <a:cubicBezTo>
                    <a:pt x="49" y="0"/>
                    <a:pt x="65" y="45"/>
                    <a:pt x="86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9"/>
            <p:cNvSpPr>
              <a:spLocks/>
            </p:cNvSpPr>
            <p:nvPr/>
          </p:nvSpPr>
          <p:spPr bwMode="auto">
            <a:xfrm>
              <a:off x="8081962" y="3595688"/>
              <a:ext cx="39687" cy="44450"/>
            </a:xfrm>
            <a:custGeom>
              <a:avLst/>
              <a:gdLst>
                <a:gd name="T0" fmla="*/ 1 w 16"/>
                <a:gd name="T1" fmla="*/ 16 h 18"/>
                <a:gd name="T2" fmla="*/ 5 w 16"/>
                <a:gd name="T3" fmla="*/ 18 h 18"/>
                <a:gd name="T4" fmla="*/ 11 w 16"/>
                <a:gd name="T5" fmla="*/ 12 h 18"/>
                <a:gd name="T6" fmla="*/ 15 w 16"/>
                <a:gd name="T7" fmla="*/ 2 h 18"/>
                <a:gd name="T8" fmla="*/ 12 w 16"/>
                <a:gd name="T9" fmla="*/ 0 h 18"/>
                <a:gd name="T10" fmla="*/ 4 w 16"/>
                <a:gd name="T11" fmla="*/ 7 h 18"/>
                <a:gd name="T12" fmla="*/ 1 w 16"/>
                <a:gd name="T13" fmla="*/ 16 h 18"/>
                <a:gd name="T14" fmla="*/ 1 w 16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" y="16"/>
                  </a:moveTo>
                  <a:cubicBezTo>
                    <a:pt x="2" y="18"/>
                    <a:pt x="4" y="18"/>
                    <a:pt x="5" y="18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3" y="9"/>
                    <a:pt x="16" y="6"/>
                    <a:pt x="15" y="2"/>
                  </a:cubicBezTo>
                  <a:cubicBezTo>
                    <a:pt x="15" y="1"/>
                    <a:pt x="13" y="0"/>
                    <a:pt x="12" y="0"/>
                  </a:cubicBezTo>
                  <a:cubicBezTo>
                    <a:pt x="9" y="1"/>
                    <a:pt x="6" y="5"/>
                    <a:pt x="4" y="7"/>
                  </a:cubicBezTo>
                  <a:cubicBezTo>
                    <a:pt x="2" y="10"/>
                    <a:pt x="0" y="1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0"/>
            <p:cNvSpPr>
              <a:spLocks/>
            </p:cNvSpPr>
            <p:nvPr/>
          </p:nvSpPr>
          <p:spPr bwMode="auto">
            <a:xfrm>
              <a:off x="8112125" y="3621088"/>
              <a:ext cx="28575" cy="28575"/>
            </a:xfrm>
            <a:custGeom>
              <a:avLst/>
              <a:gdLst>
                <a:gd name="T0" fmla="*/ 1 w 12"/>
                <a:gd name="T1" fmla="*/ 10 h 12"/>
                <a:gd name="T2" fmla="*/ 3 w 12"/>
                <a:gd name="T3" fmla="*/ 11 h 12"/>
                <a:gd name="T4" fmla="*/ 12 w 12"/>
                <a:gd name="T5" fmla="*/ 2 h 12"/>
                <a:gd name="T6" fmla="*/ 11 w 12"/>
                <a:gd name="T7" fmla="*/ 0 h 12"/>
                <a:gd name="T8" fmla="*/ 1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0"/>
                  </a:moveTo>
                  <a:cubicBezTo>
                    <a:pt x="0" y="11"/>
                    <a:pt x="2" y="12"/>
                    <a:pt x="3" y="11"/>
                  </a:cubicBezTo>
                  <a:cubicBezTo>
                    <a:pt x="6" y="8"/>
                    <a:pt x="9" y="5"/>
                    <a:pt x="12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6" y="2"/>
                    <a:pt x="3" y="6"/>
                    <a:pt x="1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251436" y="2264906"/>
            <a:ext cx="4351020" cy="3461141"/>
            <a:chOff x="1251436" y="2264906"/>
            <a:chExt cx="4351020" cy="3461141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11" t="5915" r="3043"/>
            <a:stretch>
              <a:fillRect/>
            </a:stretch>
          </p:blipFill>
          <p:spPr>
            <a:xfrm>
              <a:off x="1583827" y="2564414"/>
              <a:ext cx="3661527" cy="2831384"/>
            </a:xfrm>
            <a:custGeom>
              <a:avLst/>
              <a:gdLst>
                <a:gd name="connsiteX0" fmla="*/ 3008297 w 3661527"/>
                <a:gd name="connsiteY0" fmla="*/ 1702 h 2831384"/>
                <a:gd name="connsiteX1" fmla="*/ 3091205 w 3661527"/>
                <a:gd name="connsiteY1" fmla="*/ 24240 h 2831384"/>
                <a:gd name="connsiteX2" fmla="*/ 3207115 w 3661527"/>
                <a:gd name="connsiteY2" fmla="*/ 307575 h 2831384"/>
                <a:gd name="connsiteX3" fmla="*/ 3593481 w 3661527"/>
                <a:gd name="connsiteY3" fmla="*/ 1621220 h 2831384"/>
                <a:gd name="connsiteX4" fmla="*/ 3541966 w 3661527"/>
                <a:gd name="connsiteY4" fmla="*/ 1853040 h 2831384"/>
                <a:gd name="connsiteX5" fmla="*/ 2434382 w 3661527"/>
                <a:gd name="connsiteY5" fmla="*/ 2226527 h 2831384"/>
                <a:gd name="connsiteX6" fmla="*/ 979070 w 3661527"/>
                <a:gd name="connsiteY6" fmla="*/ 2754561 h 2831384"/>
                <a:gd name="connsiteX7" fmla="*/ 592704 w 3661527"/>
                <a:gd name="connsiteY7" fmla="*/ 2754561 h 2831384"/>
                <a:gd name="connsiteX8" fmla="*/ 322247 w 3661527"/>
                <a:gd name="connsiteY8" fmla="*/ 2059101 h 2831384"/>
                <a:gd name="connsiteX9" fmla="*/ 275 w 3661527"/>
                <a:gd name="connsiteY9" fmla="*/ 1080307 h 2831384"/>
                <a:gd name="connsiteX10" fmla="*/ 283611 w 3661527"/>
                <a:gd name="connsiteY10" fmla="*/ 874245 h 2831384"/>
                <a:gd name="connsiteX11" fmla="*/ 1094980 w 3661527"/>
                <a:gd name="connsiteY11" fmla="*/ 603789 h 2831384"/>
                <a:gd name="connsiteX12" fmla="*/ 2331351 w 3661527"/>
                <a:gd name="connsiteY12" fmla="*/ 217423 h 2831384"/>
                <a:gd name="connsiteX13" fmla="*/ 2872264 w 3661527"/>
                <a:gd name="connsiteY13" fmla="*/ 37118 h 2831384"/>
                <a:gd name="connsiteX14" fmla="*/ 3008297 w 3661527"/>
                <a:gd name="connsiteY14" fmla="*/ 1702 h 283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61527" h="2831384">
                  <a:moveTo>
                    <a:pt x="3008297" y="1702"/>
                  </a:moveTo>
                  <a:cubicBezTo>
                    <a:pt x="3040226" y="-3128"/>
                    <a:pt x="3063301" y="1702"/>
                    <a:pt x="3091205" y="24240"/>
                  </a:cubicBezTo>
                  <a:cubicBezTo>
                    <a:pt x="3147013" y="69316"/>
                    <a:pt x="3123402" y="41412"/>
                    <a:pt x="3207115" y="307575"/>
                  </a:cubicBezTo>
                  <a:cubicBezTo>
                    <a:pt x="3290828" y="573738"/>
                    <a:pt x="3537673" y="1363643"/>
                    <a:pt x="3593481" y="1621220"/>
                  </a:cubicBezTo>
                  <a:cubicBezTo>
                    <a:pt x="3649289" y="1878797"/>
                    <a:pt x="3735149" y="1752156"/>
                    <a:pt x="3541966" y="1853040"/>
                  </a:cubicBezTo>
                  <a:cubicBezTo>
                    <a:pt x="3348783" y="1953925"/>
                    <a:pt x="2861531" y="2076274"/>
                    <a:pt x="2434382" y="2226527"/>
                  </a:cubicBezTo>
                  <a:cubicBezTo>
                    <a:pt x="2007233" y="2376780"/>
                    <a:pt x="1286016" y="2666555"/>
                    <a:pt x="979070" y="2754561"/>
                  </a:cubicBezTo>
                  <a:cubicBezTo>
                    <a:pt x="672124" y="2842567"/>
                    <a:pt x="702174" y="2870471"/>
                    <a:pt x="592704" y="2754561"/>
                  </a:cubicBezTo>
                  <a:cubicBezTo>
                    <a:pt x="483234" y="2638651"/>
                    <a:pt x="414546" y="2333850"/>
                    <a:pt x="322247" y="2059101"/>
                  </a:cubicBezTo>
                  <a:cubicBezTo>
                    <a:pt x="229948" y="1784352"/>
                    <a:pt x="6714" y="1277783"/>
                    <a:pt x="275" y="1080307"/>
                  </a:cubicBezTo>
                  <a:cubicBezTo>
                    <a:pt x="-6164" y="882831"/>
                    <a:pt x="101160" y="953665"/>
                    <a:pt x="283611" y="874245"/>
                  </a:cubicBezTo>
                  <a:cubicBezTo>
                    <a:pt x="466062" y="794825"/>
                    <a:pt x="1094980" y="603789"/>
                    <a:pt x="1094980" y="603789"/>
                  </a:cubicBezTo>
                  <a:lnTo>
                    <a:pt x="2331351" y="217423"/>
                  </a:lnTo>
                  <a:cubicBezTo>
                    <a:pt x="2627565" y="122978"/>
                    <a:pt x="2745622" y="69315"/>
                    <a:pt x="2872264" y="37118"/>
                  </a:cubicBezTo>
                  <a:cubicBezTo>
                    <a:pt x="2935585" y="21020"/>
                    <a:pt x="2976368" y="6531"/>
                    <a:pt x="3008297" y="1702"/>
                  </a:cubicBezTo>
                  <a:close/>
                </a:path>
              </a:pathLst>
            </a:custGeom>
          </p:spPr>
        </p:pic>
        <p:sp>
          <p:nvSpPr>
            <p:cNvPr id="35" name="Freeform 125"/>
            <p:cNvSpPr>
              <a:spLocks noEditPoints="1"/>
            </p:cNvSpPr>
            <p:nvPr/>
          </p:nvSpPr>
          <p:spPr bwMode="auto">
            <a:xfrm>
              <a:off x="1251436" y="2264906"/>
              <a:ext cx="4351020" cy="3461141"/>
            </a:xfrm>
            <a:custGeom>
              <a:avLst/>
              <a:gdLst>
                <a:gd name="T0" fmla="*/ 482 w 631"/>
                <a:gd name="T1" fmla="*/ 388 h 501"/>
                <a:gd name="T2" fmla="*/ 586 w 631"/>
                <a:gd name="T3" fmla="*/ 356 h 501"/>
                <a:gd name="T4" fmla="*/ 612 w 631"/>
                <a:gd name="T5" fmla="*/ 233 h 501"/>
                <a:gd name="T6" fmla="*/ 582 w 631"/>
                <a:gd name="T7" fmla="*/ 165 h 501"/>
                <a:gd name="T8" fmla="*/ 525 w 631"/>
                <a:gd name="T9" fmla="*/ 3 h 501"/>
                <a:gd name="T10" fmla="*/ 486 w 631"/>
                <a:gd name="T11" fmla="*/ 6 h 501"/>
                <a:gd name="T12" fmla="*/ 286 w 631"/>
                <a:gd name="T13" fmla="*/ 59 h 501"/>
                <a:gd name="T14" fmla="*/ 182 w 631"/>
                <a:gd name="T15" fmla="*/ 97 h 501"/>
                <a:gd name="T16" fmla="*/ 82 w 631"/>
                <a:gd name="T17" fmla="*/ 132 h 501"/>
                <a:gd name="T18" fmla="*/ 26 w 631"/>
                <a:gd name="T19" fmla="*/ 195 h 501"/>
                <a:gd name="T20" fmla="*/ 45 w 631"/>
                <a:gd name="T21" fmla="*/ 206 h 501"/>
                <a:gd name="T22" fmla="*/ 75 w 631"/>
                <a:gd name="T23" fmla="*/ 303 h 501"/>
                <a:gd name="T24" fmla="*/ 112 w 631"/>
                <a:gd name="T25" fmla="*/ 403 h 501"/>
                <a:gd name="T26" fmla="*/ 123 w 631"/>
                <a:gd name="T27" fmla="*/ 476 h 501"/>
                <a:gd name="T28" fmla="*/ 140 w 631"/>
                <a:gd name="T29" fmla="*/ 457 h 501"/>
                <a:gd name="T30" fmla="*/ 286 w 631"/>
                <a:gd name="T31" fmla="*/ 416 h 501"/>
                <a:gd name="T32" fmla="*/ 386 w 631"/>
                <a:gd name="T33" fmla="*/ 382 h 501"/>
                <a:gd name="T34" fmla="*/ 576 w 631"/>
                <a:gd name="T35" fmla="*/ 307 h 501"/>
                <a:gd name="T36" fmla="*/ 596 w 631"/>
                <a:gd name="T37" fmla="*/ 311 h 501"/>
                <a:gd name="T38" fmla="*/ 578 w 631"/>
                <a:gd name="T39" fmla="*/ 299 h 501"/>
                <a:gd name="T40" fmla="*/ 521 w 631"/>
                <a:gd name="T41" fmla="*/ 103 h 501"/>
                <a:gd name="T42" fmla="*/ 502 w 631"/>
                <a:gd name="T43" fmla="*/ 38 h 501"/>
                <a:gd name="T44" fmla="*/ 498 w 631"/>
                <a:gd name="T45" fmla="*/ 27 h 501"/>
                <a:gd name="T46" fmla="*/ 482 w 631"/>
                <a:gd name="T47" fmla="*/ 43 h 501"/>
                <a:gd name="T48" fmla="*/ 295 w 631"/>
                <a:gd name="T49" fmla="*/ 103 h 501"/>
                <a:gd name="T50" fmla="*/ 186 w 631"/>
                <a:gd name="T51" fmla="*/ 135 h 501"/>
                <a:gd name="T52" fmla="*/ 45 w 631"/>
                <a:gd name="T53" fmla="*/ 199 h 501"/>
                <a:gd name="T54" fmla="*/ 11 w 631"/>
                <a:gd name="T55" fmla="*/ 177 h 501"/>
                <a:gd name="T56" fmla="*/ 186 w 631"/>
                <a:gd name="T57" fmla="*/ 103 h 501"/>
                <a:gd name="T58" fmla="*/ 282 w 631"/>
                <a:gd name="T59" fmla="*/ 69 h 501"/>
                <a:gd name="T60" fmla="*/ 424 w 631"/>
                <a:gd name="T61" fmla="*/ 26 h 501"/>
                <a:gd name="T62" fmla="*/ 513 w 631"/>
                <a:gd name="T63" fmla="*/ 8 h 501"/>
                <a:gd name="T64" fmla="*/ 570 w 631"/>
                <a:gd name="T65" fmla="*/ 159 h 501"/>
                <a:gd name="T66" fmla="*/ 590 w 631"/>
                <a:gd name="T67" fmla="*/ 203 h 501"/>
                <a:gd name="T68" fmla="*/ 586 w 631"/>
                <a:gd name="T69" fmla="*/ 345 h 501"/>
                <a:gd name="T70" fmla="*/ 484 w 631"/>
                <a:gd name="T71" fmla="*/ 378 h 501"/>
                <a:gd name="T72" fmla="*/ 386 w 631"/>
                <a:gd name="T73" fmla="*/ 407 h 501"/>
                <a:gd name="T74" fmla="*/ 246 w 631"/>
                <a:gd name="T75" fmla="*/ 446 h 501"/>
                <a:gd name="T76" fmla="*/ 104 w 631"/>
                <a:gd name="T77" fmla="*/ 466 h 501"/>
                <a:gd name="T78" fmla="*/ 76 w 631"/>
                <a:gd name="T79" fmla="*/ 403 h 501"/>
                <a:gd name="T80" fmla="*/ 18 w 631"/>
                <a:gd name="T81" fmla="*/ 203 h 501"/>
                <a:gd name="T82" fmla="*/ 13 w 631"/>
                <a:gd name="T83" fmla="*/ 199 h 501"/>
                <a:gd name="T84" fmla="*/ 68 w 631"/>
                <a:gd name="T85" fmla="*/ 399 h 501"/>
                <a:gd name="T86" fmla="*/ 116 w 631"/>
                <a:gd name="T87" fmla="*/ 499 h 501"/>
                <a:gd name="T88" fmla="*/ 182 w 631"/>
                <a:gd name="T89" fmla="*/ 474 h 501"/>
                <a:gd name="T90" fmla="*/ 382 w 631"/>
                <a:gd name="T91" fmla="*/ 417 h 501"/>
                <a:gd name="T92" fmla="*/ 82 w 631"/>
                <a:gd name="T93" fmla="*/ 177 h 501"/>
                <a:gd name="T94" fmla="*/ 186 w 631"/>
                <a:gd name="T95" fmla="*/ 141 h 501"/>
                <a:gd name="T96" fmla="*/ 323 w 631"/>
                <a:gd name="T97" fmla="*/ 99 h 501"/>
                <a:gd name="T98" fmla="*/ 434 w 631"/>
                <a:gd name="T99" fmla="*/ 61 h 501"/>
                <a:gd name="T100" fmla="*/ 508 w 631"/>
                <a:gd name="T101" fmla="*/ 86 h 501"/>
                <a:gd name="T102" fmla="*/ 544 w 631"/>
                <a:gd name="T103" fmla="*/ 203 h 501"/>
                <a:gd name="T104" fmla="*/ 565 w 631"/>
                <a:gd name="T105" fmla="*/ 302 h 501"/>
                <a:gd name="T106" fmla="*/ 487 w 631"/>
                <a:gd name="T107" fmla="*/ 336 h 501"/>
                <a:gd name="T108" fmla="*/ 382 w 631"/>
                <a:gd name="T109" fmla="*/ 374 h 501"/>
                <a:gd name="T110" fmla="*/ 286 w 631"/>
                <a:gd name="T111" fmla="*/ 408 h 501"/>
                <a:gd name="T112" fmla="*/ 182 w 631"/>
                <a:gd name="T113" fmla="*/ 441 h 501"/>
                <a:gd name="T114" fmla="*/ 118 w 631"/>
                <a:gd name="T115" fmla="*/ 399 h 501"/>
                <a:gd name="T116" fmla="*/ 81 w 631"/>
                <a:gd name="T117" fmla="*/ 299 h 501"/>
                <a:gd name="T118" fmla="*/ 50 w 631"/>
                <a:gd name="T119" fmla="*/ 20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1" h="501">
                  <a:moveTo>
                    <a:pt x="402" y="412"/>
                  </a:moveTo>
                  <a:cubicBezTo>
                    <a:pt x="412" y="409"/>
                    <a:pt x="422" y="406"/>
                    <a:pt x="431" y="403"/>
                  </a:cubicBezTo>
                  <a:cubicBezTo>
                    <a:pt x="436" y="402"/>
                    <a:pt x="440" y="400"/>
                    <a:pt x="445" y="399"/>
                  </a:cubicBezTo>
                  <a:cubicBezTo>
                    <a:pt x="457" y="395"/>
                    <a:pt x="470" y="391"/>
                    <a:pt x="482" y="388"/>
                  </a:cubicBezTo>
                  <a:cubicBezTo>
                    <a:pt x="483" y="387"/>
                    <a:pt x="485" y="387"/>
                    <a:pt x="486" y="386"/>
                  </a:cubicBezTo>
                  <a:cubicBezTo>
                    <a:pt x="495" y="384"/>
                    <a:pt x="505" y="381"/>
                    <a:pt x="515" y="378"/>
                  </a:cubicBezTo>
                  <a:cubicBezTo>
                    <a:pt x="537" y="373"/>
                    <a:pt x="560" y="366"/>
                    <a:pt x="582" y="357"/>
                  </a:cubicBezTo>
                  <a:cubicBezTo>
                    <a:pt x="583" y="357"/>
                    <a:pt x="585" y="356"/>
                    <a:pt x="586" y="356"/>
                  </a:cubicBezTo>
                  <a:cubicBezTo>
                    <a:pt x="591" y="353"/>
                    <a:pt x="596" y="351"/>
                    <a:pt x="600" y="349"/>
                  </a:cubicBezTo>
                  <a:cubicBezTo>
                    <a:pt x="622" y="337"/>
                    <a:pt x="630" y="321"/>
                    <a:pt x="631" y="303"/>
                  </a:cubicBezTo>
                  <a:cubicBezTo>
                    <a:pt x="631" y="302"/>
                    <a:pt x="631" y="300"/>
                    <a:pt x="631" y="299"/>
                  </a:cubicBezTo>
                  <a:cubicBezTo>
                    <a:pt x="630" y="278"/>
                    <a:pt x="621" y="256"/>
                    <a:pt x="612" y="233"/>
                  </a:cubicBezTo>
                  <a:cubicBezTo>
                    <a:pt x="608" y="223"/>
                    <a:pt x="603" y="213"/>
                    <a:pt x="599" y="203"/>
                  </a:cubicBezTo>
                  <a:cubicBezTo>
                    <a:pt x="598" y="202"/>
                    <a:pt x="598" y="200"/>
                    <a:pt x="597" y="199"/>
                  </a:cubicBezTo>
                  <a:cubicBezTo>
                    <a:pt x="593" y="191"/>
                    <a:pt x="590" y="183"/>
                    <a:pt x="586" y="175"/>
                  </a:cubicBezTo>
                  <a:cubicBezTo>
                    <a:pt x="585" y="171"/>
                    <a:pt x="583" y="168"/>
                    <a:pt x="582" y="165"/>
                  </a:cubicBezTo>
                  <a:cubicBezTo>
                    <a:pt x="579" y="158"/>
                    <a:pt x="576" y="151"/>
                    <a:pt x="574" y="143"/>
                  </a:cubicBezTo>
                  <a:cubicBezTo>
                    <a:pt x="570" y="130"/>
                    <a:pt x="565" y="116"/>
                    <a:pt x="561" y="103"/>
                  </a:cubicBezTo>
                  <a:cubicBezTo>
                    <a:pt x="561" y="102"/>
                    <a:pt x="560" y="100"/>
                    <a:pt x="560" y="99"/>
                  </a:cubicBezTo>
                  <a:cubicBezTo>
                    <a:pt x="549" y="67"/>
                    <a:pt x="538" y="35"/>
                    <a:pt x="525" y="3"/>
                  </a:cubicBezTo>
                  <a:cubicBezTo>
                    <a:pt x="524" y="3"/>
                    <a:pt x="524" y="2"/>
                    <a:pt x="524" y="2"/>
                  </a:cubicBezTo>
                  <a:cubicBezTo>
                    <a:pt x="524" y="1"/>
                    <a:pt x="522" y="0"/>
                    <a:pt x="521" y="0"/>
                  </a:cubicBezTo>
                  <a:cubicBezTo>
                    <a:pt x="515" y="1"/>
                    <a:pt x="510" y="2"/>
                    <a:pt x="505" y="3"/>
                  </a:cubicBezTo>
                  <a:cubicBezTo>
                    <a:pt x="498" y="4"/>
                    <a:pt x="492" y="5"/>
                    <a:pt x="486" y="6"/>
                  </a:cubicBezTo>
                  <a:cubicBezTo>
                    <a:pt x="485" y="6"/>
                    <a:pt x="483" y="7"/>
                    <a:pt x="482" y="7"/>
                  </a:cubicBezTo>
                  <a:cubicBezTo>
                    <a:pt x="450" y="13"/>
                    <a:pt x="418" y="20"/>
                    <a:pt x="386" y="29"/>
                  </a:cubicBezTo>
                  <a:cubicBezTo>
                    <a:pt x="385" y="29"/>
                    <a:pt x="383" y="29"/>
                    <a:pt x="382" y="30"/>
                  </a:cubicBezTo>
                  <a:cubicBezTo>
                    <a:pt x="350" y="38"/>
                    <a:pt x="318" y="48"/>
                    <a:pt x="286" y="59"/>
                  </a:cubicBezTo>
                  <a:cubicBezTo>
                    <a:pt x="285" y="60"/>
                    <a:pt x="283" y="60"/>
                    <a:pt x="282" y="60"/>
                  </a:cubicBezTo>
                  <a:cubicBezTo>
                    <a:pt x="261" y="68"/>
                    <a:pt x="240" y="76"/>
                    <a:pt x="219" y="84"/>
                  </a:cubicBezTo>
                  <a:cubicBezTo>
                    <a:pt x="208" y="88"/>
                    <a:pt x="197" y="92"/>
                    <a:pt x="186" y="96"/>
                  </a:cubicBezTo>
                  <a:cubicBezTo>
                    <a:pt x="185" y="96"/>
                    <a:pt x="183" y="97"/>
                    <a:pt x="182" y="97"/>
                  </a:cubicBezTo>
                  <a:cubicBezTo>
                    <a:pt x="180" y="98"/>
                    <a:pt x="178" y="98"/>
                    <a:pt x="176" y="99"/>
                  </a:cubicBezTo>
                  <a:cubicBezTo>
                    <a:pt x="172" y="100"/>
                    <a:pt x="168" y="102"/>
                    <a:pt x="164" y="103"/>
                  </a:cubicBezTo>
                  <a:cubicBezTo>
                    <a:pt x="138" y="112"/>
                    <a:pt x="112" y="120"/>
                    <a:pt x="86" y="131"/>
                  </a:cubicBezTo>
                  <a:cubicBezTo>
                    <a:pt x="85" y="131"/>
                    <a:pt x="83" y="132"/>
                    <a:pt x="82" y="132"/>
                  </a:cubicBezTo>
                  <a:cubicBezTo>
                    <a:pt x="54" y="144"/>
                    <a:pt x="27" y="158"/>
                    <a:pt x="3" y="176"/>
                  </a:cubicBezTo>
                  <a:cubicBezTo>
                    <a:pt x="0" y="178"/>
                    <a:pt x="4" y="182"/>
                    <a:pt x="6" y="180"/>
                  </a:cubicBezTo>
                  <a:cubicBezTo>
                    <a:pt x="7" y="179"/>
                    <a:pt x="9" y="179"/>
                    <a:pt x="10" y="178"/>
                  </a:cubicBezTo>
                  <a:cubicBezTo>
                    <a:pt x="14" y="185"/>
                    <a:pt x="20" y="190"/>
                    <a:pt x="26" y="195"/>
                  </a:cubicBezTo>
                  <a:cubicBezTo>
                    <a:pt x="28" y="196"/>
                    <a:pt x="30" y="198"/>
                    <a:pt x="32" y="199"/>
                  </a:cubicBezTo>
                  <a:cubicBezTo>
                    <a:pt x="34" y="200"/>
                    <a:pt x="36" y="202"/>
                    <a:pt x="38" y="203"/>
                  </a:cubicBezTo>
                  <a:cubicBezTo>
                    <a:pt x="40" y="204"/>
                    <a:pt x="41" y="205"/>
                    <a:pt x="43" y="205"/>
                  </a:cubicBezTo>
                  <a:cubicBezTo>
                    <a:pt x="43" y="206"/>
                    <a:pt x="44" y="207"/>
                    <a:pt x="45" y="206"/>
                  </a:cubicBezTo>
                  <a:cubicBezTo>
                    <a:pt x="47" y="206"/>
                    <a:pt x="48" y="207"/>
                    <a:pt x="49" y="207"/>
                  </a:cubicBezTo>
                  <a:cubicBezTo>
                    <a:pt x="49" y="207"/>
                    <a:pt x="49" y="208"/>
                    <a:pt x="49" y="208"/>
                  </a:cubicBezTo>
                  <a:cubicBezTo>
                    <a:pt x="56" y="239"/>
                    <a:pt x="64" y="269"/>
                    <a:pt x="73" y="299"/>
                  </a:cubicBezTo>
                  <a:cubicBezTo>
                    <a:pt x="74" y="300"/>
                    <a:pt x="74" y="302"/>
                    <a:pt x="75" y="303"/>
                  </a:cubicBezTo>
                  <a:cubicBezTo>
                    <a:pt x="77" y="310"/>
                    <a:pt x="79" y="318"/>
                    <a:pt x="82" y="325"/>
                  </a:cubicBezTo>
                  <a:cubicBezTo>
                    <a:pt x="83" y="329"/>
                    <a:pt x="85" y="333"/>
                    <a:pt x="86" y="337"/>
                  </a:cubicBezTo>
                  <a:cubicBezTo>
                    <a:pt x="94" y="358"/>
                    <a:pt x="102" y="379"/>
                    <a:pt x="110" y="399"/>
                  </a:cubicBezTo>
                  <a:cubicBezTo>
                    <a:pt x="111" y="400"/>
                    <a:pt x="112" y="402"/>
                    <a:pt x="112" y="403"/>
                  </a:cubicBezTo>
                  <a:cubicBezTo>
                    <a:pt x="119" y="418"/>
                    <a:pt x="126" y="433"/>
                    <a:pt x="133" y="448"/>
                  </a:cubicBezTo>
                  <a:cubicBezTo>
                    <a:pt x="132" y="448"/>
                    <a:pt x="132" y="449"/>
                    <a:pt x="132" y="449"/>
                  </a:cubicBezTo>
                  <a:cubicBezTo>
                    <a:pt x="128" y="453"/>
                    <a:pt x="127" y="458"/>
                    <a:pt x="125" y="463"/>
                  </a:cubicBezTo>
                  <a:cubicBezTo>
                    <a:pt x="123" y="466"/>
                    <a:pt x="121" y="472"/>
                    <a:pt x="123" y="476"/>
                  </a:cubicBezTo>
                  <a:cubicBezTo>
                    <a:pt x="123" y="478"/>
                    <a:pt x="125" y="477"/>
                    <a:pt x="126" y="477"/>
                  </a:cubicBezTo>
                  <a:cubicBezTo>
                    <a:pt x="129" y="474"/>
                    <a:pt x="131" y="468"/>
                    <a:pt x="133" y="464"/>
                  </a:cubicBezTo>
                  <a:cubicBezTo>
                    <a:pt x="134" y="462"/>
                    <a:pt x="135" y="459"/>
                    <a:pt x="137" y="456"/>
                  </a:cubicBezTo>
                  <a:cubicBezTo>
                    <a:pt x="137" y="457"/>
                    <a:pt x="138" y="457"/>
                    <a:pt x="140" y="457"/>
                  </a:cubicBezTo>
                  <a:cubicBezTo>
                    <a:pt x="154" y="454"/>
                    <a:pt x="168" y="451"/>
                    <a:pt x="182" y="447"/>
                  </a:cubicBezTo>
                  <a:cubicBezTo>
                    <a:pt x="183" y="447"/>
                    <a:pt x="185" y="446"/>
                    <a:pt x="186" y="446"/>
                  </a:cubicBezTo>
                  <a:cubicBezTo>
                    <a:pt x="218" y="438"/>
                    <a:pt x="250" y="428"/>
                    <a:pt x="282" y="418"/>
                  </a:cubicBezTo>
                  <a:cubicBezTo>
                    <a:pt x="283" y="417"/>
                    <a:pt x="285" y="417"/>
                    <a:pt x="286" y="416"/>
                  </a:cubicBezTo>
                  <a:cubicBezTo>
                    <a:pt x="299" y="412"/>
                    <a:pt x="313" y="408"/>
                    <a:pt x="326" y="403"/>
                  </a:cubicBezTo>
                  <a:cubicBezTo>
                    <a:pt x="330" y="402"/>
                    <a:pt x="333" y="400"/>
                    <a:pt x="337" y="399"/>
                  </a:cubicBezTo>
                  <a:cubicBezTo>
                    <a:pt x="352" y="394"/>
                    <a:pt x="367" y="388"/>
                    <a:pt x="382" y="383"/>
                  </a:cubicBezTo>
                  <a:cubicBezTo>
                    <a:pt x="383" y="383"/>
                    <a:pt x="385" y="382"/>
                    <a:pt x="386" y="382"/>
                  </a:cubicBezTo>
                  <a:cubicBezTo>
                    <a:pt x="418" y="370"/>
                    <a:pt x="450" y="358"/>
                    <a:pt x="482" y="347"/>
                  </a:cubicBezTo>
                  <a:cubicBezTo>
                    <a:pt x="483" y="346"/>
                    <a:pt x="485" y="346"/>
                    <a:pt x="486" y="346"/>
                  </a:cubicBezTo>
                  <a:cubicBezTo>
                    <a:pt x="507" y="338"/>
                    <a:pt x="529" y="330"/>
                    <a:pt x="550" y="323"/>
                  </a:cubicBezTo>
                  <a:cubicBezTo>
                    <a:pt x="559" y="320"/>
                    <a:pt x="571" y="316"/>
                    <a:pt x="576" y="307"/>
                  </a:cubicBezTo>
                  <a:cubicBezTo>
                    <a:pt x="577" y="307"/>
                    <a:pt x="579" y="307"/>
                    <a:pt x="581" y="307"/>
                  </a:cubicBezTo>
                  <a:cubicBezTo>
                    <a:pt x="581" y="307"/>
                    <a:pt x="582" y="307"/>
                    <a:pt x="582" y="307"/>
                  </a:cubicBezTo>
                  <a:cubicBezTo>
                    <a:pt x="583" y="308"/>
                    <a:pt x="585" y="308"/>
                    <a:pt x="586" y="308"/>
                  </a:cubicBezTo>
                  <a:cubicBezTo>
                    <a:pt x="589" y="309"/>
                    <a:pt x="592" y="311"/>
                    <a:pt x="596" y="311"/>
                  </a:cubicBezTo>
                  <a:cubicBezTo>
                    <a:pt x="597" y="311"/>
                    <a:pt x="598" y="309"/>
                    <a:pt x="598" y="308"/>
                  </a:cubicBezTo>
                  <a:cubicBezTo>
                    <a:pt x="597" y="306"/>
                    <a:pt x="595" y="304"/>
                    <a:pt x="594" y="303"/>
                  </a:cubicBezTo>
                  <a:cubicBezTo>
                    <a:pt x="591" y="300"/>
                    <a:pt x="586" y="299"/>
                    <a:pt x="582" y="299"/>
                  </a:cubicBezTo>
                  <a:cubicBezTo>
                    <a:pt x="581" y="299"/>
                    <a:pt x="579" y="299"/>
                    <a:pt x="578" y="299"/>
                  </a:cubicBezTo>
                  <a:cubicBezTo>
                    <a:pt x="579" y="281"/>
                    <a:pt x="570" y="260"/>
                    <a:pt x="565" y="244"/>
                  </a:cubicBezTo>
                  <a:cubicBezTo>
                    <a:pt x="561" y="231"/>
                    <a:pt x="557" y="217"/>
                    <a:pt x="552" y="203"/>
                  </a:cubicBezTo>
                  <a:cubicBezTo>
                    <a:pt x="552" y="202"/>
                    <a:pt x="551" y="200"/>
                    <a:pt x="551" y="199"/>
                  </a:cubicBezTo>
                  <a:cubicBezTo>
                    <a:pt x="541" y="167"/>
                    <a:pt x="530" y="135"/>
                    <a:pt x="521" y="103"/>
                  </a:cubicBezTo>
                  <a:cubicBezTo>
                    <a:pt x="520" y="102"/>
                    <a:pt x="520" y="100"/>
                    <a:pt x="520" y="99"/>
                  </a:cubicBezTo>
                  <a:cubicBezTo>
                    <a:pt x="514" y="80"/>
                    <a:pt x="509" y="61"/>
                    <a:pt x="504" y="42"/>
                  </a:cubicBezTo>
                  <a:cubicBezTo>
                    <a:pt x="503" y="41"/>
                    <a:pt x="502" y="40"/>
                    <a:pt x="500" y="40"/>
                  </a:cubicBezTo>
                  <a:cubicBezTo>
                    <a:pt x="501" y="39"/>
                    <a:pt x="502" y="39"/>
                    <a:pt x="502" y="38"/>
                  </a:cubicBezTo>
                  <a:cubicBezTo>
                    <a:pt x="504" y="35"/>
                    <a:pt x="505" y="33"/>
                    <a:pt x="507" y="30"/>
                  </a:cubicBezTo>
                  <a:cubicBezTo>
                    <a:pt x="509" y="25"/>
                    <a:pt x="513" y="21"/>
                    <a:pt x="513" y="15"/>
                  </a:cubicBezTo>
                  <a:cubicBezTo>
                    <a:pt x="513" y="13"/>
                    <a:pt x="511" y="11"/>
                    <a:pt x="509" y="12"/>
                  </a:cubicBezTo>
                  <a:cubicBezTo>
                    <a:pt x="504" y="16"/>
                    <a:pt x="501" y="22"/>
                    <a:pt x="498" y="27"/>
                  </a:cubicBezTo>
                  <a:cubicBezTo>
                    <a:pt x="497" y="29"/>
                    <a:pt x="496" y="32"/>
                    <a:pt x="496" y="35"/>
                  </a:cubicBezTo>
                  <a:cubicBezTo>
                    <a:pt x="495" y="37"/>
                    <a:pt x="496" y="39"/>
                    <a:pt x="496" y="40"/>
                  </a:cubicBezTo>
                  <a:cubicBezTo>
                    <a:pt x="493" y="41"/>
                    <a:pt x="489" y="42"/>
                    <a:pt x="486" y="42"/>
                  </a:cubicBezTo>
                  <a:cubicBezTo>
                    <a:pt x="485" y="43"/>
                    <a:pt x="483" y="43"/>
                    <a:pt x="482" y="43"/>
                  </a:cubicBezTo>
                  <a:cubicBezTo>
                    <a:pt x="449" y="50"/>
                    <a:pt x="417" y="59"/>
                    <a:pt x="386" y="70"/>
                  </a:cubicBezTo>
                  <a:cubicBezTo>
                    <a:pt x="385" y="71"/>
                    <a:pt x="383" y="71"/>
                    <a:pt x="382" y="72"/>
                  </a:cubicBezTo>
                  <a:cubicBezTo>
                    <a:pt x="357" y="80"/>
                    <a:pt x="332" y="90"/>
                    <a:pt x="307" y="99"/>
                  </a:cubicBezTo>
                  <a:cubicBezTo>
                    <a:pt x="303" y="100"/>
                    <a:pt x="299" y="102"/>
                    <a:pt x="295" y="103"/>
                  </a:cubicBezTo>
                  <a:cubicBezTo>
                    <a:pt x="292" y="104"/>
                    <a:pt x="289" y="105"/>
                    <a:pt x="286" y="106"/>
                  </a:cubicBezTo>
                  <a:cubicBezTo>
                    <a:pt x="285" y="107"/>
                    <a:pt x="283" y="107"/>
                    <a:pt x="282" y="108"/>
                  </a:cubicBezTo>
                  <a:cubicBezTo>
                    <a:pt x="264" y="114"/>
                    <a:pt x="246" y="120"/>
                    <a:pt x="228" y="125"/>
                  </a:cubicBezTo>
                  <a:cubicBezTo>
                    <a:pt x="215" y="128"/>
                    <a:pt x="200" y="131"/>
                    <a:pt x="186" y="135"/>
                  </a:cubicBezTo>
                  <a:cubicBezTo>
                    <a:pt x="185" y="135"/>
                    <a:pt x="183" y="135"/>
                    <a:pt x="182" y="136"/>
                  </a:cubicBezTo>
                  <a:cubicBezTo>
                    <a:pt x="149" y="143"/>
                    <a:pt x="115" y="152"/>
                    <a:pt x="86" y="168"/>
                  </a:cubicBezTo>
                  <a:cubicBezTo>
                    <a:pt x="85" y="168"/>
                    <a:pt x="83" y="169"/>
                    <a:pt x="82" y="170"/>
                  </a:cubicBezTo>
                  <a:cubicBezTo>
                    <a:pt x="68" y="178"/>
                    <a:pt x="56" y="187"/>
                    <a:pt x="45" y="199"/>
                  </a:cubicBezTo>
                  <a:cubicBezTo>
                    <a:pt x="45" y="199"/>
                    <a:pt x="45" y="199"/>
                    <a:pt x="45" y="200"/>
                  </a:cubicBezTo>
                  <a:cubicBezTo>
                    <a:pt x="44" y="199"/>
                    <a:pt x="44" y="199"/>
                    <a:pt x="44" y="199"/>
                  </a:cubicBezTo>
                  <a:cubicBezTo>
                    <a:pt x="39" y="197"/>
                    <a:pt x="35" y="195"/>
                    <a:pt x="31" y="192"/>
                  </a:cubicBezTo>
                  <a:cubicBezTo>
                    <a:pt x="24" y="187"/>
                    <a:pt x="18" y="181"/>
                    <a:pt x="11" y="177"/>
                  </a:cubicBezTo>
                  <a:cubicBezTo>
                    <a:pt x="33" y="161"/>
                    <a:pt x="57" y="149"/>
                    <a:pt x="82" y="139"/>
                  </a:cubicBezTo>
                  <a:cubicBezTo>
                    <a:pt x="83" y="138"/>
                    <a:pt x="85" y="138"/>
                    <a:pt x="86" y="137"/>
                  </a:cubicBezTo>
                  <a:cubicBezTo>
                    <a:pt x="118" y="125"/>
                    <a:pt x="151" y="115"/>
                    <a:pt x="182" y="105"/>
                  </a:cubicBezTo>
                  <a:cubicBezTo>
                    <a:pt x="183" y="104"/>
                    <a:pt x="185" y="104"/>
                    <a:pt x="186" y="103"/>
                  </a:cubicBezTo>
                  <a:cubicBezTo>
                    <a:pt x="186" y="103"/>
                    <a:pt x="187" y="103"/>
                    <a:pt x="187" y="103"/>
                  </a:cubicBezTo>
                  <a:cubicBezTo>
                    <a:pt x="191" y="102"/>
                    <a:pt x="195" y="100"/>
                    <a:pt x="199" y="99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227" y="89"/>
                    <a:pt x="254" y="79"/>
                    <a:pt x="282" y="69"/>
                  </a:cubicBezTo>
                  <a:cubicBezTo>
                    <a:pt x="283" y="69"/>
                    <a:pt x="285" y="68"/>
                    <a:pt x="286" y="68"/>
                  </a:cubicBezTo>
                  <a:cubicBezTo>
                    <a:pt x="318" y="57"/>
                    <a:pt x="350" y="46"/>
                    <a:pt x="382" y="37"/>
                  </a:cubicBezTo>
                  <a:cubicBezTo>
                    <a:pt x="383" y="37"/>
                    <a:pt x="385" y="36"/>
                    <a:pt x="386" y="36"/>
                  </a:cubicBezTo>
                  <a:cubicBezTo>
                    <a:pt x="399" y="32"/>
                    <a:pt x="411" y="29"/>
                    <a:pt x="424" y="26"/>
                  </a:cubicBezTo>
                  <a:cubicBezTo>
                    <a:pt x="443" y="21"/>
                    <a:pt x="463" y="17"/>
                    <a:pt x="482" y="13"/>
                  </a:cubicBezTo>
                  <a:cubicBezTo>
                    <a:pt x="482" y="13"/>
                    <a:pt x="483" y="13"/>
                    <a:pt x="483" y="13"/>
                  </a:cubicBezTo>
                  <a:cubicBezTo>
                    <a:pt x="484" y="13"/>
                    <a:pt x="485" y="13"/>
                    <a:pt x="486" y="12"/>
                  </a:cubicBezTo>
                  <a:cubicBezTo>
                    <a:pt x="495" y="11"/>
                    <a:pt x="504" y="9"/>
                    <a:pt x="513" y="8"/>
                  </a:cubicBezTo>
                  <a:cubicBezTo>
                    <a:pt x="527" y="5"/>
                    <a:pt x="532" y="36"/>
                    <a:pt x="535" y="46"/>
                  </a:cubicBezTo>
                  <a:cubicBezTo>
                    <a:pt x="542" y="63"/>
                    <a:pt x="547" y="81"/>
                    <a:pt x="552" y="99"/>
                  </a:cubicBezTo>
                  <a:cubicBezTo>
                    <a:pt x="553" y="100"/>
                    <a:pt x="553" y="102"/>
                    <a:pt x="553" y="103"/>
                  </a:cubicBezTo>
                  <a:cubicBezTo>
                    <a:pt x="559" y="122"/>
                    <a:pt x="564" y="140"/>
                    <a:pt x="570" y="159"/>
                  </a:cubicBezTo>
                  <a:cubicBezTo>
                    <a:pt x="574" y="168"/>
                    <a:pt x="578" y="177"/>
                    <a:pt x="582" y="187"/>
                  </a:cubicBezTo>
                  <a:cubicBezTo>
                    <a:pt x="583" y="189"/>
                    <a:pt x="585" y="192"/>
                    <a:pt x="586" y="195"/>
                  </a:cubicBezTo>
                  <a:cubicBezTo>
                    <a:pt x="587" y="196"/>
                    <a:pt x="587" y="198"/>
                    <a:pt x="588" y="199"/>
                  </a:cubicBezTo>
                  <a:cubicBezTo>
                    <a:pt x="588" y="200"/>
                    <a:pt x="589" y="202"/>
                    <a:pt x="590" y="203"/>
                  </a:cubicBezTo>
                  <a:cubicBezTo>
                    <a:pt x="604" y="234"/>
                    <a:pt x="620" y="267"/>
                    <a:pt x="621" y="299"/>
                  </a:cubicBezTo>
                  <a:cubicBezTo>
                    <a:pt x="621" y="300"/>
                    <a:pt x="621" y="302"/>
                    <a:pt x="621" y="303"/>
                  </a:cubicBezTo>
                  <a:cubicBezTo>
                    <a:pt x="621" y="305"/>
                    <a:pt x="622" y="307"/>
                    <a:pt x="621" y="308"/>
                  </a:cubicBezTo>
                  <a:cubicBezTo>
                    <a:pt x="621" y="325"/>
                    <a:pt x="604" y="337"/>
                    <a:pt x="586" y="345"/>
                  </a:cubicBezTo>
                  <a:cubicBezTo>
                    <a:pt x="585" y="345"/>
                    <a:pt x="583" y="346"/>
                    <a:pt x="582" y="347"/>
                  </a:cubicBezTo>
                  <a:cubicBezTo>
                    <a:pt x="572" y="351"/>
                    <a:pt x="562" y="354"/>
                    <a:pt x="555" y="356"/>
                  </a:cubicBezTo>
                  <a:cubicBezTo>
                    <a:pt x="533" y="365"/>
                    <a:pt x="509" y="370"/>
                    <a:pt x="486" y="377"/>
                  </a:cubicBezTo>
                  <a:cubicBezTo>
                    <a:pt x="485" y="378"/>
                    <a:pt x="485" y="378"/>
                    <a:pt x="484" y="378"/>
                  </a:cubicBezTo>
                  <a:cubicBezTo>
                    <a:pt x="483" y="378"/>
                    <a:pt x="483" y="378"/>
                    <a:pt x="482" y="379"/>
                  </a:cubicBezTo>
                  <a:cubicBezTo>
                    <a:pt x="459" y="386"/>
                    <a:pt x="437" y="393"/>
                    <a:pt x="414" y="399"/>
                  </a:cubicBezTo>
                  <a:cubicBezTo>
                    <a:pt x="409" y="400"/>
                    <a:pt x="404" y="402"/>
                    <a:pt x="400" y="403"/>
                  </a:cubicBezTo>
                  <a:cubicBezTo>
                    <a:pt x="395" y="404"/>
                    <a:pt x="391" y="406"/>
                    <a:pt x="386" y="407"/>
                  </a:cubicBezTo>
                  <a:cubicBezTo>
                    <a:pt x="385" y="407"/>
                    <a:pt x="383" y="408"/>
                    <a:pt x="382" y="408"/>
                  </a:cubicBezTo>
                  <a:cubicBezTo>
                    <a:pt x="350" y="417"/>
                    <a:pt x="318" y="425"/>
                    <a:pt x="286" y="435"/>
                  </a:cubicBezTo>
                  <a:cubicBezTo>
                    <a:pt x="285" y="435"/>
                    <a:pt x="283" y="435"/>
                    <a:pt x="282" y="436"/>
                  </a:cubicBezTo>
                  <a:cubicBezTo>
                    <a:pt x="270" y="439"/>
                    <a:pt x="258" y="443"/>
                    <a:pt x="246" y="446"/>
                  </a:cubicBezTo>
                  <a:cubicBezTo>
                    <a:pt x="226" y="452"/>
                    <a:pt x="206" y="459"/>
                    <a:pt x="186" y="466"/>
                  </a:cubicBezTo>
                  <a:cubicBezTo>
                    <a:pt x="185" y="467"/>
                    <a:pt x="183" y="467"/>
                    <a:pt x="182" y="468"/>
                  </a:cubicBezTo>
                  <a:cubicBezTo>
                    <a:pt x="169" y="473"/>
                    <a:pt x="156" y="478"/>
                    <a:pt x="144" y="484"/>
                  </a:cubicBezTo>
                  <a:cubicBezTo>
                    <a:pt x="119" y="495"/>
                    <a:pt x="116" y="488"/>
                    <a:pt x="104" y="466"/>
                  </a:cubicBezTo>
                  <a:cubicBezTo>
                    <a:pt x="98" y="453"/>
                    <a:pt x="92" y="440"/>
                    <a:pt x="86" y="427"/>
                  </a:cubicBezTo>
                  <a:cubicBezTo>
                    <a:pt x="85" y="424"/>
                    <a:pt x="83" y="421"/>
                    <a:pt x="82" y="417"/>
                  </a:cubicBezTo>
                  <a:cubicBezTo>
                    <a:pt x="81" y="414"/>
                    <a:pt x="79" y="411"/>
                    <a:pt x="78" y="408"/>
                  </a:cubicBezTo>
                  <a:cubicBezTo>
                    <a:pt x="78" y="406"/>
                    <a:pt x="77" y="405"/>
                    <a:pt x="76" y="403"/>
                  </a:cubicBezTo>
                  <a:cubicBezTo>
                    <a:pt x="76" y="402"/>
                    <a:pt x="75" y="400"/>
                    <a:pt x="75" y="399"/>
                  </a:cubicBezTo>
                  <a:cubicBezTo>
                    <a:pt x="63" y="368"/>
                    <a:pt x="53" y="335"/>
                    <a:pt x="44" y="303"/>
                  </a:cubicBezTo>
                  <a:cubicBezTo>
                    <a:pt x="44" y="302"/>
                    <a:pt x="43" y="300"/>
                    <a:pt x="43" y="299"/>
                  </a:cubicBezTo>
                  <a:cubicBezTo>
                    <a:pt x="34" y="267"/>
                    <a:pt x="27" y="235"/>
                    <a:pt x="18" y="203"/>
                  </a:cubicBezTo>
                  <a:cubicBezTo>
                    <a:pt x="18" y="202"/>
                    <a:pt x="17" y="200"/>
                    <a:pt x="17" y="199"/>
                  </a:cubicBezTo>
                  <a:cubicBezTo>
                    <a:pt x="16" y="195"/>
                    <a:pt x="15" y="191"/>
                    <a:pt x="14" y="188"/>
                  </a:cubicBezTo>
                  <a:cubicBezTo>
                    <a:pt x="14" y="186"/>
                    <a:pt x="11" y="186"/>
                    <a:pt x="11" y="188"/>
                  </a:cubicBezTo>
                  <a:cubicBezTo>
                    <a:pt x="12" y="192"/>
                    <a:pt x="13" y="195"/>
                    <a:pt x="13" y="199"/>
                  </a:cubicBezTo>
                  <a:cubicBezTo>
                    <a:pt x="14" y="200"/>
                    <a:pt x="14" y="202"/>
                    <a:pt x="14" y="203"/>
                  </a:cubicBezTo>
                  <a:cubicBezTo>
                    <a:pt x="21" y="235"/>
                    <a:pt x="28" y="267"/>
                    <a:pt x="37" y="299"/>
                  </a:cubicBezTo>
                  <a:cubicBezTo>
                    <a:pt x="37" y="300"/>
                    <a:pt x="37" y="302"/>
                    <a:pt x="38" y="303"/>
                  </a:cubicBezTo>
                  <a:cubicBezTo>
                    <a:pt x="46" y="335"/>
                    <a:pt x="56" y="368"/>
                    <a:pt x="68" y="399"/>
                  </a:cubicBezTo>
                  <a:cubicBezTo>
                    <a:pt x="68" y="400"/>
                    <a:pt x="69" y="402"/>
                    <a:pt x="69" y="403"/>
                  </a:cubicBezTo>
                  <a:cubicBezTo>
                    <a:pt x="73" y="413"/>
                    <a:pt x="78" y="424"/>
                    <a:pt x="82" y="434"/>
                  </a:cubicBezTo>
                  <a:cubicBezTo>
                    <a:pt x="83" y="437"/>
                    <a:pt x="85" y="440"/>
                    <a:pt x="86" y="443"/>
                  </a:cubicBezTo>
                  <a:cubicBezTo>
                    <a:pt x="95" y="462"/>
                    <a:pt x="105" y="481"/>
                    <a:pt x="116" y="499"/>
                  </a:cubicBezTo>
                  <a:cubicBezTo>
                    <a:pt x="116" y="499"/>
                    <a:pt x="116" y="499"/>
                    <a:pt x="116" y="499"/>
                  </a:cubicBezTo>
                  <a:cubicBezTo>
                    <a:pt x="117" y="501"/>
                    <a:pt x="118" y="501"/>
                    <a:pt x="120" y="500"/>
                  </a:cubicBezTo>
                  <a:cubicBezTo>
                    <a:pt x="121" y="500"/>
                    <a:pt x="122" y="499"/>
                    <a:pt x="123" y="499"/>
                  </a:cubicBezTo>
                  <a:cubicBezTo>
                    <a:pt x="142" y="490"/>
                    <a:pt x="162" y="482"/>
                    <a:pt x="182" y="474"/>
                  </a:cubicBezTo>
                  <a:cubicBezTo>
                    <a:pt x="183" y="474"/>
                    <a:pt x="185" y="473"/>
                    <a:pt x="186" y="473"/>
                  </a:cubicBezTo>
                  <a:cubicBezTo>
                    <a:pt x="217" y="462"/>
                    <a:pt x="250" y="452"/>
                    <a:pt x="282" y="443"/>
                  </a:cubicBezTo>
                  <a:cubicBezTo>
                    <a:pt x="283" y="443"/>
                    <a:pt x="285" y="442"/>
                    <a:pt x="286" y="442"/>
                  </a:cubicBezTo>
                  <a:cubicBezTo>
                    <a:pt x="318" y="433"/>
                    <a:pt x="350" y="425"/>
                    <a:pt x="382" y="417"/>
                  </a:cubicBezTo>
                  <a:cubicBezTo>
                    <a:pt x="383" y="417"/>
                    <a:pt x="385" y="416"/>
                    <a:pt x="386" y="416"/>
                  </a:cubicBezTo>
                  <a:cubicBezTo>
                    <a:pt x="391" y="414"/>
                    <a:pt x="396" y="413"/>
                    <a:pt x="402" y="412"/>
                  </a:cubicBezTo>
                  <a:close/>
                  <a:moveTo>
                    <a:pt x="52" y="199"/>
                  </a:moveTo>
                  <a:cubicBezTo>
                    <a:pt x="61" y="190"/>
                    <a:pt x="71" y="183"/>
                    <a:pt x="82" y="177"/>
                  </a:cubicBezTo>
                  <a:cubicBezTo>
                    <a:pt x="83" y="176"/>
                    <a:pt x="85" y="175"/>
                    <a:pt x="86" y="175"/>
                  </a:cubicBezTo>
                  <a:cubicBezTo>
                    <a:pt x="116" y="159"/>
                    <a:pt x="151" y="150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3" y="142"/>
                    <a:pt x="185" y="141"/>
                    <a:pt x="186" y="141"/>
                  </a:cubicBezTo>
                  <a:cubicBezTo>
                    <a:pt x="218" y="132"/>
                    <a:pt x="250" y="123"/>
                    <a:pt x="282" y="113"/>
                  </a:cubicBezTo>
                  <a:cubicBezTo>
                    <a:pt x="283" y="112"/>
                    <a:pt x="285" y="112"/>
                    <a:pt x="286" y="112"/>
                  </a:cubicBezTo>
                  <a:cubicBezTo>
                    <a:pt x="294" y="109"/>
                    <a:pt x="303" y="106"/>
                    <a:pt x="311" y="103"/>
                  </a:cubicBezTo>
                  <a:cubicBezTo>
                    <a:pt x="315" y="102"/>
                    <a:pt x="319" y="100"/>
                    <a:pt x="323" y="99"/>
                  </a:cubicBezTo>
                  <a:cubicBezTo>
                    <a:pt x="328" y="97"/>
                    <a:pt x="334" y="95"/>
                    <a:pt x="340" y="93"/>
                  </a:cubicBezTo>
                  <a:cubicBezTo>
                    <a:pt x="354" y="88"/>
                    <a:pt x="368" y="83"/>
                    <a:pt x="382" y="78"/>
                  </a:cubicBezTo>
                  <a:cubicBezTo>
                    <a:pt x="383" y="77"/>
                    <a:pt x="385" y="77"/>
                    <a:pt x="386" y="76"/>
                  </a:cubicBezTo>
                  <a:cubicBezTo>
                    <a:pt x="402" y="71"/>
                    <a:pt x="418" y="66"/>
                    <a:pt x="434" y="61"/>
                  </a:cubicBezTo>
                  <a:cubicBezTo>
                    <a:pt x="450" y="57"/>
                    <a:pt x="466" y="53"/>
                    <a:pt x="482" y="50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4" y="50"/>
                    <a:pt x="485" y="49"/>
                    <a:pt x="486" y="49"/>
                  </a:cubicBezTo>
                  <a:cubicBezTo>
                    <a:pt x="504" y="48"/>
                    <a:pt x="504" y="70"/>
                    <a:pt x="508" y="86"/>
                  </a:cubicBezTo>
                  <a:cubicBezTo>
                    <a:pt x="509" y="90"/>
                    <a:pt x="510" y="95"/>
                    <a:pt x="511" y="99"/>
                  </a:cubicBezTo>
                  <a:cubicBezTo>
                    <a:pt x="512" y="100"/>
                    <a:pt x="512" y="102"/>
                    <a:pt x="513" y="103"/>
                  </a:cubicBezTo>
                  <a:cubicBezTo>
                    <a:pt x="522" y="135"/>
                    <a:pt x="532" y="167"/>
                    <a:pt x="543" y="199"/>
                  </a:cubicBezTo>
                  <a:cubicBezTo>
                    <a:pt x="543" y="200"/>
                    <a:pt x="544" y="202"/>
                    <a:pt x="544" y="203"/>
                  </a:cubicBezTo>
                  <a:cubicBezTo>
                    <a:pt x="549" y="220"/>
                    <a:pt x="555" y="236"/>
                    <a:pt x="560" y="253"/>
                  </a:cubicBezTo>
                  <a:cubicBezTo>
                    <a:pt x="565" y="269"/>
                    <a:pt x="571" y="286"/>
                    <a:pt x="567" y="299"/>
                  </a:cubicBezTo>
                  <a:cubicBezTo>
                    <a:pt x="567" y="300"/>
                    <a:pt x="567" y="300"/>
                    <a:pt x="566" y="301"/>
                  </a:cubicBezTo>
                  <a:cubicBezTo>
                    <a:pt x="566" y="301"/>
                    <a:pt x="566" y="301"/>
                    <a:pt x="565" y="302"/>
                  </a:cubicBezTo>
                  <a:cubicBezTo>
                    <a:pt x="565" y="302"/>
                    <a:pt x="564" y="302"/>
                    <a:pt x="564" y="303"/>
                  </a:cubicBezTo>
                  <a:cubicBezTo>
                    <a:pt x="564" y="304"/>
                    <a:pt x="564" y="304"/>
                    <a:pt x="564" y="305"/>
                  </a:cubicBezTo>
                  <a:cubicBezTo>
                    <a:pt x="561" y="309"/>
                    <a:pt x="556" y="313"/>
                    <a:pt x="548" y="316"/>
                  </a:cubicBezTo>
                  <a:cubicBezTo>
                    <a:pt x="528" y="324"/>
                    <a:pt x="507" y="329"/>
                    <a:pt x="487" y="336"/>
                  </a:cubicBezTo>
                  <a:cubicBezTo>
                    <a:pt x="487" y="336"/>
                    <a:pt x="486" y="336"/>
                    <a:pt x="486" y="337"/>
                  </a:cubicBezTo>
                  <a:cubicBezTo>
                    <a:pt x="485" y="337"/>
                    <a:pt x="483" y="337"/>
                    <a:pt x="482" y="338"/>
                  </a:cubicBezTo>
                  <a:cubicBezTo>
                    <a:pt x="450" y="349"/>
                    <a:pt x="418" y="361"/>
                    <a:pt x="386" y="373"/>
                  </a:cubicBezTo>
                  <a:cubicBezTo>
                    <a:pt x="385" y="373"/>
                    <a:pt x="383" y="374"/>
                    <a:pt x="382" y="374"/>
                  </a:cubicBezTo>
                  <a:cubicBezTo>
                    <a:pt x="359" y="382"/>
                    <a:pt x="336" y="391"/>
                    <a:pt x="313" y="399"/>
                  </a:cubicBezTo>
                  <a:cubicBezTo>
                    <a:pt x="309" y="400"/>
                    <a:pt x="305" y="402"/>
                    <a:pt x="302" y="403"/>
                  </a:cubicBezTo>
                  <a:cubicBezTo>
                    <a:pt x="299" y="404"/>
                    <a:pt x="296" y="405"/>
                    <a:pt x="294" y="406"/>
                  </a:cubicBezTo>
                  <a:cubicBezTo>
                    <a:pt x="291" y="407"/>
                    <a:pt x="289" y="408"/>
                    <a:pt x="286" y="408"/>
                  </a:cubicBezTo>
                  <a:cubicBezTo>
                    <a:pt x="285" y="409"/>
                    <a:pt x="283" y="409"/>
                    <a:pt x="282" y="410"/>
                  </a:cubicBezTo>
                  <a:cubicBezTo>
                    <a:pt x="254" y="419"/>
                    <a:pt x="225" y="429"/>
                    <a:pt x="196" y="437"/>
                  </a:cubicBezTo>
                  <a:cubicBezTo>
                    <a:pt x="193" y="438"/>
                    <a:pt x="189" y="439"/>
                    <a:pt x="186" y="440"/>
                  </a:cubicBezTo>
                  <a:cubicBezTo>
                    <a:pt x="185" y="440"/>
                    <a:pt x="183" y="440"/>
                    <a:pt x="182" y="441"/>
                  </a:cubicBezTo>
                  <a:cubicBezTo>
                    <a:pt x="171" y="444"/>
                    <a:pt x="159" y="447"/>
                    <a:pt x="148" y="450"/>
                  </a:cubicBezTo>
                  <a:cubicBezTo>
                    <a:pt x="135" y="453"/>
                    <a:pt x="126" y="419"/>
                    <a:pt x="122" y="411"/>
                  </a:cubicBezTo>
                  <a:cubicBezTo>
                    <a:pt x="121" y="408"/>
                    <a:pt x="120" y="406"/>
                    <a:pt x="119" y="403"/>
                  </a:cubicBezTo>
                  <a:cubicBezTo>
                    <a:pt x="119" y="402"/>
                    <a:pt x="118" y="400"/>
                    <a:pt x="118" y="399"/>
                  </a:cubicBezTo>
                  <a:cubicBezTo>
                    <a:pt x="106" y="371"/>
                    <a:pt x="96" y="343"/>
                    <a:pt x="86" y="315"/>
                  </a:cubicBezTo>
                  <a:cubicBezTo>
                    <a:pt x="85" y="311"/>
                    <a:pt x="83" y="307"/>
                    <a:pt x="82" y="303"/>
                  </a:cubicBezTo>
                  <a:cubicBezTo>
                    <a:pt x="82" y="303"/>
                    <a:pt x="82" y="303"/>
                    <a:pt x="82" y="303"/>
                  </a:cubicBezTo>
                  <a:cubicBezTo>
                    <a:pt x="81" y="302"/>
                    <a:pt x="81" y="300"/>
                    <a:pt x="81" y="299"/>
                  </a:cubicBezTo>
                  <a:cubicBezTo>
                    <a:pt x="71" y="269"/>
                    <a:pt x="62" y="238"/>
                    <a:pt x="53" y="207"/>
                  </a:cubicBezTo>
                  <a:cubicBezTo>
                    <a:pt x="53" y="207"/>
                    <a:pt x="52" y="206"/>
                    <a:pt x="52" y="206"/>
                  </a:cubicBezTo>
                  <a:cubicBezTo>
                    <a:pt x="52" y="205"/>
                    <a:pt x="52" y="204"/>
                    <a:pt x="51" y="204"/>
                  </a:cubicBezTo>
                  <a:cubicBezTo>
                    <a:pt x="51" y="203"/>
                    <a:pt x="50" y="203"/>
                    <a:pt x="50" y="203"/>
                  </a:cubicBezTo>
                  <a:cubicBezTo>
                    <a:pt x="50" y="203"/>
                    <a:pt x="49" y="203"/>
                    <a:pt x="49" y="202"/>
                  </a:cubicBezTo>
                  <a:cubicBezTo>
                    <a:pt x="50" y="201"/>
                    <a:pt x="51" y="200"/>
                    <a:pt x="52" y="19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7222730" y="2105561"/>
            <a:ext cx="40577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 </a:t>
            </a:r>
            <a:endParaRPr lang="en-US" altLang="zh-CN" sz="2000" dirty="0" smtClean="0">
              <a:solidFill>
                <a:schemeClr val="bg1"/>
              </a:solidFill>
              <a:latin typeface="Denne Shuffle" panose="02000500000000000000" pitchFamily="2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0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. </a:t>
            </a:r>
            <a:endParaRPr lang="zh-CN" altLang="en-US" sz="2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222730" y="3995476"/>
            <a:ext cx="40577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 </a:t>
            </a:r>
            <a:endParaRPr lang="en-US" altLang="zh-CN" sz="2000" dirty="0" smtClean="0">
              <a:solidFill>
                <a:schemeClr val="bg1"/>
              </a:solidFill>
              <a:latin typeface="Denne Shuffle" panose="02000500000000000000" pitchFamily="2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0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. </a:t>
            </a:r>
            <a:endParaRPr lang="zh-CN" altLang="en-US" sz="2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5035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01298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1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508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452855" y="3048801"/>
            <a:ext cx="592584" cy="781825"/>
            <a:chOff x="4578350" y="3030538"/>
            <a:chExt cx="681037" cy="898525"/>
          </a:xfrm>
        </p:grpSpPr>
        <p:sp>
          <p:nvSpPr>
            <p:cNvPr id="19" name="Freeform 179"/>
            <p:cNvSpPr>
              <a:spLocks/>
            </p:cNvSpPr>
            <p:nvPr/>
          </p:nvSpPr>
          <p:spPr bwMode="auto">
            <a:xfrm>
              <a:off x="4578350" y="3030538"/>
              <a:ext cx="681037" cy="898525"/>
            </a:xfrm>
            <a:custGeom>
              <a:avLst/>
              <a:gdLst>
                <a:gd name="T0" fmla="*/ 229 w 278"/>
                <a:gd name="T1" fmla="*/ 327 h 367"/>
                <a:gd name="T2" fmla="*/ 264 w 278"/>
                <a:gd name="T3" fmla="*/ 227 h 367"/>
                <a:gd name="T4" fmla="*/ 193 w 278"/>
                <a:gd name="T5" fmla="*/ 167 h 367"/>
                <a:gd name="T6" fmla="*/ 137 w 278"/>
                <a:gd name="T7" fmla="*/ 162 h 367"/>
                <a:gd name="T8" fmla="*/ 138 w 278"/>
                <a:gd name="T9" fmla="*/ 127 h 367"/>
                <a:gd name="T10" fmla="*/ 163 w 278"/>
                <a:gd name="T11" fmla="*/ 43 h 367"/>
                <a:gd name="T12" fmla="*/ 189 w 278"/>
                <a:gd name="T13" fmla="*/ 27 h 367"/>
                <a:gd name="T14" fmla="*/ 189 w 278"/>
                <a:gd name="T15" fmla="*/ 22 h 367"/>
                <a:gd name="T16" fmla="*/ 89 w 278"/>
                <a:gd name="T17" fmla="*/ 11 h 367"/>
                <a:gd name="T18" fmla="*/ 64 w 278"/>
                <a:gd name="T19" fmla="*/ 31 h 367"/>
                <a:gd name="T20" fmla="*/ 62 w 278"/>
                <a:gd name="T21" fmla="*/ 42 h 367"/>
                <a:gd name="T22" fmla="*/ 93 w 278"/>
                <a:gd name="T23" fmla="*/ 49 h 367"/>
                <a:gd name="T24" fmla="*/ 112 w 278"/>
                <a:gd name="T25" fmla="*/ 44 h 367"/>
                <a:gd name="T26" fmla="*/ 89 w 278"/>
                <a:gd name="T27" fmla="*/ 43 h 367"/>
                <a:gd name="T28" fmla="*/ 72 w 278"/>
                <a:gd name="T29" fmla="*/ 31 h 367"/>
                <a:gd name="T30" fmla="*/ 85 w 278"/>
                <a:gd name="T31" fmla="*/ 21 h 367"/>
                <a:gd name="T32" fmla="*/ 93 w 278"/>
                <a:gd name="T33" fmla="*/ 18 h 367"/>
                <a:gd name="T34" fmla="*/ 171 w 278"/>
                <a:gd name="T35" fmla="*/ 20 h 367"/>
                <a:gd name="T36" fmla="*/ 175 w 278"/>
                <a:gd name="T37" fmla="*/ 31 h 367"/>
                <a:gd name="T38" fmla="*/ 132 w 278"/>
                <a:gd name="T39" fmla="*/ 39 h 367"/>
                <a:gd name="T40" fmla="*/ 129 w 278"/>
                <a:gd name="T41" fmla="*/ 127 h 367"/>
                <a:gd name="T42" fmla="*/ 130 w 278"/>
                <a:gd name="T43" fmla="*/ 165 h 367"/>
                <a:gd name="T44" fmla="*/ 189 w 278"/>
                <a:gd name="T45" fmla="*/ 171 h 367"/>
                <a:gd name="T46" fmla="*/ 256 w 278"/>
                <a:gd name="T47" fmla="*/ 227 h 367"/>
                <a:gd name="T48" fmla="*/ 255 w 278"/>
                <a:gd name="T49" fmla="*/ 287 h 367"/>
                <a:gd name="T50" fmla="*/ 218 w 278"/>
                <a:gd name="T51" fmla="*/ 331 h 367"/>
                <a:gd name="T52" fmla="*/ 189 w 278"/>
                <a:gd name="T53" fmla="*/ 347 h 367"/>
                <a:gd name="T54" fmla="*/ 93 w 278"/>
                <a:gd name="T55" fmla="*/ 353 h 367"/>
                <a:gd name="T56" fmla="*/ 52 w 278"/>
                <a:gd name="T57" fmla="*/ 331 h 367"/>
                <a:gd name="T58" fmla="*/ 12 w 278"/>
                <a:gd name="T59" fmla="*/ 269 h 367"/>
                <a:gd name="T60" fmla="*/ 89 w 278"/>
                <a:gd name="T61" fmla="*/ 259 h 367"/>
                <a:gd name="T62" fmla="*/ 189 w 278"/>
                <a:gd name="T63" fmla="*/ 250 h 367"/>
                <a:gd name="T64" fmla="*/ 250 w 278"/>
                <a:gd name="T65" fmla="*/ 234 h 367"/>
                <a:gd name="T66" fmla="*/ 249 w 278"/>
                <a:gd name="T67" fmla="*/ 227 h 367"/>
                <a:gd name="T68" fmla="*/ 248 w 278"/>
                <a:gd name="T69" fmla="*/ 227 h 367"/>
                <a:gd name="T70" fmla="*/ 193 w 278"/>
                <a:gd name="T71" fmla="*/ 239 h 367"/>
                <a:gd name="T72" fmla="*/ 93 w 278"/>
                <a:gd name="T73" fmla="*/ 248 h 367"/>
                <a:gd name="T74" fmla="*/ 10 w 278"/>
                <a:gd name="T75" fmla="*/ 254 h 367"/>
                <a:gd name="T76" fmla="*/ 19 w 278"/>
                <a:gd name="T77" fmla="*/ 227 h 367"/>
                <a:gd name="T78" fmla="*/ 93 w 278"/>
                <a:gd name="T79" fmla="*/ 187 h 367"/>
                <a:gd name="T80" fmla="*/ 108 w 278"/>
                <a:gd name="T81" fmla="*/ 183 h 367"/>
                <a:gd name="T82" fmla="*/ 109 w 278"/>
                <a:gd name="T83" fmla="*/ 127 h 367"/>
                <a:gd name="T84" fmla="*/ 105 w 278"/>
                <a:gd name="T85" fmla="*/ 53 h 367"/>
                <a:gd name="T86" fmla="*/ 104 w 278"/>
                <a:gd name="T87" fmla="*/ 131 h 367"/>
                <a:gd name="T88" fmla="*/ 93 w 278"/>
                <a:gd name="T89" fmla="*/ 181 h 367"/>
                <a:gd name="T90" fmla="*/ 84 w 278"/>
                <a:gd name="T91" fmla="*/ 183 h 367"/>
                <a:gd name="T92" fmla="*/ 11 w 278"/>
                <a:gd name="T93" fmla="*/ 227 h 367"/>
                <a:gd name="T94" fmla="*/ 3 w 278"/>
                <a:gd name="T95" fmla="*/ 252 h 367"/>
                <a:gd name="T96" fmla="*/ 39 w 278"/>
                <a:gd name="T97" fmla="*/ 331 h 367"/>
                <a:gd name="T98" fmla="*/ 93 w 278"/>
                <a:gd name="T99" fmla="*/ 360 h 367"/>
                <a:gd name="T100" fmla="*/ 189 w 278"/>
                <a:gd name="T101" fmla="*/ 353 h 367"/>
                <a:gd name="T102" fmla="*/ 224 w 278"/>
                <a:gd name="T103" fmla="*/ 33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8" h="367">
                  <a:moveTo>
                    <a:pt x="224" y="331"/>
                  </a:moveTo>
                  <a:cubicBezTo>
                    <a:pt x="226" y="330"/>
                    <a:pt x="227" y="328"/>
                    <a:pt x="229" y="327"/>
                  </a:cubicBezTo>
                  <a:cubicBezTo>
                    <a:pt x="259" y="301"/>
                    <a:pt x="278" y="266"/>
                    <a:pt x="265" y="231"/>
                  </a:cubicBezTo>
                  <a:cubicBezTo>
                    <a:pt x="265" y="230"/>
                    <a:pt x="264" y="228"/>
                    <a:pt x="264" y="227"/>
                  </a:cubicBezTo>
                  <a:cubicBezTo>
                    <a:pt x="260" y="220"/>
                    <a:pt x="256" y="213"/>
                    <a:pt x="250" y="206"/>
                  </a:cubicBezTo>
                  <a:cubicBezTo>
                    <a:pt x="235" y="188"/>
                    <a:pt x="215" y="175"/>
                    <a:pt x="193" y="167"/>
                  </a:cubicBezTo>
                  <a:cubicBezTo>
                    <a:pt x="192" y="167"/>
                    <a:pt x="190" y="166"/>
                    <a:pt x="189" y="166"/>
                  </a:cubicBezTo>
                  <a:cubicBezTo>
                    <a:pt x="172" y="161"/>
                    <a:pt x="155" y="159"/>
                    <a:pt x="137" y="162"/>
                  </a:cubicBezTo>
                  <a:cubicBezTo>
                    <a:pt x="139" y="162"/>
                    <a:pt x="139" y="148"/>
                    <a:pt x="138" y="131"/>
                  </a:cubicBezTo>
                  <a:cubicBezTo>
                    <a:pt x="138" y="130"/>
                    <a:pt x="138" y="128"/>
                    <a:pt x="138" y="127"/>
                  </a:cubicBezTo>
                  <a:cubicBezTo>
                    <a:pt x="138" y="100"/>
                    <a:pt x="136" y="66"/>
                    <a:pt x="136" y="61"/>
                  </a:cubicBezTo>
                  <a:cubicBezTo>
                    <a:pt x="136" y="42"/>
                    <a:pt x="149" y="47"/>
                    <a:pt x="163" y="43"/>
                  </a:cubicBezTo>
                  <a:cubicBezTo>
                    <a:pt x="172" y="41"/>
                    <a:pt x="179" y="36"/>
                    <a:pt x="185" y="31"/>
                  </a:cubicBezTo>
                  <a:cubicBezTo>
                    <a:pt x="187" y="30"/>
                    <a:pt x="188" y="29"/>
                    <a:pt x="189" y="27"/>
                  </a:cubicBezTo>
                  <a:cubicBezTo>
                    <a:pt x="191" y="26"/>
                    <a:pt x="190" y="24"/>
                    <a:pt x="189" y="23"/>
                  </a:cubicBezTo>
                  <a:cubicBezTo>
                    <a:pt x="189" y="23"/>
                    <a:pt x="189" y="23"/>
                    <a:pt x="189" y="22"/>
                  </a:cubicBezTo>
                  <a:cubicBezTo>
                    <a:pt x="168" y="8"/>
                    <a:pt x="124" y="0"/>
                    <a:pt x="93" y="10"/>
                  </a:cubicBezTo>
                  <a:cubicBezTo>
                    <a:pt x="92" y="10"/>
                    <a:pt x="90" y="11"/>
                    <a:pt x="89" y="11"/>
                  </a:cubicBezTo>
                  <a:cubicBezTo>
                    <a:pt x="80" y="15"/>
                    <a:pt x="72" y="20"/>
                    <a:pt x="67" y="27"/>
                  </a:cubicBezTo>
                  <a:cubicBezTo>
                    <a:pt x="66" y="28"/>
                    <a:pt x="65" y="30"/>
                    <a:pt x="64" y="31"/>
                  </a:cubicBezTo>
                  <a:cubicBezTo>
                    <a:pt x="63" y="33"/>
                    <a:pt x="62" y="36"/>
                    <a:pt x="61" y="38"/>
                  </a:cubicBezTo>
                  <a:cubicBezTo>
                    <a:pt x="60" y="39"/>
                    <a:pt x="61" y="41"/>
                    <a:pt x="62" y="42"/>
                  </a:cubicBezTo>
                  <a:cubicBezTo>
                    <a:pt x="71" y="46"/>
                    <a:pt x="80" y="48"/>
                    <a:pt x="89" y="49"/>
                  </a:cubicBezTo>
                  <a:cubicBezTo>
                    <a:pt x="90" y="49"/>
                    <a:pt x="92" y="49"/>
                    <a:pt x="93" y="49"/>
                  </a:cubicBezTo>
                  <a:cubicBezTo>
                    <a:pt x="99" y="50"/>
                    <a:pt x="106" y="49"/>
                    <a:pt x="112" y="48"/>
                  </a:cubicBezTo>
                  <a:cubicBezTo>
                    <a:pt x="115" y="47"/>
                    <a:pt x="114" y="44"/>
                    <a:pt x="112" y="44"/>
                  </a:cubicBezTo>
                  <a:cubicBezTo>
                    <a:pt x="105" y="44"/>
                    <a:pt x="99" y="44"/>
                    <a:pt x="93" y="44"/>
                  </a:cubicBezTo>
                  <a:cubicBezTo>
                    <a:pt x="92" y="43"/>
                    <a:pt x="90" y="43"/>
                    <a:pt x="89" y="43"/>
                  </a:cubicBezTo>
                  <a:cubicBezTo>
                    <a:pt x="86" y="43"/>
                    <a:pt x="83" y="42"/>
                    <a:pt x="80" y="41"/>
                  </a:cubicBezTo>
                  <a:cubicBezTo>
                    <a:pt x="69" y="39"/>
                    <a:pt x="69" y="35"/>
                    <a:pt x="72" y="31"/>
                  </a:cubicBezTo>
                  <a:cubicBezTo>
                    <a:pt x="73" y="30"/>
                    <a:pt x="74" y="28"/>
                    <a:pt x="76" y="27"/>
                  </a:cubicBezTo>
                  <a:cubicBezTo>
                    <a:pt x="79" y="24"/>
                    <a:pt x="83" y="22"/>
                    <a:pt x="85" y="21"/>
                  </a:cubicBezTo>
                  <a:cubicBezTo>
                    <a:pt x="87" y="20"/>
                    <a:pt x="88" y="20"/>
                    <a:pt x="89" y="19"/>
                  </a:cubicBezTo>
                  <a:cubicBezTo>
                    <a:pt x="90" y="19"/>
                    <a:pt x="92" y="18"/>
                    <a:pt x="93" y="18"/>
                  </a:cubicBezTo>
                  <a:cubicBezTo>
                    <a:pt x="105" y="14"/>
                    <a:pt x="118" y="13"/>
                    <a:pt x="130" y="13"/>
                  </a:cubicBezTo>
                  <a:cubicBezTo>
                    <a:pt x="144" y="13"/>
                    <a:pt x="158" y="16"/>
                    <a:pt x="171" y="20"/>
                  </a:cubicBezTo>
                  <a:cubicBezTo>
                    <a:pt x="180" y="23"/>
                    <a:pt x="183" y="24"/>
                    <a:pt x="180" y="27"/>
                  </a:cubicBezTo>
                  <a:cubicBezTo>
                    <a:pt x="179" y="28"/>
                    <a:pt x="177" y="29"/>
                    <a:pt x="175" y="31"/>
                  </a:cubicBezTo>
                  <a:cubicBezTo>
                    <a:pt x="174" y="31"/>
                    <a:pt x="174" y="31"/>
                    <a:pt x="174" y="31"/>
                  </a:cubicBezTo>
                  <a:cubicBezTo>
                    <a:pt x="162" y="40"/>
                    <a:pt x="147" y="40"/>
                    <a:pt x="132" y="39"/>
                  </a:cubicBezTo>
                  <a:cubicBezTo>
                    <a:pt x="131" y="39"/>
                    <a:pt x="129" y="41"/>
                    <a:pt x="129" y="42"/>
                  </a:cubicBezTo>
                  <a:cubicBezTo>
                    <a:pt x="130" y="70"/>
                    <a:pt x="129" y="99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43"/>
                    <a:pt x="130" y="154"/>
                    <a:pt x="130" y="165"/>
                  </a:cubicBezTo>
                  <a:cubicBezTo>
                    <a:pt x="130" y="167"/>
                    <a:pt x="132" y="168"/>
                    <a:pt x="133" y="168"/>
                  </a:cubicBezTo>
                  <a:cubicBezTo>
                    <a:pt x="151" y="164"/>
                    <a:pt x="171" y="165"/>
                    <a:pt x="189" y="171"/>
                  </a:cubicBezTo>
                  <a:cubicBezTo>
                    <a:pt x="190" y="172"/>
                    <a:pt x="192" y="172"/>
                    <a:pt x="193" y="173"/>
                  </a:cubicBezTo>
                  <a:cubicBezTo>
                    <a:pt x="221" y="183"/>
                    <a:pt x="245" y="202"/>
                    <a:pt x="256" y="227"/>
                  </a:cubicBezTo>
                  <a:cubicBezTo>
                    <a:pt x="257" y="228"/>
                    <a:pt x="257" y="230"/>
                    <a:pt x="258" y="231"/>
                  </a:cubicBezTo>
                  <a:cubicBezTo>
                    <a:pt x="264" y="248"/>
                    <a:pt x="265" y="267"/>
                    <a:pt x="255" y="287"/>
                  </a:cubicBezTo>
                  <a:cubicBezTo>
                    <a:pt x="248" y="303"/>
                    <a:pt x="237" y="316"/>
                    <a:pt x="223" y="327"/>
                  </a:cubicBezTo>
                  <a:cubicBezTo>
                    <a:pt x="222" y="328"/>
                    <a:pt x="220" y="330"/>
                    <a:pt x="218" y="331"/>
                  </a:cubicBezTo>
                  <a:cubicBezTo>
                    <a:pt x="210" y="336"/>
                    <a:pt x="202" y="341"/>
                    <a:pt x="193" y="345"/>
                  </a:cubicBezTo>
                  <a:cubicBezTo>
                    <a:pt x="192" y="345"/>
                    <a:pt x="190" y="346"/>
                    <a:pt x="189" y="347"/>
                  </a:cubicBezTo>
                  <a:cubicBezTo>
                    <a:pt x="159" y="359"/>
                    <a:pt x="125" y="361"/>
                    <a:pt x="96" y="354"/>
                  </a:cubicBezTo>
                  <a:cubicBezTo>
                    <a:pt x="95" y="353"/>
                    <a:pt x="94" y="353"/>
                    <a:pt x="93" y="353"/>
                  </a:cubicBezTo>
                  <a:cubicBezTo>
                    <a:pt x="92" y="352"/>
                    <a:pt x="90" y="352"/>
                    <a:pt x="89" y="351"/>
                  </a:cubicBezTo>
                  <a:cubicBezTo>
                    <a:pt x="76" y="347"/>
                    <a:pt x="63" y="340"/>
                    <a:pt x="52" y="331"/>
                  </a:cubicBezTo>
                  <a:cubicBezTo>
                    <a:pt x="50" y="330"/>
                    <a:pt x="49" y="328"/>
                    <a:pt x="47" y="327"/>
                  </a:cubicBezTo>
                  <a:cubicBezTo>
                    <a:pt x="30" y="312"/>
                    <a:pt x="17" y="292"/>
                    <a:pt x="12" y="269"/>
                  </a:cubicBezTo>
                  <a:cubicBezTo>
                    <a:pt x="11" y="264"/>
                    <a:pt x="10" y="260"/>
                    <a:pt x="10" y="255"/>
                  </a:cubicBezTo>
                  <a:cubicBezTo>
                    <a:pt x="36" y="257"/>
                    <a:pt x="62" y="259"/>
                    <a:pt x="89" y="259"/>
                  </a:cubicBezTo>
                  <a:cubicBezTo>
                    <a:pt x="90" y="259"/>
                    <a:pt x="92" y="259"/>
                    <a:pt x="93" y="259"/>
                  </a:cubicBezTo>
                  <a:cubicBezTo>
                    <a:pt x="125" y="258"/>
                    <a:pt x="158" y="256"/>
                    <a:pt x="189" y="250"/>
                  </a:cubicBezTo>
                  <a:cubicBezTo>
                    <a:pt x="190" y="250"/>
                    <a:pt x="192" y="249"/>
                    <a:pt x="193" y="249"/>
                  </a:cubicBezTo>
                  <a:cubicBezTo>
                    <a:pt x="212" y="245"/>
                    <a:pt x="231" y="240"/>
                    <a:pt x="250" y="234"/>
                  </a:cubicBezTo>
                  <a:cubicBezTo>
                    <a:pt x="251" y="233"/>
                    <a:pt x="252" y="232"/>
                    <a:pt x="252" y="231"/>
                  </a:cubicBezTo>
                  <a:cubicBezTo>
                    <a:pt x="252" y="229"/>
                    <a:pt x="251" y="227"/>
                    <a:pt x="249" y="227"/>
                  </a:cubicBezTo>
                  <a:cubicBezTo>
                    <a:pt x="249" y="227"/>
                    <a:pt x="249" y="227"/>
                    <a:pt x="249" y="227"/>
                  </a:cubicBezTo>
                  <a:cubicBezTo>
                    <a:pt x="249" y="227"/>
                    <a:pt x="248" y="227"/>
                    <a:pt x="248" y="227"/>
                  </a:cubicBezTo>
                  <a:cubicBezTo>
                    <a:pt x="243" y="229"/>
                    <a:pt x="238" y="230"/>
                    <a:pt x="233" y="231"/>
                  </a:cubicBezTo>
                  <a:cubicBezTo>
                    <a:pt x="219" y="234"/>
                    <a:pt x="206" y="237"/>
                    <a:pt x="193" y="239"/>
                  </a:cubicBezTo>
                  <a:cubicBezTo>
                    <a:pt x="192" y="239"/>
                    <a:pt x="190" y="239"/>
                    <a:pt x="189" y="239"/>
                  </a:cubicBezTo>
                  <a:cubicBezTo>
                    <a:pt x="157" y="244"/>
                    <a:pt x="125" y="246"/>
                    <a:pt x="93" y="248"/>
                  </a:cubicBezTo>
                  <a:cubicBezTo>
                    <a:pt x="92" y="248"/>
                    <a:pt x="90" y="248"/>
                    <a:pt x="89" y="249"/>
                  </a:cubicBezTo>
                  <a:cubicBezTo>
                    <a:pt x="63" y="250"/>
                    <a:pt x="37" y="251"/>
                    <a:pt x="10" y="254"/>
                  </a:cubicBezTo>
                  <a:cubicBezTo>
                    <a:pt x="11" y="245"/>
                    <a:pt x="13" y="238"/>
                    <a:pt x="16" y="231"/>
                  </a:cubicBezTo>
                  <a:cubicBezTo>
                    <a:pt x="17" y="230"/>
                    <a:pt x="18" y="228"/>
                    <a:pt x="19" y="227"/>
                  </a:cubicBezTo>
                  <a:cubicBezTo>
                    <a:pt x="33" y="205"/>
                    <a:pt x="62" y="193"/>
                    <a:pt x="89" y="188"/>
                  </a:cubicBezTo>
                  <a:cubicBezTo>
                    <a:pt x="90" y="187"/>
                    <a:pt x="92" y="187"/>
                    <a:pt x="93" y="187"/>
                  </a:cubicBezTo>
                  <a:cubicBezTo>
                    <a:pt x="97" y="186"/>
                    <a:pt x="101" y="186"/>
                    <a:pt x="105" y="185"/>
                  </a:cubicBezTo>
                  <a:cubicBezTo>
                    <a:pt x="107" y="185"/>
                    <a:pt x="108" y="184"/>
                    <a:pt x="108" y="183"/>
                  </a:cubicBezTo>
                  <a:cubicBezTo>
                    <a:pt x="108" y="165"/>
                    <a:pt x="108" y="148"/>
                    <a:pt x="109" y="131"/>
                  </a:cubicBezTo>
                  <a:cubicBezTo>
                    <a:pt x="109" y="130"/>
                    <a:pt x="109" y="128"/>
                    <a:pt x="109" y="127"/>
                  </a:cubicBezTo>
                  <a:cubicBezTo>
                    <a:pt x="110" y="102"/>
                    <a:pt x="111" y="77"/>
                    <a:pt x="112" y="53"/>
                  </a:cubicBezTo>
                  <a:cubicBezTo>
                    <a:pt x="112" y="49"/>
                    <a:pt x="105" y="49"/>
                    <a:pt x="105" y="53"/>
                  </a:cubicBezTo>
                  <a:cubicBezTo>
                    <a:pt x="105" y="77"/>
                    <a:pt x="105" y="102"/>
                    <a:pt x="104" y="127"/>
                  </a:cubicBezTo>
                  <a:cubicBezTo>
                    <a:pt x="104" y="128"/>
                    <a:pt x="104" y="130"/>
                    <a:pt x="104" y="131"/>
                  </a:cubicBezTo>
                  <a:cubicBezTo>
                    <a:pt x="103" y="139"/>
                    <a:pt x="103" y="147"/>
                    <a:pt x="103" y="154"/>
                  </a:cubicBezTo>
                  <a:cubicBezTo>
                    <a:pt x="102" y="171"/>
                    <a:pt x="103" y="177"/>
                    <a:pt x="93" y="181"/>
                  </a:cubicBezTo>
                  <a:cubicBezTo>
                    <a:pt x="92" y="181"/>
                    <a:pt x="90" y="182"/>
                    <a:pt x="89" y="182"/>
                  </a:cubicBezTo>
                  <a:cubicBezTo>
                    <a:pt x="88" y="182"/>
                    <a:pt x="86" y="183"/>
                    <a:pt x="84" y="183"/>
                  </a:cubicBezTo>
                  <a:cubicBezTo>
                    <a:pt x="73" y="185"/>
                    <a:pt x="62" y="188"/>
                    <a:pt x="52" y="193"/>
                  </a:cubicBezTo>
                  <a:cubicBezTo>
                    <a:pt x="34" y="200"/>
                    <a:pt x="20" y="212"/>
                    <a:pt x="11" y="227"/>
                  </a:cubicBezTo>
                  <a:cubicBezTo>
                    <a:pt x="11" y="228"/>
                    <a:pt x="10" y="230"/>
                    <a:pt x="9" y="231"/>
                  </a:cubicBezTo>
                  <a:cubicBezTo>
                    <a:pt x="6" y="237"/>
                    <a:pt x="4" y="245"/>
                    <a:pt x="3" y="252"/>
                  </a:cubicBezTo>
                  <a:cubicBezTo>
                    <a:pt x="0" y="282"/>
                    <a:pt x="13" y="308"/>
                    <a:pt x="34" y="327"/>
                  </a:cubicBezTo>
                  <a:cubicBezTo>
                    <a:pt x="35" y="328"/>
                    <a:pt x="37" y="330"/>
                    <a:pt x="39" y="331"/>
                  </a:cubicBezTo>
                  <a:cubicBezTo>
                    <a:pt x="53" y="343"/>
                    <a:pt x="71" y="353"/>
                    <a:pt x="89" y="359"/>
                  </a:cubicBezTo>
                  <a:cubicBezTo>
                    <a:pt x="90" y="359"/>
                    <a:pt x="92" y="360"/>
                    <a:pt x="93" y="360"/>
                  </a:cubicBezTo>
                  <a:cubicBezTo>
                    <a:pt x="105" y="364"/>
                    <a:pt x="118" y="366"/>
                    <a:pt x="130" y="367"/>
                  </a:cubicBezTo>
                  <a:cubicBezTo>
                    <a:pt x="148" y="367"/>
                    <a:pt x="169" y="362"/>
                    <a:pt x="189" y="353"/>
                  </a:cubicBezTo>
                  <a:cubicBezTo>
                    <a:pt x="190" y="352"/>
                    <a:pt x="192" y="351"/>
                    <a:pt x="193" y="351"/>
                  </a:cubicBezTo>
                  <a:cubicBezTo>
                    <a:pt x="204" y="345"/>
                    <a:pt x="214" y="339"/>
                    <a:pt x="224" y="33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0"/>
            <p:cNvSpPr>
              <a:spLocks/>
            </p:cNvSpPr>
            <p:nvPr/>
          </p:nvSpPr>
          <p:spPr bwMode="auto">
            <a:xfrm>
              <a:off x="4989513" y="3703638"/>
              <a:ext cx="9525" cy="38100"/>
            </a:xfrm>
            <a:custGeom>
              <a:avLst/>
              <a:gdLst>
                <a:gd name="T0" fmla="*/ 0 w 4"/>
                <a:gd name="T1" fmla="*/ 3 h 15"/>
                <a:gd name="T2" fmla="*/ 0 w 4"/>
                <a:gd name="T3" fmla="*/ 9 h 15"/>
                <a:gd name="T4" fmla="*/ 1 w 4"/>
                <a:gd name="T5" fmla="*/ 14 h 15"/>
                <a:gd name="T6" fmla="*/ 3 w 4"/>
                <a:gd name="T7" fmla="*/ 14 h 15"/>
                <a:gd name="T8" fmla="*/ 4 w 4"/>
                <a:gd name="T9" fmla="*/ 10 h 15"/>
                <a:gd name="T10" fmla="*/ 4 w 4"/>
                <a:gd name="T11" fmla="*/ 3 h 15"/>
                <a:gd name="T12" fmla="*/ 0 w 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3"/>
                  </a:move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5"/>
                    <a:pt x="3" y="15"/>
                    <a:pt x="3" y="14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8"/>
                    <a:pt x="4" y="6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1"/>
            <p:cNvSpPr>
              <a:spLocks/>
            </p:cNvSpPr>
            <p:nvPr/>
          </p:nvSpPr>
          <p:spPr bwMode="auto">
            <a:xfrm>
              <a:off x="5070475" y="3697288"/>
              <a:ext cx="14287" cy="28575"/>
            </a:xfrm>
            <a:custGeom>
              <a:avLst/>
              <a:gdLst>
                <a:gd name="T0" fmla="*/ 1 w 6"/>
                <a:gd name="T1" fmla="*/ 3 h 12"/>
                <a:gd name="T2" fmla="*/ 2 w 6"/>
                <a:gd name="T3" fmla="*/ 11 h 12"/>
                <a:gd name="T4" fmla="*/ 4 w 6"/>
                <a:gd name="T5" fmla="*/ 11 h 12"/>
                <a:gd name="T6" fmla="*/ 6 w 6"/>
                <a:gd name="T7" fmla="*/ 3 h 12"/>
                <a:gd name="T8" fmla="*/ 1 w 6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1" y="3"/>
                  </a:moveTo>
                  <a:cubicBezTo>
                    <a:pt x="1" y="5"/>
                    <a:pt x="0" y="9"/>
                    <a:pt x="2" y="11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6" y="9"/>
                    <a:pt x="6" y="5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2"/>
            <p:cNvSpPr>
              <a:spLocks/>
            </p:cNvSpPr>
            <p:nvPr/>
          </p:nvSpPr>
          <p:spPr bwMode="auto">
            <a:xfrm>
              <a:off x="5154613" y="3684588"/>
              <a:ext cx="15875" cy="30163"/>
            </a:xfrm>
            <a:custGeom>
              <a:avLst/>
              <a:gdLst>
                <a:gd name="T0" fmla="*/ 3 w 7"/>
                <a:gd name="T1" fmla="*/ 0 h 12"/>
                <a:gd name="T2" fmla="*/ 0 w 7"/>
                <a:gd name="T3" fmla="*/ 4 h 12"/>
                <a:gd name="T4" fmla="*/ 0 w 7"/>
                <a:gd name="T5" fmla="*/ 5 h 12"/>
                <a:gd name="T6" fmla="*/ 0 w 7"/>
                <a:gd name="T7" fmla="*/ 5 h 12"/>
                <a:gd name="T8" fmla="*/ 0 w 7"/>
                <a:gd name="T9" fmla="*/ 9 h 12"/>
                <a:gd name="T10" fmla="*/ 3 w 7"/>
                <a:gd name="T11" fmla="*/ 12 h 12"/>
                <a:gd name="T12" fmla="*/ 7 w 7"/>
                <a:gd name="T13" fmla="*/ 9 h 12"/>
                <a:gd name="T14" fmla="*/ 7 w 7"/>
                <a:gd name="T15" fmla="*/ 5 h 12"/>
                <a:gd name="T16" fmla="*/ 7 w 7"/>
                <a:gd name="T17" fmla="*/ 5 h 12"/>
                <a:gd name="T18" fmla="*/ 7 w 7"/>
                <a:gd name="T19" fmla="*/ 4 h 12"/>
                <a:gd name="T20" fmla="*/ 3 w 7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11"/>
                    <a:pt x="2" y="12"/>
                    <a:pt x="3" y="12"/>
                  </a:cubicBezTo>
                  <a:cubicBezTo>
                    <a:pt x="5" y="12"/>
                    <a:pt x="7" y="11"/>
                    <a:pt x="7" y="9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3"/>
            <p:cNvSpPr>
              <a:spLocks/>
            </p:cNvSpPr>
            <p:nvPr/>
          </p:nvSpPr>
          <p:spPr bwMode="auto">
            <a:xfrm>
              <a:off x="4940300" y="3811588"/>
              <a:ext cx="25400" cy="25400"/>
            </a:xfrm>
            <a:custGeom>
              <a:avLst/>
              <a:gdLst>
                <a:gd name="T0" fmla="*/ 8 w 10"/>
                <a:gd name="T1" fmla="*/ 7 h 10"/>
                <a:gd name="T2" fmla="*/ 8 w 10"/>
                <a:gd name="T3" fmla="*/ 7 h 10"/>
                <a:gd name="T4" fmla="*/ 5 w 10"/>
                <a:gd name="T5" fmla="*/ 0 h 10"/>
                <a:gd name="T6" fmla="*/ 2 w 10"/>
                <a:gd name="T7" fmla="*/ 7 h 10"/>
                <a:gd name="T8" fmla="*/ 3 w 10"/>
                <a:gd name="T9" fmla="*/ 7 h 10"/>
                <a:gd name="T10" fmla="*/ 3 w 10"/>
                <a:gd name="T11" fmla="*/ 8 h 10"/>
                <a:gd name="T12" fmla="*/ 3 w 10"/>
                <a:gd name="T13" fmla="*/ 8 h 10"/>
                <a:gd name="T14" fmla="*/ 7 w 10"/>
                <a:gd name="T15" fmla="*/ 8 h 10"/>
                <a:gd name="T16" fmla="*/ 7 w 10"/>
                <a:gd name="T17" fmla="*/ 8 h 10"/>
                <a:gd name="T18" fmla="*/ 7 w 10"/>
                <a:gd name="T19" fmla="*/ 8 h 10"/>
                <a:gd name="T20" fmla="*/ 8 w 10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10" y="4"/>
                    <a:pt x="8" y="0"/>
                    <a:pt x="5" y="0"/>
                  </a:cubicBezTo>
                  <a:cubicBezTo>
                    <a:pt x="2" y="0"/>
                    <a:pt x="0" y="4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0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8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4"/>
            <p:cNvSpPr>
              <a:spLocks/>
            </p:cNvSpPr>
            <p:nvPr/>
          </p:nvSpPr>
          <p:spPr bwMode="auto">
            <a:xfrm>
              <a:off x="4772025" y="3741738"/>
              <a:ext cx="30162" cy="36513"/>
            </a:xfrm>
            <a:custGeom>
              <a:avLst/>
              <a:gdLst>
                <a:gd name="T0" fmla="*/ 10 w 12"/>
                <a:gd name="T1" fmla="*/ 8 h 15"/>
                <a:gd name="T2" fmla="*/ 10 w 12"/>
                <a:gd name="T3" fmla="*/ 7 h 15"/>
                <a:gd name="T4" fmla="*/ 6 w 12"/>
                <a:gd name="T5" fmla="*/ 2 h 15"/>
                <a:gd name="T6" fmla="*/ 0 w 12"/>
                <a:gd name="T7" fmla="*/ 4 h 15"/>
                <a:gd name="T8" fmla="*/ 1 w 12"/>
                <a:gd name="T9" fmla="*/ 8 h 15"/>
                <a:gd name="T10" fmla="*/ 2 w 12"/>
                <a:gd name="T11" fmla="*/ 12 h 15"/>
                <a:gd name="T12" fmla="*/ 3 w 12"/>
                <a:gd name="T13" fmla="*/ 13 h 15"/>
                <a:gd name="T14" fmla="*/ 4 w 12"/>
                <a:gd name="T15" fmla="*/ 14 h 15"/>
                <a:gd name="T16" fmla="*/ 7 w 12"/>
                <a:gd name="T17" fmla="*/ 14 h 15"/>
                <a:gd name="T18" fmla="*/ 9 w 12"/>
                <a:gd name="T19" fmla="*/ 14 h 15"/>
                <a:gd name="T20" fmla="*/ 10 w 12"/>
                <a:gd name="T21" fmla="*/ 14 h 15"/>
                <a:gd name="T22" fmla="*/ 10 w 12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5">
                  <a:moveTo>
                    <a:pt x="10" y="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5"/>
                    <a:pt x="8" y="3"/>
                    <a:pt x="6" y="2"/>
                  </a:cubicBezTo>
                  <a:cubicBezTo>
                    <a:pt x="4" y="0"/>
                    <a:pt x="1" y="1"/>
                    <a:pt x="0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2"/>
                    <a:pt x="3" y="12"/>
                    <a:pt x="3" y="13"/>
                  </a:cubicBezTo>
                  <a:cubicBezTo>
                    <a:pt x="3" y="12"/>
                    <a:pt x="4" y="13"/>
                    <a:pt x="4" y="14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2" y="13"/>
                    <a:pt x="11" y="10"/>
                    <a:pt x="1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5"/>
            <p:cNvSpPr>
              <a:spLocks/>
            </p:cNvSpPr>
            <p:nvPr/>
          </p:nvSpPr>
          <p:spPr bwMode="auto">
            <a:xfrm>
              <a:off x="5070475" y="3363913"/>
              <a:ext cx="134937" cy="114300"/>
            </a:xfrm>
            <a:custGeom>
              <a:avLst/>
              <a:gdLst>
                <a:gd name="T0" fmla="*/ 3 w 55"/>
                <a:gd name="T1" fmla="*/ 3 h 47"/>
                <a:gd name="T2" fmla="*/ 3 w 55"/>
                <a:gd name="T3" fmla="*/ 8 h 47"/>
                <a:gd name="T4" fmla="*/ 33 w 55"/>
                <a:gd name="T5" fmla="*/ 20 h 47"/>
                <a:gd name="T6" fmla="*/ 49 w 55"/>
                <a:gd name="T7" fmla="*/ 45 h 47"/>
                <a:gd name="T8" fmla="*/ 54 w 55"/>
                <a:gd name="T9" fmla="*/ 43 h 47"/>
                <a:gd name="T10" fmla="*/ 36 w 55"/>
                <a:gd name="T11" fmla="*/ 10 h 47"/>
                <a:gd name="T12" fmla="*/ 3 w 55"/>
                <a:gd name="T1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7">
                  <a:moveTo>
                    <a:pt x="3" y="3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15" y="8"/>
                    <a:pt x="25" y="12"/>
                    <a:pt x="33" y="20"/>
                  </a:cubicBezTo>
                  <a:cubicBezTo>
                    <a:pt x="40" y="27"/>
                    <a:pt x="43" y="37"/>
                    <a:pt x="49" y="45"/>
                  </a:cubicBezTo>
                  <a:cubicBezTo>
                    <a:pt x="51" y="47"/>
                    <a:pt x="53" y="45"/>
                    <a:pt x="54" y="43"/>
                  </a:cubicBezTo>
                  <a:cubicBezTo>
                    <a:pt x="55" y="31"/>
                    <a:pt x="45" y="17"/>
                    <a:pt x="36" y="10"/>
                  </a:cubicBezTo>
                  <a:cubicBezTo>
                    <a:pt x="26" y="2"/>
                    <a:pt x="15" y="0"/>
                    <a:pt x="3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46144" y="3016566"/>
            <a:ext cx="699712" cy="913417"/>
            <a:chOff x="7350125" y="1982788"/>
            <a:chExt cx="1289050" cy="1682750"/>
          </a:xfrm>
        </p:grpSpPr>
        <p:sp>
          <p:nvSpPr>
            <p:cNvPr id="29" name="Freeform 65"/>
            <p:cNvSpPr>
              <a:spLocks noEditPoints="1"/>
            </p:cNvSpPr>
            <p:nvPr/>
          </p:nvSpPr>
          <p:spPr bwMode="auto">
            <a:xfrm>
              <a:off x="7350125" y="1982788"/>
              <a:ext cx="1289050" cy="1682750"/>
            </a:xfrm>
            <a:custGeom>
              <a:avLst/>
              <a:gdLst>
                <a:gd name="T0" fmla="*/ 461 w 526"/>
                <a:gd name="T1" fmla="*/ 116 h 686"/>
                <a:gd name="T2" fmla="*/ 361 w 526"/>
                <a:gd name="T3" fmla="*/ 11 h 686"/>
                <a:gd name="T4" fmla="*/ 313 w 526"/>
                <a:gd name="T5" fmla="*/ 61 h 686"/>
                <a:gd name="T6" fmla="*/ 179 w 526"/>
                <a:gd name="T7" fmla="*/ 54 h 686"/>
                <a:gd name="T8" fmla="*/ 12 w 526"/>
                <a:gd name="T9" fmla="*/ 200 h 686"/>
                <a:gd name="T10" fmla="*/ 11 w 526"/>
                <a:gd name="T11" fmla="*/ 254 h 686"/>
                <a:gd name="T12" fmla="*/ 93 w 526"/>
                <a:gd name="T13" fmla="*/ 467 h 686"/>
                <a:gd name="T14" fmla="*/ 214 w 526"/>
                <a:gd name="T15" fmla="*/ 548 h 686"/>
                <a:gd name="T16" fmla="*/ 217 w 526"/>
                <a:gd name="T17" fmla="*/ 647 h 686"/>
                <a:gd name="T18" fmla="*/ 277 w 526"/>
                <a:gd name="T19" fmla="*/ 660 h 686"/>
                <a:gd name="T20" fmla="*/ 201 w 526"/>
                <a:gd name="T21" fmla="*/ 619 h 686"/>
                <a:gd name="T22" fmla="*/ 261 w 526"/>
                <a:gd name="T23" fmla="*/ 685 h 686"/>
                <a:gd name="T24" fmla="*/ 253 w 526"/>
                <a:gd name="T25" fmla="*/ 558 h 686"/>
                <a:gd name="T26" fmla="*/ 457 w 526"/>
                <a:gd name="T27" fmla="*/ 447 h 686"/>
                <a:gd name="T28" fmla="*/ 170 w 526"/>
                <a:gd name="T29" fmla="*/ 654 h 686"/>
                <a:gd name="T30" fmla="*/ 357 w 526"/>
                <a:gd name="T31" fmla="*/ 92 h 686"/>
                <a:gd name="T32" fmla="*/ 275 w 526"/>
                <a:gd name="T33" fmla="*/ 94 h 686"/>
                <a:gd name="T34" fmla="*/ 179 w 526"/>
                <a:gd name="T35" fmla="*/ 58 h 686"/>
                <a:gd name="T36" fmla="*/ 257 w 526"/>
                <a:gd name="T37" fmla="*/ 70 h 686"/>
                <a:gd name="T38" fmla="*/ 323 w 526"/>
                <a:gd name="T39" fmla="*/ 129 h 686"/>
                <a:gd name="T40" fmla="*/ 392 w 526"/>
                <a:gd name="T41" fmla="*/ 209 h 686"/>
                <a:gd name="T42" fmla="*/ 450 w 526"/>
                <a:gd name="T43" fmla="*/ 258 h 686"/>
                <a:gd name="T44" fmla="*/ 402 w 526"/>
                <a:gd name="T45" fmla="*/ 338 h 686"/>
                <a:gd name="T46" fmla="*/ 312 w 526"/>
                <a:gd name="T47" fmla="*/ 358 h 686"/>
                <a:gd name="T48" fmla="*/ 153 w 526"/>
                <a:gd name="T49" fmla="*/ 254 h 686"/>
                <a:gd name="T50" fmla="*/ 233 w 526"/>
                <a:gd name="T51" fmla="*/ 154 h 686"/>
                <a:gd name="T52" fmla="*/ 407 w 526"/>
                <a:gd name="T53" fmla="*/ 410 h 686"/>
                <a:gd name="T54" fmla="*/ 275 w 526"/>
                <a:gd name="T55" fmla="*/ 454 h 686"/>
                <a:gd name="T56" fmla="*/ 332 w 526"/>
                <a:gd name="T57" fmla="*/ 348 h 686"/>
                <a:gd name="T58" fmla="*/ 414 w 526"/>
                <a:gd name="T59" fmla="*/ 369 h 686"/>
                <a:gd name="T60" fmla="*/ 178 w 526"/>
                <a:gd name="T61" fmla="*/ 69 h 686"/>
                <a:gd name="T62" fmla="*/ 133 w 526"/>
                <a:gd name="T63" fmla="*/ 185 h 686"/>
                <a:gd name="T64" fmla="*/ 95 w 526"/>
                <a:gd name="T65" fmla="*/ 111 h 686"/>
                <a:gd name="T66" fmla="*/ 118 w 526"/>
                <a:gd name="T67" fmla="*/ 447 h 686"/>
                <a:gd name="T68" fmla="*/ 114 w 526"/>
                <a:gd name="T69" fmla="*/ 437 h 686"/>
                <a:gd name="T70" fmla="*/ 20 w 526"/>
                <a:gd name="T71" fmla="*/ 254 h 686"/>
                <a:gd name="T72" fmla="*/ 31 w 526"/>
                <a:gd name="T73" fmla="*/ 204 h 686"/>
                <a:gd name="T74" fmla="*/ 130 w 526"/>
                <a:gd name="T75" fmla="*/ 239 h 686"/>
                <a:gd name="T76" fmla="*/ 63 w 526"/>
                <a:gd name="T77" fmla="*/ 358 h 686"/>
                <a:gd name="T78" fmla="*/ 67 w 526"/>
                <a:gd name="T79" fmla="*/ 210 h 686"/>
                <a:gd name="T80" fmla="*/ 65 w 526"/>
                <a:gd name="T81" fmla="*/ 210 h 686"/>
                <a:gd name="T82" fmla="*/ 61 w 526"/>
                <a:gd name="T83" fmla="*/ 368 h 686"/>
                <a:gd name="T84" fmla="*/ 202 w 526"/>
                <a:gd name="T85" fmla="*/ 298 h 686"/>
                <a:gd name="T86" fmla="*/ 267 w 526"/>
                <a:gd name="T87" fmla="*/ 458 h 686"/>
                <a:gd name="T88" fmla="*/ 90 w 526"/>
                <a:gd name="T89" fmla="*/ 480 h 686"/>
                <a:gd name="T90" fmla="*/ 357 w 526"/>
                <a:gd name="T91" fmla="*/ 465 h 686"/>
                <a:gd name="T92" fmla="*/ 461 w 526"/>
                <a:gd name="T93" fmla="*/ 313 h 686"/>
                <a:gd name="T94" fmla="*/ 329 w 526"/>
                <a:gd name="T95" fmla="*/ 58 h 686"/>
                <a:gd name="T96" fmla="*/ 404 w 526"/>
                <a:gd name="T97" fmla="*/ 107 h 686"/>
                <a:gd name="T98" fmla="*/ 473 w 526"/>
                <a:gd name="T99" fmla="*/ 358 h 686"/>
                <a:gd name="T100" fmla="*/ 257 w 526"/>
                <a:gd name="T101" fmla="*/ 503 h 686"/>
                <a:gd name="T102" fmla="*/ 261 w 526"/>
                <a:gd name="T103" fmla="*/ 637 h 686"/>
                <a:gd name="T104" fmla="*/ 257 w 526"/>
                <a:gd name="T105" fmla="*/ 603 h 686"/>
                <a:gd name="T106" fmla="*/ 257 w 526"/>
                <a:gd name="T107" fmla="*/ 603 h 686"/>
                <a:gd name="T108" fmla="*/ 225 w 526"/>
                <a:gd name="T109" fmla="*/ 558 h 686"/>
                <a:gd name="T110" fmla="*/ 261 w 526"/>
                <a:gd name="T111" fmla="*/ 535 h 686"/>
                <a:gd name="T112" fmla="*/ 163 w 526"/>
                <a:gd name="T113" fmla="*/ 511 h 686"/>
                <a:gd name="T114" fmla="*/ 441 w 526"/>
                <a:gd name="T115" fmla="*/ 431 h 686"/>
                <a:gd name="T116" fmla="*/ 457 w 526"/>
                <a:gd name="T117" fmla="*/ 166 h 686"/>
                <a:gd name="T118" fmla="*/ 357 w 526"/>
                <a:gd name="T119" fmla="*/ 31 h 686"/>
                <a:gd name="T120" fmla="*/ 481 w 526"/>
                <a:gd name="T121" fmla="*/ 15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6" h="686">
                  <a:moveTo>
                    <a:pt x="507" y="371"/>
                  </a:moveTo>
                  <a:cubicBezTo>
                    <a:pt x="508" y="367"/>
                    <a:pt x="510" y="362"/>
                    <a:pt x="512" y="358"/>
                  </a:cubicBezTo>
                  <a:cubicBezTo>
                    <a:pt x="512" y="357"/>
                    <a:pt x="512" y="355"/>
                    <a:pt x="513" y="354"/>
                  </a:cubicBezTo>
                  <a:cubicBezTo>
                    <a:pt x="523" y="323"/>
                    <a:pt x="526" y="290"/>
                    <a:pt x="523" y="258"/>
                  </a:cubicBezTo>
                  <a:cubicBezTo>
                    <a:pt x="523" y="257"/>
                    <a:pt x="523" y="255"/>
                    <a:pt x="523" y="254"/>
                  </a:cubicBezTo>
                  <a:cubicBezTo>
                    <a:pt x="519" y="220"/>
                    <a:pt x="508" y="188"/>
                    <a:pt x="491" y="158"/>
                  </a:cubicBezTo>
                  <a:cubicBezTo>
                    <a:pt x="490" y="157"/>
                    <a:pt x="489" y="155"/>
                    <a:pt x="488" y="154"/>
                  </a:cubicBezTo>
                  <a:cubicBezTo>
                    <a:pt x="482" y="144"/>
                    <a:pt x="475" y="134"/>
                    <a:pt x="468" y="124"/>
                  </a:cubicBezTo>
                  <a:cubicBezTo>
                    <a:pt x="466" y="121"/>
                    <a:pt x="463" y="119"/>
                    <a:pt x="461" y="116"/>
                  </a:cubicBezTo>
                  <a:cubicBezTo>
                    <a:pt x="460" y="115"/>
                    <a:pt x="458" y="113"/>
                    <a:pt x="457" y="111"/>
                  </a:cubicBezTo>
                  <a:cubicBezTo>
                    <a:pt x="440" y="92"/>
                    <a:pt x="421" y="75"/>
                    <a:pt x="401" y="58"/>
                  </a:cubicBezTo>
                  <a:cubicBezTo>
                    <a:pt x="400" y="57"/>
                    <a:pt x="398" y="55"/>
                    <a:pt x="397" y="54"/>
                  </a:cubicBezTo>
                  <a:cubicBezTo>
                    <a:pt x="387" y="46"/>
                    <a:pt x="377" y="38"/>
                    <a:pt x="367" y="30"/>
                  </a:cubicBezTo>
                  <a:cubicBezTo>
                    <a:pt x="365" y="28"/>
                    <a:pt x="363" y="27"/>
                    <a:pt x="361" y="26"/>
                  </a:cubicBezTo>
                  <a:cubicBezTo>
                    <a:pt x="360" y="26"/>
                    <a:pt x="358" y="25"/>
                    <a:pt x="357" y="25"/>
                  </a:cubicBezTo>
                  <a:cubicBezTo>
                    <a:pt x="355" y="24"/>
                    <a:pt x="352" y="24"/>
                    <a:pt x="350" y="25"/>
                  </a:cubicBezTo>
                  <a:cubicBezTo>
                    <a:pt x="353" y="22"/>
                    <a:pt x="355" y="19"/>
                    <a:pt x="357" y="17"/>
                  </a:cubicBezTo>
                  <a:cubicBezTo>
                    <a:pt x="358" y="15"/>
                    <a:pt x="360" y="13"/>
                    <a:pt x="361" y="11"/>
                  </a:cubicBezTo>
                  <a:cubicBezTo>
                    <a:pt x="362" y="9"/>
                    <a:pt x="364" y="8"/>
                    <a:pt x="365" y="6"/>
                  </a:cubicBezTo>
                  <a:cubicBezTo>
                    <a:pt x="367" y="3"/>
                    <a:pt x="364" y="0"/>
                    <a:pt x="361" y="0"/>
                  </a:cubicBezTo>
                  <a:cubicBezTo>
                    <a:pt x="360" y="0"/>
                    <a:pt x="360" y="1"/>
                    <a:pt x="359" y="1"/>
                  </a:cubicBezTo>
                  <a:cubicBezTo>
                    <a:pt x="358" y="2"/>
                    <a:pt x="358" y="2"/>
                    <a:pt x="357" y="3"/>
                  </a:cubicBezTo>
                  <a:cubicBezTo>
                    <a:pt x="348" y="13"/>
                    <a:pt x="340" y="26"/>
                    <a:pt x="333" y="37"/>
                  </a:cubicBezTo>
                  <a:cubicBezTo>
                    <a:pt x="331" y="40"/>
                    <a:pt x="327" y="47"/>
                    <a:pt x="324" y="54"/>
                  </a:cubicBezTo>
                  <a:cubicBezTo>
                    <a:pt x="324" y="55"/>
                    <a:pt x="323" y="57"/>
                    <a:pt x="323" y="58"/>
                  </a:cubicBezTo>
                  <a:cubicBezTo>
                    <a:pt x="322" y="61"/>
                    <a:pt x="322" y="63"/>
                    <a:pt x="322" y="65"/>
                  </a:cubicBezTo>
                  <a:cubicBezTo>
                    <a:pt x="319" y="64"/>
                    <a:pt x="316" y="63"/>
                    <a:pt x="313" y="61"/>
                  </a:cubicBezTo>
                  <a:cubicBezTo>
                    <a:pt x="313" y="61"/>
                    <a:pt x="313" y="60"/>
                    <a:pt x="312" y="60"/>
                  </a:cubicBezTo>
                  <a:cubicBezTo>
                    <a:pt x="311" y="60"/>
                    <a:pt x="309" y="59"/>
                    <a:pt x="307" y="59"/>
                  </a:cubicBezTo>
                  <a:cubicBezTo>
                    <a:pt x="306" y="59"/>
                    <a:pt x="305" y="58"/>
                    <a:pt x="304" y="58"/>
                  </a:cubicBezTo>
                  <a:cubicBezTo>
                    <a:pt x="300" y="57"/>
                    <a:pt x="296" y="55"/>
                    <a:pt x="292" y="54"/>
                  </a:cubicBezTo>
                  <a:cubicBezTo>
                    <a:pt x="282" y="51"/>
                    <a:pt x="272" y="48"/>
                    <a:pt x="261" y="46"/>
                  </a:cubicBezTo>
                  <a:cubicBezTo>
                    <a:pt x="260" y="46"/>
                    <a:pt x="258" y="46"/>
                    <a:pt x="257" y="46"/>
                  </a:cubicBezTo>
                  <a:cubicBezTo>
                    <a:pt x="256" y="45"/>
                    <a:pt x="254" y="45"/>
                    <a:pt x="253" y="45"/>
                  </a:cubicBezTo>
                  <a:cubicBezTo>
                    <a:pt x="250" y="44"/>
                    <a:pt x="248" y="46"/>
                    <a:pt x="248" y="48"/>
                  </a:cubicBezTo>
                  <a:cubicBezTo>
                    <a:pt x="224" y="45"/>
                    <a:pt x="201" y="47"/>
                    <a:pt x="179" y="54"/>
                  </a:cubicBezTo>
                  <a:cubicBezTo>
                    <a:pt x="175" y="55"/>
                    <a:pt x="171" y="57"/>
                    <a:pt x="167" y="58"/>
                  </a:cubicBezTo>
                  <a:cubicBezTo>
                    <a:pt x="165" y="59"/>
                    <a:pt x="163" y="60"/>
                    <a:pt x="161" y="60"/>
                  </a:cubicBezTo>
                  <a:cubicBezTo>
                    <a:pt x="160" y="61"/>
                    <a:pt x="158" y="62"/>
                    <a:pt x="157" y="62"/>
                  </a:cubicBezTo>
                  <a:cubicBezTo>
                    <a:pt x="120" y="78"/>
                    <a:pt x="87" y="106"/>
                    <a:pt x="61" y="139"/>
                  </a:cubicBezTo>
                  <a:cubicBezTo>
                    <a:pt x="60" y="141"/>
                    <a:pt x="58" y="142"/>
                    <a:pt x="57" y="144"/>
                  </a:cubicBezTo>
                  <a:cubicBezTo>
                    <a:pt x="55" y="147"/>
                    <a:pt x="52" y="151"/>
                    <a:pt x="50" y="154"/>
                  </a:cubicBezTo>
                  <a:cubicBezTo>
                    <a:pt x="49" y="155"/>
                    <a:pt x="48" y="157"/>
                    <a:pt x="47" y="158"/>
                  </a:cubicBezTo>
                  <a:cubicBezTo>
                    <a:pt x="36" y="175"/>
                    <a:pt x="27" y="193"/>
                    <a:pt x="21" y="212"/>
                  </a:cubicBezTo>
                  <a:cubicBezTo>
                    <a:pt x="18" y="208"/>
                    <a:pt x="15" y="204"/>
                    <a:pt x="12" y="200"/>
                  </a:cubicBezTo>
                  <a:cubicBezTo>
                    <a:pt x="11" y="197"/>
                    <a:pt x="7" y="200"/>
                    <a:pt x="8" y="203"/>
                  </a:cubicBezTo>
                  <a:cubicBezTo>
                    <a:pt x="11" y="208"/>
                    <a:pt x="15" y="213"/>
                    <a:pt x="19" y="218"/>
                  </a:cubicBezTo>
                  <a:cubicBezTo>
                    <a:pt x="18" y="222"/>
                    <a:pt x="16" y="226"/>
                    <a:pt x="15" y="230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1" y="225"/>
                    <a:pt x="7" y="218"/>
                    <a:pt x="2" y="212"/>
                  </a:cubicBezTo>
                  <a:cubicBezTo>
                    <a:pt x="1" y="211"/>
                    <a:pt x="0" y="212"/>
                    <a:pt x="0" y="213"/>
                  </a:cubicBezTo>
                  <a:cubicBezTo>
                    <a:pt x="3" y="221"/>
                    <a:pt x="7" y="229"/>
                    <a:pt x="13" y="236"/>
                  </a:cubicBezTo>
                  <a:cubicBezTo>
                    <a:pt x="13" y="236"/>
                    <a:pt x="13" y="237"/>
                    <a:pt x="14" y="237"/>
                  </a:cubicBezTo>
                  <a:cubicBezTo>
                    <a:pt x="13" y="243"/>
                    <a:pt x="12" y="248"/>
                    <a:pt x="11" y="254"/>
                  </a:cubicBezTo>
                  <a:cubicBezTo>
                    <a:pt x="11" y="255"/>
                    <a:pt x="11" y="257"/>
                    <a:pt x="11" y="258"/>
                  </a:cubicBezTo>
                  <a:cubicBezTo>
                    <a:pt x="8" y="290"/>
                    <a:pt x="13" y="323"/>
                    <a:pt x="25" y="354"/>
                  </a:cubicBezTo>
                  <a:cubicBezTo>
                    <a:pt x="26" y="355"/>
                    <a:pt x="26" y="357"/>
                    <a:pt x="27" y="358"/>
                  </a:cubicBezTo>
                  <a:cubicBezTo>
                    <a:pt x="35" y="377"/>
                    <a:pt x="45" y="395"/>
                    <a:pt x="57" y="411"/>
                  </a:cubicBezTo>
                  <a:cubicBezTo>
                    <a:pt x="58" y="412"/>
                    <a:pt x="60" y="414"/>
                    <a:pt x="61" y="416"/>
                  </a:cubicBezTo>
                  <a:cubicBezTo>
                    <a:pt x="73" y="430"/>
                    <a:pt x="86" y="443"/>
                    <a:pt x="101" y="454"/>
                  </a:cubicBezTo>
                  <a:cubicBezTo>
                    <a:pt x="101" y="454"/>
                    <a:pt x="101" y="454"/>
                    <a:pt x="102" y="455"/>
                  </a:cubicBezTo>
                  <a:cubicBezTo>
                    <a:pt x="101" y="456"/>
                    <a:pt x="100" y="457"/>
                    <a:pt x="99" y="458"/>
                  </a:cubicBezTo>
                  <a:cubicBezTo>
                    <a:pt x="97" y="461"/>
                    <a:pt x="96" y="464"/>
                    <a:pt x="93" y="467"/>
                  </a:cubicBezTo>
                  <a:cubicBezTo>
                    <a:pt x="91" y="471"/>
                    <a:pt x="88" y="474"/>
                    <a:pt x="87" y="478"/>
                  </a:cubicBezTo>
                  <a:cubicBezTo>
                    <a:pt x="86" y="478"/>
                    <a:pt x="86" y="479"/>
                    <a:pt x="85" y="479"/>
                  </a:cubicBezTo>
                  <a:cubicBezTo>
                    <a:pt x="85" y="480"/>
                    <a:pt x="84" y="480"/>
                    <a:pt x="84" y="481"/>
                  </a:cubicBezTo>
                  <a:cubicBezTo>
                    <a:pt x="83" y="481"/>
                    <a:pt x="83" y="482"/>
                    <a:pt x="83" y="482"/>
                  </a:cubicBezTo>
                  <a:cubicBezTo>
                    <a:pt x="78" y="490"/>
                    <a:pt x="77" y="505"/>
                    <a:pt x="76" y="513"/>
                  </a:cubicBezTo>
                  <a:cubicBezTo>
                    <a:pt x="75" y="514"/>
                    <a:pt x="76" y="516"/>
                    <a:pt x="77" y="516"/>
                  </a:cubicBezTo>
                  <a:cubicBezTo>
                    <a:pt x="102" y="529"/>
                    <a:pt x="129" y="537"/>
                    <a:pt x="157" y="542"/>
                  </a:cubicBezTo>
                  <a:cubicBezTo>
                    <a:pt x="158" y="543"/>
                    <a:pt x="160" y="543"/>
                    <a:pt x="161" y="543"/>
                  </a:cubicBezTo>
                  <a:cubicBezTo>
                    <a:pt x="179" y="546"/>
                    <a:pt x="197" y="548"/>
                    <a:pt x="214" y="548"/>
                  </a:cubicBezTo>
                  <a:cubicBezTo>
                    <a:pt x="214" y="550"/>
                    <a:pt x="214" y="552"/>
                    <a:pt x="214" y="554"/>
                  </a:cubicBezTo>
                  <a:cubicBezTo>
                    <a:pt x="215" y="555"/>
                    <a:pt x="215" y="557"/>
                    <a:pt x="216" y="558"/>
                  </a:cubicBezTo>
                  <a:cubicBezTo>
                    <a:pt x="216" y="559"/>
                    <a:pt x="216" y="559"/>
                    <a:pt x="217" y="560"/>
                  </a:cubicBezTo>
                  <a:cubicBezTo>
                    <a:pt x="213" y="571"/>
                    <a:pt x="213" y="585"/>
                    <a:pt x="210" y="597"/>
                  </a:cubicBezTo>
                  <a:cubicBezTo>
                    <a:pt x="206" y="611"/>
                    <a:pt x="198" y="623"/>
                    <a:pt x="194" y="637"/>
                  </a:cubicBezTo>
                  <a:cubicBezTo>
                    <a:pt x="194" y="637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46"/>
                    <a:pt x="214" y="646"/>
                    <a:pt x="217" y="647"/>
                  </a:cubicBezTo>
                  <a:cubicBezTo>
                    <a:pt x="230" y="647"/>
                    <a:pt x="244" y="647"/>
                    <a:pt x="257" y="645"/>
                  </a:cubicBezTo>
                  <a:cubicBezTo>
                    <a:pt x="258" y="645"/>
                    <a:pt x="260" y="645"/>
                    <a:pt x="261" y="645"/>
                  </a:cubicBezTo>
                  <a:cubicBezTo>
                    <a:pt x="266" y="644"/>
                    <a:pt x="271" y="643"/>
                    <a:pt x="276" y="642"/>
                  </a:cubicBezTo>
                  <a:cubicBezTo>
                    <a:pt x="278" y="642"/>
                    <a:pt x="278" y="640"/>
                    <a:pt x="278" y="638"/>
                  </a:cubicBezTo>
                  <a:cubicBezTo>
                    <a:pt x="280" y="637"/>
                    <a:pt x="281" y="635"/>
                    <a:pt x="280" y="633"/>
                  </a:cubicBezTo>
                  <a:cubicBezTo>
                    <a:pt x="277" y="628"/>
                    <a:pt x="275" y="624"/>
                    <a:pt x="273" y="619"/>
                  </a:cubicBezTo>
                  <a:cubicBezTo>
                    <a:pt x="289" y="624"/>
                    <a:pt x="300" y="642"/>
                    <a:pt x="288" y="654"/>
                  </a:cubicBezTo>
                  <a:cubicBezTo>
                    <a:pt x="286" y="655"/>
                    <a:pt x="284" y="657"/>
                    <a:pt x="282" y="658"/>
                  </a:cubicBezTo>
                  <a:cubicBezTo>
                    <a:pt x="281" y="659"/>
                    <a:pt x="279" y="659"/>
                    <a:pt x="277" y="660"/>
                  </a:cubicBezTo>
                  <a:cubicBezTo>
                    <a:pt x="272" y="662"/>
                    <a:pt x="267" y="662"/>
                    <a:pt x="261" y="662"/>
                  </a:cubicBezTo>
                  <a:cubicBezTo>
                    <a:pt x="260" y="662"/>
                    <a:pt x="258" y="662"/>
                    <a:pt x="257" y="662"/>
                  </a:cubicBezTo>
                  <a:cubicBezTo>
                    <a:pt x="254" y="662"/>
                    <a:pt x="252" y="662"/>
                    <a:pt x="249" y="662"/>
                  </a:cubicBezTo>
                  <a:cubicBezTo>
                    <a:pt x="237" y="662"/>
                    <a:pt x="226" y="660"/>
                    <a:pt x="214" y="659"/>
                  </a:cubicBezTo>
                  <a:cubicBezTo>
                    <a:pt x="210" y="659"/>
                    <a:pt x="206" y="659"/>
                    <a:pt x="203" y="658"/>
                  </a:cubicBezTo>
                  <a:cubicBezTo>
                    <a:pt x="197" y="657"/>
                    <a:pt x="191" y="656"/>
                    <a:pt x="186" y="654"/>
                  </a:cubicBezTo>
                  <a:cubicBezTo>
                    <a:pt x="183" y="653"/>
                    <a:pt x="181" y="652"/>
                    <a:pt x="178" y="650"/>
                  </a:cubicBezTo>
                  <a:cubicBezTo>
                    <a:pt x="155" y="638"/>
                    <a:pt x="196" y="622"/>
                    <a:pt x="200" y="618"/>
                  </a:cubicBezTo>
                  <a:cubicBezTo>
                    <a:pt x="199" y="618"/>
                    <a:pt x="200" y="619"/>
                    <a:pt x="201" y="619"/>
                  </a:cubicBezTo>
                  <a:cubicBezTo>
                    <a:pt x="201" y="619"/>
                    <a:pt x="201" y="619"/>
                    <a:pt x="201" y="618"/>
                  </a:cubicBezTo>
                  <a:cubicBezTo>
                    <a:pt x="202" y="618"/>
                    <a:pt x="202" y="617"/>
                    <a:pt x="201" y="617"/>
                  </a:cubicBezTo>
                  <a:cubicBezTo>
                    <a:pt x="184" y="617"/>
                    <a:pt x="167" y="624"/>
                    <a:pt x="165" y="642"/>
                  </a:cubicBezTo>
                  <a:cubicBezTo>
                    <a:pt x="165" y="643"/>
                    <a:pt x="165" y="645"/>
                    <a:pt x="165" y="646"/>
                  </a:cubicBezTo>
                  <a:cubicBezTo>
                    <a:pt x="165" y="649"/>
                    <a:pt x="165" y="651"/>
                    <a:pt x="165" y="654"/>
                  </a:cubicBezTo>
                  <a:cubicBezTo>
                    <a:pt x="166" y="655"/>
                    <a:pt x="166" y="657"/>
                    <a:pt x="166" y="658"/>
                  </a:cubicBezTo>
                  <a:cubicBezTo>
                    <a:pt x="172" y="684"/>
                    <a:pt x="207" y="684"/>
                    <a:pt x="234" y="686"/>
                  </a:cubicBezTo>
                  <a:cubicBezTo>
                    <a:pt x="241" y="686"/>
                    <a:pt x="249" y="686"/>
                    <a:pt x="257" y="685"/>
                  </a:cubicBezTo>
                  <a:cubicBezTo>
                    <a:pt x="258" y="685"/>
                    <a:pt x="260" y="685"/>
                    <a:pt x="261" y="685"/>
                  </a:cubicBezTo>
                  <a:cubicBezTo>
                    <a:pt x="279" y="682"/>
                    <a:pt x="296" y="675"/>
                    <a:pt x="298" y="658"/>
                  </a:cubicBezTo>
                  <a:cubicBezTo>
                    <a:pt x="299" y="657"/>
                    <a:pt x="299" y="655"/>
                    <a:pt x="299" y="654"/>
                  </a:cubicBezTo>
                  <a:cubicBezTo>
                    <a:pt x="299" y="653"/>
                    <a:pt x="299" y="653"/>
                    <a:pt x="299" y="652"/>
                  </a:cubicBezTo>
                  <a:cubicBezTo>
                    <a:pt x="308" y="636"/>
                    <a:pt x="295" y="616"/>
                    <a:pt x="274" y="612"/>
                  </a:cubicBezTo>
                  <a:cubicBezTo>
                    <a:pt x="272" y="612"/>
                    <a:pt x="271" y="613"/>
                    <a:pt x="270" y="614"/>
                  </a:cubicBezTo>
                  <a:cubicBezTo>
                    <a:pt x="267" y="608"/>
                    <a:pt x="264" y="601"/>
                    <a:pt x="261" y="594"/>
                  </a:cubicBezTo>
                  <a:cubicBezTo>
                    <a:pt x="260" y="591"/>
                    <a:pt x="258" y="587"/>
                    <a:pt x="257" y="583"/>
                  </a:cubicBezTo>
                  <a:cubicBezTo>
                    <a:pt x="255" y="576"/>
                    <a:pt x="253" y="568"/>
                    <a:pt x="252" y="560"/>
                  </a:cubicBezTo>
                  <a:cubicBezTo>
                    <a:pt x="253" y="560"/>
                    <a:pt x="253" y="559"/>
                    <a:pt x="253" y="558"/>
                  </a:cubicBezTo>
                  <a:cubicBezTo>
                    <a:pt x="254" y="557"/>
                    <a:pt x="254" y="555"/>
                    <a:pt x="254" y="554"/>
                  </a:cubicBezTo>
                  <a:cubicBezTo>
                    <a:pt x="254" y="552"/>
                    <a:pt x="254" y="549"/>
                    <a:pt x="253" y="546"/>
                  </a:cubicBezTo>
                  <a:cubicBezTo>
                    <a:pt x="254" y="546"/>
                    <a:pt x="256" y="546"/>
                    <a:pt x="257" y="545"/>
                  </a:cubicBezTo>
                  <a:cubicBezTo>
                    <a:pt x="258" y="545"/>
                    <a:pt x="260" y="545"/>
                    <a:pt x="261" y="545"/>
                  </a:cubicBezTo>
                  <a:cubicBezTo>
                    <a:pt x="294" y="541"/>
                    <a:pt x="327" y="532"/>
                    <a:pt x="357" y="518"/>
                  </a:cubicBezTo>
                  <a:cubicBezTo>
                    <a:pt x="358" y="518"/>
                    <a:pt x="360" y="517"/>
                    <a:pt x="361" y="516"/>
                  </a:cubicBezTo>
                  <a:cubicBezTo>
                    <a:pt x="393" y="502"/>
                    <a:pt x="422" y="482"/>
                    <a:pt x="447" y="458"/>
                  </a:cubicBezTo>
                  <a:cubicBezTo>
                    <a:pt x="448" y="457"/>
                    <a:pt x="449" y="455"/>
                    <a:pt x="451" y="454"/>
                  </a:cubicBezTo>
                  <a:cubicBezTo>
                    <a:pt x="453" y="452"/>
                    <a:pt x="455" y="450"/>
                    <a:pt x="457" y="447"/>
                  </a:cubicBezTo>
                  <a:cubicBezTo>
                    <a:pt x="458" y="446"/>
                    <a:pt x="460" y="444"/>
                    <a:pt x="461" y="443"/>
                  </a:cubicBezTo>
                  <a:cubicBezTo>
                    <a:pt x="480" y="422"/>
                    <a:pt x="495" y="398"/>
                    <a:pt x="507" y="371"/>
                  </a:cubicBezTo>
                  <a:close/>
                  <a:moveTo>
                    <a:pt x="261" y="678"/>
                  </a:moveTo>
                  <a:cubicBezTo>
                    <a:pt x="260" y="678"/>
                    <a:pt x="258" y="679"/>
                    <a:pt x="257" y="679"/>
                  </a:cubicBezTo>
                  <a:cubicBezTo>
                    <a:pt x="248" y="680"/>
                    <a:pt x="240" y="680"/>
                    <a:pt x="234" y="680"/>
                  </a:cubicBezTo>
                  <a:cubicBezTo>
                    <a:pt x="224" y="679"/>
                    <a:pt x="214" y="678"/>
                    <a:pt x="204" y="678"/>
                  </a:cubicBezTo>
                  <a:cubicBezTo>
                    <a:pt x="187" y="676"/>
                    <a:pt x="177" y="670"/>
                    <a:pt x="172" y="658"/>
                  </a:cubicBezTo>
                  <a:cubicBezTo>
                    <a:pt x="171" y="657"/>
                    <a:pt x="171" y="655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2" y="656"/>
                    <a:pt x="174" y="657"/>
                    <a:pt x="177" y="658"/>
                  </a:cubicBezTo>
                  <a:cubicBezTo>
                    <a:pt x="187" y="663"/>
                    <a:pt x="203" y="665"/>
                    <a:pt x="210" y="666"/>
                  </a:cubicBezTo>
                  <a:cubicBezTo>
                    <a:pt x="223" y="668"/>
                    <a:pt x="240" y="671"/>
                    <a:pt x="257" y="671"/>
                  </a:cubicBezTo>
                  <a:cubicBezTo>
                    <a:pt x="258" y="671"/>
                    <a:pt x="260" y="671"/>
                    <a:pt x="261" y="671"/>
                  </a:cubicBezTo>
                  <a:cubicBezTo>
                    <a:pt x="272" y="671"/>
                    <a:pt x="283" y="668"/>
                    <a:pt x="290" y="662"/>
                  </a:cubicBezTo>
                  <a:cubicBezTo>
                    <a:pt x="286" y="672"/>
                    <a:pt x="274" y="676"/>
                    <a:pt x="261" y="678"/>
                  </a:cubicBezTo>
                  <a:close/>
                  <a:moveTo>
                    <a:pt x="300" y="65"/>
                  </a:moveTo>
                  <a:cubicBezTo>
                    <a:pt x="320" y="72"/>
                    <a:pt x="339" y="81"/>
                    <a:pt x="357" y="92"/>
                  </a:cubicBezTo>
                  <a:cubicBezTo>
                    <a:pt x="357" y="93"/>
                    <a:pt x="358" y="93"/>
                    <a:pt x="358" y="93"/>
                  </a:cubicBezTo>
                  <a:cubicBezTo>
                    <a:pt x="358" y="94"/>
                    <a:pt x="358" y="94"/>
                    <a:pt x="358" y="95"/>
                  </a:cubicBezTo>
                  <a:cubicBezTo>
                    <a:pt x="358" y="98"/>
                    <a:pt x="357" y="102"/>
                    <a:pt x="357" y="105"/>
                  </a:cubicBezTo>
                  <a:cubicBezTo>
                    <a:pt x="357" y="108"/>
                    <a:pt x="356" y="111"/>
                    <a:pt x="355" y="115"/>
                  </a:cubicBezTo>
                  <a:cubicBezTo>
                    <a:pt x="353" y="123"/>
                    <a:pt x="334" y="147"/>
                    <a:pt x="326" y="125"/>
                  </a:cubicBezTo>
                  <a:cubicBezTo>
                    <a:pt x="324" y="118"/>
                    <a:pt x="325" y="115"/>
                    <a:pt x="317" y="114"/>
                  </a:cubicBezTo>
                  <a:cubicBezTo>
                    <a:pt x="306" y="113"/>
                    <a:pt x="306" y="116"/>
                    <a:pt x="297" y="110"/>
                  </a:cubicBezTo>
                  <a:cubicBezTo>
                    <a:pt x="292" y="106"/>
                    <a:pt x="278" y="103"/>
                    <a:pt x="277" y="96"/>
                  </a:cubicBezTo>
                  <a:cubicBezTo>
                    <a:pt x="276" y="95"/>
                    <a:pt x="275" y="94"/>
                    <a:pt x="275" y="94"/>
                  </a:cubicBezTo>
                  <a:cubicBezTo>
                    <a:pt x="271" y="94"/>
                    <a:pt x="267" y="94"/>
                    <a:pt x="264" y="93"/>
                  </a:cubicBezTo>
                  <a:cubicBezTo>
                    <a:pt x="263" y="93"/>
                    <a:pt x="262" y="93"/>
                    <a:pt x="261" y="93"/>
                  </a:cubicBezTo>
                  <a:cubicBezTo>
                    <a:pt x="259" y="92"/>
                    <a:pt x="258" y="91"/>
                    <a:pt x="257" y="90"/>
                  </a:cubicBezTo>
                  <a:cubicBezTo>
                    <a:pt x="256" y="88"/>
                    <a:pt x="256" y="85"/>
                    <a:pt x="257" y="82"/>
                  </a:cubicBezTo>
                  <a:cubicBezTo>
                    <a:pt x="257" y="80"/>
                    <a:pt x="258" y="79"/>
                    <a:pt x="259" y="77"/>
                  </a:cubicBezTo>
                  <a:cubicBezTo>
                    <a:pt x="260" y="76"/>
                    <a:pt x="260" y="76"/>
                    <a:pt x="261" y="76"/>
                  </a:cubicBezTo>
                  <a:cubicBezTo>
                    <a:pt x="266" y="72"/>
                    <a:pt x="273" y="70"/>
                    <a:pt x="279" y="69"/>
                  </a:cubicBezTo>
                  <a:cubicBezTo>
                    <a:pt x="286" y="66"/>
                    <a:pt x="293" y="66"/>
                    <a:pt x="300" y="65"/>
                  </a:cubicBezTo>
                  <a:close/>
                  <a:moveTo>
                    <a:pt x="179" y="58"/>
                  </a:moveTo>
                  <a:cubicBezTo>
                    <a:pt x="180" y="57"/>
                    <a:pt x="182" y="57"/>
                    <a:pt x="183" y="57"/>
                  </a:cubicBezTo>
                  <a:cubicBezTo>
                    <a:pt x="186" y="56"/>
                    <a:pt x="189" y="55"/>
                    <a:pt x="192" y="54"/>
                  </a:cubicBezTo>
                  <a:cubicBezTo>
                    <a:pt x="209" y="49"/>
                    <a:pt x="229" y="49"/>
                    <a:pt x="247" y="50"/>
                  </a:cubicBezTo>
                  <a:cubicBezTo>
                    <a:pt x="247" y="52"/>
                    <a:pt x="248" y="53"/>
                    <a:pt x="250" y="53"/>
                  </a:cubicBezTo>
                  <a:cubicBezTo>
                    <a:pt x="251" y="54"/>
                    <a:pt x="253" y="54"/>
                    <a:pt x="254" y="54"/>
                  </a:cubicBezTo>
                  <a:cubicBezTo>
                    <a:pt x="261" y="55"/>
                    <a:pt x="267" y="56"/>
                    <a:pt x="274" y="58"/>
                  </a:cubicBezTo>
                  <a:cubicBezTo>
                    <a:pt x="277" y="59"/>
                    <a:pt x="281" y="60"/>
                    <a:pt x="284" y="60"/>
                  </a:cubicBezTo>
                  <a:cubicBezTo>
                    <a:pt x="276" y="62"/>
                    <a:pt x="268" y="64"/>
                    <a:pt x="261" y="67"/>
                  </a:cubicBezTo>
                  <a:cubicBezTo>
                    <a:pt x="260" y="68"/>
                    <a:pt x="258" y="69"/>
                    <a:pt x="257" y="70"/>
                  </a:cubicBezTo>
                  <a:cubicBezTo>
                    <a:pt x="250" y="74"/>
                    <a:pt x="246" y="79"/>
                    <a:pt x="246" y="85"/>
                  </a:cubicBezTo>
                  <a:cubicBezTo>
                    <a:pt x="247" y="91"/>
                    <a:pt x="251" y="94"/>
                    <a:pt x="257" y="96"/>
                  </a:cubicBezTo>
                  <a:cubicBezTo>
                    <a:pt x="258" y="96"/>
                    <a:pt x="260" y="97"/>
                    <a:pt x="261" y="97"/>
                  </a:cubicBezTo>
                  <a:cubicBezTo>
                    <a:pt x="261" y="97"/>
                    <a:pt x="262" y="97"/>
                    <a:pt x="262" y="97"/>
                  </a:cubicBezTo>
                  <a:cubicBezTo>
                    <a:pt x="268" y="99"/>
                    <a:pt x="272" y="99"/>
                    <a:pt x="275" y="104"/>
                  </a:cubicBezTo>
                  <a:cubicBezTo>
                    <a:pt x="277" y="107"/>
                    <a:pt x="286" y="108"/>
                    <a:pt x="286" y="108"/>
                  </a:cubicBezTo>
                  <a:cubicBezTo>
                    <a:pt x="294" y="112"/>
                    <a:pt x="299" y="118"/>
                    <a:pt x="307" y="119"/>
                  </a:cubicBezTo>
                  <a:cubicBezTo>
                    <a:pt x="311" y="119"/>
                    <a:pt x="314" y="119"/>
                    <a:pt x="317" y="118"/>
                  </a:cubicBezTo>
                  <a:cubicBezTo>
                    <a:pt x="321" y="118"/>
                    <a:pt x="322" y="126"/>
                    <a:pt x="323" y="129"/>
                  </a:cubicBezTo>
                  <a:cubicBezTo>
                    <a:pt x="323" y="133"/>
                    <a:pt x="329" y="134"/>
                    <a:pt x="331" y="135"/>
                  </a:cubicBezTo>
                  <a:cubicBezTo>
                    <a:pt x="344" y="140"/>
                    <a:pt x="352" y="134"/>
                    <a:pt x="357" y="124"/>
                  </a:cubicBezTo>
                  <a:cubicBezTo>
                    <a:pt x="359" y="121"/>
                    <a:pt x="360" y="117"/>
                    <a:pt x="361" y="113"/>
                  </a:cubicBezTo>
                  <a:cubicBezTo>
                    <a:pt x="362" y="107"/>
                    <a:pt x="363" y="101"/>
                    <a:pt x="363" y="97"/>
                  </a:cubicBezTo>
                  <a:cubicBezTo>
                    <a:pt x="375" y="105"/>
                    <a:pt x="386" y="114"/>
                    <a:pt x="396" y="125"/>
                  </a:cubicBezTo>
                  <a:cubicBezTo>
                    <a:pt x="404" y="134"/>
                    <a:pt x="412" y="144"/>
                    <a:pt x="418" y="154"/>
                  </a:cubicBezTo>
                  <a:cubicBezTo>
                    <a:pt x="419" y="155"/>
                    <a:pt x="419" y="157"/>
                    <a:pt x="420" y="158"/>
                  </a:cubicBezTo>
                  <a:cubicBezTo>
                    <a:pt x="428" y="172"/>
                    <a:pt x="434" y="187"/>
                    <a:pt x="439" y="203"/>
                  </a:cubicBezTo>
                  <a:cubicBezTo>
                    <a:pt x="424" y="201"/>
                    <a:pt x="405" y="203"/>
                    <a:pt x="392" y="209"/>
                  </a:cubicBezTo>
                  <a:cubicBezTo>
                    <a:pt x="385" y="212"/>
                    <a:pt x="382" y="217"/>
                    <a:pt x="380" y="224"/>
                  </a:cubicBezTo>
                  <a:cubicBezTo>
                    <a:pt x="379" y="229"/>
                    <a:pt x="379" y="234"/>
                    <a:pt x="379" y="239"/>
                  </a:cubicBezTo>
                  <a:cubicBezTo>
                    <a:pt x="379" y="244"/>
                    <a:pt x="381" y="247"/>
                    <a:pt x="382" y="252"/>
                  </a:cubicBezTo>
                  <a:cubicBezTo>
                    <a:pt x="382" y="252"/>
                    <a:pt x="383" y="252"/>
                    <a:pt x="383" y="251"/>
                  </a:cubicBezTo>
                  <a:cubicBezTo>
                    <a:pt x="384" y="245"/>
                    <a:pt x="385" y="240"/>
                    <a:pt x="385" y="233"/>
                  </a:cubicBezTo>
                  <a:cubicBezTo>
                    <a:pt x="386" y="222"/>
                    <a:pt x="388" y="216"/>
                    <a:pt x="399" y="212"/>
                  </a:cubicBezTo>
                  <a:cubicBezTo>
                    <a:pt x="413" y="208"/>
                    <a:pt x="427" y="210"/>
                    <a:pt x="441" y="209"/>
                  </a:cubicBezTo>
                  <a:cubicBezTo>
                    <a:pt x="445" y="224"/>
                    <a:pt x="448" y="239"/>
                    <a:pt x="449" y="254"/>
                  </a:cubicBezTo>
                  <a:cubicBezTo>
                    <a:pt x="449" y="255"/>
                    <a:pt x="450" y="257"/>
                    <a:pt x="450" y="258"/>
                  </a:cubicBezTo>
                  <a:cubicBezTo>
                    <a:pt x="450" y="265"/>
                    <a:pt x="451" y="272"/>
                    <a:pt x="451" y="280"/>
                  </a:cubicBezTo>
                  <a:cubicBezTo>
                    <a:pt x="452" y="307"/>
                    <a:pt x="448" y="332"/>
                    <a:pt x="440" y="354"/>
                  </a:cubicBezTo>
                  <a:cubicBezTo>
                    <a:pt x="439" y="355"/>
                    <a:pt x="439" y="357"/>
                    <a:pt x="438" y="358"/>
                  </a:cubicBezTo>
                  <a:cubicBezTo>
                    <a:pt x="436" y="363"/>
                    <a:pt x="434" y="369"/>
                    <a:pt x="431" y="374"/>
                  </a:cubicBezTo>
                  <a:cubicBezTo>
                    <a:pt x="431" y="373"/>
                    <a:pt x="431" y="372"/>
                    <a:pt x="431" y="371"/>
                  </a:cubicBezTo>
                  <a:cubicBezTo>
                    <a:pt x="431" y="369"/>
                    <a:pt x="430" y="368"/>
                    <a:pt x="428" y="367"/>
                  </a:cubicBezTo>
                  <a:cubicBezTo>
                    <a:pt x="422" y="365"/>
                    <a:pt x="418" y="362"/>
                    <a:pt x="414" y="358"/>
                  </a:cubicBezTo>
                  <a:cubicBezTo>
                    <a:pt x="412" y="357"/>
                    <a:pt x="411" y="355"/>
                    <a:pt x="410" y="354"/>
                  </a:cubicBezTo>
                  <a:cubicBezTo>
                    <a:pt x="406" y="349"/>
                    <a:pt x="404" y="344"/>
                    <a:pt x="402" y="338"/>
                  </a:cubicBezTo>
                  <a:cubicBezTo>
                    <a:pt x="400" y="329"/>
                    <a:pt x="394" y="323"/>
                    <a:pt x="385" y="328"/>
                  </a:cubicBezTo>
                  <a:cubicBezTo>
                    <a:pt x="385" y="328"/>
                    <a:pt x="385" y="328"/>
                    <a:pt x="385" y="328"/>
                  </a:cubicBezTo>
                  <a:cubicBezTo>
                    <a:pt x="377" y="326"/>
                    <a:pt x="369" y="326"/>
                    <a:pt x="361" y="328"/>
                  </a:cubicBezTo>
                  <a:cubicBezTo>
                    <a:pt x="360" y="328"/>
                    <a:pt x="358" y="328"/>
                    <a:pt x="357" y="329"/>
                  </a:cubicBezTo>
                  <a:cubicBezTo>
                    <a:pt x="344" y="332"/>
                    <a:pt x="332" y="340"/>
                    <a:pt x="324" y="350"/>
                  </a:cubicBezTo>
                  <a:cubicBezTo>
                    <a:pt x="323" y="351"/>
                    <a:pt x="322" y="353"/>
                    <a:pt x="321" y="354"/>
                  </a:cubicBezTo>
                  <a:cubicBezTo>
                    <a:pt x="320" y="355"/>
                    <a:pt x="320" y="357"/>
                    <a:pt x="319" y="358"/>
                  </a:cubicBezTo>
                  <a:cubicBezTo>
                    <a:pt x="319" y="359"/>
                    <a:pt x="319" y="360"/>
                    <a:pt x="318" y="362"/>
                  </a:cubicBezTo>
                  <a:cubicBezTo>
                    <a:pt x="316" y="360"/>
                    <a:pt x="314" y="359"/>
                    <a:pt x="312" y="358"/>
                  </a:cubicBezTo>
                  <a:cubicBezTo>
                    <a:pt x="309" y="357"/>
                    <a:pt x="306" y="355"/>
                    <a:pt x="304" y="354"/>
                  </a:cubicBezTo>
                  <a:cubicBezTo>
                    <a:pt x="289" y="346"/>
                    <a:pt x="275" y="339"/>
                    <a:pt x="261" y="331"/>
                  </a:cubicBezTo>
                  <a:cubicBezTo>
                    <a:pt x="260" y="330"/>
                    <a:pt x="258" y="329"/>
                    <a:pt x="257" y="328"/>
                  </a:cubicBezTo>
                  <a:cubicBezTo>
                    <a:pt x="247" y="322"/>
                    <a:pt x="236" y="316"/>
                    <a:pt x="226" y="310"/>
                  </a:cubicBezTo>
                  <a:cubicBezTo>
                    <a:pt x="203" y="297"/>
                    <a:pt x="181" y="281"/>
                    <a:pt x="161" y="264"/>
                  </a:cubicBezTo>
                  <a:cubicBezTo>
                    <a:pt x="160" y="263"/>
                    <a:pt x="158" y="262"/>
                    <a:pt x="157" y="261"/>
                  </a:cubicBezTo>
                  <a:cubicBezTo>
                    <a:pt x="157" y="260"/>
                    <a:pt x="156" y="260"/>
                    <a:pt x="156" y="260"/>
                  </a:cubicBezTo>
                  <a:cubicBezTo>
                    <a:pt x="156" y="259"/>
                    <a:pt x="155" y="259"/>
                    <a:pt x="155" y="258"/>
                  </a:cubicBezTo>
                  <a:cubicBezTo>
                    <a:pt x="155" y="257"/>
                    <a:pt x="154" y="255"/>
                    <a:pt x="153" y="254"/>
                  </a:cubicBezTo>
                  <a:cubicBezTo>
                    <a:pt x="146" y="241"/>
                    <a:pt x="132" y="229"/>
                    <a:pt x="117" y="221"/>
                  </a:cubicBezTo>
                  <a:cubicBezTo>
                    <a:pt x="111" y="214"/>
                    <a:pt x="104" y="206"/>
                    <a:pt x="98" y="198"/>
                  </a:cubicBezTo>
                  <a:cubicBezTo>
                    <a:pt x="116" y="186"/>
                    <a:pt x="130" y="189"/>
                    <a:pt x="151" y="193"/>
                  </a:cubicBezTo>
                  <a:cubicBezTo>
                    <a:pt x="153" y="193"/>
                    <a:pt x="155" y="194"/>
                    <a:pt x="157" y="194"/>
                  </a:cubicBezTo>
                  <a:cubicBezTo>
                    <a:pt x="158" y="194"/>
                    <a:pt x="160" y="194"/>
                    <a:pt x="161" y="194"/>
                  </a:cubicBezTo>
                  <a:cubicBezTo>
                    <a:pt x="176" y="196"/>
                    <a:pt x="189" y="194"/>
                    <a:pt x="206" y="198"/>
                  </a:cubicBezTo>
                  <a:cubicBezTo>
                    <a:pt x="220" y="202"/>
                    <a:pt x="241" y="193"/>
                    <a:pt x="240" y="174"/>
                  </a:cubicBezTo>
                  <a:cubicBezTo>
                    <a:pt x="240" y="168"/>
                    <a:pt x="238" y="163"/>
                    <a:pt x="235" y="158"/>
                  </a:cubicBezTo>
                  <a:cubicBezTo>
                    <a:pt x="235" y="157"/>
                    <a:pt x="234" y="155"/>
                    <a:pt x="233" y="154"/>
                  </a:cubicBezTo>
                  <a:cubicBezTo>
                    <a:pt x="223" y="137"/>
                    <a:pt x="206" y="125"/>
                    <a:pt x="209" y="102"/>
                  </a:cubicBezTo>
                  <a:cubicBezTo>
                    <a:pt x="210" y="92"/>
                    <a:pt x="210" y="86"/>
                    <a:pt x="204" y="78"/>
                  </a:cubicBezTo>
                  <a:cubicBezTo>
                    <a:pt x="197" y="68"/>
                    <a:pt x="182" y="72"/>
                    <a:pt x="177" y="59"/>
                  </a:cubicBezTo>
                  <a:cubicBezTo>
                    <a:pt x="178" y="59"/>
                    <a:pt x="178" y="58"/>
                    <a:pt x="179" y="58"/>
                  </a:cubicBezTo>
                  <a:close/>
                  <a:moveTo>
                    <a:pt x="331" y="409"/>
                  </a:moveTo>
                  <a:cubicBezTo>
                    <a:pt x="328" y="397"/>
                    <a:pt x="323" y="386"/>
                    <a:pt x="323" y="375"/>
                  </a:cubicBezTo>
                  <a:cubicBezTo>
                    <a:pt x="334" y="381"/>
                    <a:pt x="345" y="386"/>
                    <a:pt x="357" y="391"/>
                  </a:cubicBezTo>
                  <a:cubicBezTo>
                    <a:pt x="358" y="392"/>
                    <a:pt x="360" y="392"/>
                    <a:pt x="361" y="393"/>
                  </a:cubicBezTo>
                  <a:cubicBezTo>
                    <a:pt x="376" y="400"/>
                    <a:pt x="391" y="405"/>
                    <a:pt x="407" y="410"/>
                  </a:cubicBezTo>
                  <a:cubicBezTo>
                    <a:pt x="394" y="425"/>
                    <a:pt x="379" y="438"/>
                    <a:pt x="361" y="449"/>
                  </a:cubicBezTo>
                  <a:cubicBezTo>
                    <a:pt x="360" y="450"/>
                    <a:pt x="358" y="451"/>
                    <a:pt x="357" y="451"/>
                  </a:cubicBezTo>
                  <a:cubicBezTo>
                    <a:pt x="355" y="452"/>
                    <a:pt x="354" y="453"/>
                    <a:pt x="352" y="454"/>
                  </a:cubicBezTo>
                  <a:cubicBezTo>
                    <a:pt x="350" y="455"/>
                    <a:pt x="347" y="457"/>
                    <a:pt x="345" y="458"/>
                  </a:cubicBezTo>
                  <a:cubicBezTo>
                    <a:pt x="330" y="465"/>
                    <a:pt x="314" y="472"/>
                    <a:pt x="296" y="476"/>
                  </a:cubicBezTo>
                  <a:cubicBezTo>
                    <a:pt x="290" y="478"/>
                    <a:pt x="283" y="479"/>
                    <a:pt x="276" y="480"/>
                  </a:cubicBezTo>
                  <a:cubicBezTo>
                    <a:pt x="276" y="480"/>
                    <a:pt x="276" y="479"/>
                    <a:pt x="275" y="479"/>
                  </a:cubicBezTo>
                  <a:cubicBezTo>
                    <a:pt x="270" y="473"/>
                    <a:pt x="270" y="465"/>
                    <a:pt x="273" y="458"/>
                  </a:cubicBezTo>
                  <a:cubicBezTo>
                    <a:pt x="274" y="457"/>
                    <a:pt x="274" y="455"/>
                    <a:pt x="275" y="454"/>
                  </a:cubicBezTo>
                  <a:cubicBezTo>
                    <a:pt x="286" y="434"/>
                    <a:pt x="316" y="415"/>
                    <a:pt x="330" y="411"/>
                  </a:cubicBezTo>
                  <a:cubicBezTo>
                    <a:pt x="331" y="410"/>
                    <a:pt x="332" y="410"/>
                    <a:pt x="331" y="409"/>
                  </a:cubicBezTo>
                  <a:close/>
                  <a:moveTo>
                    <a:pt x="361" y="381"/>
                  </a:moveTo>
                  <a:cubicBezTo>
                    <a:pt x="360" y="381"/>
                    <a:pt x="358" y="380"/>
                    <a:pt x="357" y="379"/>
                  </a:cubicBezTo>
                  <a:cubicBezTo>
                    <a:pt x="347" y="375"/>
                    <a:pt x="337" y="371"/>
                    <a:pt x="327" y="366"/>
                  </a:cubicBezTo>
                  <a:cubicBezTo>
                    <a:pt x="326" y="365"/>
                    <a:pt x="325" y="365"/>
                    <a:pt x="324" y="364"/>
                  </a:cubicBezTo>
                  <a:cubicBezTo>
                    <a:pt x="324" y="362"/>
                    <a:pt x="325" y="360"/>
                    <a:pt x="326" y="358"/>
                  </a:cubicBezTo>
                  <a:cubicBezTo>
                    <a:pt x="326" y="357"/>
                    <a:pt x="327" y="355"/>
                    <a:pt x="328" y="354"/>
                  </a:cubicBezTo>
                  <a:cubicBezTo>
                    <a:pt x="329" y="352"/>
                    <a:pt x="330" y="350"/>
                    <a:pt x="332" y="348"/>
                  </a:cubicBezTo>
                  <a:cubicBezTo>
                    <a:pt x="338" y="340"/>
                    <a:pt x="347" y="336"/>
                    <a:pt x="357" y="333"/>
                  </a:cubicBezTo>
                  <a:cubicBezTo>
                    <a:pt x="358" y="333"/>
                    <a:pt x="360" y="333"/>
                    <a:pt x="361" y="333"/>
                  </a:cubicBezTo>
                  <a:cubicBezTo>
                    <a:pt x="369" y="331"/>
                    <a:pt x="378" y="331"/>
                    <a:pt x="386" y="331"/>
                  </a:cubicBezTo>
                  <a:cubicBezTo>
                    <a:pt x="386" y="331"/>
                    <a:pt x="386" y="331"/>
                    <a:pt x="386" y="331"/>
                  </a:cubicBezTo>
                  <a:cubicBezTo>
                    <a:pt x="392" y="333"/>
                    <a:pt x="394" y="334"/>
                    <a:pt x="396" y="341"/>
                  </a:cubicBezTo>
                  <a:cubicBezTo>
                    <a:pt x="397" y="346"/>
                    <a:pt x="399" y="350"/>
                    <a:pt x="401" y="354"/>
                  </a:cubicBezTo>
                  <a:cubicBezTo>
                    <a:pt x="402" y="355"/>
                    <a:pt x="402" y="356"/>
                    <a:pt x="403" y="357"/>
                  </a:cubicBezTo>
                  <a:cubicBezTo>
                    <a:pt x="403" y="357"/>
                    <a:pt x="403" y="358"/>
                    <a:pt x="403" y="358"/>
                  </a:cubicBezTo>
                  <a:cubicBezTo>
                    <a:pt x="406" y="362"/>
                    <a:pt x="410" y="366"/>
                    <a:pt x="414" y="369"/>
                  </a:cubicBezTo>
                  <a:cubicBezTo>
                    <a:pt x="416" y="371"/>
                    <a:pt x="418" y="372"/>
                    <a:pt x="421" y="373"/>
                  </a:cubicBezTo>
                  <a:cubicBezTo>
                    <a:pt x="425" y="374"/>
                    <a:pt x="425" y="374"/>
                    <a:pt x="427" y="379"/>
                  </a:cubicBezTo>
                  <a:cubicBezTo>
                    <a:pt x="428" y="379"/>
                    <a:pt x="428" y="379"/>
                    <a:pt x="428" y="380"/>
                  </a:cubicBezTo>
                  <a:cubicBezTo>
                    <a:pt x="424" y="388"/>
                    <a:pt x="419" y="396"/>
                    <a:pt x="413" y="403"/>
                  </a:cubicBezTo>
                  <a:cubicBezTo>
                    <a:pt x="396" y="396"/>
                    <a:pt x="378" y="389"/>
                    <a:pt x="361" y="381"/>
                  </a:cubicBezTo>
                  <a:close/>
                  <a:moveTo>
                    <a:pt x="157" y="68"/>
                  </a:moveTo>
                  <a:cubicBezTo>
                    <a:pt x="158" y="67"/>
                    <a:pt x="160" y="66"/>
                    <a:pt x="161" y="66"/>
                  </a:cubicBezTo>
                  <a:cubicBezTo>
                    <a:pt x="165" y="64"/>
                    <a:pt x="169" y="62"/>
                    <a:pt x="172" y="61"/>
                  </a:cubicBezTo>
                  <a:cubicBezTo>
                    <a:pt x="173" y="64"/>
                    <a:pt x="174" y="67"/>
                    <a:pt x="178" y="69"/>
                  </a:cubicBezTo>
                  <a:cubicBezTo>
                    <a:pt x="193" y="79"/>
                    <a:pt x="205" y="87"/>
                    <a:pt x="203" y="107"/>
                  </a:cubicBezTo>
                  <a:cubicBezTo>
                    <a:pt x="201" y="126"/>
                    <a:pt x="217" y="138"/>
                    <a:pt x="228" y="150"/>
                  </a:cubicBezTo>
                  <a:cubicBezTo>
                    <a:pt x="229" y="151"/>
                    <a:pt x="230" y="152"/>
                    <a:pt x="231" y="154"/>
                  </a:cubicBezTo>
                  <a:cubicBezTo>
                    <a:pt x="232" y="155"/>
                    <a:pt x="233" y="157"/>
                    <a:pt x="234" y="158"/>
                  </a:cubicBezTo>
                  <a:cubicBezTo>
                    <a:pt x="242" y="175"/>
                    <a:pt x="246" y="205"/>
                    <a:pt x="199" y="190"/>
                  </a:cubicBezTo>
                  <a:cubicBezTo>
                    <a:pt x="189" y="187"/>
                    <a:pt x="194" y="187"/>
                    <a:pt x="183" y="188"/>
                  </a:cubicBezTo>
                  <a:cubicBezTo>
                    <a:pt x="175" y="188"/>
                    <a:pt x="168" y="188"/>
                    <a:pt x="161" y="188"/>
                  </a:cubicBezTo>
                  <a:cubicBezTo>
                    <a:pt x="160" y="188"/>
                    <a:pt x="158" y="188"/>
                    <a:pt x="157" y="188"/>
                  </a:cubicBezTo>
                  <a:cubicBezTo>
                    <a:pt x="150" y="188"/>
                    <a:pt x="142" y="187"/>
                    <a:pt x="133" y="185"/>
                  </a:cubicBezTo>
                  <a:cubicBezTo>
                    <a:pt x="118" y="182"/>
                    <a:pt x="105" y="184"/>
                    <a:pt x="96" y="195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100" y="183"/>
                    <a:pt x="97" y="170"/>
                    <a:pt x="95" y="158"/>
                  </a:cubicBezTo>
                  <a:cubicBezTo>
                    <a:pt x="95" y="157"/>
                    <a:pt x="95" y="156"/>
                    <a:pt x="95" y="155"/>
                  </a:cubicBezTo>
                  <a:cubicBezTo>
                    <a:pt x="95" y="155"/>
                    <a:pt x="95" y="154"/>
                    <a:pt x="95" y="154"/>
                  </a:cubicBezTo>
                  <a:cubicBezTo>
                    <a:pt x="93" y="137"/>
                    <a:pt x="99" y="121"/>
                    <a:pt x="101" y="105"/>
                  </a:cubicBezTo>
                  <a:cubicBezTo>
                    <a:pt x="119" y="90"/>
                    <a:pt x="138" y="77"/>
                    <a:pt x="157" y="68"/>
                  </a:cubicBezTo>
                  <a:close/>
                  <a:moveTo>
                    <a:pt x="61" y="149"/>
                  </a:moveTo>
                  <a:cubicBezTo>
                    <a:pt x="71" y="135"/>
                    <a:pt x="83" y="122"/>
                    <a:pt x="95" y="111"/>
                  </a:cubicBezTo>
                  <a:cubicBezTo>
                    <a:pt x="92" y="120"/>
                    <a:pt x="91" y="132"/>
                    <a:pt x="91" y="142"/>
                  </a:cubicBezTo>
                  <a:cubicBezTo>
                    <a:pt x="90" y="146"/>
                    <a:pt x="91" y="150"/>
                    <a:pt x="91" y="154"/>
                  </a:cubicBezTo>
                  <a:cubicBezTo>
                    <a:pt x="91" y="155"/>
                    <a:pt x="92" y="157"/>
                    <a:pt x="92" y="158"/>
                  </a:cubicBezTo>
                  <a:cubicBezTo>
                    <a:pt x="94" y="170"/>
                    <a:pt x="98" y="183"/>
                    <a:pt x="95" y="194"/>
                  </a:cubicBezTo>
                  <a:cubicBezTo>
                    <a:pt x="84" y="181"/>
                    <a:pt x="71" y="172"/>
                    <a:pt x="63" y="158"/>
                  </a:cubicBezTo>
                  <a:cubicBezTo>
                    <a:pt x="62" y="156"/>
                    <a:pt x="60" y="153"/>
                    <a:pt x="59" y="151"/>
                  </a:cubicBezTo>
                  <a:cubicBezTo>
                    <a:pt x="60" y="150"/>
                    <a:pt x="61" y="150"/>
                    <a:pt x="61" y="149"/>
                  </a:cubicBezTo>
                  <a:close/>
                  <a:moveTo>
                    <a:pt x="88" y="432"/>
                  </a:moveTo>
                  <a:cubicBezTo>
                    <a:pt x="101" y="428"/>
                    <a:pt x="108" y="440"/>
                    <a:pt x="118" y="447"/>
                  </a:cubicBezTo>
                  <a:cubicBezTo>
                    <a:pt x="122" y="449"/>
                    <a:pt x="126" y="452"/>
                    <a:pt x="131" y="454"/>
                  </a:cubicBezTo>
                  <a:cubicBezTo>
                    <a:pt x="133" y="455"/>
                    <a:pt x="135" y="457"/>
                    <a:pt x="138" y="458"/>
                  </a:cubicBezTo>
                  <a:cubicBezTo>
                    <a:pt x="143" y="461"/>
                    <a:pt x="148" y="464"/>
                    <a:pt x="153" y="469"/>
                  </a:cubicBezTo>
                  <a:cubicBezTo>
                    <a:pt x="155" y="470"/>
                    <a:pt x="156" y="469"/>
                    <a:pt x="157" y="469"/>
                  </a:cubicBezTo>
                  <a:cubicBezTo>
                    <a:pt x="158" y="468"/>
                    <a:pt x="158" y="466"/>
                    <a:pt x="157" y="465"/>
                  </a:cubicBezTo>
                  <a:cubicBezTo>
                    <a:pt x="157" y="465"/>
                    <a:pt x="157" y="465"/>
                    <a:pt x="157" y="465"/>
                  </a:cubicBezTo>
                  <a:cubicBezTo>
                    <a:pt x="154" y="462"/>
                    <a:pt x="151" y="460"/>
                    <a:pt x="148" y="458"/>
                  </a:cubicBezTo>
                  <a:cubicBezTo>
                    <a:pt x="146" y="457"/>
                    <a:pt x="144" y="455"/>
                    <a:pt x="142" y="454"/>
                  </a:cubicBezTo>
                  <a:cubicBezTo>
                    <a:pt x="132" y="449"/>
                    <a:pt x="122" y="444"/>
                    <a:pt x="114" y="437"/>
                  </a:cubicBezTo>
                  <a:cubicBezTo>
                    <a:pt x="106" y="429"/>
                    <a:pt x="97" y="424"/>
                    <a:pt x="85" y="427"/>
                  </a:cubicBezTo>
                  <a:cubicBezTo>
                    <a:pt x="85" y="428"/>
                    <a:pt x="84" y="428"/>
                    <a:pt x="84" y="429"/>
                  </a:cubicBezTo>
                  <a:cubicBezTo>
                    <a:pt x="76" y="421"/>
                    <a:pt x="68" y="412"/>
                    <a:pt x="61" y="402"/>
                  </a:cubicBezTo>
                  <a:cubicBezTo>
                    <a:pt x="60" y="400"/>
                    <a:pt x="58" y="398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49" y="384"/>
                    <a:pt x="42" y="371"/>
                    <a:pt x="37" y="358"/>
                  </a:cubicBezTo>
                  <a:cubicBezTo>
                    <a:pt x="36" y="357"/>
                    <a:pt x="36" y="355"/>
                    <a:pt x="35" y="354"/>
                  </a:cubicBezTo>
                  <a:cubicBezTo>
                    <a:pt x="23" y="324"/>
                    <a:pt x="18" y="290"/>
                    <a:pt x="20" y="258"/>
                  </a:cubicBezTo>
                  <a:cubicBezTo>
                    <a:pt x="20" y="257"/>
                    <a:pt x="20" y="255"/>
                    <a:pt x="20" y="254"/>
                  </a:cubicBezTo>
                  <a:cubicBezTo>
                    <a:pt x="21" y="251"/>
                    <a:pt x="21" y="248"/>
                    <a:pt x="21" y="245"/>
                  </a:cubicBezTo>
                  <a:cubicBezTo>
                    <a:pt x="25" y="248"/>
                    <a:pt x="30" y="250"/>
                    <a:pt x="35" y="249"/>
                  </a:cubicBezTo>
                  <a:cubicBezTo>
                    <a:pt x="36" y="249"/>
                    <a:pt x="37" y="247"/>
                    <a:pt x="36" y="246"/>
                  </a:cubicBezTo>
                  <a:cubicBezTo>
                    <a:pt x="31" y="243"/>
                    <a:pt x="27" y="240"/>
                    <a:pt x="22" y="237"/>
                  </a:cubicBezTo>
                  <a:cubicBezTo>
                    <a:pt x="23" y="233"/>
                    <a:pt x="24" y="228"/>
                    <a:pt x="25" y="224"/>
                  </a:cubicBezTo>
                  <a:cubicBezTo>
                    <a:pt x="30" y="228"/>
                    <a:pt x="35" y="231"/>
                    <a:pt x="41" y="232"/>
                  </a:cubicBezTo>
                  <a:cubicBezTo>
                    <a:pt x="42" y="233"/>
                    <a:pt x="44" y="231"/>
                    <a:pt x="42" y="230"/>
                  </a:cubicBezTo>
                  <a:cubicBezTo>
                    <a:pt x="38" y="225"/>
                    <a:pt x="32" y="222"/>
                    <a:pt x="27" y="217"/>
                  </a:cubicBezTo>
                  <a:cubicBezTo>
                    <a:pt x="28" y="213"/>
                    <a:pt x="29" y="209"/>
                    <a:pt x="31" y="204"/>
                  </a:cubicBezTo>
                  <a:cubicBezTo>
                    <a:pt x="36" y="188"/>
                    <a:pt x="45" y="173"/>
                    <a:pt x="55" y="158"/>
                  </a:cubicBezTo>
                  <a:cubicBezTo>
                    <a:pt x="55" y="157"/>
                    <a:pt x="56" y="155"/>
                    <a:pt x="57" y="154"/>
                  </a:cubicBezTo>
                  <a:cubicBezTo>
                    <a:pt x="58" y="157"/>
                    <a:pt x="60" y="159"/>
                    <a:pt x="61" y="162"/>
                  </a:cubicBezTo>
                  <a:cubicBezTo>
                    <a:pt x="69" y="176"/>
                    <a:pt x="81" y="188"/>
                    <a:pt x="93" y="200"/>
                  </a:cubicBezTo>
                  <a:cubicBezTo>
                    <a:pt x="93" y="200"/>
                    <a:pt x="93" y="201"/>
                    <a:pt x="94" y="201"/>
                  </a:cubicBezTo>
                  <a:cubicBezTo>
                    <a:pt x="100" y="207"/>
                    <a:pt x="106" y="212"/>
                    <a:pt x="111" y="218"/>
                  </a:cubicBezTo>
                  <a:cubicBezTo>
                    <a:pt x="104" y="215"/>
                    <a:pt x="97" y="212"/>
                    <a:pt x="91" y="210"/>
                  </a:cubicBezTo>
                  <a:cubicBezTo>
                    <a:pt x="91" y="210"/>
                    <a:pt x="90" y="210"/>
                    <a:pt x="91" y="211"/>
                  </a:cubicBezTo>
                  <a:cubicBezTo>
                    <a:pt x="104" y="221"/>
                    <a:pt x="117" y="229"/>
                    <a:pt x="130" y="239"/>
                  </a:cubicBezTo>
                  <a:cubicBezTo>
                    <a:pt x="135" y="244"/>
                    <a:pt x="140" y="249"/>
                    <a:pt x="146" y="254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47" y="255"/>
                    <a:pt x="148" y="257"/>
                    <a:pt x="149" y="258"/>
                  </a:cubicBezTo>
                  <a:cubicBezTo>
                    <a:pt x="165" y="286"/>
                    <a:pt x="112" y="303"/>
                    <a:pt x="93" y="315"/>
                  </a:cubicBezTo>
                  <a:cubicBezTo>
                    <a:pt x="84" y="320"/>
                    <a:pt x="78" y="329"/>
                    <a:pt x="73" y="338"/>
                  </a:cubicBezTo>
                  <a:cubicBezTo>
                    <a:pt x="70" y="343"/>
                    <a:pt x="68" y="348"/>
                    <a:pt x="65" y="354"/>
                  </a:cubicBezTo>
                  <a:cubicBezTo>
                    <a:pt x="65" y="355"/>
                    <a:pt x="64" y="357"/>
                    <a:pt x="64" y="358"/>
                  </a:cubicBezTo>
                  <a:cubicBezTo>
                    <a:pt x="64" y="358"/>
                    <a:pt x="63" y="358"/>
                    <a:pt x="63" y="358"/>
                  </a:cubicBezTo>
                  <a:cubicBezTo>
                    <a:pt x="63" y="358"/>
                    <a:pt x="63" y="358"/>
                    <a:pt x="63" y="358"/>
                  </a:cubicBezTo>
                  <a:cubicBezTo>
                    <a:pt x="63" y="357"/>
                    <a:pt x="63" y="356"/>
                    <a:pt x="63" y="354"/>
                  </a:cubicBezTo>
                  <a:cubicBezTo>
                    <a:pt x="62" y="350"/>
                    <a:pt x="61" y="345"/>
                    <a:pt x="61" y="341"/>
                  </a:cubicBezTo>
                  <a:cubicBezTo>
                    <a:pt x="61" y="337"/>
                    <a:pt x="60" y="333"/>
                    <a:pt x="60" y="332"/>
                  </a:cubicBezTo>
                  <a:cubicBezTo>
                    <a:pt x="60" y="324"/>
                    <a:pt x="60" y="316"/>
                    <a:pt x="61" y="307"/>
                  </a:cubicBezTo>
                  <a:cubicBezTo>
                    <a:pt x="63" y="292"/>
                    <a:pt x="65" y="276"/>
                    <a:pt x="68" y="262"/>
                  </a:cubicBezTo>
                  <a:cubicBezTo>
                    <a:pt x="68" y="261"/>
                    <a:pt x="68" y="259"/>
                    <a:pt x="68" y="258"/>
                  </a:cubicBezTo>
                  <a:cubicBezTo>
                    <a:pt x="68" y="257"/>
                    <a:pt x="68" y="255"/>
                    <a:pt x="69" y="254"/>
                  </a:cubicBezTo>
                  <a:cubicBezTo>
                    <a:pt x="70" y="239"/>
                    <a:pt x="68" y="226"/>
                    <a:pt x="67" y="210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8" y="210"/>
                    <a:pt x="69" y="210"/>
                    <a:pt x="70" y="210"/>
                  </a:cubicBezTo>
                  <a:cubicBezTo>
                    <a:pt x="71" y="211"/>
                    <a:pt x="73" y="210"/>
                    <a:pt x="73" y="208"/>
                  </a:cubicBezTo>
                  <a:cubicBezTo>
                    <a:pt x="73" y="208"/>
                    <a:pt x="88" y="208"/>
                    <a:pt x="90" y="208"/>
                  </a:cubicBezTo>
                  <a:cubicBezTo>
                    <a:pt x="91" y="208"/>
                    <a:pt x="91" y="207"/>
                    <a:pt x="90" y="207"/>
                  </a:cubicBezTo>
                  <a:cubicBezTo>
                    <a:pt x="88" y="206"/>
                    <a:pt x="85" y="206"/>
                    <a:pt x="83" y="206"/>
                  </a:cubicBezTo>
                  <a:cubicBezTo>
                    <a:pt x="80" y="206"/>
                    <a:pt x="75" y="208"/>
                    <a:pt x="72" y="206"/>
                  </a:cubicBezTo>
                  <a:cubicBezTo>
                    <a:pt x="70" y="205"/>
                    <a:pt x="69" y="206"/>
                    <a:pt x="69" y="208"/>
                  </a:cubicBezTo>
                  <a:cubicBezTo>
                    <a:pt x="69" y="208"/>
                    <a:pt x="69" y="209"/>
                    <a:pt x="69" y="210"/>
                  </a:cubicBezTo>
                  <a:cubicBezTo>
                    <a:pt x="68" y="209"/>
                    <a:pt x="66" y="209"/>
                    <a:pt x="65" y="210"/>
                  </a:cubicBezTo>
                  <a:cubicBezTo>
                    <a:pt x="65" y="210"/>
                    <a:pt x="65" y="211"/>
                    <a:pt x="66" y="211"/>
                  </a:cubicBezTo>
                  <a:cubicBezTo>
                    <a:pt x="66" y="211"/>
                    <a:pt x="66" y="210"/>
                    <a:pt x="66" y="210"/>
                  </a:cubicBezTo>
                  <a:cubicBezTo>
                    <a:pt x="64" y="222"/>
                    <a:pt x="66" y="233"/>
                    <a:pt x="65" y="244"/>
                  </a:cubicBezTo>
                  <a:cubicBezTo>
                    <a:pt x="65" y="248"/>
                    <a:pt x="65" y="251"/>
                    <a:pt x="64" y="254"/>
                  </a:cubicBezTo>
                  <a:cubicBezTo>
                    <a:pt x="64" y="255"/>
                    <a:pt x="64" y="257"/>
                    <a:pt x="64" y="258"/>
                  </a:cubicBezTo>
                  <a:cubicBezTo>
                    <a:pt x="63" y="264"/>
                    <a:pt x="62" y="271"/>
                    <a:pt x="61" y="277"/>
                  </a:cubicBezTo>
                  <a:cubicBezTo>
                    <a:pt x="61" y="280"/>
                    <a:pt x="60" y="284"/>
                    <a:pt x="60" y="287"/>
                  </a:cubicBezTo>
                  <a:cubicBezTo>
                    <a:pt x="59" y="314"/>
                    <a:pt x="54" y="341"/>
                    <a:pt x="61" y="367"/>
                  </a:cubicBezTo>
                  <a:cubicBezTo>
                    <a:pt x="61" y="368"/>
                    <a:pt x="61" y="368"/>
                    <a:pt x="61" y="368"/>
                  </a:cubicBezTo>
                  <a:cubicBezTo>
                    <a:pt x="62" y="370"/>
                    <a:pt x="65" y="369"/>
                    <a:pt x="65" y="367"/>
                  </a:cubicBezTo>
                  <a:cubicBezTo>
                    <a:pt x="66" y="364"/>
                    <a:pt x="67" y="361"/>
                    <a:pt x="68" y="358"/>
                  </a:cubicBezTo>
                  <a:cubicBezTo>
                    <a:pt x="68" y="357"/>
                    <a:pt x="69" y="355"/>
                    <a:pt x="69" y="354"/>
                  </a:cubicBezTo>
                  <a:cubicBezTo>
                    <a:pt x="80" y="326"/>
                    <a:pt x="105" y="308"/>
                    <a:pt x="135" y="300"/>
                  </a:cubicBezTo>
                  <a:cubicBezTo>
                    <a:pt x="143" y="298"/>
                    <a:pt x="153" y="289"/>
                    <a:pt x="157" y="280"/>
                  </a:cubicBezTo>
                  <a:cubicBezTo>
                    <a:pt x="158" y="278"/>
                    <a:pt x="159" y="275"/>
                    <a:pt x="159" y="273"/>
                  </a:cubicBezTo>
                  <a:cubicBezTo>
                    <a:pt x="158" y="269"/>
                    <a:pt x="158" y="266"/>
                    <a:pt x="157" y="263"/>
                  </a:cubicBezTo>
                  <a:cubicBezTo>
                    <a:pt x="158" y="264"/>
                    <a:pt x="160" y="265"/>
                    <a:pt x="161" y="266"/>
                  </a:cubicBezTo>
                  <a:cubicBezTo>
                    <a:pt x="174" y="277"/>
                    <a:pt x="188" y="287"/>
                    <a:pt x="202" y="298"/>
                  </a:cubicBezTo>
                  <a:cubicBezTo>
                    <a:pt x="220" y="311"/>
                    <a:pt x="238" y="324"/>
                    <a:pt x="257" y="336"/>
                  </a:cubicBezTo>
                  <a:cubicBezTo>
                    <a:pt x="258" y="337"/>
                    <a:pt x="260" y="338"/>
                    <a:pt x="261" y="339"/>
                  </a:cubicBezTo>
                  <a:cubicBezTo>
                    <a:pt x="269" y="344"/>
                    <a:pt x="277" y="349"/>
                    <a:pt x="286" y="354"/>
                  </a:cubicBezTo>
                  <a:cubicBezTo>
                    <a:pt x="288" y="355"/>
                    <a:pt x="290" y="357"/>
                    <a:pt x="292" y="358"/>
                  </a:cubicBezTo>
                  <a:cubicBezTo>
                    <a:pt x="301" y="363"/>
                    <a:pt x="309" y="368"/>
                    <a:pt x="317" y="372"/>
                  </a:cubicBezTo>
                  <a:cubicBezTo>
                    <a:pt x="317" y="373"/>
                    <a:pt x="317" y="375"/>
                    <a:pt x="317" y="376"/>
                  </a:cubicBezTo>
                  <a:cubicBezTo>
                    <a:pt x="318" y="379"/>
                    <a:pt x="326" y="409"/>
                    <a:pt x="326" y="409"/>
                  </a:cubicBezTo>
                  <a:cubicBezTo>
                    <a:pt x="313" y="413"/>
                    <a:pt x="280" y="433"/>
                    <a:pt x="268" y="454"/>
                  </a:cubicBezTo>
                  <a:cubicBezTo>
                    <a:pt x="268" y="455"/>
                    <a:pt x="267" y="457"/>
                    <a:pt x="267" y="458"/>
                  </a:cubicBezTo>
                  <a:cubicBezTo>
                    <a:pt x="263" y="466"/>
                    <a:pt x="264" y="474"/>
                    <a:pt x="270" y="481"/>
                  </a:cubicBezTo>
                  <a:cubicBezTo>
                    <a:pt x="267" y="482"/>
                    <a:pt x="264" y="482"/>
                    <a:pt x="261" y="482"/>
                  </a:cubicBezTo>
                  <a:cubicBezTo>
                    <a:pt x="260" y="483"/>
                    <a:pt x="258" y="483"/>
                    <a:pt x="257" y="483"/>
                  </a:cubicBezTo>
                  <a:cubicBezTo>
                    <a:pt x="225" y="486"/>
                    <a:pt x="192" y="483"/>
                    <a:pt x="161" y="473"/>
                  </a:cubicBezTo>
                  <a:cubicBezTo>
                    <a:pt x="160" y="473"/>
                    <a:pt x="158" y="472"/>
                    <a:pt x="157" y="472"/>
                  </a:cubicBezTo>
                  <a:cubicBezTo>
                    <a:pt x="146" y="468"/>
                    <a:pt x="136" y="463"/>
                    <a:pt x="125" y="458"/>
                  </a:cubicBezTo>
                  <a:cubicBezTo>
                    <a:pt x="123" y="457"/>
                    <a:pt x="121" y="455"/>
                    <a:pt x="118" y="454"/>
                  </a:cubicBezTo>
                  <a:cubicBezTo>
                    <a:pt x="107" y="448"/>
                    <a:pt x="97" y="440"/>
                    <a:pt x="88" y="432"/>
                  </a:cubicBezTo>
                  <a:close/>
                  <a:moveTo>
                    <a:pt x="90" y="480"/>
                  </a:moveTo>
                  <a:cubicBezTo>
                    <a:pt x="92" y="477"/>
                    <a:pt x="94" y="474"/>
                    <a:pt x="97" y="471"/>
                  </a:cubicBezTo>
                  <a:cubicBezTo>
                    <a:pt x="100" y="467"/>
                    <a:pt x="103" y="463"/>
                    <a:pt x="106" y="458"/>
                  </a:cubicBezTo>
                  <a:cubicBezTo>
                    <a:pt x="113" y="463"/>
                    <a:pt x="121" y="467"/>
                    <a:pt x="128" y="471"/>
                  </a:cubicBezTo>
                  <a:cubicBezTo>
                    <a:pt x="138" y="476"/>
                    <a:pt x="147" y="479"/>
                    <a:pt x="157" y="483"/>
                  </a:cubicBezTo>
                  <a:cubicBezTo>
                    <a:pt x="158" y="483"/>
                    <a:pt x="160" y="483"/>
                    <a:pt x="161" y="484"/>
                  </a:cubicBezTo>
                  <a:cubicBezTo>
                    <a:pt x="192" y="493"/>
                    <a:pt x="225" y="496"/>
                    <a:pt x="257" y="493"/>
                  </a:cubicBezTo>
                  <a:cubicBezTo>
                    <a:pt x="258" y="493"/>
                    <a:pt x="260" y="493"/>
                    <a:pt x="261" y="493"/>
                  </a:cubicBezTo>
                  <a:cubicBezTo>
                    <a:pt x="294" y="489"/>
                    <a:pt x="327" y="480"/>
                    <a:pt x="357" y="465"/>
                  </a:cubicBezTo>
                  <a:cubicBezTo>
                    <a:pt x="357" y="465"/>
                    <a:pt x="357" y="465"/>
                    <a:pt x="357" y="465"/>
                  </a:cubicBezTo>
                  <a:cubicBezTo>
                    <a:pt x="358" y="464"/>
                    <a:pt x="360" y="463"/>
                    <a:pt x="361" y="463"/>
                  </a:cubicBezTo>
                  <a:cubicBezTo>
                    <a:pt x="364" y="461"/>
                    <a:pt x="366" y="460"/>
                    <a:pt x="369" y="458"/>
                  </a:cubicBezTo>
                  <a:cubicBezTo>
                    <a:pt x="371" y="457"/>
                    <a:pt x="374" y="455"/>
                    <a:pt x="376" y="454"/>
                  </a:cubicBezTo>
                  <a:cubicBezTo>
                    <a:pt x="393" y="443"/>
                    <a:pt x="408" y="429"/>
                    <a:pt x="420" y="414"/>
                  </a:cubicBezTo>
                  <a:cubicBezTo>
                    <a:pt x="422" y="413"/>
                    <a:pt x="423" y="412"/>
                    <a:pt x="423" y="410"/>
                  </a:cubicBezTo>
                  <a:cubicBezTo>
                    <a:pt x="435" y="394"/>
                    <a:pt x="444" y="377"/>
                    <a:pt x="451" y="358"/>
                  </a:cubicBezTo>
                  <a:cubicBezTo>
                    <a:pt x="451" y="357"/>
                    <a:pt x="452" y="355"/>
                    <a:pt x="452" y="354"/>
                  </a:cubicBezTo>
                  <a:cubicBezTo>
                    <a:pt x="454" y="348"/>
                    <a:pt x="456" y="342"/>
                    <a:pt x="457" y="336"/>
                  </a:cubicBezTo>
                  <a:cubicBezTo>
                    <a:pt x="459" y="329"/>
                    <a:pt x="460" y="321"/>
                    <a:pt x="461" y="313"/>
                  </a:cubicBezTo>
                  <a:cubicBezTo>
                    <a:pt x="463" y="296"/>
                    <a:pt x="463" y="278"/>
                    <a:pt x="461" y="259"/>
                  </a:cubicBezTo>
                  <a:cubicBezTo>
                    <a:pt x="461" y="259"/>
                    <a:pt x="461" y="258"/>
                    <a:pt x="461" y="258"/>
                  </a:cubicBezTo>
                  <a:cubicBezTo>
                    <a:pt x="460" y="248"/>
                    <a:pt x="459" y="239"/>
                    <a:pt x="457" y="230"/>
                  </a:cubicBezTo>
                  <a:cubicBezTo>
                    <a:pt x="451" y="203"/>
                    <a:pt x="442" y="179"/>
                    <a:pt x="429" y="158"/>
                  </a:cubicBezTo>
                  <a:cubicBezTo>
                    <a:pt x="428" y="157"/>
                    <a:pt x="427" y="155"/>
                    <a:pt x="427" y="154"/>
                  </a:cubicBezTo>
                  <a:cubicBezTo>
                    <a:pt x="410" y="127"/>
                    <a:pt x="387" y="105"/>
                    <a:pt x="361" y="87"/>
                  </a:cubicBezTo>
                  <a:cubicBezTo>
                    <a:pt x="360" y="86"/>
                    <a:pt x="358" y="85"/>
                    <a:pt x="357" y="84"/>
                  </a:cubicBezTo>
                  <a:cubicBezTo>
                    <a:pt x="347" y="78"/>
                    <a:pt x="337" y="72"/>
                    <a:pt x="326" y="67"/>
                  </a:cubicBezTo>
                  <a:cubicBezTo>
                    <a:pt x="328" y="64"/>
                    <a:pt x="329" y="61"/>
                    <a:pt x="329" y="58"/>
                  </a:cubicBezTo>
                  <a:cubicBezTo>
                    <a:pt x="330" y="57"/>
                    <a:pt x="330" y="56"/>
                    <a:pt x="331" y="55"/>
                  </a:cubicBezTo>
                  <a:cubicBezTo>
                    <a:pt x="331" y="55"/>
                    <a:pt x="331" y="54"/>
                    <a:pt x="331" y="54"/>
                  </a:cubicBezTo>
                  <a:cubicBezTo>
                    <a:pt x="332" y="54"/>
                    <a:pt x="332" y="54"/>
                    <a:pt x="333" y="54"/>
                  </a:cubicBezTo>
                  <a:cubicBezTo>
                    <a:pt x="333" y="54"/>
                    <a:pt x="333" y="54"/>
                    <a:pt x="333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7" y="55"/>
                    <a:pt x="340" y="57"/>
                    <a:pt x="343" y="58"/>
                  </a:cubicBezTo>
                  <a:cubicBezTo>
                    <a:pt x="348" y="60"/>
                    <a:pt x="353" y="63"/>
                    <a:pt x="357" y="66"/>
                  </a:cubicBezTo>
                  <a:cubicBezTo>
                    <a:pt x="358" y="67"/>
                    <a:pt x="360" y="68"/>
                    <a:pt x="361" y="68"/>
                  </a:cubicBezTo>
                  <a:cubicBezTo>
                    <a:pt x="377" y="79"/>
                    <a:pt x="391" y="93"/>
                    <a:pt x="404" y="107"/>
                  </a:cubicBezTo>
                  <a:cubicBezTo>
                    <a:pt x="419" y="121"/>
                    <a:pt x="431" y="137"/>
                    <a:pt x="442" y="154"/>
                  </a:cubicBezTo>
                  <a:cubicBezTo>
                    <a:pt x="443" y="155"/>
                    <a:pt x="444" y="157"/>
                    <a:pt x="445" y="158"/>
                  </a:cubicBezTo>
                  <a:cubicBezTo>
                    <a:pt x="449" y="165"/>
                    <a:pt x="453" y="172"/>
                    <a:pt x="457" y="180"/>
                  </a:cubicBezTo>
                  <a:cubicBezTo>
                    <a:pt x="458" y="182"/>
                    <a:pt x="460" y="185"/>
                    <a:pt x="461" y="187"/>
                  </a:cubicBezTo>
                  <a:cubicBezTo>
                    <a:pt x="466" y="198"/>
                    <a:pt x="470" y="208"/>
                    <a:pt x="474" y="219"/>
                  </a:cubicBezTo>
                  <a:cubicBezTo>
                    <a:pt x="478" y="230"/>
                    <a:pt x="481" y="242"/>
                    <a:pt x="483" y="254"/>
                  </a:cubicBezTo>
                  <a:cubicBezTo>
                    <a:pt x="483" y="255"/>
                    <a:pt x="484" y="257"/>
                    <a:pt x="484" y="258"/>
                  </a:cubicBezTo>
                  <a:cubicBezTo>
                    <a:pt x="488" y="291"/>
                    <a:pt x="485" y="323"/>
                    <a:pt x="474" y="354"/>
                  </a:cubicBezTo>
                  <a:cubicBezTo>
                    <a:pt x="474" y="355"/>
                    <a:pt x="473" y="357"/>
                    <a:pt x="473" y="358"/>
                  </a:cubicBezTo>
                  <a:cubicBezTo>
                    <a:pt x="469" y="367"/>
                    <a:pt x="465" y="376"/>
                    <a:pt x="461" y="384"/>
                  </a:cubicBezTo>
                  <a:cubicBezTo>
                    <a:pt x="460" y="387"/>
                    <a:pt x="458" y="389"/>
                    <a:pt x="457" y="392"/>
                  </a:cubicBezTo>
                  <a:cubicBezTo>
                    <a:pt x="446" y="411"/>
                    <a:pt x="432" y="429"/>
                    <a:pt x="416" y="446"/>
                  </a:cubicBezTo>
                  <a:cubicBezTo>
                    <a:pt x="414" y="449"/>
                    <a:pt x="410" y="451"/>
                    <a:pt x="407" y="454"/>
                  </a:cubicBezTo>
                  <a:cubicBezTo>
                    <a:pt x="406" y="455"/>
                    <a:pt x="404" y="457"/>
                    <a:pt x="403" y="458"/>
                  </a:cubicBezTo>
                  <a:cubicBezTo>
                    <a:pt x="390" y="468"/>
                    <a:pt x="376" y="476"/>
                    <a:pt x="361" y="482"/>
                  </a:cubicBezTo>
                  <a:cubicBezTo>
                    <a:pt x="360" y="482"/>
                    <a:pt x="358" y="483"/>
                    <a:pt x="357" y="483"/>
                  </a:cubicBezTo>
                  <a:cubicBezTo>
                    <a:pt x="327" y="495"/>
                    <a:pt x="294" y="499"/>
                    <a:pt x="261" y="503"/>
                  </a:cubicBezTo>
                  <a:cubicBezTo>
                    <a:pt x="260" y="503"/>
                    <a:pt x="258" y="503"/>
                    <a:pt x="257" y="503"/>
                  </a:cubicBezTo>
                  <a:cubicBezTo>
                    <a:pt x="253" y="504"/>
                    <a:pt x="248" y="505"/>
                    <a:pt x="244" y="505"/>
                  </a:cubicBezTo>
                  <a:cubicBezTo>
                    <a:pt x="216" y="509"/>
                    <a:pt x="188" y="507"/>
                    <a:pt x="161" y="501"/>
                  </a:cubicBezTo>
                  <a:cubicBezTo>
                    <a:pt x="160" y="501"/>
                    <a:pt x="159" y="501"/>
                    <a:pt x="158" y="500"/>
                  </a:cubicBezTo>
                  <a:cubicBezTo>
                    <a:pt x="158" y="500"/>
                    <a:pt x="158" y="500"/>
                    <a:pt x="157" y="500"/>
                  </a:cubicBezTo>
                  <a:cubicBezTo>
                    <a:pt x="141" y="495"/>
                    <a:pt x="97" y="475"/>
                    <a:pt x="89" y="483"/>
                  </a:cubicBezTo>
                  <a:cubicBezTo>
                    <a:pt x="90" y="482"/>
                    <a:pt x="90" y="481"/>
                    <a:pt x="90" y="480"/>
                  </a:cubicBezTo>
                  <a:close/>
                  <a:moveTo>
                    <a:pt x="261" y="612"/>
                  </a:moveTo>
                  <a:cubicBezTo>
                    <a:pt x="265" y="620"/>
                    <a:pt x="268" y="628"/>
                    <a:pt x="271" y="636"/>
                  </a:cubicBezTo>
                  <a:cubicBezTo>
                    <a:pt x="268" y="636"/>
                    <a:pt x="264" y="637"/>
                    <a:pt x="261" y="637"/>
                  </a:cubicBezTo>
                  <a:cubicBezTo>
                    <a:pt x="260" y="637"/>
                    <a:pt x="258" y="637"/>
                    <a:pt x="257" y="638"/>
                  </a:cubicBezTo>
                  <a:cubicBezTo>
                    <a:pt x="249" y="638"/>
                    <a:pt x="241" y="639"/>
                    <a:pt x="233" y="640"/>
                  </a:cubicBezTo>
                  <a:cubicBezTo>
                    <a:pt x="225" y="640"/>
                    <a:pt x="207" y="643"/>
                    <a:pt x="198" y="638"/>
                  </a:cubicBezTo>
                  <a:cubicBezTo>
                    <a:pt x="203" y="631"/>
                    <a:pt x="207" y="624"/>
                    <a:pt x="210" y="616"/>
                  </a:cubicBezTo>
                  <a:cubicBezTo>
                    <a:pt x="215" y="619"/>
                    <a:pt x="227" y="616"/>
                    <a:pt x="231" y="616"/>
                  </a:cubicBezTo>
                  <a:cubicBezTo>
                    <a:pt x="238" y="615"/>
                    <a:pt x="249" y="616"/>
                    <a:pt x="257" y="613"/>
                  </a:cubicBezTo>
                  <a:cubicBezTo>
                    <a:pt x="258" y="613"/>
                    <a:pt x="260" y="613"/>
                    <a:pt x="261" y="612"/>
                  </a:cubicBezTo>
                  <a:cubicBezTo>
                    <a:pt x="261" y="612"/>
                    <a:pt x="261" y="612"/>
                    <a:pt x="261" y="612"/>
                  </a:cubicBezTo>
                  <a:close/>
                  <a:moveTo>
                    <a:pt x="257" y="603"/>
                  </a:moveTo>
                  <a:cubicBezTo>
                    <a:pt x="257" y="604"/>
                    <a:pt x="258" y="605"/>
                    <a:pt x="258" y="606"/>
                  </a:cubicBezTo>
                  <a:cubicBezTo>
                    <a:pt x="258" y="606"/>
                    <a:pt x="257" y="606"/>
                    <a:pt x="257" y="606"/>
                  </a:cubicBezTo>
                  <a:cubicBezTo>
                    <a:pt x="249" y="607"/>
                    <a:pt x="241" y="609"/>
                    <a:pt x="233" y="610"/>
                  </a:cubicBezTo>
                  <a:cubicBezTo>
                    <a:pt x="228" y="611"/>
                    <a:pt x="223" y="612"/>
                    <a:pt x="218" y="612"/>
                  </a:cubicBezTo>
                  <a:cubicBezTo>
                    <a:pt x="217" y="612"/>
                    <a:pt x="213" y="613"/>
                    <a:pt x="211" y="614"/>
                  </a:cubicBezTo>
                  <a:cubicBezTo>
                    <a:pt x="212" y="609"/>
                    <a:pt x="214" y="603"/>
                    <a:pt x="215" y="599"/>
                  </a:cubicBezTo>
                  <a:cubicBezTo>
                    <a:pt x="218" y="589"/>
                    <a:pt x="222" y="575"/>
                    <a:pt x="220" y="563"/>
                  </a:cubicBezTo>
                  <a:cubicBezTo>
                    <a:pt x="227" y="569"/>
                    <a:pt x="239" y="569"/>
                    <a:pt x="246" y="565"/>
                  </a:cubicBezTo>
                  <a:cubicBezTo>
                    <a:pt x="247" y="579"/>
                    <a:pt x="252" y="591"/>
                    <a:pt x="257" y="603"/>
                  </a:cubicBezTo>
                  <a:close/>
                  <a:moveTo>
                    <a:pt x="220" y="549"/>
                  </a:moveTo>
                  <a:cubicBezTo>
                    <a:pt x="220" y="549"/>
                    <a:pt x="221" y="549"/>
                    <a:pt x="221" y="548"/>
                  </a:cubicBezTo>
                  <a:cubicBezTo>
                    <a:pt x="221" y="548"/>
                    <a:pt x="221" y="548"/>
                    <a:pt x="221" y="548"/>
                  </a:cubicBezTo>
                  <a:cubicBezTo>
                    <a:pt x="229" y="548"/>
                    <a:pt x="237" y="547"/>
                    <a:pt x="245" y="547"/>
                  </a:cubicBezTo>
                  <a:cubicBezTo>
                    <a:pt x="245" y="547"/>
                    <a:pt x="245" y="548"/>
                    <a:pt x="246" y="548"/>
                  </a:cubicBezTo>
                  <a:cubicBezTo>
                    <a:pt x="247" y="550"/>
                    <a:pt x="247" y="552"/>
                    <a:pt x="246" y="554"/>
                  </a:cubicBezTo>
                  <a:cubicBezTo>
                    <a:pt x="246" y="556"/>
                    <a:pt x="245" y="557"/>
                    <a:pt x="244" y="558"/>
                  </a:cubicBezTo>
                  <a:cubicBezTo>
                    <a:pt x="242" y="560"/>
                    <a:pt x="239" y="561"/>
                    <a:pt x="236" y="561"/>
                  </a:cubicBezTo>
                  <a:cubicBezTo>
                    <a:pt x="231" y="562"/>
                    <a:pt x="227" y="560"/>
                    <a:pt x="225" y="558"/>
                  </a:cubicBezTo>
                  <a:cubicBezTo>
                    <a:pt x="224" y="557"/>
                    <a:pt x="223" y="556"/>
                    <a:pt x="222" y="554"/>
                  </a:cubicBezTo>
                  <a:cubicBezTo>
                    <a:pt x="221" y="553"/>
                    <a:pt x="220" y="551"/>
                    <a:pt x="220" y="549"/>
                  </a:cubicBezTo>
                  <a:close/>
                  <a:moveTo>
                    <a:pt x="457" y="433"/>
                  </a:moveTo>
                  <a:cubicBezTo>
                    <a:pt x="451" y="441"/>
                    <a:pt x="444" y="447"/>
                    <a:pt x="438" y="454"/>
                  </a:cubicBezTo>
                  <a:cubicBezTo>
                    <a:pt x="436" y="455"/>
                    <a:pt x="435" y="457"/>
                    <a:pt x="433" y="458"/>
                  </a:cubicBezTo>
                  <a:cubicBezTo>
                    <a:pt x="412" y="477"/>
                    <a:pt x="387" y="493"/>
                    <a:pt x="361" y="506"/>
                  </a:cubicBezTo>
                  <a:cubicBezTo>
                    <a:pt x="360" y="506"/>
                    <a:pt x="358" y="507"/>
                    <a:pt x="357" y="507"/>
                  </a:cubicBezTo>
                  <a:cubicBezTo>
                    <a:pt x="329" y="520"/>
                    <a:pt x="300" y="528"/>
                    <a:pt x="270" y="534"/>
                  </a:cubicBezTo>
                  <a:cubicBezTo>
                    <a:pt x="267" y="534"/>
                    <a:pt x="264" y="535"/>
                    <a:pt x="261" y="535"/>
                  </a:cubicBezTo>
                  <a:cubicBezTo>
                    <a:pt x="260" y="535"/>
                    <a:pt x="258" y="535"/>
                    <a:pt x="257" y="536"/>
                  </a:cubicBezTo>
                  <a:cubicBezTo>
                    <a:pt x="225" y="540"/>
                    <a:pt x="193" y="539"/>
                    <a:pt x="161" y="534"/>
                  </a:cubicBezTo>
                  <a:cubicBezTo>
                    <a:pt x="160" y="534"/>
                    <a:pt x="158" y="534"/>
                    <a:pt x="157" y="533"/>
                  </a:cubicBezTo>
                  <a:cubicBezTo>
                    <a:pt x="155" y="533"/>
                    <a:pt x="152" y="533"/>
                    <a:pt x="150" y="532"/>
                  </a:cubicBezTo>
                  <a:cubicBezTo>
                    <a:pt x="132" y="529"/>
                    <a:pt x="115" y="524"/>
                    <a:pt x="98" y="518"/>
                  </a:cubicBezTo>
                  <a:cubicBezTo>
                    <a:pt x="86" y="513"/>
                    <a:pt x="79" y="498"/>
                    <a:pt x="87" y="487"/>
                  </a:cubicBezTo>
                  <a:cubicBezTo>
                    <a:pt x="107" y="498"/>
                    <a:pt x="134" y="505"/>
                    <a:pt x="157" y="510"/>
                  </a:cubicBezTo>
                  <a:cubicBezTo>
                    <a:pt x="158" y="510"/>
                    <a:pt x="160" y="511"/>
                    <a:pt x="161" y="511"/>
                  </a:cubicBezTo>
                  <a:cubicBezTo>
                    <a:pt x="162" y="511"/>
                    <a:pt x="162" y="511"/>
                    <a:pt x="163" y="511"/>
                  </a:cubicBezTo>
                  <a:cubicBezTo>
                    <a:pt x="194" y="518"/>
                    <a:pt x="225" y="518"/>
                    <a:pt x="256" y="513"/>
                  </a:cubicBezTo>
                  <a:cubicBezTo>
                    <a:pt x="256" y="513"/>
                    <a:pt x="257" y="513"/>
                    <a:pt x="257" y="513"/>
                  </a:cubicBezTo>
                  <a:cubicBezTo>
                    <a:pt x="258" y="513"/>
                    <a:pt x="260" y="513"/>
                    <a:pt x="261" y="513"/>
                  </a:cubicBezTo>
                  <a:cubicBezTo>
                    <a:pt x="294" y="508"/>
                    <a:pt x="325" y="506"/>
                    <a:pt x="357" y="494"/>
                  </a:cubicBezTo>
                  <a:cubicBezTo>
                    <a:pt x="358" y="494"/>
                    <a:pt x="359" y="493"/>
                    <a:pt x="360" y="493"/>
                  </a:cubicBezTo>
                  <a:cubicBezTo>
                    <a:pt x="361" y="493"/>
                    <a:pt x="361" y="493"/>
                    <a:pt x="361" y="493"/>
                  </a:cubicBezTo>
                  <a:cubicBezTo>
                    <a:pt x="381" y="484"/>
                    <a:pt x="399" y="472"/>
                    <a:pt x="415" y="458"/>
                  </a:cubicBezTo>
                  <a:cubicBezTo>
                    <a:pt x="417" y="457"/>
                    <a:pt x="418" y="455"/>
                    <a:pt x="420" y="454"/>
                  </a:cubicBezTo>
                  <a:cubicBezTo>
                    <a:pt x="427" y="447"/>
                    <a:pt x="434" y="439"/>
                    <a:pt x="441" y="431"/>
                  </a:cubicBezTo>
                  <a:cubicBezTo>
                    <a:pt x="447" y="424"/>
                    <a:pt x="452" y="416"/>
                    <a:pt x="457" y="409"/>
                  </a:cubicBezTo>
                  <a:cubicBezTo>
                    <a:pt x="458" y="406"/>
                    <a:pt x="460" y="404"/>
                    <a:pt x="461" y="402"/>
                  </a:cubicBezTo>
                  <a:cubicBezTo>
                    <a:pt x="470" y="388"/>
                    <a:pt x="476" y="373"/>
                    <a:pt x="481" y="358"/>
                  </a:cubicBezTo>
                  <a:cubicBezTo>
                    <a:pt x="482" y="357"/>
                    <a:pt x="482" y="355"/>
                    <a:pt x="483" y="354"/>
                  </a:cubicBezTo>
                  <a:cubicBezTo>
                    <a:pt x="493" y="323"/>
                    <a:pt x="495" y="291"/>
                    <a:pt x="491" y="258"/>
                  </a:cubicBezTo>
                  <a:cubicBezTo>
                    <a:pt x="490" y="257"/>
                    <a:pt x="490" y="255"/>
                    <a:pt x="490" y="254"/>
                  </a:cubicBezTo>
                  <a:cubicBezTo>
                    <a:pt x="487" y="236"/>
                    <a:pt x="482" y="218"/>
                    <a:pt x="474" y="200"/>
                  </a:cubicBezTo>
                  <a:cubicBezTo>
                    <a:pt x="470" y="191"/>
                    <a:pt x="466" y="182"/>
                    <a:pt x="461" y="173"/>
                  </a:cubicBezTo>
                  <a:cubicBezTo>
                    <a:pt x="460" y="171"/>
                    <a:pt x="458" y="169"/>
                    <a:pt x="457" y="166"/>
                  </a:cubicBezTo>
                  <a:cubicBezTo>
                    <a:pt x="455" y="164"/>
                    <a:pt x="454" y="161"/>
                    <a:pt x="452" y="158"/>
                  </a:cubicBezTo>
                  <a:cubicBezTo>
                    <a:pt x="451" y="157"/>
                    <a:pt x="450" y="155"/>
                    <a:pt x="449" y="154"/>
                  </a:cubicBezTo>
                  <a:cubicBezTo>
                    <a:pt x="437" y="136"/>
                    <a:pt x="423" y="119"/>
                    <a:pt x="408" y="103"/>
                  </a:cubicBezTo>
                  <a:cubicBezTo>
                    <a:pt x="394" y="89"/>
                    <a:pt x="379" y="74"/>
                    <a:pt x="361" y="63"/>
                  </a:cubicBezTo>
                  <a:cubicBezTo>
                    <a:pt x="360" y="63"/>
                    <a:pt x="358" y="62"/>
                    <a:pt x="357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49" y="57"/>
                    <a:pt x="346" y="55"/>
                    <a:pt x="343" y="54"/>
                  </a:cubicBezTo>
                  <a:cubicBezTo>
                    <a:pt x="340" y="53"/>
                    <a:pt x="338" y="52"/>
                    <a:pt x="335" y="51"/>
                  </a:cubicBezTo>
                  <a:cubicBezTo>
                    <a:pt x="339" y="42"/>
                    <a:pt x="346" y="25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8" y="32"/>
                    <a:pt x="360" y="32"/>
                    <a:pt x="361" y="33"/>
                  </a:cubicBezTo>
                  <a:cubicBezTo>
                    <a:pt x="370" y="39"/>
                    <a:pt x="378" y="47"/>
                    <a:pt x="386" y="54"/>
                  </a:cubicBezTo>
                  <a:cubicBezTo>
                    <a:pt x="387" y="55"/>
                    <a:pt x="389" y="57"/>
                    <a:pt x="391" y="58"/>
                  </a:cubicBezTo>
                  <a:cubicBezTo>
                    <a:pt x="392" y="59"/>
                    <a:pt x="394" y="60"/>
                    <a:pt x="395" y="62"/>
                  </a:cubicBezTo>
                  <a:cubicBezTo>
                    <a:pt x="419" y="80"/>
                    <a:pt x="439" y="100"/>
                    <a:pt x="457" y="123"/>
                  </a:cubicBezTo>
                  <a:cubicBezTo>
                    <a:pt x="458" y="125"/>
                    <a:pt x="460" y="126"/>
                    <a:pt x="461" y="128"/>
                  </a:cubicBezTo>
                  <a:cubicBezTo>
                    <a:pt x="467" y="136"/>
                    <a:pt x="473" y="145"/>
                    <a:pt x="479" y="154"/>
                  </a:cubicBezTo>
                  <a:cubicBezTo>
                    <a:pt x="479" y="155"/>
                    <a:pt x="480" y="157"/>
                    <a:pt x="481" y="158"/>
                  </a:cubicBezTo>
                  <a:cubicBezTo>
                    <a:pt x="481" y="159"/>
                    <a:pt x="482" y="159"/>
                    <a:pt x="482" y="160"/>
                  </a:cubicBezTo>
                  <a:cubicBezTo>
                    <a:pt x="500" y="190"/>
                    <a:pt x="510" y="222"/>
                    <a:pt x="513" y="254"/>
                  </a:cubicBezTo>
                  <a:cubicBezTo>
                    <a:pt x="513" y="255"/>
                    <a:pt x="514" y="257"/>
                    <a:pt x="514" y="258"/>
                  </a:cubicBezTo>
                  <a:cubicBezTo>
                    <a:pt x="516" y="290"/>
                    <a:pt x="512" y="323"/>
                    <a:pt x="502" y="354"/>
                  </a:cubicBezTo>
                  <a:cubicBezTo>
                    <a:pt x="501" y="355"/>
                    <a:pt x="501" y="357"/>
                    <a:pt x="500" y="358"/>
                  </a:cubicBezTo>
                  <a:cubicBezTo>
                    <a:pt x="491" y="383"/>
                    <a:pt x="478" y="407"/>
                    <a:pt x="461" y="428"/>
                  </a:cubicBezTo>
                  <a:cubicBezTo>
                    <a:pt x="461" y="429"/>
                    <a:pt x="460" y="429"/>
                    <a:pt x="460" y="430"/>
                  </a:cubicBezTo>
                  <a:cubicBezTo>
                    <a:pt x="459" y="431"/>
                    <a:pt x="458" y="432"/>
                    <a:pt x="457" y="4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6"/>
            <p:cNvSpPr>
              <a:spLocks/>
            </p:cNvSpPr>
            <p:nvPr/>
          </p:nvSpPr>
          <p:spPr bwMode="auto">
            <a:xfrm>
              <a:off x="8210550" y="2516188"/>
              <a:ext cx="50800" cy="117475"/>
            </a:xfrm>
            <a:custGeom>
              <a:avLst/>
              <a:gdLst>
                <a:gd name="T0" fmla="*/ 2 w 21"/>
                <a:gd name="T1" fmla="*/ 3 h 48"/>
                <a:gd name="T2" fmla="*/ 2 w 21"/>
                <a:gd name="T3" fmla="*/ 3 h 48"/>
                <a:gd name="T4" fmla="*/ 2 w 21"/>
                <a:gd name="T5" fmla="*/ 3 h 48"/>
                <a:gd name="T6" fmla="*/ 2 w 21"/>
                <a:gd name="T7" fmla="*/ 3 h 48"/>
                <a:gd name="T8" fmla="*/ 2 w 21"/>
                <a:gd name="T9" fmla="*/ 4 h 48"/>
                <a:gd name="T10" fmla="*/ 0 w 21"/>
                <a:gd name="T11" fmla="*/ 34 h 48"/>
                <a:gd name="T12" fmla="*/ 0 w 21"/>
                <a:gd name="T13" fmla="*/ 34 h 48"/>
                <a:gd name="T14" fmla="*/ 0 w 21"/>
                <a:gd name="T15" fmla="*/ 34 h 48"/>
                <a:gd name="T16" fmla="*/ 0 w 21"/>
                <a:gd name="T17" fmla="*/ 35 h 48"/>
                <a:gd name="T18" fmla="*/ 0 w 21"/>
                <a:gd name="T19" fmla="*/ 35 h 48"/>
                <a:gd name="T20" fmla="*/ 1 w 21"/>
                <a:gd name="T21" fmla="*/ 37 h 48"/>
                <a:gd name="T22" fmla="*/ 2 w 21"/>
                <a:gd name="T23" fmla="*/ 41 h 48"/>
                <a:gd name="T24" fmla="*/ 6 w 21"/>
                <a:gd name="T25" fmla="*/ 47 h 48"/>
                <a:gd name="T26" fmla="*/ 10 w 21"/>
                <a:gd name="T27" fmla="*/ 48 h 48"/>
                <a:gd name="T28" fmla="*/ 13 w 21"/>
                <a:gd name="T29" fmla="*/ 46 h 48"/>
                <a:gd name="T30" fmla="*/ 16 w 21"/>
                <a:gd name="T31" fmla="*/ 41 h 48"/>
                <a:gd name="T32" fmla="*/ 17 w 21"/>
                <a:gd name="T33" fmla="*/ 37 h 48"/>
                <a:gd name="T34" fmla="*/ 18 w 21"/>
                <a:gd name="T35" fmla="*/ 34 h 48"/>
                <a:gd name="T36" fmla="*/ 21 w 21"/>
                <a:gd name="T37" fmla="*/ 16 h 48"/>
                <a:gd name="T38" fmla="*/ 16 w 21"/>
                <a:gd name="T39" fmla="*/ 16 h 48"/>
                <a:gd name="T40" fmla="*/ 13 w 21"/>
                <a:gd name="T41" fmla="*/ 35 h 48"/>
                <a:gd name="T42" fmla="*/ 12 w 21"/>
                <a:gd name="T43" fmla="*/ 37 h 48"/>
                <a:gd name="T44" fmla="*/ 10 w 21"/>
                <a:gd name="T45" fmla="*/ 41 h 48"/>
                <a:gd name="T46" fmla="*/ 10 w 21"/>
                <a:gd name="T47" fmla="*/ 41 h 48"/>
                <a:gd name="T48" fmla="*/ 9 w 21"/>
                <a:gd name="T49" fmla="*/ 42 h 48"/>
                <a:gd name="T50" fmla="*/ 5 w 21"/>
                <a:gd name="T51" fmla="*/ 37 h 48"/>
                <a:gd name="T52" fmla="*/ 4 w 21"/>
                <a:gd name="T53" fmla="*/ 34 h 48"/>
                <a:gd name="T54" fmla="*/ 4 w 21"/>
                <a:gd name="T55" fmla="*/ 4 h 48"/>
                <a:gd name="T56" fmla="*/ 6 w 21"/>
                <a:gd name="T57" fmla="*/ 3 h 48"/>
                <a:gd name="T58" fmla="*/ 10 w 21"/>
                <a:gd name="T59" fmla="*/ 5 h 48"/>
                <a:gd name="T60" fmla="*/ 14 w 21"/>
                <a:gd name="T61" fmla="*/ 18 h 48"/>
                <a:gd name="T62" fmla="*/ 15 w 21"/>
                <a:gd name="T63" fmla="*/ 18 h 48"/>
                <a:gd name="T64" fmla="*/ 10 w 21"/>
                <a:gd name="T65" fmla="*/ 2 h 48"/>
                <a:gd name="T66" fmla="*/ 6 w 21"/>
                <a:gd name="T67" fmla="*/ 1 h 48"/>
                <a:gd name="T68" fmla="*/ 2 w 21"/>
                <a:gd name="T6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8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14"/>
                    <a:pt x="1" y="2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7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3" y="43"/>
                    <a:pt x="4" y="46"/>
                    <a:pt x="6" y="47"/>
                  </a:cubicBezTo>
                  <a:cubicBezTo>
                    <a:pt x="7" y="48"/>
                    <a:pt x="8" y="48"/>
                    <a:pt x="10" y="48"/>
                  </a:cubicBezTo>
                  <a:cubicBezTo>
                    <a:pt x="11" y="47"/>
                    <a:pt x="12" y="47"/>
                    <a:pt x="13" y="46"/>
                  </a:cubicBezTo>
                  <a:cubicBezTo>
                    <a:pt x="14" y="45"/>
                    <a:pt x="15" y="43"/>
                    <a:pt x="16" y="41"/>
                  </a:cubicBezTo>
                  <a:cubicBezTo>
                    <a:pt x="16" y="40"/>
                    <a:pt x="17" y="38"/>
                    <a:pt x="17" y="37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20" y="28"/>
                    <a:pt x="21" y="22"/>
                    <a:pt x="21" y="16"/>
                  </a:cubicBezTo>
                  <a:cubicBezTo>
                    <a:pt x="21" y="14"/>
                    <a:pt x="17" y="13"/>
                    <a:pt x="16" y="16"/>
                  </a:cubicBezTo>
                  <a:cubicBezTo>
                    <a:pt x="15" y="22"/>
                    <a:pt x="14" y="29"/>
                    <a:pt x="13" y="35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8"/>
                    <a:pt x="11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9" y="42"/>
                  </a:cubicBezTo>
                  <a:cubicBezTo>
                    <a:pt x="8" y="44"/>
                    <a:pt x="6" y="40"/>
                    <a:pt x="5" y="37"/>
                  </a:cubicBezTo>
                  <a:cubicBezTo>
                    <a:pt x="4" y="36"/>
                    <a:pt x="4" y="35"/>
                    <a:pt x="4" y="34"/>
                  </a:cubicBezTo>
                  <a:cubicBezTo>
                    <a:pt x="4" y="24"/>
                    <a:pt x="4" y="1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3" y="8"/>
                    <a:pt x="14" y="15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3"/>
                    <a:pt x="14" y="5"/>
                    <a:pt x="10" y="2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4" y="1"/>
                    <a:pt x="2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7"/>
            <p:cNvSpPr>
              <a:spLocks/>
            </p:cNvSpPr>
            <p:nvPr/>
          </p:nvSpPr>
          <p:spPr bwMode="auto">
            <a:xfrm>
              <a:off x="8161337" y="2608263"/>
              <a:ext cx="128587" cy="165100"/>
            </a:xfrm>
            <a:custGeom>
              <a:avLst/>
              <a:gdLst>
                <a:gd name="T0" fmla="*/ 51 w 53"/>
                <a:gd name="T1" fmla="*/ 1 h 67"/>
                <a:gd name="T2" fmla="*/ 49 w 53"/>
                <a:gd name="T3" fmla="*/ 3 h 67"/>
                <a:gd name="T4" fmla="*/ 30 w 53"/>
                <a:gd name="T5" fmla="*/ 13 h 67"/>
                <a:gd name="T6" fmla="*/ 26 w 53"/>
                <a:gd name="T7" fmla="*/ 15 h 67"/>
                <a:gd name="T8" fmla="*/ 10 w 53"/>
                <a:gd name="T9" fmla="*/ 26 h 67"/>
                <a:gd name="T10" fmla="*/ 13 w 53"/>
                <a:gd name="T11" fmla="*/ 66 h 67"/>
                <a:gd name="T12" fmla="*/ 16 w 53"/>
                <a:gd name="T13" fmla="*/ 65 h 67"/>
                <a:gd name="T14" fmla="*/ 20 w 53"/>
                <a:gd name="T15" fmla="*/ 57 h 67"/>
                <a:gd name="T16" fmla="*/ 19 w 53"/>
                <a:gd name="T17" fmla="*/ 56 h 67"/>
                <a:gd name="T18" fmla="*/ 13 w 53"/>
                <a:gd name="T19" fmla="*/ 60 h 67"/>
                <a:gd name="T20" fmla="*/ 6 w 53"/>
                <a:gd name="T21" fmla="*/ 43 h 67"/>
                <a:gd name="T22" fmla="*/ 26 w 53"/>
                <a:gd name="T23" fmla="*/ 20 h 67"/>
                <a:gd name="T24" fmla="*/ 29 w 53"/>
                <a:gd name="T25" fmla="*/ 19 h 67"/>
                <a:gd name="T26" fmla="*/ 30 w 53"/>
                <a:gd name="T27" fmla="*/ 18 h 67"/>
                <a:gd name="T28" fmla="*/ 51 w 53"/>
                <a:gd name="T29" fmla="*/ 3 h 67"/>
                <a:gd name="T30" fmla="*/ 52 w 53"/>
                <a:gd name="T31" fmla="*/ 2 h 67"/>
                <a:gd name="T32" fmla="*/ 51 w 53"/>
                <a:gd name="T3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7">
                  <a:moveTo>
                    <a:pt x="51" y="1"/>
                  </a:moveTo>
                  <a:cubicBezTo>
                    <a:pt x="50" y="2"/>
                    <a:pt x="50" y="2"/>
                    <a:pt x="49" y="3"/>
                  </a:cubicBezTo>
                  <a:cubicBezTo>
                    <a:pt x="44" y="9"/>
                    <a:pt x="37" y="11"/>
                    <a:pt x="30" y="13"/>
                  </a:cubicBezTo>
                  <a:cubicBezTo>
                    <a:pt x="29" y="14"/>
                    <a:pt x="27" y="14"/>
                    <a:pt x="26" y="15"/>
                  </a:cubicBezTo>
                  <a:cubicBezTo>
                    <a:pt x="20" y="17"/>
                    <a:pt x="14" y="20"/>
                    <a:pt x="10" y="26"/>
                  </a:cubicBezTo>
                  <a:cubicBezTo>
                    <a:pt x="1" y="39"/>
                    <a:pt x="0" y="55"/>
                    <a:pt x="13" y="66"/>
                  </a:cubicBezTo>
                  <a:cubicBezTo>
                    <a:pt x="14" y="67"/>
                    <a:pt x="15" y="67"/>
                    <a:pt x="16" y="65"/>
                  </a:cubicBezTo>
                  <a:cubicBezTo>
                    <a:pt x="17" y="63"/>
                    <a:pt x="19" y="60"/>
                    <a:pt x="20" y="57"/>
                  </a:cubicBezTo>
                  <a:cubicBezTo>
                    <a:pt x="20" y="56"/>
                    <a:pt x="19" y="56"/>
                    <a:pt x="19" y="56"/>
                  </a:cubicBezTo>
                  <a:cubicBezTo>
                    <a:pt x="18" y="57"/>
                    <a:pt x="15" y="62"/>
                    <a:pt x="13" y="60"/>
                  </a:cubicBezTo>
                  <a:cubicBezTo>
                    <a:pt x="8" y="56"/>
                    <a:pt x="6" y="49"/>
                    <a:pt x="6" y="43"/>
                  </a:cubicBezTo>
                  <a:cubicBezTo>
                    <a:pt x="6" y="30"/>
                    <a:pt x="16" y="24"/>
                    <a:pt x="26" y="20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9" y="15"/>
                    <a:pt x="47" y="12"/>
                    <a:pt x="51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3" y="1"/>
                    <a:pt x="51" y="0"/>
                    <a:pt x="5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8"/>
            <p:cNvSpPr>
              <a:spLocks/>
            </p:cNvSpPr>
            <p:nvPr/>
          </p:nvSpPr>
          <p:spPr bwMode="auto">
            <a:xfrm>
              <a:off x="8212137" y="2701926"/>
              <a:ext cx="212725" cy="109538"/>
            </a:xfrm>
            <a:custGeom>
              <a:avLst/>
              <a:gdLst>
                <a:gd name="T0" fmla="*/ 86 w 87"/>
                <a:gd name="T1" fmla="*/ 27 h 45"/>
                <a:gd name="T2" fmla="*/ 85 w 87"/>
                <a:gd name="T3" fmla="*/ 25 h 45"/>
                <a:gd name="T4" fmla="*/ 39 w 87"/>
                <a:gd name="T5" fmla="*/ 7 h 45"/>
                <a:gd name="T6" fmla="*/ 9 w 87"/>
                <a:gd name="T7" fmla="*/ 27 h 45"/>
                <a:gd name="T8" fmla="*/ 5 w 87"/>
                <a:gd name="T9" fmla="*/ 26 h 45"/>
                <a:gd name="T10" fmla="*/ 2 w 87"/>
                <a:gd name="T11" fmla="*/ 21 h 45"/>
                <a:gd name="T12" fmla="*/ 0 w 87"/>
                <a:gd name="T13" fmla="*/ 21 h 45"/>
                <a:gd name="T14" fmla="*/ 5 w 87"/>
                <a:gd name="T15" fmla="*/ 30 h 45"/>
                <a:gd name="T16" fmla="*/ 9 w 87"/>
                <a:gd name="T17" fmla="*/ 30 h 45"/>
                <a:gd name="T18" fmla="*/ 33 w 87"/>
                <a:gd name="T19" fmla="*/ 13 h 45"/>
                <a:gd name="T20" fmla="*/ 86 w 87"/>
                <a:gd name="T2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6" y="27"/>
                  </a:moveTo>
                  <a:cubicBezTo>
                    <a:pt x="87" y="26"/>
                    <a:pt x="86" y="25"/>
                    <a:pt x="85" y="25"/>
                  </a:cubicBezTo>
                  <a:cubicBezTo>
                    <a:pt x="61" y="34"/>
                    <a:pt x="59" y="7"/>
                    <a:pt x="39" y="7"/>
                  </a:cubicBezTo>
                  <a:cubicBezTo>
                    <a:pt x="32" y="7"/>
                    <a:pt x="18" y="25"/>
                    <a:pt x="9" y="27"/>
                  </a:cubicBezTo>
                  <a:cubicBezTo>
                    <a:pt x="8" y="27"/>
                    <a:pt x="6" y="27"/>
                    <a:pt x="5" y="26"/>
                  </a:cubicBezTo>
                  <a:cubicBezTo>
                    <a:pt x="4" y="25"/>
                    <a:pt x="3" y="24"/>
                    <a:pt x="2" y="21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6"/>
                    <a:pt x="3" y="29"/>
                    <a:pt x="5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7" y="29"/>
                    <a:pt x="27" y="18"/>
                    <a:pt x="33" y="13"/>
                  </a:cubicBezTo>
                  <a:cubicBezTo>
                    <a:pt x="49" y="0"/>
                    <a:pt x="65" y="45"/>
                    <a:pt x="86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9"/>
            <p:cNvSpPr>
              <a:spLocks/>
            </p:cNvSpPr>
            <p:nvPr/>
          </p:nvSpPr>
          <p:spPr bwMode="auto">
            <a:xfrm>
              <a:off x="8081962" y="3595688"/>
              <a:ext cx="39687" cy="44450"/>
            </a:xfrm>
            <a:custGeom>
              <a:avLst/>
              <a:gdLst>
                <a:gd name="T0" fmla="*/ 1 w 16"/>
                <a:gd name="T1" fmla="*/ 16 h 18"/>
                <a:gd name="T2" fmla="*/ 5 w 16"/>
                <a:gd name="T3" fmla="*/ 18 h 18"/>
                <a:gd name="T4" fmla="*/ 11 w 16"/>
                <a:gd name="T5" fmla="*/ 12 h 18"/>
                <a:gd name="T6" fmla="*/ 15 w 16"/>
                <a:gd name="T7" fmla="*/ 2 h 18"/>
                <a:gd name="T8" fmla="*/ 12 w 16"/>
                <a:gd name="T9" fmla="*/ 0 h 18"/>
                <a:gd name="T10" fmla="*/ 4 w 16"/>
                <a:gd name="T11" fmla="*/ 7 h 18"/>
                <a:gd name="T12" fmla="*/ 1 w 16"/>
                <a:gd name="T13" fmla="*/ 16 h 18"/>
                <a:gd name="T14" fmla="*/ 1 w 16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" y="16"/>
                  </a:moveTo>
                  <a:cubicBezTo>
                    <a:pt x="2" y="18"/>
                    <a:pt x="4" y="18"/>
                    <a:pt x="5" y="18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3" y="9"/>
                    <a:pt x="16" y="6"/>
                    <a:pt x="15" y="2"/>
                  </a:cubicBezTo>
                  <a:cubicBezTo>
                    <a:pt x="15" y="1"/>
                    <a:pt x="13" y="0"/>
                    <a:pt x="12" y="0"/>
                  </a:cubicBezTo>
                  <a:cubicBezTo>
                    <a:pt x="9" y="1"/>
                    <a:pt x="6" y="5"/>
                    <a:pt x="4" y="7"/>
                  </a:cubicBezTo>
                  <a:cubicBezTo>
                    <a:pt x="2" y="10"/>
                    <a:pt x="0" y="1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0"/>
            <p:cNvSpPr>
              <a:spLocks/>
            </p:cNvSpPr>
            <p:nvPr/>
          </p:nvSpPr>
          <p:spPr bwMode="auto">
            <a:xfrm>
              <a:off x="8112125" y="3621088"/>
              <a:ext cx="28575" cy="28575"/>
            </a:xfrm>
            <a:custGeom>
              <a:avLst/>
              <a:gdLst>
                <a:gd name="T0" fmla="*/ 1 w 12"/>
                <a:gd name="T1" fmla="*/ 10 h 12"/>
                <a:gd name="T2" fmla="*/ 3 w 12"/>
                <a:gd name="T3" fmla="*/ 11 h 12"/>
                <a:gd name="T4" fmla="*/ 12 w 12"/>
                <a:gd name="T5" fmla="*/ 2 h 12"/>
                <a:gd name="T6" fmla="*/ 11 w 12"/>
                <a:gd name="T7" fmla="*/ 0 h 12"/>
                <a:gd name="T8" fmla="*/ 1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0"/>
                  </a:moveTo>
                  <a:cubicBezTo>
                    <a:pt x="0" y="11"/>
                    <a:pt x="2" y="12"/>
                    <a:pt x="3" y="11"/>
                  </a:cubicBezTo>
                  <a:cubicBezTo>
                    <a:pt x="6" y="8"/>
                    <a:pt x="9" y="5"/>
                    <a:pt x="12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6" y="2"/>
                    <a:pt x="3" y="6"/>
                    <a:pt x="1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22678" y="2892250"/>
            <a:ext cx="488949" cy="990600"/>
            <a:chOff x="1246188" y="517526"/>
            <a:chExt cx="488949" cy="990600"/>
          </a:xfrm>
        </p:grpSpPr>
        <p:sp>
          <p:nvSpPr>
            <p:cNvPr id="40" name="Freeform 148"/>
            <p:cNvSpPr>
              <a:spLocks noEditPoints="1"/>
            </p:cNvSpPr>
            <p:nvPr/>
          </p:nvSpPr>
          <p:spPr bwMode="auto">
            <a:xfrm>
              <a:off x="1295400" y="688976"/>
              <a:ext cx="439737" cy="819150"/>
            </a:xfrm>
            <a:custGeom>
              <a:avLst/>
              <a:gdLst>
                <a:gd name="T0" fmla="*/ 168 w 180"/>
                <a:gd name="T1" fmla="*/ 14 h 334"/>
                <a:gd name="T2" fmla="*/ 168 w 180"/>
                <a:gd name="T3" fmla="*/ 3 h 334"/>
                <a:gd name="T4" fmla="*/ 161 w 180"/>
                <a:gd name="T5" fmla="*/ 11 h 334"/>
                <a:gd name="T6" fmla="*/ 147 w 180"/>
                <a:gd name="T7" fmla="*/ 18 h 334"/>
                <a:gd name="T8" fmla="*/ 134 w 180"/>
                <a:gd name="T9" fmla="*/ 44 h 334"/>
                <a:gd name="T10" fmla="*/ 131 w 180"/>
                <a:gd name="T11" fmla="*/ 38 h 334"/>
                <a:gd name="T12" fmla="*/ 129 w 180"/>
                <a:gd name="T13" fmla="*/ 38 h 334"/>
                <a:gd name="T14" fmla="*/ 133 w 180"/>
                <a:gd name="T15" fmla="*/ 48 h 334"/>
                <a:gd name="T16" fmla="*/ 127 w 180"/>
                <a:gd name="T17" fmla="*/ 82 h 334"/>
                <a:gd name="T18" fmla="*/ 113 w 180"/>
                <a:gd name="T19" fmla="*/ 144 h 334"/>
                <a:gd name="T20" fmla="*/ 30 w 180"/>
                <a:gd name="T21" fmla="*/ 143 h 334"/>
                <a:gd name="T22" fmla="*/ 0 w 180"/>
                <a:gd name="T23" fmla="*/ 145 h 334"/>
                <a:gd name="T24" fmla="*/ 4 w 180"/>
                <a:gd name="T25" fmla="*/ 186 h 334"/>
                <a:gd name="T26" fmla="*/ 35 w 180"/>
                <a:gd name="T27" fmla="*/ 286 h 334"/>
                <a:gd name="T28" fmla="*/ 50 w 180"/>
                <a:gd name="T29" fmla="*/ 320 h 334"/>
                <a:gd name="T30" fmla="*/ 57 w 180"/>
                <a:gd name="T31" fmla="*/ 326 h 334"/>
                <a:gd name="T32" fmla="*/ 58 w 180"/>
                <a:gd name="T33" fmla="*/ 324 h 334"/>
                <a:gd name="T34" fmla="*/ 128 w 180"/>
                <a:gd name="T35" fmla="*/ 331 h 334"/>
                <a:gd name="T36" fmla="*/ 134 w 180"/>
                <a:gd name="T37" fmla="*/ 303 h 334"/>
                <a:gd name="T38" fmla="*/ 138 w 180"/>
                <a:gd name="T39" fmla="*/ 282 h 334"/>
                <a:gd name="T40" fmla="*/ 156 w 180"/>
                <a:gd name="T41" fmla="*/ 182 h 334"/>
                <a:gd name="T42" fmla="*/ 156 w 180"/>
                <a:gd name="T43" fmla="*/ 140 h 334"/>
                <a:gd name="T44" fmla="*/ 165 w 180"/>
                <a:gd name="T45" fmla="*/ 86 h 334"/>
                <a:gd name="T46" fmla="*/ 180 w 180"/>
                <a:gd name="T47" fmla="*/ 17 h 334"/>
                <a:gd name="T48" fmla="*/ 152 w 180"/>
                <a:gd name="T49" fmla="*/ 147 h 334"/>
                <a:gd name="T50" fmla="*/ 147 w 180"/>
                <a:gd name="T51" fmla="*/ 186 h 334"/>
                <a:gd name="T52" fmla="*/ 134 w 180"/>
                <a:gd name="T53" fmla="*/ 262 h 334"/>
                <a:gd name="T54" fmla="*/ 130 w 180"/>
                <a:gd name="T55" fmla="*/ 282 h 334"/>
                <a:gd name="T56" fmla="*/ 123 w 180"/>
                <a:gd name="T57" fmla="*/ 316 h 334"/>
                <a:gd name="T58" fmla="*/ 54 w 180"/>
                <a:gd name="T59" fmla="*/ 315 h 334"/>
                <a:gd name="T60" fmla="*/ 41 w 180"/>
                <a:gd name="T61" fmla="*/ 282 h 334"/>
                <a:gd name="T62" fmla="*/ 30 w 180"/>
                <a:gd name="T63" fmla="*/ 254 h 334"/>
                <a:gd name="T64" fmla="*/ 9 w 180"/>
                <a:gd name="T65" fmla="*/ 184 h 334"/>
                <a:gd name="T66" fmla="*/ 12 w 180"/>
                <a:gd name="T67" fmla="*/ 148 h 334"/>
                <a:gd name="T68" fmla="*/ 34 w 180"/>
                <a:gd name="T69" fmla="*/ 149 h 334"/>
                <a:gd name="T70" fmla="*/ 130 w 180"/>
                <a:gd name="T71" fmla="*/ 150 h 334"/>
                <a:gd name="T72" fmla="*/ 152 w 180"/>
                <a:gd name="T73" fmla="*/ 147 h 334"/>
                <a:gd name="T74" fmla="*/ 161 w 180"/>
                <a:gd name="T75" fmla="*/ 77 h 334"/>
                <a:gd name="T76" fmla="*/ 158 w 180"/>
                <a:gd name="T77" fmla="*/ 86 h 334"/>
                <a:gd name="T78" fmla="*/ 138 w 180"/>
                <a:gd name="T79" fmla="*/ 143 h 334"/>
                <a:gd name="T80" fmla="*/ 130 w 180"/>
                <a:gd name="T81" fmla="*/ 144 h 334"/>
                <a:gd name="T82" fmla="*/ 130 w 180"/>
                <a:gd name="T83" fmla="*/ 90 h 334"/>
                <a:gd name="T84" fmla="*/ 134 w 180"/>
                <a:gd name="T85" fmla="*/ 57 h 334"/>
                <a:gd name="T86" fmla="*/ 136 w 180"/>
                <a:gd name="T87" fmla="*/ 50 h 334"/>
                <a:gd name="T88" fmla="*/ 164 w 180"/>
                <a:gd name="T89" fmla="*/ 45 h 334"/>
                <a:gd name="T90" fmla="*/ 154 w 180"/>
                <a:gd name="T91" fmla="*/ 2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0" h="334">
                  <a:moveTo>
                    <a:pt x="177" y="14"/>
                  </a:moveTo>
                  <a:cubicBezTo>
                    <a:pt x="174" y="14"/>
                    <a:pt x="171" y="14"/>
                    <a:pt x="168" y="14"/>
                  </a:cubicBezTo>
                  <a:cubicBezTo>
                    <a:pt x="168" y="14"/>
                    <a:pt x="168" y="13"/>
                    <a:pt x="168" y="11"/>
                  </a:cubicBezTo>
                  <a:cubicBezTo>
                    <a:pt x="168" y="9"/>
                    <a:pt x="168" y="6"/>
                    <a:pt x="168" y="3"/>
                  </a:cubicBezTo>
                  <a:cubicBezTo>
                    <a:pt x="168" y="1"/>
                    <a:pt x="164" y="0"/>
                    <a:pt x="163" y="2"/>
                  </a:cubicBezTo>
                  <a:cubicBezTo>
                    <a:pt x="162" y="5"/>
                    <a:pt x="162" y="8"/>
                    <a:pt x="161" y="11"/>
                  </a:cubicBezTo>
                  <a:cubicBezTo>
                    <a:pt x="161" y="12"/>
                    <a:pt x="161" y="14"/>
                    <a:pt x="161" y="15"/>
                  </a:cubicBezTo>
                  <a:cubicBezTo>
                    <a:pt x="157" y="16"/>
                    <a:pt x="152" y="17"/>
                    <a:pt x="147" y="18"/>
                  </a:cubicBezTo>
                  <a:cubicBezTo>
                    <a:pt x="137" y="20"/>
                    <a:pt x="138" y="31"/>
                    <a:pt x="136" y="38"/>
                  </a:cubicBezTo>
                  <a:cubicBezTo>
                    <a:pt x="135" y="40"/>
                    <a:pt x="135" y="42"/>
                    <a:pt x="134" y="44"/>
                  </a:cubicBezTo>
                  <a:cubicBezTo>
                    <a:pt x="134" y="44"/>
                    <a:pt x="134" y="43"/>
                    <a:pt x="134" y="43"/>
                  </a:cubicBezTo>
                  <a:cubicBezTo>
                    <a:pt x="132" y="42"/>
                    <a:pt x="131" y="40"/>
                    <a:pt x="131" y="38"/>
                  </a:cubicBezTo>
                  <a:cubicBezTo>
                    <a:pt x="131" y="37"/>
                    <a:pt x="130" y="37"/>
                    <a:pt x="130" y="37"/>
                  </a:cubicBezTo>
                  <a:cubicBezTo>
                    <a:pt x="130" y="37"/>
                    <a:pt x="129" y="37"/>
                    <a:pt x="129" y="38"/>
                  </a:cubicBezTo>
                  <a:cubicBezTo>
                    <a:pt x="129" y="41"/>
                    <a:pt x="129" y="43"/>
                    <a:pt x="130" y="45"/>
                  </a:cubicBezTo>
                  <a:cubicBezTo>
                    <a:pt x="131" y="47"/>
                    <a:pt x="132" y="48"/>
                    <a:pt x="133" y="48"/>
                  </a:cubicBezTo>
                  <a:cubicBezTo>
                    <a:pt x="132" y="53"/>
                    <a:pt x="131" y="58"/>
                    <a:pt x="130" y="63"/>
                  </a:cubicBezTo>
                  <a:cubicBezTo>
                    <a:pt x="129" y="69"/>
                    <a:pt x="128" y="76"/>
                    <a:pt x="127" y="82"/>
                  </a:cubicBezTo>
                  <a:cubicBezTo>
                    <a:pt x="126" y="83"/>
                    <a:pt x="126" y="85"/>
                    <a:pt x="126" y="86"/>
                  </a:cubicBezTo>
                  <a:cubicBezTo>
                    <a:pt x="123" y="106"/>
                    <a:pt x="119" y="125"/>
                    <a:pt x="113" y="144"/>
                  </a:cubicBezTo>
                  <a:cubicBezTo>
                    <a:pt x="87" y="145"/>
                    <a:pt x="61" y="144"/>
                    <a:pt x="34" y="143"/>
                  </a:cubicBezTo>
                  <a:cubicBezTo>
                    <a:pt x="33" y="143"/>
                    <a:pt x="31" y="143"/>
                    <a:pt x="30" y="143"/>
                  </a:cubicBezTo>
                  <a:cubicBezTo>
                    <a:pt x="21" y="142"/>
                    <a:pt x="13" y="142"/>
                    <a:pt x="4" y="142"/>
                  </a:cubicBezTo>
                  <a:cubicBezTo>
                    <a:pt x="2" y="142"/>
                    <a:pt x="0" y="143"/>
                    <a:pt x="0" y="145"/>
                  </a:cubicBezTo>
                  <a:cubicBezTo>
                    <a:pt x="0" y="157"/>
                    <a:pt x="2" y="170"/>
                    <a:pt x="4" y="182"/>
                  </a:cubicBezTo>
                  <a:cubicBezTo>
                    <a:pt x="4" y="183"/>
                    <a:pt x="4" y="185"/>
                    <a:pt x="4" y="186"/>
                  </a:cubicBezTo>
                  <a:cubicBezTo>
                    <a:pt x="9" y="216"/>
                    <a:pt x="18" y="245"/>
                    <a:pt x="30" y="274"/>
                  </a:cubicBezTo>
                  <a:cubicBezTo>
                    <a:pt x="32" y="278"/>
                    <a:pt x="33" y="282"/>
                    <a:pt x="35" y="286"/>
                  </a:cubicBezTo>
                  <a:cubicBezTo>
                    <a:pt x="40" y="296"/>
                    <a:pt x="45" y="305"/>
                    <a:pt x="50" y="315"/>
                  </a:cubicBezTo>
                  <a:cubicBezTo>
                    <a:pt x="48" y="316"/>
                    <a:pt x="47" y="318"/>
                    <a:pt x="50" y="320"/>
                  </a:cubicBezTo>
                  <a:cubicBezTo>
                    <a:pt x="51" y="321"/>
                    <a:pt x="53" y="322"/>
                    <a:pt x="55" y="323"/>
                  </a:cubicBezTo>
                  <a:cubicBezTo>
                    <a:pt x="56" y="324"/>
                    <a:pt x="56" y="325"/>
                    <a:pt x="57" y="326"/>
                  </a:cubicBezTo>
                  <a:cubicBezTo>
                    <a:pt x="57" y="327"/>
                    <a:pt x="58" y="326"/>
                    <a:pt x="58" y="326"/>
                  </a:cubicBezTo>
                  <a:cubicBezTo>
                    <a:pt x="58" y="325"/>
                    <a:pt x="58" y="325"/>
                    <a:pt x="58" y="324"/>
                  </a:cubicBezTo>
                  <a:cubicBezTo>
                    <a:pt x="78" y="333"/>
                    <a:pt x="101" y="334"/>
                    <a:pt x="124" y="334"/>
                  </a:cubicBezTo>
                  <a:cubicBezTo>
                    <a:pt x="126" y="334"/>
                    <a:pt x="128" y="333"/>
                    <a:pt x="128" y="331"/>
                  </a:cubicBezTo>
                  <a:cubicBezTo>
                    <a:pt x="129" y="328"/>
                    <a:pt x="129" y="325"/>
                    <a:pt x="130" y="322"/>
                  </a:cubicBezTo>
                  <a:cubicBezTo>
                    <a:pt x="131" y="316"/>
                    <a:pt x="133" y="309"/>
                    <a:pt x="134" y="303"/>
                  </a:cubicBezTo>
                  <a:cubicBezTo>
                    <a:pt x="135" y="297"/>
                    <a:pt x="136" y="292"/>
                    <a:pt x="137" y="286"/>
                  </a:cubicBezTo>
                  <a:cubicBezTo>
                    <a:pt x="138" y="285"/>
                    <a:pt x="138" y="283"/>
                    <a:pt x="138" y="282"/>
                  </a:cubicBezTo>
                  <a:cubicBezTo>
                    <a:pt x="145" y="250"/>
                    <a:pt x="150" y="218"/>
                    <a:pt x="155" y="186"/>
                  </a:cubicBezTo>
                  <a:cubicBezTo>
                    <a:pt x="155" y="185"/>
                    <a:pt x="156" y="183"/>
                    <a:pt x="156" y="182"/>
                  </a:cubicBezTo>
                  <a:cubicBezTo>
                    <a:pt x="158" y="169"/>
                    <a:pt x="159" y="157"/>
                    <a:pt x="161" y="144"/>
                  </a:cubicBezTo>
                  <a:cubicBezTo>
                    <a:pt x="161" y="142"/>
                    <a:pt x="159" y="140"/>
                    <a:pt x="156" y="140"/>
                  </a:cubicBezTo>
                  <a:cubicBezTo>
                    <a:pt x="152" y="141"/>
                    <a:pt x="148" y="142"/>
                    <a:pt x="144" y="142"/>
                  </a:cubicBezTo>
                  <a:cubicBezTo>
                    <a:pt x="151" y="123"/>
                    <a:pt x="159" y="105"/>
                    <a:pt x="165" y="86"/>
                  </a:cubicBezTo>
                  <a:cubicBezTo>
                    <a:pt x="166" y="85"/>
                    <a:pt x="166" y="83"/>
                    <a:pt x="166" y="82"/>
                  </a:cubicBezTo>
                  <a:cubicBezTo>
                    <a:pt x="173" y="61"/>
                    <a:pt x="179" y="40"/>
                    <a:pt x="180" y="17"/>
                  </a:cubicBezTo>
                  <a:cubicBezTo>
                    <a:pt x="180" y="16"/>
                    <a:pt x="179" y="14"/>
                    <a:pt x="177" y="14"/>
                  </a:cubicBezTo>
                  <a:close/>
                  <a:moveTo>
                    <a:pt x="152" y="147"/>
                  </a:moveTo>
                  <a:cubicBezTo>
                    <a:pt x="151" y="159"/>
                    <a:pt x="150" y="170"/>
                    <a:pt x="148" y="182"/>
                  </a:cubicBezTo>
                  <a:cubicBezTo>
                    <a:pt x="148" y="183"/>
                    <a:pt x="147" y="185"/>
                    <a:pt x="147" y="186"/>
                  </a:cubicBezTo>
                  <a:cubicBezTo>
                    <a:pt x="143" y="211"/>
                    <a:pt x="139" y="236"/>
                    <a:pt x="134" y="261"/>
                  </a:cubicBezTo>
                  <a:cubicBezTo>
                    <a:pt x="134" y="261"/>
                    <a:pt x="134" y="262"/>
                    <a:pt x="134" y="262"/>
                  </a:cubicBezTo>
                  <a:cubicBezTo>
                    <a:pt x="133" y="268"/>
                    <a:pt x="131" y="275"/>
                    <a:pt x="130" y="282"/>
                  </a:cubicBezTo>
                  <a:cubicBezTo>
                    <a:pt x="130" y="282"/>
                    <a:pt x="130" y="282"/>
                    <a:pt x="130" y="282"/>
                  </a:cubicBezTo>
                  <a:cubicBezTo>
                    <a:pt x="130" y="283"/>
                    <a:pt x="129" y="285"/>
                    <a:pt x="129" y="286"/>
                  </a:cubicBezTo>
                  <a:cubicBezTo>
                    <a:pt x="127" y="296"/>
                    <a:pt x="125" y="306"/>
                    <a:pt x="123" y="316"/>
                  </a:cubicBezTo>
                  <a:cubicBezTo>
                    <a:pt x="120" y="329"/>
                    <a:pt x="115" y="327"/>
                    <a:pt x="101" y="327"/>
                  </a:cubicBezTo>
                  <a:cubicBezTo>
                    <a:pt x="84" y="326"/>
                    <a:pt x="68" y="323"/>
                    <a:pt x="54" y="315"/>
                  </a:cubicBezTo>
                  <a:cubicBezTo>
                    <a:pt x="51" y="305"/>
                    <a:pt x="47" y="296"/>
                    <a:pt x="43" y="286"/>
                  </a:cubicBezTo>
                  <a:cubicBezTo>
                    <a:pt x="42" y="285"/>
                    <a:pt x="42" y="283"/>
                    <a:pt x="41" y="282"/>
                  </a:cubicBezTo>
                  <a:cubicBezTo>
                    <a:pt x="39" y="276"/>
                    <a:pt x="36" y="270"/>
                    <a:pt x="34" y="264"/>
                  </a:cubicBezTo>
                  <a:cubicBezTo>
                    <a:pt x="33" y="261"/>
                    <a:pt x="31" y="258"/>
                    <a:pt x="30" y="254"/>
                  </a:cubicBezTo>
                  <a:cubicBezTo>
                    <a:pt x="21" y="232"/>
                    <a:pt x="14" y="209"/>
                    <a:pt x="9" y="186"/>
                  </a:cubicBezTo>
                  <a:cubicBezTo>
                    <a:pt x="9" y="185"/>
                    <a:pt x="9" y="184"/>
                    <a:pt x="9" y="184"/>
                  </a:cubicBezTo>
                  <a:cubicBezTo>
                    <a:pt x="9" y="183"/>
                    <a:pt x="9" y="183"/>
                    <a:pt x="9" y="182"/>
                  </a:cubicBezTo>
                  <a:cubicBezTo>
                    <a:pt x="7" y="174"/>
                    <a:pt x="1" y="148"/>
                    <a:pt x="12" y="148"/>
                  </a:cubicBezTo>
                  <a:cubicBezTo>
                    <a:pt x="18" y="148"/>
                    <a:pt x="24" y="149"/>
                    <a:pt x="30" y="149"/>
                  </a:cubicBezTo>
                  <a:cubicBezTo>
                    <a:pt x="31" y="149"/>
                    <a:pt x="33" y="149"/>
                    <a:pt x="34" y="149"/>
                  </a:cubicBezTo>
                  <a:cubicBezTo>
                    <a:pt x="44" y="150"/>
                    <a:pt x="53" y="150"/>
                    <a:pt x="62" y="151"/>
                  </a:cubicBezTo>
                  <a:cubicBezTo>
                    <a:pt x="85" y="152"/>
                    <a:pt x="108" y="152"/>
                    <a:pt x="130" y="150"/>
                  </a:cubicBezTo>
                  <a:cubicBezTo>
                    <a:pt x="131" y="150"/>
                    <a:pt x="133" y="150"/>
                    <a:pt x="134" y="150"/>
                  </a:cubicBezTo>
                  <a:cubicBezTo>
                    <a:pt x="140" y="149"/>
                    <a:pt x="146" y="148"/>
                    <a:pt x="152" y="147"/>
                  </a:cubicBezTo>
                  <a:close/>
                  <a:moveTo>
                    <a:pt x="171" y="38"/>
                  </a:moveTo>
                  <a:cubicBezTo>
                    <a:pt x="170" y="51"/>
                    <a:pt x="166" y="65"/>
                    <a:pt x="161" y="77"/>
                  </a:cubicBezTo>
                  <a:cubicBezTo>
                    <a:pt x="161" y="79"/>
                    <a:pt x="160" y="80"/>
                    <a:pt x="160" y="82"/>
                  </a:cubicBezTo>
                  <a:cubicBezTo>
                    <a:pt x="159" y="83"/>
                    <a:pt x="159" y="85"/>
                    <a:pt x="158" y="86"/>
                  </a:cubicBezTo>
                  <a:cubicBezTo>
                    <a:pt x="152" y="104"/>
                    <a:pt x="145" y="122"/>
                    <a:pt x="138" y="141"/>
                  </a:cubicBezTo>
                  <a:cubicBezTo>
                    <a:pt x="138" y="142"/>
                    <a:pt x="138" y="142"/>
                    <a:pt x="138" y="143"/>
                  </a:cubicBezTo>
                  <a:cubicBezTo>
                    <a:pt x="137" y="143"/>
                    <a:pt x="135" y="143"/>
                    <a:pt x="134" y="143"/>
                  </a:cubicBezTo>
                  <a:cubicBezTo>
                    <a:pt x="133" y="143"/>
                    <a:pt x="131" y="143"/>
                    <a:pt x="130" y="144"/>
                  </a:cubicBezTo>
                  <a:cubicBezTo>
                    <a:pt x="126" y="144"/>
                    <a:pt x="122" y="144"/>
                    <a:pt x="118" y="144"/>
                  </a:cubicBezTo>
                  <a:cubicBezTo>
                    <a:pt x="124" y="127"/>
                    <a:pt x="127" y="10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1" y="83"/>
                    <a:pt x="132" y="70"/>
                    <a:pt x="134" y="57"/>
                  </a:cubicBezTo>
                  <a:cubicBezTo>
                    <a:pt x="134" y="54"/>
                    <a:pt x="135" y="52"/>
                    <a:pt x="135" y="50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45" y="53"/>
                    <a:pt x="157" y="51"/>
                    <a:pt x="165" y="48"/>
                  </a:cubicBezTo>
                  <a:cubicBezTo>
                    <a:pt x="166" y="47"/>
                    <a:pt x="166" y="45"/>
                    <a:pt x="164" y="45"/>
                  </a:cubicBezTo>
                  <a:cubicBezTo>
                    <a:pt x="158" y="44"/>
                    <a:pt x="144" y="47"/>
                    <a:pt x="137" y="45"/>
                  </a:cubicBezTo>
                  <a:cubicBezTo>
                    <a:pt x="140" y="33"/>
                    <a:pt x="145" y="24"/>
                    <a:pt x="154" y="22"/>
                  </a:cubicBezTo>
                  <a:cubicBezTo>
                    <a:pt x="173" y="18"/>
                    <a:pt x="173" y="25"/>
                    <a:pt x="171" y="3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9"/>
            <p:cNvSpPr>
              <a:spLocks/>
            </p:cNvSpPr>
            <p:nvPr/>
          </p:nvSpPr>
          <p:spPr bwMode="auto">
            <a:xfrm>
              <a:off x="1563688" y="1160463"/>
              <a:ext cx="38100" cy="215900"/>
            </a:xfrm>
            <a:custGeom>
              <a:avLst/>
              <a:gdLst>
                <a:gd name="T0" fmla="*/ 11 w 15"/>
                <a:gd name="T1" fmla="*/ 2 h 88"/>
                <a:gd name="T2" fmla="*/ 2 w 15"/>
                <a:gd name="T3" fmla="*/ 86 h 88"/>
                <a:gd name="T4" fmla="*/ 5 w 15"/>
                <a:gd name="T5" fmla="*/ 86 h 88"/>
                <a:gd name="T6" fmla="*/ 15 w 15"/>
                <a:gd name="T7" fmla="*/ 2 h 88"/>
                <a:gd name="T8" fmla="*/ 11 w 15"/>
                <a:gd name="T9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8">
                  <a:moveTo>
                    <a:pt x="11" y="2"/>
                  </a:moveTo>
                  <a:cubicBezTo>
                    <a:pt x="6" y="29"/>
                    <a:pt x="0" y="58"/>
                    <a:pt x="2" y="86"/>
                  </a:cubicBezTo>
                  <a:cubicBezTo>
                    <a:pt x="2" y="87"/>
                    <a:pt x="5" y="88"/>
                    <a:pt x="5" y="86"/>
                  </a:cubicBezTo>
                  <a:cubicBezTo>
                    <a:pt x="13" y="60"/>
                    <a:pt x="13" y="30"/>
                    <a:pt x="15" y="2"/>
                  </a:cubicBezTo>
                  <a:cubicBezTo>
                    <a:pt x="15" y="0"/>
                    <a:pt x="11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0"/>
            <p:cNvSpPr>
              <a:spLocks/>
            </p:cNvSpPr>
            <p:nvPr/>
          </p:nvSpPr>
          <p:spPr bwMode="auto">
            <a:xfrm>
              <a:off x="1255713" y="733426"/>
              <a:ext cx="174625" cy="296863"/>
            </a:xfrm>
            <a:custGeom>
              <a:avLst/>
              <a:gdLst>
                <a:gd name="T0" fmla="*/ 42 w 71"/>
                <a:gd name="T1" fmla="*/ 119 h 121"/>
                <a:gd name="T2" fmla="*/ 27 w 71"/>
                <a:gd name="T3" fmla="*/ 68 h 121"/>
                <a:gd name="T4" fmla="*/ 25 w 71"/>
                <a:gd name="T5" fmla="*/ 64 h 121"/>
                <a:gd name="T6" fmla="*/ 22 w 71"/>
                <a:gd name="T7" fmla="*/ 56 h 121"/>
                <a:gd name="T8" fmla="*/ 17 w 71"/>
                <a:gd name="T9" fmla="*/ 43 h 121"/>
                <a:gd name="T10" fmla="*/ 42 w 71"/>
                <a:gd name="T11" fmla="*/ 38 h 121"/>
                <a:gd name="T12" fmla="*/ 42 w 71"/>
                <a:gd name="T13" fmla="*/ 36 h 121"/>
                <a:gd name="T14" fmla="*/ 16 w 71"/>
                <a:gd name="T15" fmla="*/ 41 h 121"/>
                <a:gd name="T16" fmla="*/ 7 w 71"/>
                <a:gd name="T17" fmla="*/ 16 h 121"/>
                <a:gd name="T18" fmla="*/ 30 w 71"/>
                <a:gd name="T19" fmla="*/ 7 h 121"/>
                <a:gd name="T20" fmla="*/ 46 w 71"/>
                <a:gd name="T21" fmla="*/ 54 h 121"/>
                <a:gd name="T22" fmla="*/ 46 w 71"/>
                <a:gd name="T23" fmla="*/ 58 h 121"/>
                <a:gd name="T24" fmla="*/ 50 w 71"/>
                <a:gd name="T25" fmla="*/ 81 h 121"/>
                <a:gd name="T26" fmla="*/ 63 w 71"/>
                <a:gd name="T27" fmla="*/ 112 h 121"/>
                <a:gd name="T28" fmla="*/ 69 w 71"/>
                <a:gd name="T29" fmla="*/ 110 h 121"/>
                <a:gd name="T30" fmla="*/ 55 w 71"/>
                <a:gd name="T31" fmla="*/ 68 h 121"/>
                <a:gd name="T32" fmla="*/ 54 w 71"/>
                <a:gd name="T33" fmla="*/ 64 h 121"/>
                <a:gd name="T34" fmla="*/ 50 w 71"/>
                <a:gd name="T35" fmla="*/ 38 h 121"/>
                <a:gd name="T36" fmla="*/ 46 w 71"/>
                <a:gd name="T37" fmla="*/ 20 h 121"/>
                <a:gd name="T38" fmla="*/ 39 w 71"/>
                <a:gd name="T39" fmla="*/ 2 h 121"/>
                <a:gd name="T40" fmla="*/ 35 w 71"/>
                <a:gd name="T41" fmla="*/ 1 h 121"/>
                <a:gd name="T42" fmla="*/ 2 w 71"/>
                <a:gd name="T43" fmla="*/ 12 h 121"/>
                <a:gd name="T44" fmla="*/ 0 w 71"/>
                <a:gd name="T45" fmla="*/ 15 h 121"/>
                <a:gd name="T46" fmla="*/ 19 w 71"/>
                <a:gd name="T47" fmla="*/ 64 h 121"/>
                <a:gd name="T48" fmla="*/ 20 w 71"/>
                <a:gd name="T49" fmla="*/ 68 h 121"/>
                <a:gd name="T50" fmla="*/ 38 w 71"/>
                <a:gd name="T51" fmla="*/ 119 h 121"/>
                <a:gd name="T52" fmla="*/ 42 w 71"/>
                <a:gd name="T53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121">
                  <a:moveTo>
                    <a:pt x="42" y="119"/>
                  </a:moveTo>
                  <a:cubicBezTo>
                    <a:pt x="40" y="101"/>
                    <a:pt x="34" y="85"/>
                    <a:pt x="27" y="68"/>
                  </a:cubicBezTo>
                  <a:cubicBezTo>
                    <a:pt x="27" y="67"/>
                    <a:pt x="26" y="65"/>
                    <a:pt x="25" y="64"/>
                  </a:cubicBezTo>
                  <a:cubicBezTo>
                    <a:pt x="24" y="61"/>
                    <a:pt x="23" y="58"/>
                    <a:pt x="22" y="56"/>
                  </a:cubicBezTo>
                  <a:cubicBezTo>
                    <a:pt x="21" y="54"/>
                    <a:pt x="19" y="49"/>
                    <a:pt x="17" y="43"/>
                  </a:cubicBezTo>
                  <a:cubicBezTo>
                    <a:pt x="25" y="41"/>
                    <a:pt x="33" y="38"/>
                    <a:pt x="42" y="38"/>
                  </a:cubicBezTo>
                  <a:cubicBezTo>
                    <a:pt x="43" y="38"/>
                    <a:pt x="43" y="36"/>
                    <a:pt x="42" y="36"/>
                  </a:cubicBezTo>
                  <a:cubicBezTo>
                    <a:pt x="33" y="34"/>
                    <a:pt x="24" y="38"/>
                    <a:pt x="16" y="41"/>
                  </a:cubicBezTo>
                  <a:cubicBezTo>
                    <a:pt x="11" y="29"/>
                    <a:pt x="6" y="16"/>
                    <a:pt x="7" y="16"/>
                  </a:cubicBezTo>
                  <a:cubicBezTo>
                    <a:pt x="15" y="13"/>
                    <a:pt x="23" y="10"/>
                    <a:pt x="30" y="7"/>
                  </a:cubicBezTo>
                  <a:cubicBezTo>
                    <a:pt x="40" y="4"/>
                    <a:pt x="45" y="40"/>
                    <a:pt x="46" y="54"/>
                  </a:cubicBezTo>
                  <a:cubicBezTo>
                    <a:pt x="46" y="56"/>
                    <a:pt x="46" y="57"/>
                    <a:pt x="46" y="58"/>
                  </a:cubicBezTo>
                  <a:cubicBezTo>
                    <a:pt x="47" y="66"/>
                    <a:pt x="48" y="74"/>
                    <a:pt x="50" y="81"/>
                  </a:cubicBezTo>
                  <a:cubicBezTo>
                    <a:pt x="52" y="92"/>
                    <a:pt x="56" y="103"/>
                    <a:pt x="63" y="112"/>
                  </a:cubicBezTo>
                  <a:cubicBezTo>
                    <a:pt x="65" y="115"/>
                    <a:pt x="71" y="113"/>
                    <a:pt x="69" y="110"/>
                  </a:cubicBezTo>
                  <a:cubicBezTo>
                    <a:pt x="60" y="97"/>
                    <a:pt x="57" y="83"/>
                    <a:pt x="55" y="68"/>
                  </a:cubicBezTo>
                  <a:cubicBezTo>
                    <a:pt x="54" y="67"/>
                    <a:pt x="54" y="65"/>
                    <a:pt x="54" y="64"/>
                  </a:cubicBezTo>
                  <a:cubicBezTo>
                    <a:pt x="53" y="55"/>
                    <a:pt x="52" y="47"/>
                    <a:pt x="50" y="38"/>
                  </a:cubicBezTo>
                  <a:cubicBezTo>
                    <a:pt x="49" y="32"/>
                    <a:pt x="48" y="26"/>
                    <a:pt x="46" y="20"/>
                  </a:cubicBezTo>
                  <a:cubicBezTo>
                    <a:pt x="44" y="14"/>
                    <a:pt x="42" y="8"/>
                    <a:pt x="39" y="2"/>
                  </a:cubicBezTo>
                  <a:cubicBezTo>
                    <a:pt x="38" y="1"/>
                    <a:pt x="36" y="0"/>
                    <a:pt x="35" y="1"/>
                  </a:cubicBezTo>
                  <a:cubicBezTo>
                    <a:pt x="24" y="4"/>
                    <a:pt x="13" y="9"/>
                    <a:pt x="2" y="12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6" y="31"/>
                    <a:pt x="12" y="48"/>
                    <a:pt x="19" y="64"/>
                  </a:cubicBezTo>
                  <a:cubicBezTo>
                    <a:pt x="19" y="65"/>
                    <a:pt x="20" y="67"/>
                    <a:pt x="20" y="68"/>
                  </a:cubicBezTo>
                  <a:cubicBezTo>
                    <a:pt x="27" y="85"/>
                    <a:pt x="33" y="102"/>
                    <a:pt x="38" y="119"/>
                  </a:cubicBezTo>
                  <a:cubicBezTo>
                    <a:pt x="38" y="121"/>
                    <a:pt x="42" y="121"/>
                    <a:pt x="42" y="1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1"/>
            <p:cNvSpPr>
              <a:spLocks/>
            </p:cNvSpPr>
            <p:nvPr/>
          </p:nvSpPr>
          <p:spPr bwMode="auto">
            <a:xfrm>
              <a:off x="1427163" y="611188"/>
              <a:ext cx="76200" cy="409575"/>
            </a:xfrm>
            <a:custGeom>
              <a:avLst/>
              <a:gdLst>
                <a:gd name="T0" fmla="*/ 12 w 31"/>
                <a:gd name="T1" fmla="*/ 164 h 167"/>
                <a:gd name="T2" fmla="*/ 18 w 31"/>
                <a:gd name="T3" fmla="*/ 163 h 167"/>
                <a:gd name="T4" fmla="*/ 14 w 31"/>
                <a:gd name="T5" fmla="*/ 118 h 167"/>
                <a:gd name="T6" fmla="*/ 14 w 31"/>
                <a:gd name="T7" fmla="*/ 114 h 167"/>
                <a:gd name="T8" fmla="*/ 12 w 31"/>
                <a:gd name="T9" fmla="*/ 65 h 167"/>
                <a:gd name="T10" fmla="*/ 10 w 31"/>
                <a:gd name="T11" fmla="*/ 26 h 167"/>
                <a:gd name="T12" fmla="*/ 9 w 31"/>
                <a:gd name="T13" fmla="*/ 18 h 167"/>
                <a:gd name="T14" fmla="*/ 8 w 31"/>
                <a:gd name="T15" fmla="*/ 14 h 167"/>
                <a:gd name="T16" fmla="*/ 7 w 31"/>
                <a:gd name="T17" fmla="*/ 8 h 167"/>
                <a:gd name="T18" fmla="*/ 15 w 31"/>
                <a:gd name="T19" fmla="*/ 5 h 167"/>
                <a:gd name="T20" fmla="*/ 23 w 31"/>
                <a:gd name="T21" fmla="*/ 8 h 167"/>
                <a:gd name="T22" fmla="*/ 23 w 31"/>
                <a:gd name="T23" fmla="*/ 14 h 167"/>
                <a:gd name="T24" fmla="*/ 23 w 31"/>
                <a:gd name="T25" fmla="*/ 18 h 167"/>
                <a:gd name="T26" fmla="*/ 22 w 31"/>
                <a:gd name="T27" fmla="*/ 33 h 167"/>
                <a:gd name="T28" fmla="*/ 18 w 31"/>
                <a:gd name="T29" fmla="*/ 78 h 167"/>
                <a:gd name="T30" fmla="*/ 18 w 31"/>
                <a:gd name="T31" fmla="*/ 114 h 167"/>
                <a:gd name="T32" fmla="*/ 19 w 31"/>
                <a:gd name="T33" fmla="*/ 118 h 167"/>
                <a:gd name="T34" fmla="*/ 25 w 31"/>
                <a:gd name="T35" fmla="*/ 160 h 167"/>
                <a:gd name="T36" fmla="*/ 31 w 31"/>
                <a:gd name="T37" fmla="*/ 159 h 167"/>
                <a:gd name="T38" fmla="*/ 24 w 31"/>
                <a:gd name="T39" fmla="*/ 118 h 167"/>
                <a:gd name="T40" fmla="*/ 24 w 31"/>
                <a:gd name="T41" fmla="*/ 114 h 167"/>
                <a:gd name="T42" fmla="*/ 27 w 31"/>
                <a:gd name="T43" fmla="*/ 18 h 167"/>
                <a:gd name="T44" fmla="*/ 27 w 31"/>
                <a:gd name="T45" fmla="*/ 14 h 167"/>
                <a:gd name="T46" fmla="*/ 28 w 31"/>
                <a:gd name="T47" fmla="*/ 3 h 167"/>
                <a:gd name="T48" fmla="*/ 26 w 31"/>
                <a:gd name="T49" fmla="*/ 1 h 167"/>
                <a:gd name="T50" fmla="*/ 4 w 31"/>
                <a:gd name="T51" fmla="*/ 1 h 167"/>
                <a:gd name="T52" fmla="*/ 1 w 31"/>
                <a:gd name="T53" fmla="*/ 3 h 167"/>
                <a:gd name="T54" fmla="*/ 3 w 31"/>
                <a:gd name="T55" fmla="*/ 14 h 167"/>
                <a:gd name="T56" fmla="*/ 4 w 31"/>
                <a:gd name="T57" fmla="*/ 18 h 167"/>
                <a:gd name="T58" fmla="*/ 9 w 31"/>
                <a:gd name="T59" fmla="*/ 114 h 167"/>
                <a:gd name="T60" fmla="*/ 9 w 31"/>
                <a:gd name="T61" fmla="*/ 118 h 167"/>
                <a:gd name="T62" fmla="*/ 12 w 31"/>
                <a:gd name="T63" fmla="*/ 1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" h="167">
                  <a:moveTo>
                    <a:pt x="12" y="164"/>
                  </a:moveTo>
                  <a:cubicBezTo>
                    <a:pt x="12" y="167"/>
                    <a:pt x="18" y="166"/>
                    <a:pt x="18" y="163"/>
                  </a:cubicBezTo>
                  <a:cubicBezTo>
                    <a:pt x="16" y="148"/>
                    <a:pt x="15" y="133"/>
                    <a:pt x="14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3" y="98"/>
                    <a:pt x="13" y="81"/>
                    <a:pt x="12" y="65"/>
                  </a:cubicBezTo>
                  <a:cubicBezTo>
                    <a:pt x="12" y="52"/>
                    <a:pt x="11" y="39"/>
                    <a:pt x="10" y="26"/>
                  </a:cubicBezTo>
                  <a:cubicBezTo>
                    <a:pt x="9" y="23"/>
                    <a:pt x="9" y="21"/>
                    <a:pt x="9" y="18"/>
                  </a:cubicBezTo>
                  <a:cubicBezTo>
                    <a:pt x="8" y="17"/>
                    <a:pt x="8" y="15"/>
                    <a:pt x="8" y="14"/>
                  </a:cubicBezTo>
                  <a:cubicBezTo>
                    <a:pt x="8" y="12"/>
                    <a:pt x="7" y="10"/>
                    <a:pt x="7" y="8"/>
                  </a:cubicBezTo>
                  <a:cubicBezTo>
                    <a:pt x="6" y="3"/>
                    <a:pt x="8" y="5"/>
                    <a:pt x="15" y="5"/>
                  </a:cubicBezTo>
                  <a:cubicBezTo>
                    <a:pt x="21" y="5"/>
                    <a:pt x="24" y="2"/>
                    <a:pt x="23" y="8"/>
                  </a:cubicBezTo>
                  <a:cubicBezTo>
                    <a:pt x="23" y="10"/>
                    <a:pt x="23" y="12"/>
                    <a:pt x="23" y="14"/>
                  </a:cubicBezTo>
                  <a:cubicBezTo>
                    <a:pt x="23" y="15"/>
                    <a:pt x="23" y="17"/>
                    <a:pt x="23" y="18"/>
                  </a:cubicBezTo>
                  <a:cubicBezTo>
                    <a:pt x="22" y="23"/>
                    <a:pt x="22" y="28"/>
                    <a:pt x="22" y="33"/>
                  </a:cubicBezTo>
                  <a:cubicBezTo>
                    <a:pt x="20" y="48"/>
                    <a:pt x="19" y="63"/>
                    <a:pt x="18" y="78"/>
                  </a:cubicBezTo>
                  <a:cubicBezTo>
                    <a:pt x="18" y="90"/>
                    <a:pt x="18" y="102"/>
                    <a:pt x="18" y="114"/>
                  </a:cubicBezTo>
                  <a:cubicBezTo>
                    <a:pt x="18" y="115"/>
                    <a:pt x="18" y="117"/>
                    <a:pt x="19" y="118"/>
                  </a:cubicBezTo>
                  <a:cubicBezTo>
                    <a:pt x="19" y="132"/>
                    <a:pt x="21" y="146"/>
                    <a:pt x="25" y="160"/>
                  </a:cubicBezTo>
                  <a:cubicBezTo>
                    <a:pt x="26" y="163"/>
                    <a:pt x="31" y="162"/>
                    <a:pt x="31" y="159"/>
                  </a:cubicBezTo>
                  <a:cubicBezTo>
                    <a:pt x="27" y="146"/>
                    <a:pt x="25" y="132"/>
                    <a:pt x="24" y="118"/>
                  </a:cubicBezTo>
                  <a:cubicBezTo>
                    <a:pt x="24" y="117"/>
                    <a:pt x="24" y="115"/>
                    <a:pt x="24" y="114"/>
                  </a:cubicBezTo>
                  <a:cubicBezTo>
                    <a:pt x="22" y="82"/>
                    <a:pt x="25" y="50"/>
                    <a:pt x="27" y="18"/>
                  </a:cubicBezTo>
                  <a:cubicBezTo>
                    <a:pt x="27" y="17"/>
                    <a:pt x="27" y="15"/>
                    <a:pt x="27" y="14"/>
                  </a:cubicBezTo>
                  <a:cubicBezTo>
                    <a:pt x="27" y="10"/>
                    <a:pt x="28" y="6"/>
                    <a:pt x="28" y="3"/>
                  </a:cubicBezTo>
                  <a:cubicBezTo>
                    <a:pt x="28" y="2"/>
                    <a:pt x="27" y="1"/>
                    <a:pt x="26" y="1"/>
                  </a:cubicBezTo>
                  <a:cubicBezTo>
                    <a:pt x="18" y="0"/>
                    <a:pt x="11" y="1"/>
                    <a:pt x="4" y="1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2" y="7"/>
                    <a:pt x="3" y="10"/>
                    <a:pt x="3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10" y="50"/>
                    <a:pt x="9" y="82"/>
                    <a:pt x="9" y="114"/>
                  </a:cubicBezTo>
                  <a:cubicBezTo>
                    <a:pt x="9" y="115"/>
                    <a:pt x="9" y="117"/>
                    <a:pt x="9" y="118"/>
                  </a:cubicBezTo>
                  <a:cubicBezTo>
                    <a:pt x="9" y="133"/>
                    <a:pt x="10" y="149"/>
                    <a:pt x="12" y="16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2"/>
            <p:cNvSpPr>
              <a:spLocks/>
            </p:cNvSpPr>
            <p:nvPr/>
          </p:nvSpPr>
          <p:spPr bwMode="auto">
            <a:xfrm>
              <a:off x="1511300" y="623888"/>
              <a:ext cx="92075" cy="401638"/>
            </a:xfrm>
            <a:custGeom>
              <a:avLst/>
              <a:gdLst>
                <a:gd name="T0" fmla="*/ 11 w 38"/>
                <a:gd name="T1" fmla="*/ 2 h 164"/>
                <a:gd name="T2" fmla="*/ 10 w 38"/>
                <a:gd name="T3" fmla="*/ 9 h 164"/>
                <a:gd name="T4" fmla="*/ 10 w 38"/>
                <a:gd name="T5" fmla="*/ 13 h 164"/>
                <a:gd name="T6" fmla="*/ 9 w 38"/>
                <a:gd name="T7" fmla="*/ 18 h 164"/>
                <a:gd name="T8" fmla="*/ 13 w 38"/>
                <a:gd name="T9" fmla="*/ 30 h 164"/>
                <a:gd name="T10" fmla="*/ 14 w 38"/>
                <a:gd name="T11" fmla="*/ 30 h 164"/>
                <a:gd name="T12" fmla="*/ 2 w 38"/>
                <a:gd name="T13" fmla="*/ 65 h 164"/>
                <a:gd name="T14" fmla="*/ 1 w 38"/>
                <a:gd name="T15" fmla="*/ 109 h 164"/>
                <a:gd name="T16" fmla="*/ 1 w 38"/>
                <a:gd name="T17" fmla="*/ 113 h 164"/>
                <a:gd name="T18" fmla="*/ 2 w 38"/>
                <a:gd name="T19" fmla="*/ 156 h 164"/>
                <a:gd name="T20" fmla="*/ 4 w 38"/>
                <a:gd name="T21" fmla="*/ 156 h 164"/>
                <a:gd name="T22" fmla="*/ 6 w 38"/>
                <a:gd name="T23" fmla="*/ 113 h 164"/>
                <a:gd name="T24" fmla="*/ 6 w 38"/>
                <a:gd name="T25" fmla="*/ 109 h 164"/>
                <a:gd name="T26" fmla="*/ 14 w 38"/>
                <a:gd name="T27" fmla="*/ 42 h 164"/>
                <a:gd name="T28" fmla="*/ 32 w 38"/>
                <a:gd name="T29" fmla="*/ 33 h 164"/>
                <a:gd name="T30" fmla="*/ 27 w 38"/>
                <a:gd name="T31" fmla="*/ 80 h 164"/>
                <a:gd name="T32" fmla="*/ 21 w 38"/>
                <a:gd name="T33" fmla="*/ 109 h 164"/>
                <a:gd name="T34" fmla="*/ 20 w 38"/>
                <a:gd name="T35" fmla="*/ 113 h 164"/>
                <a:gd name="T36" fmla="*/ 17 w 38"/>
                <a:gd name="T37" fmla="*/ 127 h 164"/>
                <a:gd name="T38" fmla="*/ 14 w 38"/>
                <a:gd name="T39" fmla="*/ 162 h 164"/>
                <a:gd name="T40" fmla="*/ 17 w 38"/>
                <a:gd name="T41" fmla="*/ 163 h 164"/>
                <a:gd name="T42" fmla="*/ 27 w 38"/>
                <a:gd name="T43" fmla="*/ 113 h 164"/>
                <a:gd name="T44" fmla="*/ 27 w 38"/>
                <a:gd name="T45" fmla="*/ 109 h 164"/>
                <a:gd name="T46" fmla="*/ 29 w 38"/>
                <a:gd name="T47" fmla="*/ 99 h 164"/>
                <a:gd name="T48" fmla="*/ 36 w 38"/>
                <a:gd name="T49" fmla="*/ 22 h 164"/>
                <a:gd name="T50" fmla="*/ 33 w 38"/>
                <a:gd name="T51" fmla="*/ 21 h 164"/>
                <a:gd name="T52" fmla="*/ 17 w 38"/>
                <a:gd name="T53" fmla="*/ 27 h 164"/>
                <a:gd name="T54" fmla="*/ 16 w 38"/>
                <a:gd name="T55" fmla="*/ 18 h 164"/>
                <a:gd name="T56" fmla="*/ 16 w 38"/>
                <a:gd name="T57" fmla="*/ 13 h 164"/>
                <a:gd name="T58" fmla="*/ 16 w 38"/>
                <a:gd name="T59" fmla="*/ 9 h 164"/>
                <a:gd name="T60" fmla="*/ 16 w 38"/>
                <a:gd name="T61" fmla="*/ 3 h 164"/>
                <a:gd name="T62" fmla="*/ 11 w 38"/>
                <a:gd name="T63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4">
                  <a:moveTo>
                    <a:pt x="11" y="2"/>
                  </a:moveTo>
                  <a:cubicBezTo>
                    <a:pt x="11" y="4"/>
                    <a:pt x="11" y="7"/>
                    <a:pt x="10" y="9"/>
                  </a:cubicBezTo>
                  <a:cubicBezTo>
                    <a:pt x="10" y="10"/>
                    <a:pt x="10" y="12"/>
                    <a:pt x="10" y="13"/>
                  </a:cubicBezTo>
                  <a:cubicBezTo>
                    <a:pt x="9" y="15"/>
                    <a:pt x="9" y="16"/>
                    <a:pt x="9" y="18"/>
                  </a:cubicBezTo>
                  <a:cubicBezTo>
                    <a:pt x="9" y="22"/>
                    <a:pt x="9" y="27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6" y="40"/>
                    <a:pt x="3" y="55"/>
                    <a:pt x="2" y="65"/>
                  </a:cubicBezTo>
                  <a:cubicBezTo>
                    <a:pt x="0" y="80"/>
                    <a:pt x="0" y="94"/>
                    <a:pt x="1" y="109"/>
                  </a:cubicBezTo>
                  <a:cubicBezTo>
                    <a:pt x="1" y="110"/>
                    <a:pt x="1" y="112"/>
                    <a:pt x="1" y="113"/>
                  </a:cubicBezTo>
                  <a:cubicBezTo>
                    <a:pt x="2" y="127"/>
                    <a:pt x="3" y="141"/>
                    <a:pt x="2" y="156"/>
                  </a:cubicBezTo>
                  <a:cubicBezTo>
                    <a:pt x="2" y="157"/>
                    <a:pt x="4" y="157"/>
                    <a:pt x="4" y="156"/>
                  </a:cubicBezTo>
                  <a:cubicBezTo>
                    <a:pt x="6" y="142"/>
                    <a:pt x="6" y="127"/>
                    <a:pt x="6" y="113"/>
                  </a:cubicBezTo>
                  <a:cubicBezTo>
                    <a:pt x="6" y="112"/>
                    <a:pt x="6" y="110"/>
                    <a:pt x="6" y="109"/>
                  </a:cubicBezTo>
                  <a:cubicBezTo>
                    <a:pt x="6" y="86"/>
                    <a:pt x="6" y="63"/>
                    <a:pt x="14" y="42"/>
                  </a:cubicBezTo>
                  <a:cubicBezTo>
                    <a:pt x="16" y="36"/>
                    <a:pt x="31" y="15"/>
                    <a:pt x="32" y="33"/>
                  </a:cubicBezTo>
                  <a:cubicBezTo>
                    <a:pt x="32" y="49"/>
                    <a:pt x="30" y="65"/>
                    <a:pt x="27" y="80"/>
                  </a:cubicBezTo>
                  <a:cubicBezTo>
                    <a:pt x="25" y="90"/>
                    <a:pt x="23" y="99"/>
                    <a:pt x="21" y="109"/>
                  </a:cubicBezTo>
                  <a:cubicBezTo>
                    <a:pt x="21" y="110"/>
                    <a:pt x="20" y="112"/>
                    <a:pt x="20" y="113"/>
                  </a:cubicBezTo>
                  <a:cubicBezTo>
                    <a:pt x="19" y="118"/>
                    <a:pt x="18" y="122"/>
                    <a:pt x="17" y="127"/>
                  </a:cubicBezTo>
                  <a:cubicBezTo>
                    <a:pt x="15" y="138"/>
                    <a:pt x="10" y="151"/>
                    <a:pt x="14" y="162"/>
                  </a:cubicBezTo>
                  <a:cubicBezTo>
                    <a:pt x="14" y="164"/>
                    <a:pt x="17" y="164"/>
                    <a:pt x="17" y="163"/>
                  </a:cubicBezTo>
                  <a:cubicBezTo>
                    <a:pt x="23" y="148"/>
                    <a:pt x="24" y="130"/>
                    <a:pt x="27" y="113"/>
                  </a:cubicBezTo>
                  <a:cubicBezTo>
                    <a:pt x="27" y="112"/>
                    <a:pt x="27" y="110"/>
                    <a:pt x="27" y="109"/>
                  </a:cubicBezTo>
                  <a:cubicBezTo>
                    <a:pt x="28" y="106"/>
                    <a:pt x="28" y="102"/>
                    <a:pt x="29" y="99"/>
                  </a:cubicBezTo>
                  <a:cubicBezTo>
                    <a:pt x="34" y="74"/>
                    <a:pt x="38" y="48"/>
                    <a:pt x="36" y="22"/>
                  </a:cubicBezTo>
                  <a:cubicBezTo>
                    <a:pt x="36" y="21"/>
                    <a:pt x="34" y="21"/>
                    <a:pt x="33" y="21"/>
                  </a:cubicBezTo>
                  <a:cubicBezTo>
                    <a:pt x="26" y="21"/>
                    <a:pt x="21" y="23"/>
                    <a:pt x="17" y="27"/>
                  </a:cubicBezTo>
                  <a:cubicBezTo>
                    <a:pt x="17" y="24"/>
                    <a:pt x="16" y="21"/>
                    <a:pt x="16" y="18"/>
                  </a:cubicBezTo>
                  <a:cubicBezTo>
                    <a:pt x="16" y="16"/>
                    <a:pt x="16" y="15"/>
                    <a:pt x="16" y="13"/>
                  </a:cubicBezTo>
                  <a:cubicBezTo>
                    <a:pt x="16" y="12"/>
                    <a:pt x="16" y="10"/>
                    <a:pt x="16" y="9"/>
                  </a:cubicBezTo>
                  <a:cubicBezTo>
                    <a:pt x="16" y="7"/>
                    <a:pt x="16" y="5"/>
                    <a:pt x="16" y="3"/>
                  </a:cubicBezTo>
                  <a:cubicBezTo>
                    <a:pt x="16" y="0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3"/>
            <p:cNvSpPr>
              <a:spLocks/>
            </p:cNvSpPr>
            <p:nvPr/>
          </p:nvSpPr>
          <p:spPr bwMode="auto">
            <a:xfrm>
              <a:off x="1608138" y="517526"/>
              <a:ext cx="93662" cy="196850"/>
            </a:xfrm>
            <a:custGeom>
              <a:avLst/>
              <a:gdLst>
                <a:gd name="T0" fmla="*/ 2 w 38"/>
                <a:gd name="T1" fmla="*/ 67 h 80"/>
                <a:gd name="T2" fmla="*/ 0 w 38"/>
                <a:gd name="T3" fmla="*/ 77 h 80"/>
                <a:gd name="T4" fmla="*/ 2 w 38"/>
                <a:gd name="T5" fmla="*/ 78 h 80"/>
                <a:gd name="T6" fmla="*/ 4 w 38"/>
                <a:gd name="T7" fmla="*/ 77 h 80"/>
                <a:gd name="T8" fmla="*/ 6 w 38"/>
                <a:gd name="T9" fmla="*/ 72 h 80"/>
                <a:gd name="T10" fmla="*/ 9 w 38"/>
                <a:gd name="T11" fmla="*/ 56 h 80"/>
                <a:gd name="T12" fmla="*/ 10 w 38"/>
                <a:gd name="T13" fmla="*/ 53 h 80"/>
                <a:gd name="T14" fmla="*/ 10 w 38"/>
                <a:gd name="T15" fmla="*/ 52 h 80"/>
                <a:gd name="T16" fmla="*/ 10 w 38"/>
                <a:gd name="T17" fmla="*/ 43 h 80"/>
                <a:gd name="T18" fmla="*/ 25 w 38"/>
                <a:gd name="T19" fmla="*/ 44 h 80"/>
                <a:gd name="T20" fmla="*/ 25 w 38"/>
                <a:gd name="T21" fmla="*/ 42 h 80"/>
                <a:gd name="T22" fmla="*/ 9 w 38"/>
                <a:gd name="T23" fmla="*/ 39 h 80"/>
                <a:gd name="T24" fmla="*/ 16 w 38"/>
                <a:gd name="T25" fmla="*/ 24 h 80"/>
                <a:gd name="T26" fmla="*/ 25 w 38"/>
                <a:gd name="T27" fmla="*/ 23 h 80"/>
                <a:gd name="T28" fmla="*/ 26 w 38"/>
                <a:gd name="T29" fmla="*/ 23 h 80"/>
                <a:gd name="T30" fmla="*/ 26 w 38"/>
                <a:gd name="T31" fmla="*/ 24 h 80"/>
                <a:gd name="T32" fmla="*/ 28 w 38"/>
                <a:gd name="T33" fmla="*/ 24 h 80"/>
                <a:gd name="T34" fmla="*/ 32 w 38"/>
                <a:gd name="T35" fmla="*/ 33 h 80"/>
                <a:gd name="T36" fmla="*/ 29 w 38"/>
                <a:gd name="T37" fmla="*/ 49 h 80"/>
                <a:gd name="T38" fmla="*/ 29 w 38"/>
                <a:gd name="T39" fmla="*/ 52 h 80"/>
                <a:gd name="T40" fmla="*/ 27 w 38"/>
                <a:gd name="T41" fmla="*/ 56 h 80"/>
                <a:gd name="T42" fmla="*/ 21 w 38"/>
                <a:gd name="T43" fmla="*/ 76 h 80"/>
                <a:gd name="T44" fmla="*/ 27 w 38"/>
                <a:gd name="T45" fmla="*/ 78 h 80"/>
                <a:gd name="T46" fmla="*/ 35 w 38"/>
                <a:gd name="T47" fmla="*/ 56 h 80"/>
                <a:gd name="T48" fmla="*/ 35 w 38"/>
                <a:gd name="T49" fmla="*/ 52 h 80"/>
                <a:gd name="T50" fmla="*/ 36 w 38"/>
                <a:gd name="T51" fmla="*/ 21 h 80"/>
                <a:gd name="T52" fmla="*/ 34 w 38"/>
                <a:gd name="T53" fmla="*/ 19 h 80"/>
                <a:gd name="T54" fmla="*/ 29 w 38"/>
                <a:gd name="T55" fmla="*/ 19 h 80"/>
                <a:gd name="T56" fmla="*/ 28 w 38"/>
                <a:gd name="T57" fmla="*/ 2 h 80"/>
                <a:gd name="T58" fmla="*/ 24 w 38"/>
                <a:gd name="T59" fmla="*/ 2 h 80"/>
                <a:gd name="T60" fmla="*/ 23 w 38"/>
                <a:gd name="T61" fmla="*/ 19 h 80"/>
                <a:gd name="T62" fmla="*/ 6 w 38"/>
                <a:gd name="T63" fmla="*/ 24 h 80"/>
                <a:gd name="T64" fmla="*/ 5 w 38"/>
                <a:gd name="T65" fmla="*/ 26 h 80"/>
                <a:gd name="T66" fmla="*/ 4 w 38"/>
                <a:gd name="T67" fmla="*/ 52 h 80"/>
                <a:gd name="T68" fmla="*/ 2 w 38"/>
                <a:gd name="T6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80">
                  <a:moveTo>
                    <a:pt x="2" y="67"/>
                  </a:moveTo>
                  <a:cubicBezTo>
                    <a:pt x="1" y="70"/>
                    <a:pt x="1" y="73"/>
                    <a:pt x="0" y="77"/>
                  </a:cubicBezTo>
                  <a:cubicBezTo>
                    <a:pt x="0" y="78"/>
                    <a:pt x="1" y="78"/>
                    <a:pt x="2" y="78"/>
                  </a:cubicBezTo>
                  <a:cubicBezTo>
                    <a:pt x="3" y="79"/>
                    <a:pt x="4" y="78"/>
                    <a:pt x="4" y="77"/>
                  </a:cubicBezTo>
                  <a:cubicBezTo>
                    <a:pt x="5" y="76"/>
                    <a:pt x="5" y="74"/>
                    <a:pt x="6" y="72"/>
                  </a:cubicBezTo>
                  <a:cubicBezTo>
                    <a:pt x="8" y="67"/>
                    <a:pt x="9" y="61"/>
                    <a:pt x="9" y="56"/>
                  </a:cubicBezTo>
                  <a:cubicBezTo>
                    <a:pt x="9" y="55"/>
                    <a:pt x="10" y="54"/>
                    <a:pt x="10" y="53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0" y="49"/>
                    <a:pt x="10" y="46"/>
                    <a:pt x="10" y="43"/>
                  </a:cubicBezTo>
                  <a:cubicBezTo>
                    <a:pt x="14" y="46"/>
                    <a:pt x="20" y="47"/>
                    <a:pt x="25" y="44"/>
                  </a:cubicBezTo>
                  <a:cubicBezTo>
                    <a:pt x="27" y="44"/>
                    <a:pt x="26" y="42"/>
                    <a:pt x="25" y="42"/>
                  </a:cubicBezTo>
                  <a:cubicBezTo>
                    <a:pt x="20" y="41"/>
                    <a:pt x="14" y="42"/>
                    <a:pt x="9" y="39"/>
                  </a:cubicBezTo>
                  <a:cubicBezTo>
                    <a:pt x="9" y="33"/>
                    <a:pt x="10" y="27"/>
                    <a:pt x="16" y="24"/>
                  </a:cubicBezTo>
                  <a:cubicBezTo>
                    <a:pt x="19" y="24"/>
                    <a:pt x="22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4"/>
                  </a:cubicBezTo>
                  <a:cubicBezTo>
                    <a:pt x="26" y="24"/>
                    <a:pt x="28" y="24"/>
                    <a:pt x="28" y="24"/>
                  </a:cubicBezTo>
                  <a:cubicBezTo>
                    <a:pt x="33" y="25"/>
                    <a:pt x="34" y="28"/>
                    <a:pt x="32" y="33"/>
                  </a:cubicBezTo>
                  <a:cubicBezTo>
                    <a:pt x="32" y="38"/>
                    <a:pt x="31" y="44"/>
                    <a:pt x="29" y="49"/>
                  </a:cubicBezTo>
                  <a:cubicBezTo>
                    <a:pt x="29" y="50"/>
                    <a:pt x="29" y="51"/>
                    <a:pt x="29" y="52"/>
                  </a:cubicBezTo>
                  <a:cubicBezTo>
                    <a:pt x="28" y="53"/>
                    <a:pt x="28" y="55"/>
                    <a:pt x="27" y="56"/>
                  </a:cubicBezTo>
                  <a:cubicBezTo>
                    <a:pt x="25" y="63"/>
                    <a:pt x="23" y="69"/>
                    <a:pt x="21" y="76"/>
                  </a:cubicBezTo>
                  <a:cubicBezTo>
                    <a:pt x="21" y="79"/>
                    <a:pt x="26" y="80"/>
                    <a:pt x="27" y="78"/>
                  </a:cubicBezTo>
                  <a:cubicBezTo>
                    <a:pt x="30" y="71"/>
                    <a:pt x="33" y="63"/>
                    <a:pt x="35" y="56"/>
                  </a:cubicBezTo>
                  <a:cubicBezTo>
                    <a:pt x="35" y="55"/>
                    <a:pt x="35" y="53"/>
                    <a:pt x="35" y="52"/>
                  </a:cubicBezTo>
                  <a:cubicBezTo>
                    <a:pt x="38" y="42"/>
                    <a:pt x="38" y="31"/>
                    <a:pt x="36" y="21"/>
                  </a:cubicBezTo>
                  <a:cubicBezTo>
                    <a:pt x="36" y="20"/>
                    <a:pt x="35" y="19"/>
                    <a:pt x="34" y="19"/>
                  </a:cubicBezTo>
                  <a:cubicBezTo>
                    <a:pt x="33" y="19"/>
                    <a:pt x="31" y="19"/>
                    <a:pt x="29" y="19"/>
                  </a:cubicBezTo>
                  <a:cubicBezTo>
                    <a:pt x="29" y="13"/>
                    <a:pt x="28" y="7"/>
                    <a:pt x="28" y="2"/>
                  </a:cubicBezTo>
                  <a:cubicBezTo>
                    <a:pt x="28" y="0"/>
                    <a:pt x="25" y="0"/>
                    <a:pt x="24" y="2"/>
                  </a:cubicBezTo>
                  <a:cubicBezTo>
                    <a:pt x="22" y="7"/>
                    <a:pt x="21" y="13"/>
                    <a:pt x="23" y="19"/>
                  </a:cubicBezTo>
                  <a:cubicBezTo>
                    <a:pt x="16" y="19"/>
                    <a:pt x="8" y="20"/>
                    <a:pt x="6" y="24"/>
                  </a:cubicBezTo>
                  <a:cubicBezTo>
                    <a:pt x="6" y="24"/>
                    <a:pt x="5" y="25"/>
                    <a:pt x="5" y="26"/>
                  </a:cubicBezTo>
                  <a:cubicBezTo>
                    <a:pt x="4" y="34"/>
                    <a:pt x="5" y="43"/>
                    <a:pt x="4" y="52"/>
                  </a:cubicBezTo>
                  <a:cubicBezTo>
                    <a:pt x="4" y="57"/>
                    <a:pt x="3" y="62"/>
                    <a:pt x="2" y="6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4"/>
            <p:cNvSpPr>
              <a:spLocks noEditPoints="1"/>
            </p:cNvSpPr>
            <p:nvPr/>
          </p:nvSpPr>
          <p:spPr bwMode="auto">
            <a:xfrm>
              <a:off x="1290638" y="590551"/>
              <a:ext cx="127000" cy="173038"/>
            </a:xfrm>
            <a:custGeom>
              <a:avLst/>
              <a:gdLst>
                <a:gd name="T0" fmla="*/ 32 w 52"/>
                <a:gd name="T1" fmla="*/ 0 h 70"/>
                <a:gd name="T2" fmla="*/ 1 w 52"/>
                <a:gd name="T3" fmla="*/ 6 h 70"/>
                <a:gd name="T4" fmla="*/ 0 w 52"/>
                <a:gd name="T5" fmla="*/ 7 h 70"/>
                <a:gd name="T6" fmla="*/ 7 w 52"/>
                <a:gd name="T7" fmla="*/ 22 h 70"/>
                <a:gd name="T8" fmla="*/ 8 w 52"/>
                <a:gd name="T9" fmla="*/ 24 h 70"/>
                <a:gd name="T10" fmla="*/ 8 w 52"/>
                <a:gd name="T11" fmla="*/ 25 h 70"/>
                <a:gd name="T12" fmla="*/ 9 w 52"/>
                <a:gd name="T13" fmla="*/ 26 h 70"/>
                <a:gd name="T14" fmla="*/ 32 w 52"/>
                <a:gd name="T15" fmla="*/ 62 h 70"/>
                <a:gd name="T16" fmla="*/ 36 w 52"/>
                <a:gd name="T17" fmla="*/ 68 h 70"/>
                <a:gd name="T18" fmla="*/ 37 w 52"/>
                <a:gd name="T19" fmla="*/ 70 h 70"/>
                <a:gd name="T20" fmla="*/ 37 w 52"/>
                <a:gd name="T21" fmla="*/ 70 h 70"/>
                <a:gd name="T22" fmla="*/ 36 w 52"/>
                <a:gd name="T23" fmla="*/ 68 h 70"/>
                <a:gd name="T24" fmla="*/ 32 w 52"/>
                <a:gd name="T25" fmla="*/ 59 h 70"/>
                <a:gd name="T26" fmla="*/ 19 w 52"/>
                <a:gd name="T27" fmla="*/ 36 h 70"/>
                <a:gd name="T28" fmla="*/ 14 w 52"/>
                <a:gd name="T29" fmla="*/ 26 h 70"/>
                <a:gd name="T30" fmla="*/ 14 w 52"/>
                <a:gd name="T31" fmla="*/ 26 h 70"/>
                <a:gd name="T32" fmla="*/ 14 w 52"/>
                <a:gd name="T33" fmla="*/ 26 h 70"/>
                <a:gd name="T34" fmla="*/ 19 w 52"/>
                <a:gd name="T35" fmla="*/ 26 h 70"/>
                <a:gd name="T36" fmla="*/ 23 w 52"/>
                <a:gd name="T37" fmla="*/ 25 h 70"/>
                <a:gd name="T38" fmla="*/ 34 w 52"/>
                <a:gd name="T39" fmla="*/ 20 h 70"/>
                <a:gd name="T40" fmla="*/ 36 w 52"/>
                <a:gd name="T41" fmla="*/ 26 h 70"/>
                <a:gd name="T42" fmla="*/ 37 w 52"/>
                <a:gd name="T43" fmla="*/ 29 h 70"/>
                <a:gd name="T44" fmla="*/ 49 w 52"/>
                <a:gd name="T45" fmla="*/ 64 h 70"/>
                <a:gd name="T46" fmla="*/ 52 w 52"/>
                <a:gd name="T47" fmla="*/ 64 h 70"/>
                <a:gd name="T48" fmla="*/ 43 w 52"/>
                <a:gd name="T49" fmla="*/ 26 h 70"/>
                <a:gd name="T50" fmla="*/ 42 w 52"/>
                <a:gd name="T51" fmla="*/ 22 h 70"/>
                <a:gd name="T52" fmla="*/ 36 w 52"/>
                <a:gd name="T53" fmla="*/ 6 h 70"/>
                <a:gd name="T54" fmla="*/ 34 w 52"/>
                <a:gd name="T55" fmla="*/ 2 h 70"/>
                <a:gd name="T56" fmla="*/ 32 w 52"/>
                <a:gd name="T57" fmla="*/ 0 h 70"/>
                <a:gd name="T58" fmla="*/ 32 w 52"/>
                <a:gd name="T59" fmla="*/ 0 h 70"/>
                <a:gd name="T60" fmla="*/ 33 w 52"/>
                <a:gd name="T61" fmla="*/ 16 h 70"/>
                <a:gd name="T62" fmla="*/ 32 w 52"/>
                <a:gd name="T63" fmla="*/ 17 h 70"/>
                <a:gd name="T64" fmla="*/ 21 w 52"/>
                <a:gd name="T65" fmla="*/ 20 h 70"/>
                <a:gd name="T66" fmla="*/ 11 w 52"/>
                <a:gd name="T67" fmla="*/ 21 h 70"/>
                <a:gd name="T68" fmla="*/ 10 w 52"/>
                <a:gd name="T69" fmla="*/ 19 h 70"/>
                <a:gd name="T70" fmla="*/ 5 w 52"/>
                <a:gd name="T71" fmla="*/ 8 h 70"/>
                <a:gd name="T72" fmla="*/ 16 w 52"/>
                <a:gd name="T73" fmla="*/ 6 h 70"/>
                <a:gd name="T74" fmla="*/ 30 w 52"/>
                <a:gd name="T75" fmla="*/ 7 h 70"/>
                <a:gd name="T76" fmla="*/ 32 w 52"/>
                <a:gd name="T77" fmla="*/ 12 h 70"/>
                <a:gd name="T78" fmla="*/ 33 w 52"/>
                <a:gd name="T79" fmla="*/ 17 h 70"/>
                <a:gd name="T80" fmla="*/ 33 w 52"/>
                <a:gd name="T81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70">
                  <a:moveTo>
                    <a:pt x="32" y="0"/>
                  </a:moveTo>
                  <a:cubicBezTo>
                    <a:pt x="22" y="0"/>
                    <a:pt x="8" y="1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12"/>
                    <a:pt x="4" y="17"/>
                    <a:pt x="7" y="22"/>
                  </a:cubicBezTo>
                  <a:cubicBezTo>
                    <a:pt x="7" y="23"/>
                    <a:pt x="7" y="23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16" y="38"/>
                    <a:pt x="25" y="50"/>
                    <a:pt x="32" y="62"/>
                  </a:cubicBezTo>
                  <a:cubicBezTo>
                    <a:pt x="33" y="64"/>
                    <a:pt x="35" y="66"/>
                    <a:pt x="36" y="68"/>
                  </a:cubicBezTo>
                  <a:cubicBezTo>
                    <a:pt x="36" y="69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69"/>
                    <a:pt x="36" y="68"/>
                    <a:pt x="36" y="68"/>
                  </a:cubicBezTo>
                  <a:cubicBezTo>
                    <a:pt x="35" y="65"/>
                    <a:pt x="33" y="62"/>
                    <a:pt x="32" y="59"/>
                  </a:cubicBezTo>
                  <a:cubicBezTo>
                    <a:pt x="28" y="51"/>
                    <a:pt x="24" y="44"/>
                    <a:pt x="19" y="36"/>
                  </a:cubicBezTo>
                  <a:cubicBezTo>
                    <a:pt x="17" y="32"/>
                    <a:pt x="15" y="29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26"/>
                    <a:pt x="18" y="26"/>
                    <a:pt x="19" y="26"/>
                  </a:cubicBezTo>
                  <a:cubicBezTo>
                    <a:pt x="20" y="26"/>
                    <a:pt x="22" y="26"/>
                    <a:pt x="23" y="25"/>
                  </a:cubicBezTo>
                  <a:cubicBezTo>
                    <a:pt x="27" y="24"/>
                    <a:pt x="32" y="23"/>
                    <a:pt x="34" y="20"/>
                  </a:cubicBezTo>
                  <a:cubicBezTo>
                    <a:pt x="35" y="22"/>
                    <a:pt x="35" y="24"/>
                    <a:pt x="36" y="26"/>
                  </a:cubicBezTo>
                  <a:cubicBezTo>
                    <a:pt x="36" y="27"/>
                    <a:pt x="36" y="28"/>
                    <a:pt x="37" y="29"/>
                  </a:cubicBezTo>
                  <a:cubicBezTo>
                    <a:pt x="40" y="40"/>
                    <a:pt x="42" y="54"/>
                    <a:pt x="49" y="64"/>
                  </a:cubicBezTo>
                  <a:cubicBezTo>
                    <a:pt x="50" y="66"/>
                    <a:pt x="52" y="65"/>
                    <a:pt x="52" y="64"/>
                  </a:cubicBezTo>
                  <a:cubicBezTo>
                    <a:pt x="51" y="52"/>
                    <a:pt x="47" y="39"/>
                    <a:pt x="43" y="26"/>
                  </a:cubicBezTo>
                  <a:cubicBezTo>
                    <a:pt x="43" y="25"/>
                    <a:pt x="42" y="23"/>
                    <a:pt x="42" y="22"/>
                  </a:cubicBezTo>
                  <a:cubicBezTo>
                    <a:pt x="40" y="17"/>
                    <a:pt x="38" y="11"/>
                    <a:pt x="36" y="6"/>
                  </a:cubicBezTo>
                  <a:cubicBezTo>
                    <a:pt x="35" y="5"/>
                    <a:pt x="35" y="4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  <a:moveTo>
                    <a:pt x="33" y="16"/>
                  </a:moveTo>
                  <a:cubicBezTo>
                    <a:pt x="32" y="16"/>
                    <a:pt x="32" y="17"/>
                    <a:pt x="32" y="17"/>
                  </a:cubicBezTo>
                  <a:cubicBezTo>
                    <a:pt x="28" y="17"/>
                    <a:pt x="24" y="19"/>
                    <a:pt x="21" y="20"/>
                  </a:cubicBezTo>
                  <a:cubicBezTo>
                    <a:pt x="18" y="20"/>
                    <a:pt x="14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8" y="15"/>
                    <a:pt x="7" y="12"/>
                    <a:pt x="5" y="8"/>
                  </a:cubicBezTo>
                  <a:cubicBezTo>
                    <a:pt x="9" y="7"/>
                    <a:pt x="12" y="7"/>
                    <a:pt x="16" y="6"/>
                  </a:cubicBezTo>
                  <a:cubicBezTo>
                    <a:pt x="19" y="5"/>
                    <a:pt x="29" y="3"/>
                    <a:pt x="30" y="7"/>
                  </a:cubicBezTo>
                  <a:cubicBezTo>
                    <a:pt x="31" y="9"/>
                    <a:pt x="31" y="10"/>
                    <a:pt x="32" y="12"/>
                  </a:cubicBezTo>
                  <a:cubicBezTo>
                    <a:pt x="32" y="14"/>
                    <a:pt x="33" y="15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5"/>
            <p:cNvSpPr>
              <a:spLocks/>
            </p:cNvSpPr>
            <p:nvPr/>
          </p:nvSpPr>
          <p:spPr bwMode="auto">
            <a:xfrm>
              <a:off x="1282700" y="539751"/>
              <a:ext cx="36512" cy="44450"/>
            </a:xfrm>
            <a:custGeom>
              <a:avLst/>
              <a:gdLst>
                <a:gd name="T0" fmla="*/ 1 w 15"/>
                <a:gd name="T1" fmla="*/ 3 h 18"/>
                <a:gd name="T2" fmla="*/ 1 w 15"/>
                <a:gd name="T3" fmla="*/ 6 h 18"/>
                <a:gd name="T4" fmla="*/ 7 w 15"/>
                <a:gd name="T5" fmla="*/ 17 h 18"/>
                <a:gd name="T6" fmla="*/ 10 w 15"/>
                <a:gd name="T7" fmla="*/ 17 h 18"/>
                <a:gd name="T8" fmla="*/ 7 w 15"/>
                <a:gd name="T9" fmla="*/ 8 h 18"/>
                <a:gd name="T10" fmla="*/ 4 w 15"/>
                <a:gd name="T11" fmla="*/ 3 h 18"/>
                <a:gd name="T12" fmla="*/ 4 w 15"/>
                <a:gd name="T13" fmla="*/ 2 h 18"/>
                <a:gd name="T14" fmla="*/ 4 w 15"/>
                <a:gd name="T15" fmla="*/ 2 h 18"/>
                <a:gd name="T16" fmla="*/ 3 w 15"/>
                <a:gd name="T17" fmla="*/ 1 h 18"/>
                <a:gd name="T18" fmla="*/ 0 w 15"/>
                <a:gd name="T19" fmla="*/ 2 h 18"/>
                <a:gd name="T20" fmla="*/ 1 w 15"/>
                <a:gd name="T2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8">
                  <a:moveTo>
                    <a:pt x="1" y="3"/>
                  </a:moveTo>
                  <a:cubicBezTo>
                    <a:pt x="0" y="4"/>
                    <a:pt x="0" y="5"/>
                    <a:pt x="1" y="6"/>
                  </a:cubicBezTo>
                  <a:cubicBezTo>
                    <a:pt x="2" y="10"/>
                    <a:pt x="4" y="14"/>
                    <a:pt x="7" y="17"/>
                  </a:cubicBezTo>
                  <a:cubicBezTo>
                    <a:pt x="8" y="17"/>
                    <a:pt x="9" y="18"/>
                    <a:pt x="10" y="17"/>
                  </a:cubicBezTo>
                  <a:cubicBezTo>
                    <a:pt x="15" y="16"/>
                    <a:pt x="9" y="10"/>
                    <a:pt x="7" y="8"/>
                  </a:cubicBezTo>
                  <a:cubicBezTo>
                    <a:pt x="7" y="6"/>
                    <a:pt x="6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6"/>
            <p:cNvSpPr>
              <a:spLocks/>
            </p:cNvSpPr>
            <p:nvPr/>
          </p:nvSpPr>
          <p:spPr bwMode="auto">
            <a:xfrm>
              <a:off x="1246188" y="701676"/>
              <a:ext cx="46037" cy="49213"/>
            </a:xfrm>
            <a:custGeom>
              <a:avLst/>
              <a:gdLst>
                <a:gd name="T0" fmla="*/ 17 w 19"/>
                <a:gd name="T1" fmla="*/ 19 h 20"/>
                <a:gd name="T2" fmla="*/ 18 w 19"/>
                <a:gd name="T3" fmla="*/ 18 h 20"/>
                <a:gd name="T4" fmla="*/ 9 w 19"/>
                <a:gd name="T5" fmla="*/ 10 h 20"/>
                <a:gd name="T6" fmla="*/ 5 w 19"/>
                <a:gd name="T7" fmla="*/ 1 h 20"/>
                <a:gd name="T8" fmla="*/ 2 w 19"/>
                <a:gd name="T9" fmla="*/ 1 h 20"/>
                <a:gd name="T10" fmla="*/ 17 w 19"/>
                <a:gd name="T1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">
                  <a:moveTo>
                    <a:pt x="17" y="19"/>
                  </a:moveTo>
                  <a:cubicBezTo>
                    <a:pt x="19" y="20"/>
                    <a:pt x="19" y="18"/>
                    <a:pt x="18" y="18"/>
                  </a:cubicBezTo>
                  <a:cubicBezTo>
                    <a:pt x="15" y="15"/>
                    <a:pt x="12" y="13"/>
                    <a:pt x="9" y="10"/>
                  </a:cubicBezTo>
                  <a:cubicBezTo>
                    <a:pt x="6" y="8"/>
                    <a:pt x="5" y="5"/>
                    <a:pt x="5" y="1"/>
                  </a:cubicBezTo>
                  <a:cubicBezTo>
                    <a:pt x="5" y="0"/>
                    <a:pt x="2" y="0"/>
                    <a:pt x="2" y="1"/>
                  </a:cubicBezTo>
                  <a:cubicBezTo>
                    <a:pt x="0" y="9"/>
                    <a:pt x="7" y="18"/>
                    <a:pt x="17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2062840" y="4078741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177504" y="4704215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978987" y="4078741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93651" y="4704215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776481" y="4117940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91145" y="4743414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13171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reeform 125"/>
          <p:cNvSpPr>
            <a:spLocks noEditPoints="1"/>
          </p:cNvSpPr>
          <p:nvPr/>
        </p:nvSpPr>
        <p:spPr bwMode="auto">
          <a:xfrm rot="1116032">
            <a:off x="2481326" y="1199470"/>
            <a:ext cx="6794572" cy="5404933"/>
          </a:xfrm>
          <a:custGeom>
            <a:avLst/>
            <a:gdLst>
              <a:gd name="T0" fmla="*/ 482 w 631"/>
              <a:gd name="T1" fmla="*/ 388 h 501"/>
              <a:gd name="T2" fmla="*/ 586 w 631"/>
              <a:gd name="T3" fmla="*/ 356 h 501"/>
              <a:gd name="T4" fmla="*/ 612 w 631"/>
              <a:gd name="T5" fmla="*/ 233 h 501"/>
              <a:gd name="T6" fmla="*/ 582 w 631"/>
              <a:gd name="T7" fmla="*/ 165 h 501"/>
              <a:gd name="T8" fmla="*/ 525 w 631"/>
              <a:gd name="T9" fmla="*/ 3 h 501"/>
              <a:gd name="T10" fmla="*/ 486 w 631"/>
              <a:gd name="T11" fmla="*/ 6 h 501"/>
              <a:gd name="T12" fmla="*/ 286 w 631"/>
              <a:gd name="T13" fmla="*/ 59 h 501"/>
              <a:gd name="T14" fmla="*/ 182 w 631"/>
              <a:gd name="T15" fmla="*/ 97 h 501"/>
              <a:gd name="T16" fmla="*/ 82 w 631"/>
              <a:gd name="T17" fmla="*/ 132 h 501"/>
              <a:gd name="T18" fmla="*/ 26 w 631"/>
              <a:gd name="T19" fmla="*/ 195 h 501"/>
              <a:gd name="T20" fmla="*/ 45 w 631"/>
              <a:gd name="T21" fmla="*/ 206 h 501"/>
              <a:gd name="T22" fmla="*/ 75 w 631"/>
              <a:gd name="T23" fmla="*/ 303 h 501"/>
              <a:gd name="T24" fmla="*/ 112 w 631"/>
              <a:gd name="T25" fmla="*/ 403 h 501"/>
              <a:gd name="T26" fmla="*/ 123 w 631"/>
              <a:gd name="T27" fmla="*/ 476 h 501"/>
              <a:gd name="T28" fmla="*/ 140 w 631"/>
              <a:gd name="T29" fmla="*/ 457 h 501"/>
              <a:gd name="T30" fmla="*/ 286 w 631"/>
              <a:gd name="T31" fmla="*/ 416 h 501"/>
              <a:gd name="T32" fmla="*/ 386 w 631"/>
              <a:gd name="T33" fmla="*/ 382 h 501"/>
              <a:gd name="T34" fmla="*/ 576 w 631"/>
              <a:gd name="T35" fmla="*/ 307 h 501"/>
              <a:gd name="T36" fmla="*/ 596 w 631"/>
              <a:gd name="T37" fmla="*/ 311 h 501"/>
              <a:gd name="T38" fmla="*/ 578 w 631"/>
              <a:gd name="T39" fmla="*/ 299 h 501"/>
              <a:gd name="T40" fmla="*/ 521 w 631"/>
              <a:gd name="T41" fmla="*/ 103 h 501"/>
              <a:gd name="T42" fmla="*/ 502 w 631"/>
              <a:gd name="T43" fmla="*/ 38 h 501"/>
              <a:gd name="T44" fmla="*/ 498 w 631"/>
              <a:gd name="T45" fmla="*/ 27 h 501"/>
              <a:gd name="T46" fmla="*/ 482 w 631"/>
              <a:gd name="T47" fmla="*/ 43 h 501"/>
              <a:gd name="T48" fmla="*/ 295 w 631"/>
              <a:gd name="T49" fmla="*/ 103 h 501"/>
              <a:gd name="T50" fmla="*/ 186 w 631"/>
              <a:gd name="T51" fmla="*/ 135 h 501"/>
              <a:gd name="T52" fmla="*/ 45 w 631"/>
              <a:gd name="T53" fmla="*/ 199 h 501"/>
              <a:gd name="T54" fmla="*/ 11 w 631"/>
              <a:gd name="T55" fmla="*/ 177 h 501"/>
              <a:gd name="T56" fmla="*/ 186 w 631"/>
              <a:gd name="T57" fmla="*/ 103 h 501"/>
              <a:gd name="T58" fmla="*/ 282 w 631"/>
              <a:gd name="T59" fmla="*/ 69 h 501"/>
              <a:gd name="T60" fmla="*/ 424 w 631"/>
              <a:gd name="T61" fmla="*/ 26 h 501"/>
              <a:gd name="T62" fmla="*/ 513 w 631"/>
              <a:gd name="T63" fmla="*/ 8 h 501"/>
              <a:gd name="T64" fmla="*/ 570 w 631"/>
              <a:gd name="T65" fmla="*/ 159 h 501"/>
              <a:gd name="T66" fmla="*/ 590 w 631"/>
              <a:gd name="T67" fmla="*/ 203 h 501"/>
              <a:gd name="T68" fmla="*/ 586 w 631"/>
              <a:gd name="T69" fmla="*/ 345 h 501"/>
              <a:gd name="T70" fmla="*/ 484 w 631"/>
              <a:gd name="T71" fmla="*/ 378 h 501"/>
              <a:gd name="T72" fmla="*/ 386 w 631"/>
              <a:gd name="T73" fmla="*/ 407 h 501"/>
              <a:gd name="T74" fmla="*/ 246 w 631"/>
              <a:gd name="T75" fmla="*/ 446 h 501"/>
              <a:gd name="T76" fmla="*/ 104 w 631"/>
              <a:gd name="T77" fmla="*/ 466 h 501"/>
              <a:gd name="T78" fmla="*/ 76 w 631"/>
              <a:gd name="T79" fmla="*/ 403 h 501"/>
              <a:gd name="T80" fmla="*/ 18 w 631"/>
              <a:gd name="T81" fmla="*/ 203 h 501"/>
              <a:gd name="T82" fmla="*/ 13 w 631"/>
              <a:gd name="T83" fmla="*/ 199 h 501"/>
              <a:gd name="T84" fmla="*/ 68 w 631"/>
              <a:gd name="T85" fmla="*/ 399 h 501"/>
              <a:gd name="T86" fmla="*/ 116 w 631"/>
              <a:gd name="T87" fmla="*/ 499 h 501"/>
              <a:gd name="T88" fmla="*/ 182 w 631"/>
              <a:gd name="T89" fmla="*/ 474 h 501"/>
              <a:gd name="T90" fmla="*/ 382 w 631"/>
              <a:gd name="T91" fmla="*/ 417 h 501"/>
              <a:gd name="T92" fmla="*/ 82 w 631"/>
              <a:gd name="T93" fmla="*/ 177 h 501"/>
              <a:gd name="T94" fmla="*/ 186 w 631"/>
              <a:gd name="T95" fmla="*/ 141 h 501"/>
              <a:gd name="T96" fmla="*/ 323 w 631"/>
              <a:gd name="T97" fmla="*/ 99 h 501"/>
              <a:gd name="T98" fmla="*/ 434 w 631"/>
              <a:gd name="T99" fmla="*/ 61 h 501"/>
              <a:gd name="T100" fmla="*/ 508 w 631"/>
              <a:gd name="T101" fmla="*/ 86 h 501"/>
              <a:gd name="T102" fmla="*/ 544 w 631"/>
              <a:gd name="T103" fmla="*/ 203 h 501"/>
              <a:gd name="T104" fmla="*/ 565 w 631"/>
              <a:gd name="T105" fmla="*/ 302 h 501"/>
              <a:gd name="T106" fmla="*/ 487 w 631"/>
              <a:gd name="T107" fmla="*/ 336 h 501"/>
              <a:gd name="T108" fmla="*/ 382 w 631"/>
              <a:gd name="T109" fmla="*/ 374 h 501"/>
              <a:gd name="T110" fmla="*/ 286 w 631"/>
              <a:gd name="T111" fmla="*/ 408 h 501"/>
              <a:gd name="T112" fmla="*/ 182 w 631"/>
              <a:gd name="T113" fmla="*/ 441 h 501"/>
              <a:gd name="T114" fmla="*/ 118 w 631"/>
              <a:gd name="T115" fmla="*/ 399 h 501"/>
              <a:gd name="T116" fmla="*/ 81 w 631"/>
              <a:gd name="T117" fmla="*/ 299 h 501"/>
              <a:gd name="T118" fmla="*/ 50 w 631"/>
              <a:gd name="T119" fmla="*/ 203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1" h="501">
                <a:moveTo>
                  <a:pt x="402" y="412"/>
                </a:moveTo>
                <a:cubicBezTo>
                  <a:pt x="412" y="409"/>
                  <a:pt x="422" y="406"/>
                  <a:pt x="431" y="403"/>
                </a:cubicBezTo>
                <a:cubicBezTo>
                  <a:pt x="436" y="402"/>
                  <a:pt x="440" y="400"/>
                  <a:pt x="445" y="399"/>
                </a:cubicBezTo>
                <a:cubicBezTo>
                  <a:pt x="457" y="395"/>
                  <a:pt x="470" y="391"/>
                  <a:pt x="482" y="388"/>
                </a:cubicBezTo>
                <a:cubicBezTo>
                  <a:pt x="483" y="387"/>
                  <a:pt x="485" y="387"/>
                  <a:pt x="486" y="386"/>
                </a:cubicBezTo>
                <a:cubicBezTo>
                  <a:pt x="495" y="384"/>
                  <a:pt x="505" y="381"/>
                  <a:pt x="515" y="378"/>
                </a:cubicBezTo>
                <a:cubicBezTo>
                  <a:pt x="537" y="373"/>
                  <a:pt x="560" y="366"/>
                  <a:pt x="582" y="357"/>
                </a:cubicBezTo>
                <a:cubicBezTo>
                  <a:pt x="583" y="357"/>
                  <a:pt x="585" y="356"/>
                  <a:pt x="586" y="356"/>
                </a:cubicBezTo>
                <a:cubicBezTo>
                  <a:pt x="591" y="353"/>
                  <a:pt x="596" y="351"/>
                  <a:pt x="600" y="349"/>
                </a:cubicBezTo>
                <a:cubicBezTo>
                  <a:pt x="622" y="337"/>
                  <a:pt x="630" y="321"/>
                  <a:pt x="631" y="303"/>
                </a:cubicBezTo>
                <a:cubicBezTo>
                  <a:pt x="631" y="302"/>
                  <a:pt x="631" y="300"/>
                  <a:pt x="631" y="299"/>
                </a:cubicBezTo>
                <a:cubicBezTo>
                  <a:pt x="630" y="278"/>
                  <a:pt x="621" y="256"/>
                  <a:pt x="612" y="233"/>
                </a:cubicBezTo>
                <a:cubicBezTo>
                  <a:pt x="608" y="223"/>
                  <a:pt x="603" y="213"/>
                  <a:pt x="599" y="203"/>
                </a:cubicBezTo>
                <a:cubicBezTo>
                  <a:pt x="598" y="202"/>
                  <a:pt x="598" y="200"/>
                  <a:pt x="597" y="199"/>
                </a:cubicBezTo>
                <a:cubicBezTo>
                  <a:pt x="593" y="191"/>
                  <a:pt x="590" y="183"/>
                  <a:pt x="586" y="175"/>
                </a:cubicBezTo>
                <a:cubicBezTo>
                  <a:pt x="585" y="171"/>
                  <a:pt x="583" y="168"/>
                  <a:pt x="582" y="165"/>
                </a:cubicBezTo>
                <a:cubicBezTo>
                  <a:pt x="579" y="158"/>
                  <a:pt x="576" y="151"/>
                  <a:pt x="574" y="143"/>
                </a:cubicBezTo>
                <a:cubicBezTo>
                  <a:pt x="570" y="130"/>
                  <a:pt x="565" y="116"/>
                  <a:pt x="561" y="103"/>
                </a:cubicBezTo>
                <a:cubicBezTo>
                  <a:pt x="561" y="102"/>
                  <a:pt x="560" y="100"/>
                  <a:pt x="560" y="99"/>
                </a:cubicBezTo>
                <a:cubicBezTo>
                  <a:pt x="549" y="67"/>
                  <a:pt x="538" y="35"/>
                  <a:pt x="525" y="3"/>
                </a:cubicBezTo>
                <a:cubicBezTo>
                  <a:pt x="524" y="3"/>
                  <a:pt x="524" y="2"/>
                  <a:pt x="524" y="2"/>
                </a:cubicBezTo>
                <a:cubicBezTo>
                  <a:pt x="524" y="1"/>
                  <a:pt x="522" y="0"/>
                  <a:pt x="521" y="0"/>
                </a:cubicBezTo>
                <a:cubicBezTo>
                  <a:pt x="515" y="1"/>
                  <a:pt x="510" y="2"/>
                  <a:pt x="505" y="3"/>
                </a:cubicBezTo>
                <a:cubicBezTo>
                  <a:pt x="498" y="4"/>
                  <a:pt x="492" y="5"/>
                  <a:pt x="486" y="6"/>
                </a:cubicBezTo>
                <a:cubicBezTo>
                  <a:pt x="485" y="6"/>
                  <a:pt x="483" y="7"/>
                  <a:pt x="482" y="7"/>
                </a:cubicBezTo>
                <a:cubicBezTo>
                  <a:pt x="450" y="13"/>
                  <a:pt x="418" y="20"/>
                  <a:pt x="386" y="29"/>
                </a:cubicBezTo>
                <a:cubicBezTo>
                  <a:pt x="385" y="29"/>
                  <a:pt x="383" y="29"/>
                  <a:pt x="382" y="30"/>
                </a:cubicBezTo>
                <a:cubicBezTo>
                  <a:pt x="350" y="38"/>
                  <a:pt x="318" y="48"/>
                  <a:pt x="286" y="59"/>
                </a:cubicBezTo>
                <a:cubicBezTo>
                  <a:pt x="285" y="60"/>
                  <a:pt x="283" y="60"/>
                  <a:pt x="282" y="60"/>
                </a:cubicBezTo>
                <a:cubicBezTo>
                  <a:pt x="261" y="68"/>
                  <a:pt x="240" y="76"/>
                  <a:pt x="219" y="84"/>
                </a:cubicBezTo>
                <a:cubicBezTo>
                  <a:pt x="208" y="88"/>
                  <a:pt x="197" y="92"/>
                  <a:pt x="186" y="96"/>
                </a:cubicBezTo>
                <a:cubicBezTo>
                  <a:pt x="185" y="96"/>
                  <a:pt x="183" y="97"/>
                  <a:pt x="182" y="97"/>
                </a:cubicBezTo>
                <a:cubicBezTo>
                  <a:pt x="180" y="98"/>
                  <a:pt x="178" y="98"/>
                  <a:pt x="176" y="99"/>
                </a:cubicBezTo>
                <a:cubicBezTo>
                  <a:pt x="172" y="100"/>
                  <a:pt x="168" y="102"/>
                  <a:pt x="164" y="103"/>
                </a:cubicBezTo>
                <a:cubicBezTo>
                  <a:pt x="138" y="112"/>
                  <a:pt x="112" y="120"/>
                  <a:pt x="86" y="131"/>
                </a:cubicBezTo>
                <a:cubicBezTo>
                  <a:pt x="85" y="131"/>
                  <a:pt x="83" y="132"/>
                  <a:pt x="82" y="132"/>
                </a:cubicBezTo>
                <a:cubicBezTo>
                  <a:pt x="54" y="144"/>
                  <a:pt x="27" y="158"/>
                  <a:pt x="3" y="176"/>
                </a:cubicBezTo>
                <a:cubicBezTo>
                  <a:pt x="0" y="178"/>
                  <a:pt x="4" y="182"/>
                  <a:pt x="6" y="180"/>
                </a:cubicBezTo>
                <a:cubicBezTo>
                  <a:pt x="7" y="179"/>
                  <a:pt x="9" y="179"/>
                  <a:pt x="10" y="178"/>
                </a:cubicBezTo>
                <a:cubicBezTo>
                  <a:pt x="14" y="185"/>
                  <a:pt x="20" y="190"/>
                  <a:pt x="26" y="195"/>
                </a:cubicBezTo>
                <a:cubicBezTo>
                  <a:pt x="28" y="196"/>
                  <a:pt x="30" y="198"/>
                  <a:pt x="32" y="199"/>
                </a:cubicBezTo>
                <a:cubicBezTo>
                  <a:pt x="34" y="200"/>
                  <a:pt x="36" y="202"/>
                  <a:pt x="38" y="203"/>
                </a:cubicBezTo>
                <a:cubicBezTo>
                  <a:pt x="40" y="204"/>
                  <a:pt x="41" y="205"/>
                  <a:pt x="43" y="205"/>
                </a:cubicBezTo>
                <a:cubicBezTo>
                  <a:pt x="43" y="206"/>
                  <a:pt x="44" y="207"/>
                  <a:pt x="45" y="206"/>
                </a:cubicBezTo>
                <a:cubicBezTo>
                  <a:pt x="47" y="206"/>
                  <a:pt x="48" y="207"/>
                  <a:pt x="49" y="207"/>
                </a:cubicBezTo>
                <a:cubicBezTo>
                  <a:pt x="49" y="207"/>
                  <a:pt x="49" y="208"/>
                  <a:pt x="49" y="208"/>
                </a:cubicBezTo>
                <a:cubicBezTo>
                  <a:pt x="56" y="239"/>
                  <a:pt x="64" y="269"/>
                  <a:pt x="73" y="299"/>
                </a:cubicBezTo>
                <a:cubicBezTo>
                  <a:pt x="74" y="300"/>
                  <a:pt x="74" y="302"/>
                  <a:pt x="75" y="303"/>
                </a:cubicBezTo>
                <a:cubicBezTo>
                  <a:pt x="77" y="310"/>
                  <a:pt x="79" y="318"/>
                  <a:pt x="82" y="325"/>
                </a:cubicBezTo>
                <a:cubicBezTo>
                  <a:pt x="83" y="329"/>
                  <a:pt x="85" y="333"/>
                  <a:pt x="86" y="337"/>
                </a:cubicBezTo>
                <a:cubicBezTo>
                  <a:pt x="94" y="358"/>
                  <a:pt x="102" y="379"/>
                  <a:pt x="110" y="399"/>
                </a:cubicBezTo>
                <a:cubicBezTo>
                  <a:pt x="111" y="400"/>
                  <a:pt x="112" y="402"/>
                  <a:pt x="112" y="403"/>
                </a:cubicBezTo>
                <a:cubicBezTo>
                  <a:pt x="119" y="418"/>
                  <a:pt x="126" y="433"/>
                  <a:pt x="133" y="448"/>
                </a:cubicBezTo>
                <a:cubicBezTo>
                  <a:pt x="132" y="448"/>
                  <a:pt x="132" y="449"/>
                  <a:pt x="132" y="449"/>
                </a:cubicBezTo>
                <a:cubicBezTo>
                  <a:pt x="128" y="453"/>
                  <a:pt x="127" y="458"/>
                  <a:pt x="125" y="463"/>
                </a:cubicBezTo>
                <a:cubicBezTo>
                  <a:pt x="123" y="466"/>
                  <a:pt x="121" y="472"/>
                  <a:pt x="123" y="476"/>
                </a:cubicBezTo>
                <a:cubicBezTo>
                  <a:pt x="123" y="478"/>
                  <a:pt x="125" y="477"/>
                  <a:pt x="126" y="477"/>
                </a:cubicBezTo>
                <a:cubicBezTo>
                  <a:pt x="129" y="474"/>
                  <a:pt x="131" y="468"/>
                  <a:pt x="133" y="464"/>
                </a:cubicBezTo>
                <a:cubicBezTo>
                  <a:pt x="134" y="462"/>
                  <a:pt x="135" y="459"/>
                  <a:pt x="137" y="456"/>
                </a:cubicBezTo>
                <a:cubicBezTo>
                  <a:pt x="137" y="457"/>
                  <a:pt x="138" y="457"/>
                  <a:pt x="140" y="457"/>
                </a:cubicBezTo>
                <a:cubicBezTo>
                  <a:pt x="154" y="454"/>
                  <a:pt x="168" y="451"/>
                  <a:pt x="182" y="447"/>
                </a:cubicBezTo>
                <a:cubicBezTo>
                  <a:pt x="183" y="447"/>
                  <a:pt x="185" y="446"/>
                  <a:pt x="186" y="446"/>
                </a:cubicBezTo>
                <a:cubicBezTo>
                  <a:pt x="218" y="438"/>
                  <a:pt x="250" y="428"/>
                  <a:pt x="282" y="418"/>
                </a:cubicBezTo>
                <a:cubicBezTo>
                  <a:pt x="283" y="417"/>
                  <a:pt x="285" y="417"/>
                  <a:pt x="286" y="416"/>
                </a:cubicBezTo>
                <a:cubicBezTo>
                  <a:pt x="299" y="412"/>
                  <a:pt x="313" y="408"/>
                  <a:pt x="326" y="403"/>
                </a:cubicBezTo>
                <a:cubicBezTo>
                  <a:pt x="330" y="402"/>
                  <a:pt x="333" y="400"/>
                  <a:pt x="337" y="399"/>
                </a:cubicBezTo>
                <a:cubicBezTo>
                  <a:pt x="352" y="394"/>
                  <a:pt x="367" y="388"/>
                  <a:pt x="382" y="383"/>
                </a:cubicBezTo>
                <a:cubicBezTo>
                  <a:pt x="383" y="383"/>
                  <a:pt x="385" y="382"/>
                  <a:pt x="386" y="382"/>
                </a:cubicBezTo>
                <a:cubicBezTo>
                  <a:pt x="418" y="370"/>
                  <a:pt x="450" y="358"/>
                  <a:pt x="482" y="347"/>
                </a:cubicBezTo>
                <a:cubicBezTo>
                  <a:pt x="483" y="346"/>
                  <a:pt x="485" y="346"/>
                  <a:pt x="486" y="346"/>
                </a:cubicBezTo>
                <a:cubicBezTo>
                  <a:pt x="507" y="338"/>
                  <a:pt x="529" y="330"/>
                  <a:pt x="550" y="323"/>
                </a:cubicBezTo>
                <a:cubicBezTo>
                  <a:pt x="559" y="320"/>
                  <a:pt x="571" y="316"/>
                  <a:pt x="576" y="307"/>
                </a:cubicBezTo>
                <a:cubicBezTo>
                  <a:pt x="577" y="307"/>
                  <a:pt x="579" y="307"/>
                  <a:pt x="581" y="307"/>
                </a:cubicBezTo>
                <a:cubicBezTo>
                  <a:pt x="581" y="307"/>
                  <a:pt x="582" y="307"/>
                  <a:pt x="582" y="307"/>
                </a:cubicBezTo>
                <a:cubicBezTo>
                  <a:pt x="583" y="308"/>
                  <a:pt x="585" y="308"/>
                  <a:pt x="586" y="308"/>
                </a:cubicBezTo>
                <a:cubicBezTo>
                  <a:pt x="589" y="309"/>
                  <a:pt x="592" y="311"/>
                  <a:pt x="596" y="311"/>
                </a:cubicBezTo>
                <a:cubicBezTo>
                  <a:pt x="597" y="311"/>
                  <a:pt x="598" y="309"/>
                  <a:pt x="598" y="308"/>
                </a:cubicBezTo>
                <a:cubicBezTo>
                  <a:pt x="597" y="306"/>
                  <a:pt x="595" y="304"/>
                  <a:pt x="594" y="303"/>
                </a:cubicBezTo>
                <a:cubicBezTo>
                  <a:pt x="591" y="300"/>
                  <a:pt x="586" y="299"/>
                  <a:pt x="582" y="299"/>
                </a:cubicBezTo>
                <a:cubicBezTo>
                  <a:pt x="581" y="299"/>
                  <a:pt x="579" y="299"/>
                  <a:pt x="578" y="299"/>
                </a:cubicBezTo>
                <a:cubicBezTo>
                  <a:pt x="579" y="281"/>
                  <a:pt x="570" y="260"/>
                  <a:pt x="565" y="244"/>
                </a:cubicBezTo>
                <a:cubicBezTo>
                  <a:pt x="561" y="231"/>
                  <a:pt x="557" y="217"/>
                  <a:pt x="552" y="203"/>
                </a:cubicBezTo>
                <a:cubicBezTo>
                  <a:pt x="552" y="202"/>
                  <a:pt x="551" y="200"/>
                  <a:pt x="551" y="199"/>
                </a:cubicBezTo>
                <a:cubicBezTo>
                  <a:pt x="541" y="167"/>
                  <a:pt x="530" y="135"/>
                  <a:pt x="521" y="103"/>
                </a:cubicBezTo>
                <a:cubicBezTo>
                  <a:pt x="520" y="102"/>
                  <a:pt x="520" y="100"/>
                  <a:pt x="520" y="99"/>
                </a:cubicBezTo>
                <a:cubicBezTo>
                  <a:pt x="514" y="80"/>
                  <a:pt x="509" y="61"/>
                  <a:pt x="504" y="42"/>
                </a:cubicBezTo>
                <a:cubicBezTo>
                  <a:pt x="503" y="41"/>
                  <a:pt x="502" y="40"/>
                  <a:pt x="500" y="40"/>
                </a:cubicBezTo>
                <a:cubicBezTo>
                  <a:pt x="501" y="39"/>
                  <a:pt x="502" y="39"/>
                  <a:pt x="502" y="38"/>
                </a:cubicBezTo>
                <a:cubicBezTo>
                  <a:pt x="504" y="35"/>
                  <a:pt x="505" y="33"/>
                  <a:pt x="507" y="30"/>
                </a:cubicBezTo>
                <a:cubicBezTo>
                  <a:pt x="509" y="25"/>
                  <a:pt x="513" y="21"/>
                  <a:pt x="513" y="15"/>
                </a:cubicBezTo>
                <a:cubicBezTo>
                  <a:pt x="513" y="13"/>
                  <a:pt x="511" y="11"/>
                  <a:pt x="509" y="12"/>
                </a:cubicBezTo>
                <a:cubicBezTo>
                  <a:pt x="504" y="16"/>
                  <a:pt x="501" y="22"/>
                  <a:pt x="498" y="27"/>
                </a:cubicBezTo>
                <a:cubicBezTo>
                  <a:pt x="497" y="29"/>
                  <a:pt x="496" y="32"/>
                  <a:pt x="496" y="35"/>
                </a:cubicBezTo>
                <a:cubicBezTo>
                  <a:pt x="495" y="37"/>
                  <a:pt x="496" y="39"/>
                  <a:pt x="496" y="40"/>
                </a:cubicBezTo>
                <a:cubicBezTo>
                  <a:pt x="493" y="41"/>
                  <a:pt x="489" y="42"/>
                  <a:pt x="486" y="42"/>
                </a:cubicBezTo>
                <a:cubicBezTo>
                  <a:pt x="485" y="43"/>
                  <a:pt x="483" y="43"/>
                  <a:pt x="482" y="43"/>
                </a:cubicBezTo>
                <a:cubicBezTo>
                  <a:pt x="449" y="50"/>
                  <a:pt x="417" y="59"/>
                  <a:pt x="386" y="70"/>
                </a:cubicBezTo>
                <a:cubicBezTo>
                  <a:pt x="385" y="71"/>
                  <a:pt x="383" y="71"/>
                  <a:pt x="382" y="72"/>
                </a:cubicBezTo>
                <a:cubicBezTo>
                  <a:pt x="357" y="80"/>
                  <a:pt x="332" y="90"/>
                  <a:pt x="307" y="99"/>
                </a:cubicBezTo>
                <a:cubicBezTo>
                  <a:pt x="303" y="100"/>
                  <a:pt x="299" y="102"/>
                  <a:pt x="295" y="103"/>
                </a:cubicBezTo>
                <a:cubicBezTo>
                  <a:pt x="292" y="104"/>
                  <a:pt x="289" y="105"/>
                  <a:pt x="286" y="106"/>
                </a:cubicBezTo>
                <a:cubicBezTo>
                  <a:pt x="285" y="107"/>
                  <a:pt x="283" y="107"/>
                  <a:pt x="282" y="108"/>
                </a:cubicBezTo>
                <a:cubicBezTo>
                  <a:pt x="264" y="114"/>
                  <a:pt x="246" y="120"/>
                  <a:pt x="228" y="125"/>
                </a:cubicBezTo>
                <a:cubicBezTo>
                  <a:pt x="215" y="128"/>
                  <a:pt x="200" y="131"/>
                  <a:pt x="186" y="135"/>
                </a:cubicBezTo>
                <a:cubicBezTo>
                  <a:pt x="185" y="135"/>
                  <a:pt x="183" y="135"/>
                  <a:pt x="182" y="136"/>
                </a:cubicBezTo>
                <a:cubicBezTo>
                  <a:pt x="149" y="143"/>
                  <a:pt x="115" y="152"/>
                  <a:pt x="86" y="168"/>
                </a:cubicBezTo>
                <a:cubicBezTo>
                  <a:pt x="85" y="168"/>
                  <a:pt x="83" y="169"/>
                  <a:pt x="82" y="170"/>
                </a:cubicBezTo>
                <a:cubicBezTo>
                  <a:pt x="68" y="178"/>
                  <a:pt x="56" y="187"/>
                  <a:pt x="45" y="199"/>
                </a:cubicBezTo>
                <a:cubicBezTo>
                  <a:pt x="45" y="199"/>
                  <a:pt x="45" y="199"/>
                  <a:pt x="45" y="200"/>
                </a:cubicBezTo>
                <a:cubicBezTo>
                  <a:pt x="44" y="199"/>
                  <a:pt x="44" y="199"/>
                  <a:pt x="44" y="199"/>
                </a:cubicBezTo>
                <a:cubicBezTo>
                  <a:pt x="39" y="197"/>
                  <a:pt x="35" y="195"/>
                  <a:pt x="31" y="192"/>
                </a:cubicBezTo>
                <a:cubicBezTo>
                  <a:pt x="24" y="187"/>
                  <a:pt x="18" y="181"/>
                  <a:pt x="11" y="177"/>
                </a:cubicBezTo>
                <a:cubicBezTo>
                  <a:pt x="33" y="161"/>
                  <a:pt x="57" y="149"/>
                  <a:pt x="82" y="139"/>
                </a:cubicBezTo>
                <a:cubicBezTo>
                  <a:pt x="83" y="138"/>
                  <a:pt x="85" y="138"/>
                  <a:pt x="86" y="137"/>
                </a:cubicBezTo>
                <a:cubicBezTo>
                  <a:pt x="118" y="125"/>
                  <a:pt x="151" y="115"/>
                  <a:pt x="182" y="105"/>
                </a:cubicBezTo>
                <a:cubicBezTo>
                  <a:pt x="183" y="104"/>
                  <a:pt x="185" y="104"/>
                  <a:pt x="186" y="103"/>
                </a:cubicBezTo>
                <a:cubicBezTo>
                  <a:pt x="186" y="103"/>
                  <a:pt x="187" y="103"/>
                  <a:pt x="187" y="103"/>
                </a:cubicBezTo>
                <a:cubicBezTo>
                  <a:pt x="191" y="102"/>
                  <a:pt x="195" y="100"/>
                  <a:pt x="199" y="99"/>
                </a:cubicBezTo>
                <a:cubicBezTo>
                  <a:pt x="199" y="99"/>
                  <a:pt x="199" y="99"/>
                  <a:pt x="199" y="99"/>
                </a:cubicBezTo>
                <a:cubicBezTo>
                  <a:pt x="227" y="89"/>
                  <a:pt x="254" y="79"/>
                  <a:pt x="282" y="69"/>
                </a:cubicBezTo>
                <a:cubicBezTo>
                  <a:pt x="283" y="69"/>
                  <a:pt x="285" y="68"/>
                  <a:pt x="286" y="68"/>
                </a:cubicBezTo>
                <a:cubicBezTo>
                  <a:pt x="318" y="57"/>
                  <a:pt x="350" y="46"/>
                  <a:pt x="382" y="37"/>
                </a:cubicBezTo>
                <a:cubicBezTo>
                  <a:pt x="383" y="37"/>
                  <a:pt x="385" y="36"/>
                  <a:pt x="386" y="36"/>
                </a:cubicBezTo>
                <a:cubicBezTo>
                  <a:pt x="399" y="32"/>
                  <a:pt x="411" y="29"/>
                  <a:pt x="424" y="26"/>
                </a:cubicBezTo>
                <a:cubicBezTo>
                  <a:pt x="443" y="21"/>
                  <a:pt x="463" y="17"/>
                  <a:pt x="482" y="13"/>
                </a:cubicBezTo>
                <a:cubicBezTo>
                  <a:pt x="482" y="13"/>
                  <a:pt x="483" y="13"/>
                  <a:pt x="483" y="13"/>
                </a:cubicBezTo>
                <a:cubicBezTo>
                  <a:pt x="484" y="13"/>
                  <a:pt x="485" y="13"/>
                  <a:pt x="486" y="12"/>
                </a:cubicBezTo>
                <a:cubicBezTo>
                  <a:pt x="495" y="11"/>
                  <a:pt x="504" y="9"/>
                  <a:pt x="513" y="8"/>
                </a:cubicBezTo>
                <a:cubicBezTo>
                  <a:pt x="527" y="5"/>
                  <a:pt x="532" y="36"/>
                  <a:pt x="535" y="46"/>
                </a:cubicBezTo>
                <a:cubicBezTo>
                  <a:pt x="542" y="63"/>
                  <a:pt x="547" y="81"/>
                  <a:pt x="552" y="99"/>
                </a:cubicBezTo>
                <a:cubicBezTo>
                  <a:pt x="553" y="100"/>
                  <a:pt x="553" y="102"/>
                  <a:pt x="553" y="103"/>
                </a:cubicBezTo>
                <a:cubicBezTo>
                  <a:pt x="559" y="122"/>
                  <a:pt x="564" y="140"/>
                  <a:pt x="570" y="159"/>
                </a:cubicBezTo>
                <a:cubicBezTo>
                  <a:pt x="574" y="168"/>
                  <a:pt x="578" y="177"/>
                  <a:pt x="582" y="187"/>
                </a:cubicBezTo>
                <a:cubicBezTo>
                  <a:pt x="583" y="189"/>
                  <a:pt x="585" y="192"/>
                  <a:pt x="586" y="195"/>
                </a:cubicBezTo>
                <a:cubicBezTo>
                  <a:pt x="587" y="196"/>
                  <a:pt x="587" y="198"/>
                  <a:pt x="588" y="199"/>
                </a:cubicBezTo>
                <a:cubicBezTo>
                  <a:pt x="588" y="200"/>
                  <a:pt x="589" y="202"/>
                  <a:pt x="590" y="203"/>
                </a:cubicBezTo>
                <a:cubicBezTo>
                  <a:pt x="604" y="234"/>
                  <a:pt x="620" y="267"/>
                  <a:pt x="621" y="299"/>
                </a:cubicBezTo>
                <a:cubicBezTo>
                  <a:pt x="621" y="300"/>
                  <a:pt x="621" y="302"/>
                  <a:pt x="621" y="303"/>
                </a:cubicBezTo>
                <a:cubicBezTo>
                  <a:pt x="621" y="305"/>
                  <a:pt x="622" y="307"/>
                  <a:pt x="621" y="308"/>
                </a:cubicBezTo>
                <a:cubicBezTo>
                  <a:pt x="621" y="325"/>
                  <a:pt x="604" y="337"/>
                  <a:pt x="586" y="345"/>
                </a:cubicBezTo>
                <a:cubicBezTo>
                  <a:pt x="585" y="345"/>
                  <a:pt x="583" y="346"/>
                  <a:pt x="582" y="347"/>
                </a:cubicBezTo>
                <a:cubicBezTo>
                  <a:pt x="572" y="351"/>
                  <a:pt x="562" y="354"/>
                  <a:pt x="555" y="356"/>
                </a:cubicBezTo>
                <a:cubicBezTo>
                  <a:pt x="533" y="365"/>
                  <a:pt x="509" y="370"/>
                  <a:pt x="486" y="377"/>
                </a:cubicBezTo>
                <a:cubicBezTo>
                  <a:pt x="485" y="378"/>
                  <a:pt x="485" y="378"/>
                  <a:pt x="484" y="378"/>
                </a:cubicBezTo>
                <a:cubicBezTo>
                  <a:pt x="483" y="378"/>
                  <a:pt x="483" y="378"/>
                  <a:pt x="482" y="379"/>
                </a:cubicBezTo>
                <a:cubicBezTo>
                  <a:pt x="459" y="386"/>
                  <a:pt x="437" y="393"/>
                  <a:pt x="414" y="399"/>
                </a:cubicBezTo>
                <a:cubicBezTo>
                  <a:pt x="409" y="400"/>
                  <a:pt x="404" y="402"/>
                  <a:pt x="400" y="403"/>
                </a:cubicBezTo>
                <a:cubicBezTo>
                  <a:pt x="395" y="404"/>
                  <a:pt x="391" y="406"/>
                  <a:pt x="386" y="407"/>
                </a:cubicBezTo>
                <a:cubicBezTo>
                  <a:pt x="385" y="407"/>
                  <a:pt x="383" y="408"/>
                  <a:pt x="382" y="408"/>
                </a:cubicBezTo>
                <a:cubicBezTo>
                  <a:pt x="350" y="417"/>
                  <a:pt x="318" y="425"/>
                  <a:pt x="286" y="435"/>
                </a:cubicBezTo>
                <a:cubicBezTo>
                  <a:pt x="285" y="435"/>
                  <a:pt x="283" y="435"/>
                  <a:pt x="282" y="436"/>
                </a:cubicBezTo>
                <a:cubicBezTo>
                  <a:pt x="270" y="439"/>
                  <a:pt x="258" y="443"/>
                  <a:pt x="246" y="446"/>
                </a:cubicBezTo>
                <a:cubicBezTo>
                  <a:pt x="226" y="452"/>
                  <a:pt x="206" y="459"/>
                  <a:pt x="186" y="466"/>
                </a:cubicBezTo>
                <a:cubicBezTo>
                  <a:pt x="185" y="467"/>
                  <a:pt x="183" y="467"/>
                  <a:pt x="182" y="468"/>
                </a:cubicBezTo>
                <a:cubicBezTo>
                  <a:pt x="169" y="473"/>
                  <a:pt x="156" y="478"/>
                  <a:pt x="144" y="484"/>
                </a:cubicBezTo>
                <a:cubicBezTo>
                  <a:pt x="119" y="495"/>
                  <a:pt x="116" y="488"/>
                  <a:pt x="104" y="466"/>
                </a:cubicBezTo>
                <a:cubicBezTo>
                  <a:pt x="98" y="453"/>
                  <a:pt x="92" y="440"/>
                  <a:pt x="86" y="427"/>
                </a:cubicBezTo>
                <a:cubicBezTo>
                  <a:pt x="85" y="424"/>
                  <a:pt x="83" y="421"/>
                  <a:pt x="82" y="417"/>
                </a:cubicBezTo>
                <a:cubicBezTo>
                  <a:pt x="81" y="414"/>
                  <a:pt x="79" y="411"/>
                  <a:pt x="78" y="408"/>
                </a:cubicBezTo>
                <a:cubicBezTo>
                  <a:pt x="78" y="406"/>
                  <a:pt x="77" y="405"/>
                  <a:pt x="76" y="403"/>
                </a:cubicBezTo>
                <a:cubicBezTo>
                  <a:pt x="76" y="402"/>
                  <a:pt x="75" y="400"/>
                  <a:pt x="75" y="399"/>
                </a:cubicBezTo>
                <a:cubicBezTo>
                  <a:pt x="63" y="368"/>
                  <a:pt x="53" y="335"/>
                  <a:pt x="44" y="303"/>
                </a:cubicBezTo>
                <a:cubicBezTo>
                  <a:pt x="44" y="302"/>
                  <a:pt x="43" y="300"/>
                  <a:pt x="43" y="299"/>
                </a:cubicBezTo>
                <a:cubicBezTo>
                  <a:pt x="34" y="267"/>
                  <a:pt x="27" y="235"/>
                  <a:pt x="18" y="203"/>
                </a:cubicBezTo>
                <a:cubicBezTo>
                  <a:pt x="18" y="202"/>
                  <a:pt x="17" y="200"/>
                  <a:pt x="17" y="199"/>
                </a:cubicBezTo>
                <a:cubicBezTo>
                  <a:pt x="16" y="195"/>
                  <a:pt x="15" y="191"/>
                  <a:pt x="14" y="188"/>
                </a:cubicBezTo>
                <a:cubicBezTo>
                  <a:pt x="14" y="186"/>
                  <a:pt x="11" y="186"/>
                  <a:pt x="11" y="188"/>
                </a:cubicBezTo>
                <a:cubicBezTo>
                  <a:pt x="12" y="192"/>
                  <a:pt x="13" y="195"/>
                  <a:pt x="13" y="199"/>
                </a:cubicBezTo>
                <a:cubicBezTo>
                  <a:pt x="14" y="200"/>
                  <a:pt x="14" y="202"/>
                  <a:pt x="14" y="203"/>
                </a:cubicBezTo>
                <a:cubicBezTo>
                  <a:pt x="21" y="235"/>
                  <a:pt x="28" y="267"/>
                  <a:pt x="37" y="299"/>
                </a:cubicBezTo>
                <a:cubicBezTo>
                  <a:pt x="37" y="300"/>
                  <a:pt x="37" y="302"/>
                  <a:pt x="38" y="303"/>
                </a:cubicBezTo>
                <a:cubicBezTo>
                  <a:pt x="46" y="335"/>
                  <a:pt x="56" y="368"/>
                  <a:pt x="68" y="399"/>
                </a:cubicBezTo>
                <a:cubicBezTo>
                  <a:pt x="68" y="400"/>
                  <a:pt x="69" y="402"/>
                  <a:pt x="69" y="403"/>
                </a:cubicBezTo>
                <a:cubicBezTo>
                  <a:pt x="73" y="413"/>
                  <a:pt x="78" y="424"/>
                  <a:pt x="82" y="434"/>
                </a:cubicBezTo>
                <a:cubicBezTo>
                  <a:pt x="83" y="437"/>
                  <a:pt x="85" y="440"/>
                  <a:pt x="86" y="443"/>
                </a:cubicBezTo>
                <a:cubicBezTo>
                  <a:pt x="95" y="462"/>
                  <a:pt x="105" y="481"/>
                  <a:pt x="116" y="499"/>
                </a:cubicBezTo>
                <a:cubicBezTo>
                  <a:pt x="116" y="499"/>
                  <a:pt x="116" y="499"/>
                  <a:pt x="116" y="499"/>
                </a:cubicBezTo>
                <a:cubicBezTo>
                  <a:pt x="117" y="501"/>
                  <a:pt x="118" y="501"/>
                  <a:pt x="120" y="500"/>
                </a:cubicBezTo>
                <a:cubicBezTo>
                  <a:pt x="121" y="500"/>
                  <a:pt x="122" y="499"/>
                  <a:pt x="123" y="499"/>
                </a:cubicBezTo>
                <a:cubicBezTo>
                  <a:pt x="142" y="490"/>
                  <a:pt x="162" y="482"/>
                  <a:pt x="182" y="474"/>
                </a:cubicBezTo>
                <a:cubicBezTo>
                  <a:pt x="183" y="474"/>
                  <a:pt x="185" y="473"/>
                  <a:pt x="186" y="473"/>
                </a:cubicBezTo>
                <a:cubicBezTo>
                  <a:pt x="217" y="462"/>
                  <a:pt x="250" y="452"/>
                  <a:pt x="282" y="443"/>
                </a:cubicBezTo>
                <a:cubicBezTo>
                  <a:pt x="283" y="443"/>
                  <a:pt x="285" y="442"/>
                  <a:pt x="286" y="442"/>
                </a:cubicBezTo>
                <a:cubicBezTo>
                  <a:pt x="318" y="433"/>
                  <a:pt x="350" y="425"/>
                  <a:pt x="382" y="417"/>
                </a:cubicBezTo>
                <a:cubicBezTo>
                  <a:pt x="383" y="417"/>
                  <a:pt x="385" y="416"/>
                  <a:pt x="386" y="416"/>
                </a:cubicBezTo>
                <a:cubicBezTo>
                  <a:pt x="391" y="414"/>
                  <a:pt x="396" y="413"/>
                  <a:pt x="402" y="412"/>
                </a:cubicBezTo>
                <a:close/>
                <a:moveTo>
                  <a:pt x="52" y="199"/>
                </a:moveTo>
                <a:cubicBezTo>
                  <a:pt x="61" y="190"/>
                  <a:pt x="71" y="183"/>
                  <a:pt x="82" y="177"/>
                </a:cubicBezTo>
                <a:cubicBezTo>
                  <a:pt x="83" y="176"/>
                  <a:pt x="85" y="175"/>
                  <a:pt x="86" y="175"/>
                </a:cubicBezTo>
                <a:cubicBezTo>
                  <a:pt x="116" y="159"/>
                  <a:pt x="151" y="150"/>
                  <a:pt x="182" y="142"/>
                </a:cubicBezTo>
                <a:cubicBezTo>
                  <a:pt x="182" y="142"/>
                  <a:pt x="182" y="142"/>
                  <a:pt x="182" y="142"/>
                </a:cubicBezTo>
                <a:cubicBezTo>
                  <a:pt x="183" y="142"/>
                  <a:pt x="185" y="141"/>
                  <a:pt x="186" y="141"/>
                </a:cubicBezTo>
                <a:cubicBezTo>
                  <a:pt x="218" y="132"/>
                  <a:pt x="250" y="123"/>
                  <a:pt x="282" y="113"/>
                </a:cubicBezTo>
                <a:cubicBezTo>
                  <a:pt x="283" y="112"/>
                  <a:pt x="285" y="112"/>
                  <a:pt x="286" y="112"/>
                </a:cubicBezTo>
                <a:cubicBezTo>
                  <a:pt x="294" y="109"/>
                  <a:pt x="303" y="106"/>
                  <a:pt x="311" y="103"/>
                </a:cubicBezTo>
                <a:cubicBezTo>
                  <a:pt x="315" y="102"/>
                  <a:pt x="319" y="100"/>
                  <a:pt x="323" y="99"/>
                </a:cubicBezTo>
                <a:cubicBezTo>
                  <a:pt x="328" y="97"/>
                  <a:pt x="334" y="95"/>
                  <a:pt x="340" y="93"/>
                </a:cubicBezTo>
                <a:cubicBezTo>
                  <a:pt x="354" y="88"/>
                  <a:pt x="368" y="83"/>
                  <a:pt x="382" y="78"/>
                </a:cubicBezTo>
                <a:cubicBezTo>
                  <a:pt x="383" y="77"/>
                  <a:pt x="385" y="77"/>
                  <a:pt x="386" y="76"/>
                </a:cubicBezTo>
                <a:cubicBezTo>
                  <a:pt x="402" y="71"/>
                  <a:pt x="418" y="66"/>
                  <a:pt x="434" y="61"/>
                </a:cubicBezTo>
                <a:cubicBezTo>
                  <a:pt x="450" y="57"/>
                  <a:pt x="466" y="53"/>
                  <a:pt x="482" y="50"/>
                </a:cubicBezTo>
                <a:cubicBezTo>
                  <a:pt x="482" y="50"/>
                  <a:pt x="482" y="50"/>
                  <a:pt x="482" y="50"/>
                </a:cubicBezTo>
                <a:cubicBezTo>
                  <a:pt x="484" y="50"/>
                  <a:pt x="485" y="49"/>
                  <a:pt x="486" y="49"/>
                </a:cubicBezTo>
                <a:cubicBezTo>
                  <a:pt x="504" y="48"/>
                  <a:pt x="504" y="70"/>
                  <a:pt x="508" y="86"/>
                </a:cubicBezTo>
                <a:cubicBezTo>
                  <a:pt x="509" y="90"/>
                  <a:pt x="510" y="95"/>
                  <a:pt x="511" y="99"/>
                </a:cubicBezTo>
                <a:cubicBezTo>
                  <a:pt x="512" y="100"/>
                  <a:pt x="512" y="102"/>
                  <a:pt x="513" y="103"/>
                </a:cubicBezTo>
                <a:cubicBezTo>
                  <a:pt x="522" y="135"/>
                  <a:pt x="532" y="167"/>
                  <a:pt x="543" y="199"/>
                </a:cubicBezTo>
                <a:cubicBezTo>
                  <a:pt x="543" y="200"/>
                  <a:pt x="544" y="202"/>
                  <a:pt x="544" y="203"/>
                </a:cubicBezTo>
                <a:cubicBezTo>
                  <a:pt x="549" y="220"/>
                  <a:pt x="555" y="236"/>
                  <a:pt x="560" y="253"/>
                </a:cubicBezTo>
                <a:cubicBezTo>
                  <a:pt x="565" y="269"/>
                  <a:pt x="571" y="286"/>
                  <a:pt x="567" y="299"/>
                </a:cubicBezTo>
                <a:cubicBezTo>
                  <a:pt x="567" y="300"/>
                  <a:pt x="567" y="300"/>
                  <a:pt x="566" y="301"/>
                </a:cubicBezTo>
                <a:cubicBezTo>
                  <a:pt x="566" y="301"/>
                  <a:pt x="566" y="301"/>
                  <a:pt x="565" y="302"/>
                </a:cubicBezTo>
                <a:cubicBezTo>
                  <a:pt x="565" y="302"/>
                  <a:pt x="564" y="302"/>
                  <a:pt x="564" y="303"/>
                </a:cubicBezTo>
                <a:cubicBezTo>
                  <a:pt x="564" y="304"/>
                  <a:pt x="564" y="304"/>
                  <a:pt x="564" y="305"/>
                </a:cubicBezTo>
                <a:cubicBezTo>
                  <a:pt x="561" y="309"/>
                  <a:pt x="556" y="313"/>
                  <a:pt x="548" y="316"/>
                </a:cubicBezTo>
                <a:cubicBezTo>
                  <a:pt x="528" y="324"/>
                  <a:pt x="507" y="329"/>
                  <a:pt x="487" y="336"/>
                </a:cubicBezTo>
                <a:cubicBezTo>
                  <a:pt x="487" y="336"/>
                  <a:pt x="486" y="336"/>
                  <a:pt x="486" y="337"/>
                </a:cubicBezTo>
                <a:cubicBezTo>
                  <a:pt x="485" y="337"/>
                  <a:pt x="483" y="337"/>
                  <a:pt x="482" y="338"/>
                </a:cubicBezTo>
                <a:cubicBezTo>
                  <a:pt x="450" y="349"/>
                  <a:pt x="418" y="361"/>
                  <a:pt x="386" y="373"/>
                </a:cubicBezTo>
                <a:cubicBezTo>
                  <a:pt x="385" y="373"/>
                  <a:pt x="383" y="374"/>
                  <a:pt x="382" y="374"/>
                </a:cubicBezTo>
                <a:cubicBezTo>
                  <a:pt x="359" y="382"/>
                  <a:pt x="336" y="391"/>
                  <a:pt x="313" y="399"/>
                </a:cubicBezTo>
                <a:cubicBezTo>
                  <a:pt x="309" y="400"/>
                  <a:pt x="305" y="402"/>
                  <a:pt x="302" y="403"/>
                </a:cubicBezTo>
                <a:cubicBezTo>
                  <a:pt x="299" y="404"/>
                  <a:pt x="296" y="405"/>
                  <a:pt x="294" y="406"/>
                </a:cubicBezTo>
                <a:cubicBezTo>
                  <a:pt x="291" y="407"/>
                  <a:pt x="289" y="408"/>
                  <a:pt x="286" y="408"/>
                </a:cubicBezTo>
                <a:cubicBezTo>
                  <a:pt x="285" y="409"/>
                  <a:pt x="283" y="409"/>
                  <a:pt x="282" y="410"/>
                </a:cubicBezTo>
                <a:cubicBezTo>
                  <a:pt x="254" y="419"/>
                  <a:pt x="225" y="429"/>
                  <a:pt x="196" y="437"/>
                </a:cubicBezTo>
                <a:cubicBezTo>
                  <a:pt x="193" y="438"/>
                  <a:pt x="189" y="439"/>
                  <a:pt x="186" y="440"/>
                </a:cubicBezTo>
                <a:cubicBezTo>
                  <a:pt x="185" y="440"/>
                  <a:pt x="183" y="440"/>
                  <a:pt x="182" y="441"/>
                </a:cubicBezTo>
                <a:cubicBezTo>
                  <a:pt x="171" y="444"/>
                  <a:pt x="159" y="447"/>
                  <a:pt x="148" y="450"/>
                </a:cubicBezTo>
                <a:cubicBezTo>
                  <a:pt x="135" y="453"/>
                  <a:pt x="126" y="419"/>
                  <a:pt x="122" y="411"/>
                </a:cubicBezTo>
                <a:cubicBezTo>
                  <a:pt x="121" y="408"/>
                  <a:pt x="120" y="406"/>
                  <a:pt x="119" y="403"/>
                </a:cubicBezTo>
                <a:cubicBezTo>
                  <a:pt x="119" y="402"/>
                  <a:pt x="118" y="400"/>
                  <a:pt x="118" y="399"/>
                </a:cubicBezTo>
                <a:cubicBezTo>
                  <a:pt x="106" y="371"/>
                  <a:pt x="96" y="343"/>
                  <a:pt x="86" y="315"/>
                </a:cubicBezTo>
                <a:cubicBezTo>
                  <a:pt x="85" y="311"/>
                  <a:pt x="83" y="307"/>
                  <a:pt x="82" y="303"/>
                </a:cubicBezTo>
                <a:cubicBezTo>
                  <a:pt x="82" y="303"/>
                  <a:pt x="82" y="303"/>
                  <a:pt x="82" y="303"/>
                </a:cubicBezTo>
                <a:cubicBezTo>
                  <a:pt x="81" y="302"/>
                  <a:pt x="81" y="300"/>
                  <a:pt x="81" y="299"/>
                </a:cubicBezTo>
                <a:cubicBezTo>
                  <a:pt x="71" y="269"/>
                  <a:pt x="62" y="238"/>
                  <a:pt x="53" y="207"/>
                </a:cubicBezTo>
                <a:cubicBezTo>
                  <a:pt x="53" y="207"/>
                  <a:pt x="52" y="206"/>
                  <a:pt x="52" y="206"/>
                </a:cubicBezTo>
                <a:cubicBezTo>
                  <a:pt x="52" y="205"/>
                  <a:pt x="52" y="204"/>
                  <a:pt x="51" y="204"/>
                </a:cubicBezTo>
                <a:cubicBezTo>
                  <a:pt x="51" y="203"/>
                  <a:pt x="50" y="203"/>
                  <a:pt x="50" y="203"/>
                </a:cubicBezTo>
                <a:cubicBezTo>
                  <a:pt x="50" y="203"/>
                  <a:pt x="49" y="203"/>
                  <a:pt x="49" y="202"/>
                </a:cubicBezTo>
                <a:cubicBezTo>
                  <a:pt x="50" y="201"/>
                  <a:pt x="51" y="200"/>
                  <a:pt x="52" y="199"/>
                </a:cubicBezTo>
                <a:close/>
              </a:path>
            </a:pathLst>
          </a:custGeom>
          <a:solidFill>
            <a:srgbClr val="E3B39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3611182" y="1881700"/>
            <a:ext cx="712787" cy="942976"/>
            <a:chOff x="10153650" y="1182688"/>
            <a:chExt cx="712787" cy="942976"/>
          </a:xfrm>
        </p:grpSpPr>
        <p:sp>
          <p:nvSpPr>
            <p:cNvPr id="56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3612812" y="2790333"/>
            <a:ext cx="4531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1606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45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9 4.44444E-6 L 0.00169 0.00023 C 0.00169 4.44444E-6 0.01445 0.0037 0.01758 0.00578 C 0.0207 0.0074 0.02383 0.00972 0.02669 0.01157 C 0.02943 0.01365 0.03203 0.0162 0.03477 0.01782 C 0.03698 0.01875 0.03932 0.01898 0.04167 0.0199 C 0.0444 0.0206 0.04701 0.02106 0.04961 0.02175 C 0.05195 0.02222 0.0543 0.02291 0.05651 0.02384 C 0.05912 0.02453 0.06185 0.02476 0.06458 0.02569 C 0.06719 0.02662 0.06992 0.02847 0.07253 0.02963 C 0.07591 0.03125 0.08568 0.03518 0.08737 0.03588 C 0.09115 0.0368 0.09492 0.0368 0.09883 0.03773 C 0.13438 0.04652 0.09128 0.03773 0.12175 0.04375 C 0.1263 0.0456 0.13073 0.04861 0.13542 0.04953 C 0.14193 0.05115 0.14844 0.05069 0.15482 0.05162 C 0.15872 0.05208 0.1625 0.053 0.16628 0.0537 L 0.32526 0.05162 C 0.3263 0.05162 0.32747 0.05 0.32865 0.04953 C 0.32969 0.0493 0.33086 0.04953 0.33203 0.04953 L 0.00729 0.11157 L 0.32526 0.18518 L -0.02109 0.23703 L 0.35391 0.253 L -0.00859 0.30486 L 0.34232 0.33703 " pathEditMode="relative" rAng="0" ptsTypes="AAAAAAAAAAAAAAAAAAAAAAAAA">
                                      <p:cBhvr>
                                        <p:cTn id="22" dur="5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5421313" y="2697163"/>
            <a:ext cx="279400" cy="352425"/>
          </a:xfrm>
          <a:custGeom>
            <a:avLst/>
            <a:gdLst>
              <a:gd name="T0" fmla="*/ 2 w 114"/>
              <a:gd name="T1" fmla="*/ 67 h 144"/>
              <a:gd name="T2" fmla="*/ 5 w 114"/>
              <a:gd name="T3" fmla="*/ 105 h 144"/>
              <a:gd name="T4" fmla="*/ 9 w 114"/>
              <a:gd name="T5" fmla="*/ 144 h 144"/>
              <a:gd name="T6" fmla="*/ 45 w 114"/>
              <a:gd name="T7" fmla="*/ 138 h 144"/>
              <a:gd name="T8" fmla="*/ 49 w 114"/>
              <a:gd name="T9" fmla="*/ 138 h 144"/>
              <a:gd name="T10" fmla="*/ 77 w 114"/>
              <a:gd name="T11" fmla="*/ 135 h 144"/>
              <a:gd name="T12" fmla="*/ 114 w 114"/>
              <a:gd name="T13" fmla="*/ 131 h 144"/>
              <a:gd name="T14" fmla="*/ 113 w 114"/>
              <a:gd name="T15" fmla="*/ 102 h 144"/>
              <a:gd name="T16" fmla="*/ 112 w 114"/>
              <a:gd name="T17" fmla="*/ 67 h 144"/>
              <a:gd name="T18" fmla="*/ 111 w 114"/>
              <a:gd name="T19" fmla="*/ 63 h 144"/>
              <a:gd name="T20" fmla="*/ 107 w 114"/>
              <a:gd name="T21" fmla="*/ 19 h 144"/>
              <a:gd name="T22" fmla="*/ 105 w 114"/>
              <a:gd name="T23" fmla="*/ 0 h 144"/>
              <a:gd name="T24" fmla="*/ 49 w 114"/>
              <a:gd name="T25" fmla="*/ 9 h 144"/>
              <a:gd name="T26" fmla="*/ 45 w 114"/>
              <a:gd name="T27" fmla="*/ 9 h 144"/>
              <a:gd name="T28" fmla="*/ 45 w 114"/>
              <a:gd name="T29" fmla="*/ 9 h 144"/>
              <a:gd name="T30" fmla="*/ 0 w 114"/>
              <a:gd name="T31" fmla="*/ 19 h 144"/>
              <a:gd name="T32" fmla="*/ 2 w 114"/>
              <a:gd name="T33" fmla="*/ 63 h 144"/>
              <a:gd name="T34" fmla="*/ 2 w 114"/>
              <a:gd name="T35" fmla="*/ 67 h 144"/>
              <a:gd name="T36" fmla="*/ 25 w 114"/>
              <a:gd name="T37" fmla="*/ 49 h 144"/>
              <a:gd name="T38" fmla="*/ 45 w 114"/>
              <a:gd name="T39" fmla="*/ 59 h 144"/>
              <a:gd name="T40" fmla="*/ 49 w 114"/>
              <a:gd name="T41" fmla="*/ 62 h 144"/>
              <a:gd name="T42" fmla="*/ 51 w 114"/>
              <a:gd name="T43" fmla="*/ 63 h 144"/>
              <a:gd name="T44" fmla="*/ 56 w 114"/>
              <a:gd name="T45" fmla="*/ 66 h 144"/>
              <a:gd name="T46" fmla="*/ 57 w 114"/>
              <a:gd name="T47" fmla="*/ 63 h 144"/>
              <a:gd name="T48" fmla="*/ 76 w 114"/>
              <a:gd name="T49" fmla="*/ 33 h 144"/>
              <a:gd name="T50" fmla="*/ 80 w 114"/>
              <a:gd name="T51" fmla="*/ 35 h 144"/>
              <a:gd name="T52" fmla="*/ 66 w 114"/>
              <a:gd name="T53" fmla="*/ 63 h 144"/>
              <a:gd name="T54" fmla="*/ 63 w 114"/>
              <a:gd name="T55" fmla="*/ 67 h 144"/>
              <a:gd name="T56" fmla="*/ 61 w 114"/>
              <a:gd name="T57" fmla="*/ 70 h 144"/>
              <a:gd name="T58" fmla="*/ 64 w 114"/>
              <a:gd name="T59" fmla="*/ 72 h 144"/>
              <a:gd name="T60" fmla="*/ 101 w 114"/>
              <a:gd name="T61" fmla="*/ 100 h 144"/>
              <a:gd name="T62" fmla="*/ 99 w 114"/>
              <a:gd name="T63" fmla="*/ 102 h 144"/>
              <a:gd name="T64" fmla="*/ 61 w 114"/>
              <a:gd name="T65" fmla="*/ 77 h 144"/>
              <a:gd name="T66" fmla="*/ 59 w 114"/>
              <a:gd name="T67" fmla="*/ 75 h 144"/>
              <a:gd name="T68" fmla="*/ 49 w 114"/>
              <a:gd name="T69" fmla="*/ 92 h 144"/>
              <a:gd name="T70" fmla="*/ 45 w 114"/>
              <a:gd name="T71" fmla="*/ 99 h 144"/>
              <a:gd name="T72" fmla="*/ 35 w 114"/>
              <a:gd name="T73" fmla="*/ 111 h 144"/>
              <a:gd name="T74" fmla="*/ 32 w 114"/>
              <a:gd name="T75" fmla="*/ 109 h 144"/>
              <a:gd name="T76" fmla="*/ 45 w 114"/>
              <a:gd name="T77" fmla="*/ 83 h 144"/>
              <a:gd name="T78" fmla="*/ 49 w 114"/>
              <a:gd name="T79" fmla="*/ 77 h 144"/>
              <a:gd name="T80" fmla="*/ 53 w 114"/>
              <a:gd name="T81" fmla="*/ 71 h 144"/>
              <a:gd name="T82" fmla="*/ 49 w 114"/>
              <a:gd name="T83" fmla="*/ 68 h 144"/>
              <a:gd name="T84" fmla="*/ 41 w 114"/>
              <a:gd name="T85" fmla="*/ 63 h 144"/>
              <a:gd name="T86" fmla="*/ 24 w 114"/>
              <a:gd name="T87" fmla="*/ 52 h 144"/>
              <a:gd name="T88" fmla="*/ 25 w 114"/>
              <a:gd name="T89" fmla="*/ 4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4" h="144">
                <a:moveTo>
                  <a:pt x="2" y="67"/>
                </a:moveTo>
                <a:cubicBezTo>
                  <a:pt x="3" y="80"/>
                  <a:pt x="3" y="93"/>
                  <a:pt x="5" y="105"/>
                </a:cubicBezTo>
                <a:cubicBezTo>
                  <a:pt x="6" y="118"/>
                  <a:pt x="7" y="131"/>
                  <a:pt x="9" y="144"/>
                </a:cubicBezTo>
                <a:cubicBezTo>
                  <a:pt x="21" y="142"/>
                  <a:pt x="33" y="140"/>
                  <a:pt x="45" y="138"/>
                </a:cubicBezTo>
                <a:cubicBezTo>
                  <a:pt x="46" y="138"/>
                  <a:pt x="48" y="138"/>
                  <a:pt x="49" y="138"/>
                </a:cubicBezTo>
                <a:cubicBezTo>
                  <a:pt x="58" y="137"/>
                  <a:pt x="68" y="136"/>
                  <a:pt x="77" y="135"/>
                </a:cubicBezTo>
                <a:cubicBezTo>
                  <a:pt x="89" y="133"/>
                  <a:pt x="101" y="132"/>
                  <a:pt x="114" y="131"/>
                </a:cubicBezTo>
                <a:cubicBezTo>
                  <a:pt x="114" y="121"/>
                  <a:pt x="114" y="111"/>
                  <a:pt x="113" y="102"/>
                </a:cubicBezTo>
                <a:cubicBezTo>
                  <a:pt x="113" y="90"/>
                  <a:pt x="113" y="79"/>
                  <a:pt x="112" y="67"/>
                </a:cubicBezTo>
                <a:cubicBezTo>
                  <a:pt x="112" y="66"/>
                  <a:pt x="112" y="64"/>
                  <a:pt x="111" y="63"/>
                </a:cubicBezTo>
                <a:cubicBezTo>
                  <a:pt x="110" y="48"/>
                  <a:pt x="109" y="34"/>
                  <a:pt x="107" y="19"/>
                </a:cubicBezTo>
                <a:cubicBezTo>
                  <a:pt x="106" y="13"/>
                  <a:pt x="106" y="7"/>
                  <a:pt x="105" y="0"/>
                </a:cubicBezTo>
                <a:cubicBezTo>
                  <a:pt x="86" y="2"/>
                  <a:pt x="68" y="5"/>
                  <a:pt x="49" y="9"/>
                </a:cubicBezTo>
                <a:cubicBezTo>
                  <a:pt x="48" y="9"/>
                  <a:pt x="47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30" y="12"/>
                  <a:pt x="15" y="16"/>
                  <a:pt x="0" y="19"/>
                </a:cubicBezTo>
                <a:cubicBezTo>
                  <a:pt x="0" y="34"/>
                  <a:pt x="1" y="48"/>
                  <a:pt x="2" y="63"/>
                </a:cubicBezTo>
                <a:cubicBezTo>
                  <a:pt x="2" y="64"/>
                  <a:pt x="2" y="66"/>
                  <a:pt x="2" y="67"/>
                </a:cubicBezTo>
                <a:close/>
                <a:moveTo>
                  <a:pt x="25" y="49"/>
                </a:moveTo>
                <a:cubicBezTo>
                  <a:pt x="32" y="51"/>
                  <a:pt x="39" y="55"/>
                  <a:pt x="45" y="59"/>
                </a:cubicBezTo>
                <a:cubicBezTo>
                  <a:pt x="46" y="60"/>
                  <a:pt x="48" y="61"/>
                  <a:pt x="49" y="62"/>
                </a:cubicBezTo>
                <a:cubicBezTo>
                  <a:pt x="50" y="62"/>
                  <a:pt x="50" y="63"/>
                  <a:pt x="51" y="63"/>
                </a:cubicBezTo>
                <a:cubicBezTo>
                  <a:pt x="53" y="64"/>
                  <a:pt x="54" y="65"/>
                  <a:pt x="56" y="66"/>
                </a:cubicBezTo>
                <a:cubicBezTo>
                  <a:pt x="56" y="65"/>
                  <a:pt x="57" y="64"/>
                  <a:pt x="57" y="63"/>
                </a:cubicBezTo>
                <a:cubicBezTo>
                  <a:pt x="64" y="53"/>
                  <a:pt x="69" y="43"/>
                  <a:pt x="76" y="33"/>
                </a:cubicBezTo>
                <a:cubicBezTo>
                  <a:pt x="77" y="31"/>
                  <a:pt x="81" y="32"/>
                  <a:pt x="80" y="35"/>
                </a:cubicBezTo>
                <a:cubicBezTo>
                  <a:pt x="76" y="44"/>
                  <a:pt x="71" y="54"/>
                  <a:pt x="66" y="63"/>
                </a:cubicBezTo>
                <a:cubicBezTo>
                  <a:pt x="65" y="64"/>
                  <a:pt x="64" y="66"/>
                  <a:pt x="63" y="67"/>
                </a:cubicBezTo>
                <a:cubicBezTo>
                  <a:pt x="63" y="68"/>
                  <a:pt x="62" y="69"/>
                  <a:pt x="61" y="70"/>
                </a:cubicBezTo>
                <a:cubicBezTo>
                  <a:pt x="62" y="71"/>
                  <a:pt x="63" y="72"/>
                  <a:pt x="64" y="72"/>
                </a:cubicBezTo>
                <a:cubicBezTo>
                  <a:pt x="76" y="81"/>
                  <a:pt x="90" y="89"/>
                  <a:pt x="101" y="100"/>
                </a:cubicBezTo>
                <a:cubicBezTo>
                  <a:pt x="102" y="101"/>
                  <a:pt x="101" y="102"/>
                  <a:pt x="99" y="102"/>
                </a:cubicBezTo>
                <a:cubicBezTo>
                  <a:pt x="85" y="98"/>
                  <a:pt x="73" y="86"/>
                  <a:pt x="61" y="77"/>
                </a:cubicBezTo>
                <a:cubicBezTo>
                  <a:pt x="60" y="76"/>
                  <a:pt x="59" y="76"/>
                  <a:pt x="59" y="75"/>
                </a:cubicBezTo>
                <a:cubicBezTo>
                  <a:pt x="55" y="81"/>
                  <a:pt x="52" y="87"/>
                  <a:pt x="49" y="92"/>
                </a:cubicBezTo>
                <a:cubicBezTo>
                  <a:pt x="48" y="95"/>
                  <a:pt x="46" y="97"/>
                  <a:pt x="45" y="99"/>
                </a:cubicBezTo>
                <a:cubicBezTo>
                  <a:pt x="42" y="103"/>
                  <a:pt x="39" y="107"/>
                  <a:pt x="35" y="111"/>
                </a:cubicBezTo>
                <a:cubicBezTo>
                  <a:pt x="34" y="112"/>
                  <a:pt x="32" y="111"/>
                  <a:pt x="32" y="109"/>
                </a:cubicBezTo>
                <a:cubicBezTo>
                  <a:pt x="35" y="100"/>
                  <a:pt x="40" y="91"/>
                  <a:pt x="45" y="83"/>
                </a:cubicBezTo>
                <a:cubicBezTo>
                  <a:pt x="46" y="81"/>
                  <a:pt x="48" y="79"/>
                  <a:pt x="49" y="77"/>
                </a:cubicBezTo>
                <a:cubicBezTo>
                  <a:pt x="50" y="75"/>
                  <a:pt x="51" y="73"/>
                  <a:pt x="53" y="71"/>
                </a:cubicBezTo>
                <a:cubicBezTo>
                  <a:pt x="51" y="70"/>
                  <a:pt x="50" y="69"/>
                  <a:pt x="49" y="68"/>
                </a:cubicBezTo>
                <a:cubicBezTo>
                  <a:pt x="46" y="66"/>
                  <a:pt x="44" y="65"/>
                  <a:pt x="41" y="63"/>
                </a:cubicBezTo>
                <a:cubicBezTo>
                  <a:pt x="36" y="59"/>
                  <a:pt x="30" y="55"/>
                  <a:pt x="24" y="52"/>
                </a:cubicBezTo>
                <a:cubicBezTo>
                  <a:pt x="22" y="51"/>
                  <a:pt x="23" y="48"/>
                  <a:pt x="25" y="49"/>
                </a:cubicBezTo>
                <a:close/>
              </a:path>
            </a:pathLst>
          </a:custGeom>
          <a:solidFill>
            <a:srgbClr val="25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4967288" y="1516063"/>
            <a:ext cx="706437" cy="793750"/>
          </a:xfrm>
          <a:custGeom>
            <a:avLst/>
            <a:gdLst>
              <a:gd name="T0" fmla="*/ 132 w 288"/>
              <a:gd name="T1" fmla="*/ 317 h 324"/>
              <a:gd name="T2" fmla="*/ 234 w 288"/>
              <a:gd name="T3" fmla="*/ 321 h 324"/>
              <a:gd name="T4" fmla="*/ 275 w 288"/>
              <a:gd name="T5" fmla="*/ 296 h 324"/>
              <a:gd name="T6" fmla="*/ 279 w 288"/>
              <a:gd name="T7" fmla="*/ 250 h 324"/>
              <a:gd name="T8" fmla="*/ 278 w 288"/>
              <a:gd name="T9" fmla="*/ 245 h 324"/>
              <a:gd name="T10" fmla="*/ 273 w 288"/>
              <a:gd name="T11" fmla="*/ 149 h 324"/>
              <a:gd name="T12" fmla="*/ 275 w 288"/>
              <a:gd name="T13" fmla="*/ 45 h 324"/>
              <a:gd name="T14" fmla="*/ 234 w 288"/>
              <a:gd name="T15" fmla="*/ 12 h 324"/>
              <a:gd name="T16" fmla="*/ 134 w 288"/>
              <a:gd name="T17" fmla="*/ 0 h 324"/>
              <a:gd name="T18" fmla="*/ 79 w 288"/>
              <a:gd name="T19" fmla="*/ 36 h 324"/>
              <a:gd name="T20" fmla="*/ 134 w 288"/>
              <a:gd name="T21" fmla="*/ 6 h 324"/>
              <a:gd name="T22" fmla="*/ 234 w 288"/>
              <a:gd name="T23" fmla="*/ 17 h 324"/>
              <a:gd name="T24" fmla="*/ 270 w 288"/>
              <a:gd name="T25" fmla="*/ 45 h 324"/>
              <a:gd name="T26" fmla="*/ 267 w 288"/>
              <a:gd name="T27" fmla="*/ 145 h 324"/>
              <a:gd name="T28" fmla="*/ 234 w 288"/>
              <a:gd name="T29" fmla="*/ 222 h 324"/>
              <a:gd name="T30" fmla="*/ 134 w 288"/>
              <a:gd name="T31" fmla="*/ 210 h 324"/>
              <a:gd name="T32" fmla="*/ 34 w 288"/>
              <a:gd name="T33" fmla="*/ 209 h 324"/>
              <a:gd name="T34" fmla="*/ 2 w 288"/>
              <a:gd name="T35" fmla="*/ 249 h 324"/>
              <a:gd name="T36" fmla="*/ 34 w 288"/>
              <a:gd name="T37" fmla="*/ 288 h 324"/>
              <a:gd name="T38" fmla="*/ 238 w 288"/>
              <a:gd name="T39" fmla="*/ 306 h 324"/>
              <a:gd name="T40" fmla="*/ 163 w 288"/>
              <a:gd name="T41" fmla="*/ 300 h 324"/>
              <a:gd name="T42" fmla="*/ 34 w 288"/>
              <a:gd name="T43" fmla="*/ 263 h 324"/>
              <a:gd name="T44" fmla="*/ 30 w 288"/>
              <a:gd name="T45" fmla="*/ 261 h 324"/>
              <a:gd name="T46" fmla="*/ 15 w 288"/>
              <a:gd name="T47" fmla="*/ 242 h 324"/>
              <a:gd name="T48" fmla="*/ 36 w 288"/>
              <a:gd name="T49" fmla="*/ 229 h 324"/>
              <a:gd name="T50" fmla="*/ 134 w 288"/>
              <a:gd name="T51" fmla="*/ 231 h 324"/>
              <a:gd name="T52" fmla="*/ 247 w 288"/>
              <a:gd name="T53" fmla="*/ 249 h 324"/>
              <a:gd name="T54" fmla="*/ 261 w 288"/>
              <a:gd name="T55" fmla="*/ 274 h 324"/>
              <a:gd name="T56" fmla="*/ 8 w 288"/>
              <a:gd name="T57" fmla="*/ 249 h 324"/>
              <a:gd name="T58" fmla="*/ 34 w 288"/>
              <a:gd name="T59" fmla="*/ 214 h 324"/>
              <a:gd name="T60" fmla="*/ 130 w 288"/>
              <a:gd name="T61" fmla="*/ 216 h 324"/>
              <a:gd name="T62" fmla="*/ 230 w 288"/>
              <a:gd name="T63" fmla="*/ 228 h 324"/>
              <a:gd name="T64" fmla="*/ 271 w 288"/>
              <a:gd name="T65" fmla="*/ 243 h 324"/>
              <a:gd name="T66" fmla="*/ 271 w 288"/>
              <a:gd name="T67" fmla="*/ 247 h 324"/>
              <a:gd name="T68" fmla="*/ 255 w 288"/>
              <a:gd name="T69" fmla="*/ 245 h 324"/>
              <a:gd name="T70" fmla="*/ 153 w 288"/>
              <a:gd name="T71" fmla="*/ 228 h 324"/>
              <a:gd name="T72" fmla="*/ 53 w 288"/>
              <a:gd name="T73" fmla="*/ 219 h 324"/>
              <a:gd name="T74" fmla="*/ 10 w 288"/>
              <a:gd name="T75" fmla="*/ 240 h 324"/>
              <a:gd name="T76" fmla="*/ 30 w 288"/>
              <a:gd name="T77" fmla="*/ 265 h 324"/>
              <a:gd name="T78" fmla="*/ 34 w 288"/>
              <a:gd name="T79" fmla="*/ 268 h 324"/>
              <a:gd name="T80" fmla="*/ 157 w 288"/>
              <a:gd name="T81" fmla="*/ 304 h 324"/>
              <a:gd name="T82" fmla="*/ 274 w 288"/>
              <a:gd name="T83" fmla="*/ 301 h 324"/>
              <a:gd name="T84" fmla="*/ 236 w 288"/>
              <a:gd name="T85" fmla="*/ 315 h 324"/>
              <a:gd name="T86" fmla="*/ 156 w 288"/>
              <a:gd name="T87" fmla="*/ 313 h 324"/>
              <a:gd name="T88" fmla="*/ 34 w 288"/>
              <a:gd name="T89" fmla="*/ 282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8" h="324">
                <a:moveTo>
                  <a:pt x="47" y="294"/>
                </a:moveTo>
                <a:cubicBezTo>
                  <a:pt x="73" y="306"/>
                  <a:pt x="102" y="312"/>
                  <a:pt x="130" y="316"/>
                </a:cubicBezTo>
                <a:cubicBezTo>
                  <a:pt x="131" y="316"/>
                  <a:pt x="131" y="317"/>
                  <a:pt x="132" y="317"/>
                </a:cubicBezTo>
                <a:cubicBezTo>
                  <a:pt x="133" y="317"/>
                  <a:pt x="133" y="317"/>
                  <a:pt x="134" y="317"/>
                </a:cubicBezTo>
                <a:cubicBezTo>
                  <a:pt x="166" y="322"/>
                  <a:pt x="198" y="324"/>
                  <a:pt x="230" y="321"/>
                </a:cubicBezTo>
                <a:cubicBezTo>
                  <a:pt x="231" y="321"/>
                  <a:pt x="233" y="321"/>
                  <a:pt x="234" y="321"/>
                </a:cubicBezTo>
                <a:cubicBezTo>
                  <a:pt x="252" y="319"/>
                  <a:pt x="270" y="316"/>
                  <a:pt x="287" y="310"/>
                </a:cubicBezTo>
                <a:cubicBezTo>
                  <a:pt x="288" y="310"/>
                  <a:pt x="288" y="309"/>
                  <a:pt x="288" y="308"/>
                </a:cubicBezTo>
                <a:cubicBezTo>
                  <a:pt x="288" y="298"/>
                  <a:pt x="283" y="298"/>
                  <a:pt x="275" y="296"/>
                </a:cubicBezTo>
                <a:cubicBezTo>
                  <a:pt x="267" y="283"/>
                  <a:pt x="263" y="268"/>
                  <a:pt x="272" y="253"/>
                </a:cubicBezTo>
                <a:cubicBezTo>
                  <a:pt x="273" y="252"/>
                  <a:pt x="273" y="250"/>
                  <a:pt x="272" y="249"/>
                </a:cubicBezTo>
                <a:cubicBezTo>
                  <a:pt x="274" y="250"/>
                  <a:pt x="276" y="250"/>
                  <a:pt x="279" y="250"/>
                </a:cubicBezTo>
                <a:cubicBezTo>
                  <a:pt x="280" y="251"/>
                  <a:pt x="280" y="250"/>
                  <a:pt x="281" y="249"/>
                </a:cubicBezTo>
                <a:cubicBezTo>
                  <a:pt x="281" y="249"/>
                  <a:pt x="281" y="248"/>
                  <a:pt x="280" y="248"/>
                </a:cubicBezTo>
                <a:cubicBezTo>
                  <a:pt x="280" y="247"/>
                  <a:pt x="279" y="246"/>
                  <a:pt x="278" y="245"/>
                </a:cubicBezTo>
                <a:cubicBezTo>
                  <a:pt x="278" y="245"/>
                  <a:pt x="278" y="245"/>
                  <a:pt x="278" y="245"/>
                </a:cubicBezTo>
                <a:cubicBezTo>
                  <a:pt x="278" y="245"/>
                  <a:pt x="278" y="245"/>
                  <a:pt x="278" y="245"/>
                </a:cubicBezTo>
                <a:cubicBezTo>
                  <a:pt x="274" y="213"/>
                  <a:pt x="273" y="181"/>
                  <a:pt x="273" y="149"/>
                </a:cubicBezTo>
                <a:cubicBezTo>
                  <a:pt x="273" y="148"/>
                  <a:pt x="273" y="146"/>
                  <a:pt x="273" y="145"/>
                </a:cubicBezTo>
                <a:cubicBezTo>
                  <a:pt x="274" y="113"/>
                  <a:pt x="275" y="81"/>
                  <a:pt x="275" y="49"/>
                </a:cubicBezTo>
                <a:cubicBezTo>
                  <a:pt x="275" y="48"/>
                  <a:pt x="275" y="46"/>
                  <a:pt x="275" y="45"/>
                </a:cubicBezTo>
                <a:cubicBezTo>
                  <a:pt x="275" y="40"/>
                  <a:pt x="275" y="34"/>
                  <a:pt x="275" y="29"/>
                </a:cubicBezTo>
                <a:cubicBezTo>
                  <a:pt x="275" y="28"/>
                  <a:pt x="274" y="27"/>
                  <a:pt x="274" y="27"/>
                </a:cubicBezTo>
                <a:cubicBezTo>
                  <a:pt x="261" y="20"/>
                  <a:pt x="248" y="15"/>
                  <a:pt x="234" y="12"/>
                </a:cubicBezTo>
                <a:cubicBezTo>
                  <a:pt x="233" y="12"/>
                  <a:pt x="231" y="11"/>
                  <a:pt x="230" y="11"/>
                </a:cubicBezTo>
                <a:cubicBezTo>
                  <a:pt x="215" y="7"/>
                  <a:pt x="199" y="5"/>
                  <a:pt x="183" y="3"/>
                </a:cubicBezTo>
                <a:cubicBezTo>
                  <a:pt x="168" y="2"/>
                  <a:pt x="151" y="0"/>
                  <a:pt x="134" y="0"/>
                </a:cubicBezTo>
                <a:cubicBezTo>
                  <a:pt x="133" y="0"/>
                  <a:pt x="131" y="0"/>
                  <a:pt x="130" y="1"/>
                </a:cubicBezTo>
                <a:cubicBezTo>
                  <a:pt x="117" y="1"/>
                  <a:pt x="104" y="3"/>
                  <a:pt x="93" y="7"/>
                </a:cubicBezTo>
                <a:cubicBezTo>
                  <a:pt x="83" y="10"/>
                  <a:pt x="82" y="25"/>
                  <a:pt x="79" y="36"/>
                </a:cubicBezTo>
                <a:cubicBezTo>
                  <a:pt x="84" y="22"/>
                  <a:pt x="91" y="11"/>
                  <a:pt x="102" y="9"/>
                </a:cubicBezTo>
                <a:cubicBezTo>
                  <a:pt x="111" y="7"/>
                  <a:pt x="121" y="6"/>
                  <a:pt x="130" y="6"/>
                </a:cubicBezTo>
                <a:cubicBezTo>
                  <a:pt x="131" y="6"/>
                  <a:pt x="133" y="6"/>
                  <a:pt x="134" y="6"/>
                </a:cubicBezTo>
                <a:cubicBezTo>
                  <a:pt x="148" y="5"/>
                  <a:pt x="163" y="6"/>
                  <a:pt x="177" y="7"/>
                </a:cubicBezTo>
                <a:cubicBezTo>
                  <a:pt x="195" y="9"/>
                  <a:pt x="213" y="12"/>
                  <a:pt x="230" y="16"/>
                </a:cubicBezTo>
                <a:cubicBezTo>
                  <a:pt x="231" y="17"/>
                  <a:pt x="233" y="17"/>
                  <a:pt x="234" y="17"/>
                </a:cubicBezTo>
                <a:cubicBezTo>
                  <a:pt x="238" y="18"/>
                  <a:pt x="242" y="20"/>
                  <a:pt x="247" y="21"/>
                </a:cubicBezTo>
                <a:cubicBezTo>
                  <a:pt x="259" y="25"/>
                  <a:pt x="270" y="26"/>
                  <a:pt x="270" y="42"/>
                </a:cubicBezTo>
                <a:cubicBezTo>
                  <a:pt x="270" y="43"/>
                  <a:pt x="270" y="44"/>
                  <a:pt x="270" y="45"/>
                </a:cubicBezTo>
                <a:cubicBezTo>
                  <a:pt x="270" y="46"/>
                  <a:pt x="270" y="48"/>
                  <a:pt x="270" y="49"/>
                </a:cubicBezTo>
                <a:cubicBezTo>
                  <a:pt x="270" y="60"/>
                  <a:pt x="270" y="71"/>
                  <a:pt x="269" y="82"/>
                </a:cubicBezTo>
                <a:cubicBezTo>
                  <a:pt x="268" y="103"/>
                  <a:pt x="267" y="124"/>
                  <a:pt x="267" y="145"/>
                </a:cubicBezTo>
                <a:cubicBezTo>
                  <a:pt x="267" y="146"/>
                  <a:pt x="267" y="148"/>
                  <a:pt x="267" y="149"/>
                </a:cubicBezTo>
                <a:cubicBezTo>
                  <a:pt x="266" y="178"/>
                  <a:pt x="266" y="208"/>
                  <a:pt x="270" y="237"/>
                </a:cubicBezTo>
                <a:cubicBezTo>
                  <a:pt x="260" y="229"/>
                  <a:pt x="247" y="225"/>
                  <a:pt x="234" y="222"/>
                </a:cubicBezTo>
                <a:cubicBezTo>
                  <a:pt x="233" y="222"/>
                  <a:pt x="231" y="222"/>
                  <a:pt x="230" y="222"/>
                </a:cubicBezTo>
                <a:cubicBezTo>
                  <a:pt x="219" y="220"/>
                  <a:pt x="207" y="219"/>
                  <a:pt x="197" y="218"/>
                </a:cubicBezTo>
                <a:cubicBezTo>
                  <a:pt x="176" y="216"/>
                  <a:pt x="155" y="213"/>
                  <a:pt x="134" y="210"/>
                </a:cubicBezTo>
                <a:cubicBezTo>
                  <a:pt x="133" y="210"/>
                  <a:pt x="131" y="210"/>
                  <a:pt x="130" y="210"/>
                </a:cubicBezTo>
                <a:cubicBezTo>
                  <a:pt x="122" y="209"/>
                  <a:pt x="114" y="207"/>
                  <a:pt x="105" y="206"/>
                </a:cubicBezTo>
                <a:cubicBezTo>
                  <a:pt x="88" y="204"/>
                  <a:pt x="58" y="202"/>
                  <a:pt x="34" y="209"/>
                </a:cubicBezTo>
                <a:cubicBezTo>
                  <a:pt x="33" y="209"/>
                  <a:pt x="31" y="209"/>
                  <a:pt x="30" y="210"/>
                </a:cubicBezTo>
                <a:cubicBezTo>
                  <a:pt x="12" y="215"/>
                  <a:pt x="0" y="226"/>
                  <a:pt x="1" y="245"/>
                </a:cubicBezTo>
                <a:cubicBezTo>
                  <a:pt x="1" y="246"/>
                  <a:pt x="2" y="248"/>
                  <a:pt x="2" y="249"/>
                </a:cubicBezTo>
                <a:cubicBezTo>
                  <a:pt x="2" y="252"/>
                  <a:pt x="4" y="256"/>
                  <a:pt x="5" y="260"/>
                </a:cubicBezTo>
                <a:cubicBezTo>
                  <a:pt x="9" y="271"/>
                  <a:pt x="19" y="280"/>
                  <a:pt x="30" y="286"/>
                </a:cubicBezTo>
                <a:cubicBezTo>
                  <a:pt x="31" y="287"/>
                  <a:pt x="33" y="288"/>
                  <a:pt x="34" y="288"/>
                </a:cubicBezTo>
                <a:cubicBezTo>
                  <a:pt x="38" y="291"/>
                  <a:pt x="43" y="293"/>
                  <a:pt x="47" y="294"/>
                </a:cubicBezTo>
                <a:close/>
                <a:moveTo>
                  <a:pt x="266" y="299"/>
                </a:moveTo>
                <a:cubicBezTo>
                  <a:pt x="258" y="303"/>
                  <a:pt x="247" y="305"/>
                  <a:pt x="238" y="306"/>
                </a:cubicBezTo>
                <a:cubicBezTo>
                  <a:pt x="236" y="306"/>
                  <a:pt x="235" y="306"/>
                  <a:pt x="234" y="306"/>
                </a:cubicBezTo>
                <a:cubicBezTo>
                  <a:pt x="233" y="306"/>
                  <a:pt x="231" y="307"/>
                  <a:pt x="230" y="307"/>
                </a:cubicBezTo>
                <a:cubicBezTo>
                  <a:pt x="208" y="308"/>
                  <a:pt x="185" y="304"/>
                  <a:pt x="163" y="300"/>
                </a:cubicBezTo>
                <a:cubicBezTo>
                  <a:pt x="153" y="298"/>
                  <a:pt x="144" y="295"/>
                  <a:pt x="134" y="293"/>
                </a:cubicBezTo>
                <a:cubicBezTo>
                  <a:pt x="133" y="292"/>
                  <a:pt x="131" y="292"/>
                  <a:pt x="130" y="292"/>
                </a:cubicBezTo>
                <a:cubicBezTo>
                  <a:pt x="98" y="283"/>
                  <a:pt x="67" y="271"/>
                  <a:pt x="34" y="263"/>
                </a:cubicBezTo>
                <a:cubicBezTo>
                  <a:pt x="34" y="263"/>
                  <a:pt x="34" y="263"/>
                  <a:pt x="34" y="263"/>
                </a:cubicBezTo>
                <a:cubicBezTo>
                  <a:pt x="34" y="263"/>
                  <a:pt x="34" y="263"/>
                  <a:pt x="33" y="263"/>
                </a:cubicBezTo>
                <a:cubicBezTo>
                  <a:pt x="32" y="262"/>
                  <a:pt x="31" y="262"/>
                  <a:pt x="30" y="261"/>
                </a:cubicBezTo>
                <a:cubicBezTo>
                  <a:pt x="24" y="258"/>
                  <a:pt x="18" y="254"/>
                  <a:pt x="16" y="249"/>
                </a:cubicBezTo>
                <a:cubicBezTo>
                  <a:pt x="15" y="248"/>
                  <a:pt x="14" y="246"/>
                  <a:pt x="14" y="245"/>
                </a:cubicBezTo>
                <a:cubicBezTo>
                  <a:pt x="14" y="244"/>
                  <a:pt x="14" y="243"/>
                  <a:pt x="15" y="242"/>
                </a:cubicBezTo>
                <a:cubicBezTo>
                  <a:pt x="16" y="236"/>
                  <a:pt x="24" y="233"/>
                  <a:pt x="30" y="230"/>
                </a:cubicBezTo>
                <a:cubicBezTo>
                  <a:pt x="31" y="230"/>
                  <a:pt x="33" y="230"/>
                  <a:pt x="34" y="229"/>
                </a:cubicBezTo>
                <a:cubicBezTo>
                  <a:pt x="35" y="229"/>
                  <a:pt x="35" y="229"/>
                  <a:pt x="36" y="229"/>
                </a:cubicBezTo>
                <a:cubicBezTo>
                  <a:pt x="61" y="220"/>
                  <a:pt x="86" y="225"/>
                  <a:pt x="111" y="228"/>
                </a:cubicBezTo>
                <a:cubicBezTo>
                  <a:pt x="118" y="229"/>
                  <a:pt x="124" y="230"/>
                  <a:pt x="130" y="231"/>
                </a:cubicBezTo>
                <a:cubicBezTo>
                  <a:pt x="131" y="231"/>
                  <a:pt x="133" y="231"/>
                  <a:pt x="134" y="231"/>
                </a:cubicBezTo>
                <a:cubicBezTo>
                  <a:pt x="159" y="234"/>
                  <a:pt x="183" y="237"/>
                  <a:pt x="208" y="241"/>
                </a:cubicBezTo>
                <a:cubicBezTo>
                  <a:pt x="215" y="242"/>
                  <a:pt x="222" y="244"/>
                  <a:pt x="229" y="245"/>
                </a:cubicBezTo>
                <a:cubicBezTo>
                  <a:pt x="235" y="246"/>
                  <a:pt x="241" y="248"/>
                  <a:pt x="247" y="249"/>
                </a:cubicBezTo>
                <a:cubicBezTo>
                  <a:pt x="250" y="250"/>
                  <a:pt x="253" y="250"/>
                  <a:pt x="256" y="251"/>
                </a:cubicBezTo>
                <a:cubicBezTo>
                  <a:pt x="269" y="254"/>
                  <a:pt x="264" y="251"/>
                  <a:pt x="262" y="259"/>
                </a:cubicBezTo>
                <a:cubicBezTo>
                  <a:pt x="261" y="265"/>
                  <a:pt x="261" y="269"/>
                  <a:pt x="261" y="274"/>
                </a:cubicBezTo>
                <a:cubicBezTo>
                  <a:pt x="261" y="279"/>
                  <a:pt x="271" y="297"/>
                  <a:pt x="266" y="299"/>
                </a:cubicBezTo>
                <a:close/>
                <a:moveTo>
                  <a:pt x="17" y="267"/>
                </a:moveTo>
                <a:cubicBezTo>
                  <a:pt x="12" y="262"/>
                  <a:pt x="9" y="255"/>
                  <a:pt x="8" y="249"/>
                </a:cubicBezTo>
                <a:cubicBezTo>
                  <a:pt x="8" y="248"/>
                  <a:pt x="8" y="246"/>
                  <a:pt x="8" y="245"/>
                </a:cubicBezTo>
                <a:cubicBezTo>
                  <a:pt x="9" y="233"/>
                  <a:pt x="17" y="221"/>
                  <a:pt x="30" y="215"/>
                </a:cubicBezTo>
                <a:cubicBezTo>
                  <a:pt x="31" y="215"/>
                  <a:pt x="33" y="214"/>
                  <a:pt x="34" y="214"/>
                </a:cubicBezTo>
                <a:cubicBezTo>
                  <a:pt x="34" y="214"/>
                  <a:pt x="35" y="213"/>
                  <a:pt x="35" y="213"/>
                </a:cubicBezTo>
                <a:cubicBezTo>
                  <a:pt x="62" y="205"/>
                  <a:pt x="95" y="211"/>
                  <a:pt x="122" y="215"/>
                </a:cubicBezTo>
                <a:cubicBezTo>
                  <a:pt x="125" y="216"/>
                  <a:pt x="127" y="216"/>
                  <a:pt x="130" y="216"/>
                </a:cubicBezTo>
                <a:cubicBezTo>
                  <a:pt x="131" y="217"/>
                  <a:pt x="133" y="217"/>
                  <a:pt x="134" y="217"/>
                </a:cubicBezTo>
                <a:cubicBezTo>
                  <a:pt x="157" y="220"/>
                  <a:pt x="179" y="223"/>
                  <a:pt x="202" y="224"/>
                </a:cubicBezTo>
                <a:cubicBezTo>
                  <a:pt x="211" y="225"/>
                  <a:pt x="221" y="226"/>
                  <a:pt x="230" y="228"/>
                </a:cubicBezTo>
                <a:cubicBezTo>
                  <a:pt x="231" y="228"/>
                  <a:pt x="233" y="229"/>
                  <a:pt x="234" y="229"/>
                </a:cubicBezTo>
                <a:cubicBezTo>
                  <a:pt x="241" y="230"/>
                  <a:pt x="247" y="232"/>
                  <a:pt x="253" y="234"/>
                </a:cubicBezTo>
                <a:cubicBezTo>
                  <a:pt x="260" y="236"/>
                  <a:pt x="265" y="239"/>
                  <a:pt x="271" y="243"/>
                </a:cubicBezTo>
                <a:cubicBezTo>
                  <a:pt x="271" y="244"/>
                  <a:pt x="271" y="244"/>
                  <a:pt x="271" y="245"/>
                </a:cubicBezTo>
                <a:cubicBezTo>
                  <a:pt x="271" y="245"/>
                  <a:pt x="271" y="246"/>
                  <a:pt x="271" y="246"/>
                </a:cubicBezTo>
                <a:cubicBezTo>
                  <a:pt x="271" y="246"/>
                  <a:pt x="271" y="246"/>
                  <a:pt x="271" y="247"/>
                </a:cubicBezTo>
                <a:cubicBezTo>
                  <a:pt x="269" y="246"/>
                  <a:pt x="265" y="246"/>
                  <a:pt x="263" y="246"/>
                </a:cubicBezTo>
                <a:cubicBezTo>
                  <a:pt x="263" y="246"/>
                  <a:pt x="262" y="246"/>
                  <a:pt x="262" y="247"/>
                </a:cubicBezTo>
                <a:cubicBezTo>
                  <a:pt x="260" y="246"/>
                  <a:pt x="258" y="246"/>
                  <a:pt x="255" y="245"/>
                </a:cubicBezTo>
                <a:cubicBezTo>
                  <a:pt x="248" y="243"/>
                  <a:pt x="241" y="242"/>
                  <a:pt x="234" y="240"/>
                </a:cubicBezTo>
                <a:cubicBezTo>
                  <a:pt x="233" y="240"/>
                  <a:pt x="231" y="240"/>
                  <a:pt x="230" y="239"/>
                </a:cubicBezTo>
                <a:cubicBezTo>
                  <a:pt x="205" y="235"/>
                  <a:pt x="179" y="231"/>
                  <a:pt x="153" y="228"/>
                </a:cubicBezTo>
                <a:cubicBezTo>
                  <a:pt x="147" y="227"/>
                  <a:pt x="140" y="226"/>
                  <a:pt x="134" y="225"/>
                </a:cubicBezTo>
                <a:cubicBezTo>
                  <a:pt x="133" y="225"/>
                  <a:pt x="131" y="225"/>
                  <a:pt x="130" y="224"/>
                </a:cubicBezTo>
                <a:cubicBezTo>
                  <a:pt x="104" y="220"/>
                  <a:pt x="78" y="216"/>
                  <a:pt x="53" y="219"/>
                </a:cubicBezTo>
                <a:cubicBezTo>
                  <a:pt x="47" y="220"/>
                  <a:pt x="40" y="221"/>
                  <a:pt x="34" y="223"/>
                </a:cubicBezTo>
                <a:cubicBezTo>
                  <a:pt x="33" y="223"/>
                  <a:pt x="31" y="224"/>
                  <a:pt x="30" y="224"/>
                </a:cubicBezTo>
                <a:cubicBezTo>
                  <a:pt x="21" y="227"/>
                  <a:pt x="14" y="232"/>
                  <a:pt x="10" y="240"/>
                </a:cubicBezTo>
                <a:cubicBezTo>
                  <a:pt x="9" y="242"/>
                  <a:pt x="9" y="243"/>
                  <a:pt x="9" y="245"/>
                </a:cubicBezTo>
                <a:cubicBezTo>
                  <a:pt x="9" y="246"/>
                  <a:pt x="9" y="248"/>
                  <a:pt x="10" y="249"/>
                </a:cubicBezTo>
                <a:cubicBezTo>
                  <a:pt x="13" y="256"/>
                  <a:pt x="22" y="261"/>
                  <a:pt x="30" y="265"/>
                </a:cubicBezTo>
                <a:cubicBezTo>
                  <a:pt x="30" y="265"/>
                  <a:pt x="31" y="265"/>
                  <a:pt x="31" y="266"/>
                </a:cubicBezTo>
                <a:cubicBezTo>
                  <a:pt x="31" y="266"/>
                  <a:pt x="32" y="267"/>
                  <a:pt x="33" y="268"/>
                </a:cubicBezTo>
                <a:cubicBezTo>
                  <a:pt x="33" y="268"/>
                  <a:pt x="34" y="268"/>
                  <a:pt x="34" y="268"/>
                </a:cubicBezTo>
                <a:cubicBezTo>
                  <a:pt x="65" y="280"/>
                  <a:pt x="97" y="290"/>
                  <a:pt x="130" y="297"/>
                </a:cubicBezTo>
                <a:cubicBezTo>
                  <a:pt x="131" y="298"/>
                  <a:pt x="133" y="298"/>
                  <a:pt x="134" y="298"/>
                </a:cubicBezTo>
                <a:cubicBezTo>
                  <a:pt x="142" y="300"/>
                  <a:pt x="150" y="302"/>
                  <a:pt x="157" y="304"/>
                </a:cubicBezTo>
                <a:cubicBezTo>
                  <a:pt x="180" y="309"/>
                  <a:pt x="205" y="314"/>
                  <a:pt x="230" y="313"/>
                </a:cubicBezTo>
                <a:cubicBezTo>
                  <a:pt x="231" y="312"/>
                  <a:pt x="233" y="312"/>
                  <a:pt x="234" y="312"/>
                </a:cubicBezTo>
                <a:cubicBezTo>
                  <a:pt x="248" y="311"/>
                  <a:pt x="262" y="308"/>
                  <a:pt x="274" y="301"/>
                </a:cubicBezTo>
                <a:cubicBezTo>
                  <a:pt x="278" y="303"/>
                  <a:pt x="286" y="306"/>
                  <a:pt x="279" y="309"/>
                </a:cubicBezTo>
                <a:cubicBezTo>
                  <a:pt x="275" y="310"/>
                  <a:pt x="271" y="311"/>
                  <a:pt x="266" y="312"/>
                </a:cubicBezTo>
                <a:cubicBezTo>
                  <a:pt x="256" y="314"/>
                  <a:pt x="246" y="315"/>
                  <a:pt x="236" y="315"/>
                </a:cubicBezTo>
                <a:cubicBezTo>
                  <a:pt x="235" y="315"/>
                  <a:pt x="235" y="315"/>
                  <a:pt x="234" y="315"/>
                </a:cubicBezTo>
                <a:cubicBezTo>
                  <a:pt x="233" y="315"/>
                  <a:pt x="231" y="315"/>
                  <a:pt x="230" y="316"/>
                </a:cubicBezTo>
                <a:cubicBezTo>
                  <a:pt x="205" y="317"/>
                  <a:pt x="180" y="316"/>
                  <a:pt x="156" y="313"/>
                </a:cubicBezTo>
                <a:cubicBezTo>
                  <a:pt x="149" y="313"/>
                  <a:pt x="142" y="312"/>
                  <a:pt x="134" y="311"/>
                </a:cubicBezTo>
                <a:cubicBezTo>
                  <a:pt x="133" y="311"/>
                  <a:pt x="131" y="311"/>
                  <a:pt x="130" y="311"/>
                </a:cubicBezTo>
                <a:cubicBezTo>
                  <a:pt x="97" y="307"/>
                  <a:pt x="61" y="299"/>
                  <a:pt x="34" y="282"/>
                </a:cubicBezTo>
                <a:cubicBezTo>
                  <a:pt x="33" y="281"/>
                  <a:pt x="31" y="280"/>
                  <a:pt x="30" y="279"/>
                </a:cubicBezTo>
                <a:cubicBezTo>
                  <a:pt x="25" y="276"/>
                  <a:pt x="21" y="272"/>
                  <a:pt x="17" y="26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7"/>
          <p:cNvSpPr>
            <a:spLocks/>
          </p:cNvSpPr>
          <p:nvPr/>
        </p:nvSpPr>
        <p:spPr bwMode="auto">
          <a:xfrm>
            <a:off x="5105400" y="2093913"/>
            <a:ext cx="504825" cy="66675"/>
          </a:xfrm>
          <a:custGeom>
            <a:avLst/>
            <a:gdLst>
              <a:gd name="T0" fmla="*/ 74 w 206"/>
              <a:gd name="T1" fmla="*/ 8 h 27"/>
              <a:gd name="T2" fmla="*/ 78 w 206"/>
              <a:gd name="T3" fmla="*/ 8 h 27"/>
              <a:gd name="T4" fmla="*/ 87 w 206"/>
              <a:gd name="T5" fmla="*/ 9 h 27"/>
              <a:gd name="T6" fmla="*/ 122 w 206"/>
              <a:gd name="T7" fmla="*/ 13 h 27"/>
              <a:gd name="T8" fmla="*/ 174 w 206"/>
              <a:gd name="T9" fmla="*/ 21 h 27"/>
              <a:gd name="T10" fmla="*/ 178 w 206"/>
              <a:gd name="T11" fmla="*/ 21 h 27"/>
              <a:gd name="T12" fmla="*/ 203 w 206"/>
              <a:gd name="T13" fmla="*/ 26 h 27"/>
              <a:gd name="T14" fmla="*/ 204 w 206"/>
              <a:gd name="T15" fmla="*/ 22 h 27"/>
              <a:gd name="T16" fmla="*/ 178 w 206"/>
              <a:gd name="T17" fmla="*/ 17 h 27"/>
              <a:gd name="T18" fmla="*/ 174 w 206"/>
              <a:gd name="T19" fmla="*/ 17 h 27"/>
              <a:gd name="T20" fmla="*/ 151 w 206"/>
              <a:gd name="T21" fmla="*/ 13 h 27"/>
              <a:gd name="T22" fmla="*/ 121 w 206"/>
              <a:gd name="T23" fmla="*/ 9 h 27"/>
              <a:gd name="T24" fmla="*/ 78 w 206"/>
              <a:gd name="T25" fmla="*/ 5 h 27"/>
              <a:gd name="T26" fmla="*/ 74 w 206"/>
              <a:gd name="T27" fmla="*/ 4 h 27"/>
              <a:gd name="T28" fmla="*/ 1 w 206"/>
              <a:gd name="T29" fmla="*/ 0 h 27"/>
              <a:gd name="T30" fmla="*/ 1 w 206"/>
              <a:gd name="T31" fmla="*/ 0 h 27"/>
              <a:gd name="T32" fmla="*/ 74 w 206"/>
              <a:gd name="T33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6" h="27">
                <a:moveTo>
                  <a:pt x="74" y="8"/>
                </a:moveTo>
                <a:cubicBezTo>
                  <a:pt x="75" y="8"/>
                  <a:pt x="77" y="8"/>
                  <a:pt x="78" y="8"/>
                </a:cubicBezTo>
                <a:cubicBezTo>
                  <a:pt x="81" y="8"/>
                  <a:pt x="84" y="9"/>
                  <a:pt x="87" y="9"/>
                </a:cubicBezTo>
                <a:cubicBezTo>
                  <a:pt x="98" y="10"/>
                  <a:pt x="110" y="12"/>
                  <a:pt x="122" y="13"/>
                </a:cubicBezTo>
                <a:cubicBezTo>
                  <a:pt x="139" y="15"/>
                  <a:pt x="157" y="18"/>
                  <a:pt x="174" y="21"/>
                </a:cubicBezTo>
                <a:cubicBezTo>
                  <a:pt x="175" y="21"/>
                  <a:pt x="177" y="21"/>
                  <a:pt x="178" y="21"/>
                </a:cubicBezTo>
                <a:cubicBezTo>
                  <a:pt x="186" y="23"/>
                  <a:pt x="195" y="25"/>
                  <a:pt x="203" y="26"/>
                </a:cubicBezTo>
                <a:cubicBezTo>
                  <a:pt x="206" y="27"/>
                  <a:pt x="206" y="23"/>
                  <a:pt x="204" y="22"/>
                </a:cubicBezTo>
                <a:cubicBezTo>
                  <a:pt x="195" y="21"/>
                  <a:pt x="187" y="19"/>
                  <a:pt x="178" y="17"/>
                </a:cubicBezTo>
                <a:cubicBezTo>
                  <a:pt x="177" y="17"/>
                  <a:pt x="175" y="17"/>
                  <a:pt x="174" y="17"/>
                </a:cubicBezTo>
                <a:cubicBezTo>
                  <a:pt x="166" y="15"/>
                  <a:pt x="159" y="14"/>
                  <a:pt x="151" y="13"/>
                </a:cubicBezTo>
                <a:cubicBezTo>
                  <a:pt x="141" y="11"/>
                  <a:pt x="131" y="10"/>
                  <a:pt x="121" y="9"/>
                </a:cubicBezTo>
                <a:cubicBezTo>
                  <a:pt x="107" y="7"/>
                  <a:pt x="92" y="6"/>
                  <a:pt x="78" y="5"/>
                </a:cubicBezTo>
                <a:cubicBezTo>
                  <a:pt x="77" y="5"/>
                  <a:pt x="75" y="4"/>
                  <a:pt x="74" y="4"/>
                </a:cubicBezTo>
                <a:cubicBezTo>
                  <a:pt x="50" y="2"/>
                  <a:pt x="25" y="1"/>
                  <a:pt x="1" y="0"/>
                </a:cubicBezTo>
                <a:cubicBezTo>
                  <a:pt x="0" y="0"/>
                  <a:pt x="0" y="0"/>
                  <a:pt x="1" y="0"/>
                </a:cubicBezTo>
                <a:cubicBezTo>
                  <a:pt x="25" y="3"/>
                  <a:pt x="50" y="5"/>
                  <a:pt x="74" y="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5368925" y="2152651"/>
            <a:ext cx="238125" cy="31750"/>
          </a:xfrm>
          <a:custGeom>
            <a:avLst/>
            <a:gdLst>
              <a:gd name="T0" fmla="*/ 1 w 97"/>
              <a:gd name="T1" fmla="*/ 1 h 13"/>
              <a:gd name="T2" fmla="*/ 52 w 97"/>
              <a:gd name="T3" fmla="*/ 10 h 13"/>
              <a:gd name="T4" fmla="*/ 66 w 97"/>
              <a:gd name="T5" fmla="*/ 12 h 13"/>
              <a:gd name="T6" fmla="*/ 70 w 97"/>
              <a:gd name="T7" fmla="*/ 12 h 13"/>
              <a:gd name="T8" fmla="*/ 96 w 97"/>
              <a:gd name="T9" fmla="*/ 8 h 13"/>
              <a:gd name="T10" fmla="*/ 96 w 97"/>
              <a:gd name="T11" fmla="*/ 8 h 13"/>
              <a:gd name="T12" fmla="*/ 70 w 97"/>
              <a:gd name="T13" fmla="*/ 5 h 13"/>
              <a:gd name="T14" fmla="*/ 66 w 97"/>
              <a:gd name="T15" fmla="*/ 5 h 13"/>
              <a:gd name="T16" fmla="*/ 1 w 97"/>
              <a:gd name="T17" fmla="*/ 0 h 13"/>
              <a:gd name="T18" fmla="*/ 1 w 97"/>
              <a:gd name="T19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" h="13">
                <a:moveTo>
                  <a:pt x="1" y="1"/>
                </a:moveTo>
                <a:cubicBezTo>
                  <a:pt x="17" y="7"/>
                  <a:pt x="35" y="9"/>
                  <a:pt x="52" y="10"/>
                </a:cubicBezTo>
                <a:cubicBezTo>
                  <a:pt x="56" y="11"/>
                  <a:pt x="61" y="11"/>
                  <a:pt x="66" y="12"/>
                </a:cubicBezTo>
                <a:cubicBezTo>
                  <a:pt x="67" y="12"/>
                  <a:pt x="69" y="12"/>
                  <a:pt x="70" y="12"/>
                </a:cubicBezTo>
                <a:cubicBezTo>
                  <a:pt x="79" y="13"/>
                  <a:pt x="89" y="12"/>
                  <a:pt x="96" y="8"/>
                </a:cubicBezTo>
                <a:cubicBezTo>
                  <a:pt x="97" y="8"/>
                  <a:pt x="97" y="8"/>
                  <a:pt x="96" y="8"/>
                </a:cubicBezTo>
                <a:cubicBezTo>
                  <a:pt x="88" y="7"/>
                  <a:pt x="79" y="6"/>
                  <a:pt x="70" y="5"/>
                </a:cubicBezTo>
                <a:cubicBezTo>
                  <a:pt x="69" y="5"/>
                  <a:pt x="67" y="5"/>
                  <a:pt x="66" y="5"/>
                </a:cubicBezTo>
                <a:cubicBezTo>
                  <a:pt x="44" y="4"/>
                  <a:pt x="23" y="3"/>
                  <a:pt x="1" y="0"/>
                </a:cubicBez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9"/>
          <p:cNvSpPr>
            <a:spLocks/>
          </p:cNvSpPr>
          <p:nvPr/>
        </p:nvSpPr>
        <p:spPr bwMode="auto">
          <a:xfrm>
            <a:off x="5481638" y="2197101"/>
            <a:ext cx="128587" cy="9525"/>
          </a:xfrm>
          <a:custGeom>
            <a:avLst/>
            <a:gdLst>
              <a:gd name="T0" fmla="*/ 49 w 52"/>
              <a:gd name="T1" fmla="*/ 0 h 4"/>
              <a:gd name="T2" fmla="*/ 24 w 52"/>
              <a:gd name="T3" fmla="*/ 0 h 4"/>
              <a:gd name="T4" fmla="*/ 20 w 52"/>
              <a:gd name="T5" fmla="*/ 0 h 4"/>
              <a:gd name="T6" fmla="*/ 1 w 52"/>
              <a:gd name="T7" fmla="*/ 1 h 4"/>
              <a:gd name="T8" fmla="*/ 1 w 52"/>
              <a:gd name="T9" fmla="*/ 2 h 4"/>
              <a:gd name="T10" fmla="*/ 20 w 52"/>
              <a:gd name="T11" fmla="*/ 3 h 4"/>
              <a:gd name="T12" fmla="*/ 24 w 52"/>
              <a:gd name="T13" fmla="*/ 3 h 4"/>
              <a:gd name="T14" fmla="*/ 49 w 52"/>
              <a:gd name="T15" fmla="*/ 3 h 4"/>
              <a:gd name="T16" fmla="*/ 50 w 52"/>
              <a:gd name="T17" fmla="*/ 2 h 4"/>
              <a:gd name="T18" fmla="*/ 52 w 52"/>
              <a:gd name="T19" fmla="*/ 1 h 4"/>
              <a:gd name="T20" fmla="*/ 52 w 52"/>
              <a:gd name="T21" fmla="*/ 1 h 4"/>
              <a:gd name="T22" fmla="*/ 50 w 52"/>
              <a:gd name="T23" fmla="*/ 1 h 4"/>
              <a:gd name="T24" fmla="*/ 49 w 52"/>
              <a:gd name="T2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" h="4">
                <a:moveTo>
                  <a:pt x="49" y="0"/>
                </a:moveTo>
                <a:cubicBezTo>
                  <a:pt x="41" y="0"/>
                  <a:pt x="33" y="0"/>
                  <a:pt x="24" y="0"/>
                </a:cubicBezTo>
                <a:cubicBezTo>
                  <a:pt x="23" y="0"/>
                  <a:pt x="21" y="0"/>
                  <a:pt x="20" y="0"/>
                </a:cubicBezTo>
                <a:cubicBezTo>
                  <a:pt x="14" y="0"/>
                  <a:pt x="7" y="0"/>
                  <a:pt x="1" y="1"/>
                </a:cubicBezTo>
                <a:cubicBezTo>
                  <a:pt x="0" y="1"/>
                  <a:pt x="0" y="2"/>
                  <a:pt x="1" y="2"/>
                </a:cubicBezTo>
                <a:cubicBezTo>
                  <a:pt x="7" y="2"/>
                  <a:pt x="14" y="2"/>
                  <a:pt x="20" y="3"/>
                </a:cubicBezTo>
                <a:cubicBezTo>
                  <a:pt x="21" y="3"/>
                  <a:pt x="23" y="3"/>
                  <a:pt x="24" y="3"/>
                </a:cubicBezTo>
                <a:cubicBezTo>
                  <a:pt x="33" y="4"/>
                  <a:pt x="41" y="4"/>
                  <a:pt x="49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0" y="2"/>
                  <a:pt x="52" y="1"/>
                  <a:pt x="52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1" y="1"/>
                  <a:pt x="51" y="1"/>
                  <a:pt x="50" y="1"/>
                </a:cubicBezTo>
                <a:cubicBezTo>
                  <a:pt x="50" y="1"/>
                  <a:pt x="50" y="0"/>
                  <a:pt x="49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0"/>
          <p:cNvSpPr>
            <a:spLocks/>
          </p:cNvSpPr>
          <p:nvPr/>
        </p:nvSpPr>
        <p:spPr bwMode="auto">
          <a:xfrm>
            <a:off x="5268913" y="2187576"/>
            <a:ext cx="153987" cy="22225"/>
          </a:xfrm>
          <a:custGeom>
            <a:avLst/>
            <a:gdLst>
              <a:gd name="T0" fmla="*/ 62 w 63"/>
              <a:gd name="T1" fmla="*/ 8 h 9"/>
              <a:gd name="T2" fmla="*/ 11 w 63"/>
              <a:gd name="T3" fmla="*/ 2 h 9"/>
              <a:gd name="T4" fmla="*/ 7 w 63"/>
              <a:gd name="T5" fmla="*/ 1 h 9"/>
              <a:gd name="T6" fmla="*/ 1 w 63"/>
              <a:gd name="T7" fmla="*/ 0 h 9"/>
              <a:gd name="T8" fmla="*/ 0 w 63"/>
              <a:gd name="T9" fmla="*/ 2 h 9"/>
              <a:gd name="T10" fmla="*/ 7 w 63"/>
              <a:gd name="T11" fmla="*/ 4 h 9"/>
              <a:gd name="T12" fmla="*/ 11 w 63"/>
              <a:gd name="T13" fmla="*/ 5 h 9"/>
              <a:gd name="T14" fmla="*/ 62 w 63"/>
              <a:gd name="T15" fmla="*/ 9 h 9"/>
              <a:gd name="T16" fmla="*/ 62 w 63"/>
              <a:gd name="T17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9">
                <a:moveTo>
                  <a:pt x="62" y="8"/>
                </a:moveTo>
                <a:cubicBezTo>
                  <a:pt x="45" y="5"/>
                  <a:pt x="28" y="4"/>
                  <a:pt x="11" y="2"/>
                </a:cubicBezTo>
                <a:cubicBezTo>
                  <a:pt x="10" y="2"/>
                  <a:pt x="8" y="1"/>
                  <a:pt x="7" y="1"/>
                </a:cubicBezTo>
                <a:cubicBezTo>
                  <a:pt x="5" y="1"/>
                  <a:pt x="3" y="1"/>
                  <a:pt x="1" y="0"/>
                </a:cubicBezTo>
                <a:cubicBezTo>
                  <a:pt x="0" y="0"/>
                  <a:pt x="0" y="2"/>
                  <a:pt x="0" y="2"/>
                </a:cubicBezTo>
                <a:cubicBezTo>
                  <a:pt x="3" y="3"/>
                  <a:pt x="5" y="3"/>
                  <a:pt x="7" y="4"/>
                </a:cubicBezTo>
                <a:cubicBezTo>
                  <a:pt x="8" y="4"/>
                  <a:pt x="10" y="4"/>
                  <a:pt x="11" y="5"/>
                </a:cubicBezTo>
                <a:cubicBezTo>
                  <a:pt x="28" y="8"/>
                  <a:pt x="45" y="8"/>
                  <a:pt x="62" y="9"/>
                </a:cubicBezTo>
                <a:cubicBezTo>
                  <a:pt x="63" y="9"/>
                  <a:pt x="63" y="8"/>
                  <a:pt x="62" y="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1"/>
          <p:cNvSpPr>
            <a:spLocks/>
          </p:cNvSpPr>
          <p:nvPr/>
        </p:nvSpPr>
        <p:spPr bwMode="auto">
          <a:xfrm>
            <a:off x="5399088" y="2225676"/>
            <a:ext cx="204787" cy="20638"/>
          </a:xfrm>
          <a:custGeom>
            <a:avLst/>
            <a:gdLst>
              <a:gd name="T0" fmla="*/ 82 w 84"/>
              <a:gd name="T1" fmla="*/ 1 h 8"/>
              <a:gd name="T2" fmla="*/ 58 w 84"/>
              <a:gd name="T3" fmla="*/ 0 h 8"/>
              <a:gd name="T4" fmla="*/ 54 w 84"/>
              <a:gd name="T5" fmla="*/ 0 h 8"/>
              <a:gd name="T6" fmla="*/ 1 w 84"/>
              <a:gd name="T7" fmla="*/ 6 h 8"/>
              <a:gd name="T8" fmla="*/ 1 w 84"/>
              <a:gd name="T9" fmla="*/ 8 h 8"/>
              <a:gd name="T10" fmla="*/ 54 w 84"/>
              <a:gd name="T11" fmla="*/ 6 h 8"/>
              <a:gd name="T12" fmla="*/ 58 w 84"/>
              <a:gd name="T13" fmla="*/ 6 h 8"/>
              <a:gd name="T14" fmla="*/ 82 w 84"/>
              <a:gd name="T15" fmla="*/ 4 h 8"/>
              <a:gd name="T16" fmla="*/ 82 w 84"/>
              <a:gd name="T17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8">
                <a:moveTo>
                  <a:pt x="82" y="1"/>
                </a:moveTo>
                <a:cubicBezTo>
                  <a:pt x="74" y="0"/>
                  <a:pt x="66" y="0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36" y="0"/>
                  <a:pt x="18" y="3"/>
                  <a:pt x="1" y="6"/>
                </a:cubicBezTo>
                <a:cubicBezTo>
                  <a:pt x="0" y="6"/>
                  <a:pt x="0" y="8"/>
                  <a:pt x="1" y="8"/>
                </a:cubicBezTo>
                <a:cubicBezTo>
                  <a:pt x="19" y="7"/>
                  <a:pt x="36" y="7"/>
                  <a:pt x="54" y="6"/>
                </a:cubicBezTo>
                <a:cubicBezTo>
                  <a:pt x="55" y="6"/>
                  <a:pt x="57" y="6"/>
                  <a:pt x="58" y="6"/>
                </a:cubicBezTo>
                <a:cubicBezTo>
                  <a:pt x="66" y="6"/>
                  <a:pt x="74" y="5"/>
                  <a:pt x="82" y="4"/>
                </a:cubicBezTo>
                <a:cubicBezTo>
                  <a:pt x="84" y="4"/>
                  <a:pt x="84" y="1"/>
                  <a:pt x="82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2"/>
          <p:cNvSpPr>
            <a:spLocks/>
          </p:cNvSpPr>
          <p:nvPr/>
        </p:nvSpPr>
        <p:spPr bwMode="auto">
          <a:xfrm>
            <a:off x="4970463" y="1617663"/>
            <a:ext cx="184150" cy="461963"/>
          </a:xfrm>
          <a:custGeom>
            <a:avLst/>
            <a:gdLst>
              <a:gd name="T0" fmla="*/ 73 w 75"/>
              <a:gd name="T1" fmla="*/ 7 h 188"/>
              <a:gd name="T2" fmla="*/ 50 w 75"/>
              <a:gd name="T3" fmla="*/ 62 h 188"/>
              <a:gd name="T4" fmla="*/ 33 w 75"/>
              <a:gd name="T5" fmla="*/ 101 h 188"/>
              <a:gd name="T6" fmla="*/ 29 w 75"/>
              <a:gd name="T7" fmla="*/ 110 h 188"/>
              <a:gd name="T8" fmla="*/ 1 w 75"/>
              <a:gd name="T9" fmla="*/ 185 h 188"/>
              <a:gd name="T10" fmla="*/ 3 w 75"/>
              <a:gd name="T11" fmla="*/ 186 h 188"/>
              <a:gd name="T12" fmla="*/ 29 w 75"/>
              <a:gd name="T13" fmla="*/ 122 h 188"/>
              <a:gd name="T14" fmla="*/ 33 w 75"/>
              <a:gd name="T15" fmla="*/ 112 h 188"/>
              <a:gd name="T16" fmla="*/ 35 w 75"/>
              <a:gd name="T17" fmla="*/ 107 h 188"/>
              <a:gd name="T18" fmla="*/ 37 w 75"/>
              <a:gd name="T19" fmla="*/ 103 h 188"/>
              <a:gd name="T20" fmla="*/ 66 w 75"/>
              <a:gd name="T21" fmla="*/ 31 h 188"/>
              <a:gd name="T22" fmla="*/ 73 w 75"/>
              <a:gd name="T23" fmla="*/ 7 h 188"/>
              <a:gd name="T24" fmla="*/ 75 w 75"/>
              <a:gd name="T25" fmla="*/ 3 h 188"/>
              <a:gd name="T26" fmla="*/ 75 w 75"/>
              <a:gd name="T27" fmla="*/ 0 h 188"/>
              <a:gd name="T28" fmla="*/ 74 w 75"/>
              <a:gd name="T29" fmla="*/ 3 h 188"/>
              <a:gd name="T30" fmla="*/ 73 w 75"/>
              <a:gd name="T31" fmla="*/ 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" h="188">
                <a:moveTo>
                  <a:pt x="73" y="7"/>
                </a:moveTo>
                <a:cubicBezTo>
                  <a:pt x="65" y="25"/>
                  <a:pt x="57" y="44"/>
                  <a:pt x="50" y="62"/>
                </a:cubicBezTo>
                <a:cubicBezTo>
                  <a:pt x="44" y="75"/>
                  <a:pt x="38" y="88"/>
                  <a:pt x="33" y="101"/>
                </a:cubicBezTo>
                <a:cubicBezTo>
                  <a:pt x="32" y="104"/>
                  <a:pt x="30" y="107"/>
                  <a:pt x="29" y="110"/>
                </a:cubicBezTo>
                <a:cubicBezTo>
                  <a:pt x="19" y="135"/>
                  <a:pt x="9" y="160"/>
                  <a:pt x="1" y="185"/>
                </a:cubicBezTo>
                <a:cubicBezTo>
                  <a:pt x="0" y="187"/>
                  <a:pt x="2" y="188"/>
                  <a:pt x="3" y="186"/>
                </a:cubicBezTo>
                <a:cubicBezTo>
                  <a:pt x="12" y="165"/>
                  <a:pt x="20" y="143"/>
                  <a:pt x="29" y="122"/>
                </a:cubicBezTo>
                <a:cubicBezTo>
                  <a:pt x="30" y="119"/>
                  <a:pt x="32" y="115"/>
                  <a:pt x="33" y="112"/>
                </a:cubicBezTo>
                <a:cubicBezTo>
                  <a:pt x="34" y="110"/>
                  <a:pt x="34" y="109"/>
                  <a:pt x="35" y="107"/>
                </a:cubicBezTo>
                <a:cubicBezTo>
                  <a:pt x="36" y="106"/>
                  <a:pt x="36" y="104"/>
                  <a:pt x="37" y="103"/>
                </a:cubicBezTo>
                <a:cubicBezTo>
                  <a:pt x="46" y="79"/>
                  <a:pt x="56" y="55"/>
                  <a:pt x="66" y="31"/>
                </a:cubicBezTo>
                <a:cubicBezTo>
                  <a:pt x="68" y="25"/>
                  <a:pt x="71" y="16"/>
                  <a:pt x="73" y="7"/>
                </a:cubicBezTo>
                <a:cubicBezTo>
                  <a:pt x="74" y="6"/>
                  <a:pt x="74" y="4"/>
                  <a:pt x="75" y="3"/>
                </a:cubicBezTo>
                <a:cubicBezTo>
                  <a:pt x="75" y="2"/>
                  <a:pt x="75" y="1"/>
                  <a:pt x="75" y="0"/>
                </a:cubicBezTo>
                <a:cubicBezTo>
                  <a:pt x="75" y="1"/>
                  <a:pt x="75" y="2"/>
                  <a:pt x="74" y="3"/>
                </a:cubicBezTo>
                <a:cubicBezTo>
                  <a:pt x="74" y="4"/>
                  <a:pt x="73" y="6"/>
                  <a:pt x="73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3"/>
          <p:cNvSpPr>
            <a:spLocks/>
          </p:cNvSpPr>
          <p:nvPr/>
        </p:nvSpPr>
        <p:spPr bwMode="auto">
          <a:xfrm>
            <a:off x="4946650" y="1544638"/>
            <a:ext cx="227012" cy="617538"/>
          </a:xfrm>
          <a:custGeom>
            <a:avLst/>
            <a:gdLst>
              <a:gd name="T0" fmla="*/ 13 w 93"/>
              <a:gd name="T1" fmla="*/ 247 h 252"/>
              <a:gd name="T2" fmla="*/ 10 w 93"/>
              <a:gd name="T3" fmla="*/ 237 h 252"/>
              <a:gd name="T4" fmla="*/ 9 w 93"/>
              <a:gd name="T5" fmla="*/ 233 h 252"/>
              <a:gd name="T6" fmla="*/ 38 w 93"/>
              <a:gd name="T7" fmla="*/ 137 h 252"/>
              <a:gd name="T8" fmla="*/ 43 w 93"/>
              <a:gd name="T9" fmla="*/ 128 h 252"/>
              <a:gd name="T10" fmla="*/ 46 w 93"/>
              <a:gd name="T11" fmla="*/ 122 h 252"/>
              <a:gd name="T12" fmla="*/ 74 w 93"/>
              <a:gd name="T13" fmla="*/ 37 h 252"/>
              <a:gd name="T14" fmla="*/ 75 w 93"/>
              <a:gd name="T15" fmla="*/ 33 h 252"/>
              <a:gd name="T16" fmla="*/ 93 w 93"/>
              <a:gd name="T17" fmla="*/ 0 h 252"/>
              <a:gd name="T18" fmla="*/ 93 w 93"/>
              <a:gd name="T19" fmla="*/ 0 h 252"/>
              <a:gd name="T20" fmla="*/ 71 w 93"/>
              <a:gd name="T21" fmla="*/ 33 h 252"/>
              <a:gd name="T22" fmla="*/ 70 w 93"/>
              <a:gd name="T23" fmla="*/ 37 h 252"/>
              <a:gd name="T24" fmla="*/ 64 w 93"/>
              <a:gd name="T25" fmla="*/ 54 h 252"/>
              <a:gd name="T26" fmla="*/ 43 w 93"/>
              <a:gd name="T27" fmla="*/ 115 h 252"/>
              <a:gd name="T28" fmla="*/ 39 w 93"/>
              <a:gd name="T29" fmla="*/ 124 h 252"/>
              <a:gd name="T30" fmla="*/ 37 w 93"/>
              <a:gd name="T31" fmla="*/ 128 h 252"/>
              <a:gd name="T32" fmla="*/ 35 w 93"/>
              <a:gd name="T33" fmla="*/ 133 h 252"/>
              <a:gd name="T34" fmla="*/ 33 w 93"/>
              <a:gd name="T35" fmla="*/ 137 h 252"/>
              <a:gd name="T36" fmla="*/ 7 w 93"/>
              <a:gd name="T37" fmla="*/ 198 h 252"/>
              <a:gd name="T38" fmla="*/ 2 w 93"/>
              <a:gd name="T39" fmla="*/ 233 h 252"/>
              <a:gd name="T40" fmla="*/ 2 w 93"/>
              <a:gd name="T41" fmla="*/ 237 h 252"/>
              <a:gd name="T42" fmla="*/ 8 w 93"/>
              <a:gd name="T43" fmla="*/ 250 h 252"/>
              <a:gd name="T44" fmla="*/ 13 w 93"/>
              <a:gd name="T45" fmla="*/ 247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3" h="252">
                <a:moveTo>
                  <a:pt x="13" y="247"/>
                </a:moveTo>
                <a:cubicBezTo>
                  <a:pt x="12" y="244"/>
                  <a:pt x="11" y="240"/>
                  <a:pt x="10" y="237"/>
                </a:cubicBezTo>
                <a:cubicBezTo>
                  <a:pt x="10" y="236"/>
                  <a:pt x="9" y="234"/>
                  <a:pt x="9" y="233"/>
                </a:cubicBezTo>
                <a:cubicBezTo>
                  <a:pt x="5" y="201"/>
                  <a:pt x="23" y="167"/>
                  <a:pt x="38" y="137"/>
                </a:cubicBezTo>
                <a:cubicBezTo>
                  <a:pt x="40" y="134"/>
                  <a:pt x="41" y="131"/>
                  <a:pt x="43" y="128"/>
                </a:cubicBezTo>
                <a:cubicBezTo>
                  <a:pt x="44" y="126"/>
                  <a:pt x="45" y="124"/>
                  <a:pt x="46" y="122"/>
                </a:cubicBezTo>
                <a:cubicBezTo>
                  <a:pt x="58" y="96"/>
                  <a:pt x="63" y="65"/>
                  <a:pt x="74" y="37"/>
                </a:cubicBezTo>
                <a:cubicBezTo>
                  <a:pt x="74" y="36"/>
                  <a:pt x="75" y="34"/>
                  <a:pt x="75" y="33"/>
                </a:cubicBezTo>
                <a:cubicBezTo>
                  <a:pt x="80" y="21"/>
                  <a:pt x="85" y="10"/>
                  <a:pt x="9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3" y="7"/>
                  <a:pt x="76" y="20"/>
                  <a:pt x="71" y="33"/>
                </a:cubicBezTo>
                <a:cubicBezTo>
                  <a:pt x="71" y="34"/>
                  <a:pt x="70" y="36"/>
                  <a:pt x="70" y="37"/>
                </a:cubicBezTo>
                <a:cubicBezTo>
                  <a:pt x="68" y="43"/>
                  <a:pt x="66" y="49"/>
                  <a:pt x="64" y="54"/>
                </a:cubicBezTo>
                <a:cubicBezTo>
                  <a:pt x="57" y="75"/>
                  <a:pt x="51" y="95"/>
                  <a:pt x="43" y="115"/>
                </a:cubicBezTo>
                <a:cubicBezTo>
                  <a:pt x="42" y="118"/>
                  <a:pt x="40" y="121"/>
                  <a:pt x="39" y="124"/>
                </a:cubicBezTo>
                <a:cubicBezTo>
                  <a:pt x="38" y="125"/>
                  <a:pt x="38" y="126"/>
                  <a:pt x="37" y="128"/>
                </a:cubicBezTo>
                <a:cubicBezTo>
                  <a:pt x="37" y="129"/>
                  <a:pt x="36" y="131"/>
                  <a:pt x="35" y="133"/>
                </a:cubicBezTo>
                <a:cubicBezTo>
                  <a:pt x="34" y="134"/>
                  <a:pt x="33" y="136"/>
                  <a:pt x="33" y="137"/>
                </a:cubicBezTo>
                <a:cubicBezTo>
                  <a:pt x="23" y="157"/>
                  <a:pt x="13" y="177"/>
                  <a:pt x="7" y="198"/>
                </a:cubicBezTo>
                <a:cubicBezTo>
                  <a:pt x="3" y="208"/>
                  <a:pt x="0" y="221"/>
                  <a:pt x="2" y="233"/>
                </a:cubicBezTo>
                <a:cubicBezTo>
                  <a:pt x="2" y="234"/>
                  <a:pt x="2" y="236"/>
                  <a:pt x="2" y="237"/>
                </a:cubicBezTo>
                <a:cubicBezTo>
                  <a:pt x="3" y="242"/>
                  <a:pt x="5" y="246"/>
                  <a:pt x="8" y="250"/>
                </a:cubicBezTo>
                <a:cubicBezTo>
                  <a:pt x="10" y="252"/>
                  <a:pt x="14" y="250"/>
                  <a:pt x="13" y="24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4"/>
          <p:cNvSpPr>
            <a:spLocks/>
          </p:cNvSpPr>
          <p:nvPr/>
        </p:nvSpPr>
        <p:spPr bwMode="auto">
          <a:xfrm>
            <a:off x="5245100" y="1579563"/>
            <a:ext cx="295275" cy="122238"/>
          </a:xfrm>
          <a:custGeom>
            <a:avLst/>
            <a:gdLst>
              <a:gd name="T0" fmla="*/ 3 w 121"/>
              <a:gd name="T1" fmla="*/ 47 h 50"/>
              <a:gd name="T2" fmla="*/ 6 w 121"/>
              <a:gd name="T3" fmla="*/ 48 h 50"/>
              <a:gd name="T4" fmla="*/ 17 w 121"/>
              <a:gd name="T5" fmla="*/ 30 h 50"/>
              <a:gd name="T6" fmla="*/ 23 w 121"/>
              <a:gd name="T7" fmla="*/ 19 h 50"/>
              <a:gd name="T8" fmla="*/ 25 w 121"/>
              <a:gd name="T9" fmla="*/ 14 h 50"/>
              <a:gd name="T10" fmla="*/ 27 w 121"/>
              <a:gd name="T11" fmla="*/ 8 h 50"/>
              <a:gd name="T12" fmla="*/ 26 w 121"/>
              <a:gd name="T13" fmla="*/ 14 h 50"/>
              <a:gd name="T14" fmla="*/ 26 w 121"/>
              <a:gd name="T15" fmla="*/ 19 h 50"/>
              <a:gd name="T16" fmla="*/ 26 w 121"/>
              <a:gd name="T17" fmla="*/ 23 h 50"/>
              <a:gd name="T18" fmla="*/ 27 w 121"/>
              <a:gd name="T19" fmla="*/ 41 h 50"/>
              <a:gd name="T20" fmla="*/ 31 w 121"/>
              <a:gd name="T21" fmla="*/ 42 h 50"/>
              <a:gd name="T22" fmla="*/ 47 w 121"/>
              <a:gd name="T23" fmla="*/ 24 h 50"/>
              <a:gd name="T24" fmla="*/ 48 w 121"/>
              <a:gd name="T25" fmla="*/ 41 h 50"/>
              <a:gd name="T26" fmla="*/ 50 w 121"/>
              <a:gd name="T27" fmla="*/ 42 h 50"/>
              <a:gd name="T28" fmla="*/ 117 w 121"/>
              <a:gd name="T29" fmla="*/ 47 h 50"/>
              <a:gd name="T30" fmla="*/ 119 w 121"/>
              <a:gd name="T31" fmla="*/ 50 h 50"/>
              <a:gd name="T32" fmla="*/ 121 w 121"/>
              <a:gd name="T33" fmla="*/ 50 h 50"/>
              <a:gd name="T34" fmla="*/ 121 w 121"/>
              <a:gd name="T35" fmla="*/ 49 h 50"/>
              <a:gd name="T36" fmla="*/ 121 w 121"/>
              <a:gd name="T37" fmla="*/ 48 h 50"/>
              <a:gd name="T38" fmla="*/ 117 w 121"/>
              <a:gd name="T39" fmla="*/ 40 h 50"/>
              <a:gd name="T40" fmla="*/ 89 w 121"/>
              <a:gd name="T41" fmla="*/ 31 h 50"/>
              <a:gd name="T42" fmla="*/ 62 w 121"/>
              <a:gd name="T43" fmla="*/ 36 h 50"/>
              <a:gd name="T44" fmla="*/ 50 w 121"/>
              <a:gd name="T45" fmla="*/ 23 h 50"/>
              <a:gd name="T46" fmla="*/ 50 w 121"/>
              <a:gd name="T47" fmla="*/ 20 h 50"/>
              <a:gd name="T48" fmla="*/ 50 w 121"/>
              <a:gd name="T49" fmla="*/ 19 h 50"/>
              <a:gd name="T50" fmla="*/ 47 w 121"/>
              <a:gd name="T51" fmla="*/ 19 h 50"/>
              <a:gd name="T52" fmla="*/ 47 w 121"/>
              <a:gd name="T53" fmla="*/ 19 h 50"/>
              <a:gd name="T54" fmla="*/ 43 w 121"/>
              <a:gd name="T55" fmla="*/ 23 h 50"/>
              <a:gd name="T56" fmla="*/ 29 w 121"/>
              <a:gd name="T57" fmla="*/ 36 h 50"/>
              <a:gd name="T58" fmla="*/ 31 w 121"/>
              <a:gd name="T59" fmla="*/ 23 h 50"/>
              <a:gd name="T60" fmla="*/ 31 w 121"/>
              <a:gd name="T61" fmla="*/ 19 h 50"/>
              <a:gd name="T62" fmla="*/ 31 w 121"/>
              <a:gd name="T63" fmla="*/ 2 h 50"/>
              <a:gd name="T64" fmla="*/ 28 w 121"/>
              <a:gd name="T65" fmla="*/ 1 h 50"/>
              <a:gd name="T66" fmla="*/ 21 w 121"/>
              <a:gd name="T67" fmla="*/ 15 h 50"/>
              <a:gd name="T68" fmla="*/ 17 w 121"/>
              <a:gd name="T69" fmla="*/ 23 h 50"/>
              <a:gd name="T70" fmla="*/ 7 w 121"/>
              <a:gd name="T71" fmla="*/ 40 h 50"/>
              <a:gd name="T72" fmla="*/ 4 w 121"/>
              <a:gd name="T73" fmla="*/ 28 h 50"/>
              <a:gd name="T74" fmla="*/ 5 w 121"/>
              <a:gd name="T75" fmla="*/ 23 h 50"/>
              <a:gd name="T76" fmla="*/ 5 w 121"/>
              <a:gd name="T77" fmla="*/ 19 h 50"/>
              <a:gd name="T78" fmla="*/ 4 w 121"/>
              <a:gd name="T79" fmla="*/ 9 h 50"/>
              <a:gd name="T80" fmla="*/ 4 w 121"/>
              <a:gd name="T81" fmla="*/ 9 h 50"/>
              <a:gd name="T82" fmla="*/ 8 w 121"/>
              <a:gd name="T83" fmla="*/ 3 h 50"/>
              <a:gd name="T84" fmla="*/ 7 w 121"/>
              <a:gd name="T85" fmla="*/ 1 h 50"/>
              <a:gd name="T86" fmla="*/ 5 w 121"/>
              <a:gd name="T87" fmla="*/ 1 h 50"/>
              <a:gd name="T88" fmla="*/ 4 w 121"/>
              <a:gd name="T89" fmla="*/ 2 h 50"/>
              <a:gd name="T90" fmla="*/ 1 w 121"/>
              <a:gd name="T91" fmla="*/ 19 h 50"/>
              <a:gd name="T92" fmla="*/ 0 w 121"/>
              <a:gd name="T93" fmla="*/ 23 h 50"/>
              <a:gd name="T94" fmla="*/ 3 w 121"/>
              <a:gd name="T95" fmla="*/ 4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1" h="50">
                <a:moveTo>
                  <a:pt x="3" y="47"/>
                </a:moveTo>
                <a:cubicBezTo>
                  <a:pt x="3" y="48"/>
                  <a:pt x="5" y="49"/>
                  <a:pt x="6" y="48"/>
                </a:cubicBezTo>
                <a:cubicBezTo>
                  <a:pt x="10" y="42"/>
                  <a:pt x="14" y="36"/>
                  <a:pt x="17" y="30"/>
                </a:cubicBezTo>
                <a:cubicBezTo>
                  <a:pt x="19" y="27"/>
                  <a:pt x="21" y="23"/>
                  <a:pt x="23" y="19"/>
                </a:cubicBezTo>
                <a:cubicBezTo>
                  <a:pt x="23" y="17"/>
                  <a:pt x="24" y="15"/>
                  <a:pt x="25" y="14"/>
                </a:cubicBezTo>
                <a:cubicBezTo>
                  <a:pt x="26" y="11"/>
                  <a:pt x="27" y="9"/>
                  <a:pt x="27" y="8"/>
                </a:cubicBezTo>
                <a:cubicBezTo>
                  <a:pt x="27" y="9"/>
                  <a:pt x="27" y="11"/>
                  <a:pt x="26" y="14"/>
                </a:cubicBezTo>
                <a:cubicBezTo>
                  <a:pt x="26" y="16"/>
                  <a:pt x="26" y="17"/>
                  <a:pt x="26" y="19"/>
                </a:cubicBezTo>
                <a:cubicBezTo>
                  <a:pt x="26" y="20"/>
                  <a:pt x="26" y="22"/>
                  <a:pt x="26" y="23"/>
                </a:cubicBezTo>
                <a:cubicBezTo>
                  <a:pt x="26" y="29"/>
                  <a:pt x="27" y="35"/>
                  <a:pt x="27" y="41"/>
                </a:cubicBezTo>
                <a:cubicBezTo>
                  <a:pt x="27" y="43"/>
                  <a:pt x="29" y="44"/>
                  <a:pt x="31" y="42"/>
                </a:cubicBezTo>
                <a:cubicBezTo>
                  <a:pt x="35" y="34"/>
                  <a:pt x="41" y="31"/>
                  <a:pt x="47" y="24"/>
                </a:cubicBezTo>
                <a:cubicBezTo>
                  <a:pt x="45" y="27"/>
                  <a:pt x="48" y="38"/>
                  <a:pt x="48" y="41"/>
                </a:cubicBezTo>
                <a:cubicBezTo>
                  <a:pt x="48" y="42"/>
                  <a:pt x="49" y="43"/>
                  <a:pt x="50" y="42"/>
                </a:cubicBezTo>
                <a:cubicBezTo>
                  <a:pt x="69" y="35"/>
                  <a:pt x="102" y="29"/>
                  <a:pt x="117" y="47"/>
                </a:cubicBezTo>
                <a:cubicBezTo>
                  <a:pt x="118" y="48"/>
                  <a:pt x="118" y="49"/>
                  <a:pt x="119" y="50"/>
                </a:cubicBezTo>
                <a:cubicBezTo>
                  <a:pt x="120" y="50"/>
                  <a:pt x="121" y="50"/>
                  <a:pt x="121" y="50"/>
                </a:cubicBezTo>
                <a:cubicBezTo>
                  <a:pt x="121" y="50"/>
                  <a:pt x="121" y="49"/>
                  <a:pt x="121" y="49"/>
                </a:cubicBezTo>
                <a:cubicBezTo>
                  <a:pt x="121" y="49"/>
                  <a:pt x="121" y="49"/>
                  <a:pt x="121" y="48"/>
                </a:cubicBezTo>
                <a:cubicBezTo>
                  <a:pt x="120" y="45"/>
                  <a:pt x="119" y="42"/>
                  <a:pt x="117" y="40"/>
                </a:cubicBezTo>
                <a:cubicBezTo>
                  <a:pt x="111" y="33"/>
                  <a:pt x="99" y="32"/>
                  <a:pt x="89" y="31"/>
                </a:cubicBezTo>
                <a:cubicBezTo>
                  <a:pt x="81" y="30"/>
                  <a:pt x="71" y="34"/>
                  <a:pt x="62" y="36"/>
                </a:cubicBezTo>
                <a:cubicBezTo>
                  <a:pt x="50" y="37"/>
                  <a:pt x="50" y="36"/>
                  <a:pt x="50" y="23"/>
                </a:cubicBezTo>
                <a:cubicBezTo>
                  <a:pt x="50" y="22"/>
                  <a:pt x="50" y="21"/>
                  <a:pt x="50" y="20"/>
                </a:cubicBezTo>
                <a:cubicBezTo>
                  <a:pt x="51" y="20"/>
                  <a:pt x="50" y="19"/>
                  <a:pt x="50" y="19"/>
                </a:cubicBezTo>
                <a:cubicBezTo>
                  <a:pt x="49" y="18"/>
                  <a:pt x="48" y="18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6" y="20"/>
                  <a:pt x="45" y="22"/>
                  <a:pt x="43" y="23"/>
                </a:cubicBezTo>
                <a:cubicBezTo>
                  <a:pt x="39" y="27"/>
                  <a:pt x="34" y="32"/>
                  <a:pt x="29" y="36"/>
                </a:cubicBezTo>
                <a:cubicBezTo>
                  <a:pt x="31" y="34"/>
                  <a:pt x="31" y="29"/>
                  <a:pt x="31" y="23"/>
                </a:cubicBezTo>
                <a:cubicBezTo>
                  <a:pt x="31" y="22"/>
                  <a:pt x="31" y="20"/>
                  <a:pt x="31" y="19"/>
                </a:cubicBezTo>
                <a:cubicBezTo>
                  <a:pt x="31" y="12"/>
                  <a:pt x="31" y="6"/>
                  <a:pt x="31" y="2"/>
                </a:cubicBezTo>
                <a:cubicBezTo>
                  <a:pt x="31" y="0"/>
                  <a:pt x="29" y="0"/>
                  <a:pt x="28" y="1"/>
                </a:cubicBezTo>
                <a:cubicBezTo>
                  <a:pt x="26" y="6"/>
                  <a:pt x="23" y="10"/>
                  <a:pt x="21" y="15"/>
                </a:cubicBezTo>
                <a:cubicBezTo>
                  <a:pt x="20" y="18"/>
                  <a:pt x="18" y="20"/>
                  <a:pt x="17" y="23"/>
                </a:cubicBezTo>
                <a:cubicBezTo>
                  <a:pt x="14" y="29"/>
                  <a:pt x="10" y="34"/>
                  <a:pt x="7" y="40"/>
                </a:cubicBezTo>
                <a:cubicBezTo>
                  <a:pt x="4" y="43"/>
                  <a:pt x="4" y="27"/>
                  <a:pt x="4" y="28"/>
                </a:cubicBezTo>
                <a:cubicBezTo>
                  <a:pt x="4" y="30"/>
                  <a:pt x="5" y="27"/>
                  <a:pt x="5" y="23"/>
                </a:cubicBezTo>
                <a:cubicBezTo>
                  <a:pt x="5" y="22"/>
                  <a:pt x="5" y="20"/>
                  <a:pt x="5" y="19"/>
                </a:cubicBezTo>
                <a:cubicBezTo>
                  <a:pt x="5" y="15"/>
                  <a:pt x="5" y="11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6" y="7"/>
                  <a:pt x="8" y="5"/>
                  <a:pt x="8" y="3"/>
                </a:cubicBezTo>
                <a:cubicBezTo>
                  <a:pt x="8" y="2"/>
                  <a:pt x="8" y="1"/>
                  <a:pt x="7" y="1"/>
                </a:cubicBezTo>
                <a:cubicBezTo>
                  <a:pt x="7" y="1"/>
                  <a:pt x="6" y="1"/>
                  <a:pt x="5" y="1"/>
                </a:cubicBezTo>
                <a:cubicBezTo>
                  <a:pt x="5" y="1"/>
                  <a:pt x="4" y="2"/>
                  <a:pt x="4" y="2"/>
                </a:cubicBezTo>
                <a:cubicBezTo>
                  <a:pt x="2" y="8"/>
                  <a:pt x="1" y="13"/>
                  <a:pt x="1" y="19"/>
                </a:cubicBezTo>
                <a:cubicBezTo>
                  <a:pt x="0" y="20"/>
                  <a:pt x="0" y="22"/>
                  <a:pt x="0" y="23"/>
                </a:cubicBezTo>
                <a:cubicBezTo>
                  <a:pt x="0" y="31"/>
                  <a:pt x="1" y="39"/>
                  <a:pt x="3" y="4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5"/>
          <p:cNvSpPr>
            <a:spLocks/>
          </p:cNvSpPr>
          <p:nvPr/>
        </p:nvSpPr>
        <p:spPr bwMode="auto">
          <a:xfrm>
            <a:off x="5219700" y="1738313"/>
            <a:ext cx="363537" cy="95250"/>
          </a:xfrm>
          <a:custGeom>
            <a:avLst/>
            <a:gdLst>
              <a:gd name="T0" fmla="*/ 7 w 148"/>
              <a:gd name="T1" fmla="*/ 29 h 39"/>
              <a:gd name="T2" fmla="*/ 16 w 148"/>
              <a:gd name="T3" fmla="*/ 12 h 39"/>
              <a:gd name="T4" fmla="*/ 19 w 148"/>
              <a:gd name="T5" fmla="*/ 24 h 39"/>
              <a:gd name="T6" fmla="*/ 23 w 148"/>
              <a:gd name="T7" fmla="*/ 26 h 39"/>
              <a:gd name="T8" fmla="*/ 27 w 148"/>
              <a:gd name="T9" fmla="*/ 24 h 39"/>
              <a:gd name="T10" fmla="*/ 31 w 148"/>
              <a:gd name="T11" fmla="*/ 22 h 39"/>
              <a:gd name="T12" fmla="*/ 127 w 148"/>
              <a:gd name="T13" fmla="*/ 30 h 39"/>
              <a:gd name="T14" fmla="*/ 131 w 148"/>
              <a:gd name="T15" fmla="*/ 32 h 39"/>
              <a:gd name="T16" fmla="*/ 143 w 148"/>
              <a:gd name="T17" fmla="*/ 38 h 39"/>
              <a:gd name="T18" fmla="*/ 145 w 148"/>
              <a:gd name="T19" fmla="*/ 33 h 39"/>
              <a:gd name="T20" fmla="*/ 131 w 148"/>
              <a:gd name="T21" fmla="*/ 27 h 39"/>
              <a:gd name="T22" fmla="*/ 127 w 148"/>
              <a:gd name="T23" fmla="*/ 25 h 39"/>
              <a:gd name="T24" fmla="*/ 31 w 148"/>
              <a:gd name="T25" fmla="*/ 16 h 39"/>
              <a:gd name="T26" fmla="*/ 27 w 148"/>
              <a:gd name="T27" fmla="*/ 18 h 39"/>
              <a:gd name="T28" fmla="*/ 24 w 148"/>
              <a:gd name="T29" fmla="*/ 19 h 39"/>
              <a:gd name="T30" fmla="*/ 20 w 148"/>
              <a:gd name="T31" fmla="*/ 3 h 39"/>
              <a:gd name="T32" fmla="*/ 15 w 148"/>
              <a:gd name="T33" fmla="*/ 3 h 39"/>
              <a:gd name="T34" fmla="*/ 5 w 148"/>
              <a:gd name="T35" fmla="*/ 17 h 39"/>
              <a:gd name="T36" fmla="*/ 3 w 148"/>
              <a:gd name="T37" fmla="*/ 16 h 39"/>
              <a:gd name="T38" fmla="*/ 4 w 148"/>
              <a:gd name="T39" fmla="*/ 29 h 39"/>
              <a:gd name="T40" fmla="*/ 7 w 148"/>
              <a:gd name="T41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8" h="39">
                <a:moveTo>
                  <a:pt x="7" y="29"/>
                </a:moveTo>
                <a:cubicBezTo>
                  <a:pt x="10" y="23"/>
                  <a:pt x="13" y="18"/>
                  <a:pt x="16" y="12"/>
                </a:cubicBezTo>
                <a:cubicBezTo>
                  <a:pt x="18" y="16"/>
                  <a:pt x="19" y="20"/>
                  <a:pt x="19" y="24"/>
                </a:cubicBezTo>
                <a:cubicBezTo>
                  <a:pt x="19" y="26"/>
                  <a:pt x="22" y="27"/>
                  <a:pt x="23" y="26"/>
                </a:cubicBezTo>
                <a:cubicBezTo>
                  <a:pt x="25" y="25"/>
                  <a:pt x="26" y="25"/>
                  <a:pt x="27" y="24"/>
                </a:cubicBezTo>
                <a:cubicBezTo>
                  <a:pt x="28" y="23"/>
                  <a:pt x="30" y="22"/>
                  <a:pt x="31" y="22"/>
                </a:cubicBezTo>
                <a:cubicBezTo>
                  <a:pt x="62" y="7"/>
                  <a:pt x="96" y="16"/>
                  <a:pt x="127" y="30"/>
                </a:cubicBezTo>
                <a:cubicBezTo>
                  <a:pt x="128" y="31"/>
                  <a:pt x="130" y="31"/>
                  <a:pt x="131" y="32"/>
                </a:cubicBezTo>
                <a:cubicBezTo>
                  <a:pt x="135" y="34"/>
                  <a:pt x="139" y="36"/>
                  <a:pt x="143" y="38"/>
                </a:cubicBezTo>
                <a:cubicBezTo>
                  <a:pt x="146" y="39"/>
                  <a:pt x="148" y="34"/>
                  <a:pt x="145" y="33"/>
                </a:cubicBezTo>
                <a:cubicBezTo>
                  <a:pt x="140" y="31"/>
                  <a:pt x="136" y="29"/>
                  <a:pt x="131" y="27"/>
                </a:cubicBezTo>
                <a:cubicBezTo>
                  <a:pt x="130" y="26"/>
                  <a:pt x="128" y="26"/>
                  <a:pt x="127" y="25"/>
                </a:cubicBezTo>
                <a:cubicBezTo>
                  <a:pt x="96" y="13"/>
                  <a:pt x="61" y="3"/>
                  <a:pt x="31" y="16"/>
                </a:cubicBezTo>
                <a:cubicBezTo>
                  <a:pt x="30" y="17"/>
                  <a:pt x="28" y="17"/>
                  <a:pt x="27" y="18"/>
                </a:cubicBezTo>
                <a:cubicBezTo>
                  <a:pt x="26" y="18"/>
                  <a:pt x="25" y="19"/>
                  <a:pt x="24" y="19"/>
                </a:cubicBezTo>
                <a:cubicBezTo>
                  <a:pt x="23" y="14"/>
                  <a:pt x="20" y="9"/>
                  <a:pt x="20" y="3"/>
                </a:cubicBezTo>
                <a:cubicBezTo>
                  <a:pt x="20" y="1"/>
                  <a:pt x="16" y="0"/>
                  <a:pt x="15" y="3"/>
                </a:cubicBezTo>
                <a:cubicBezTo>
                  <a:pt x="14" y="6"/>
                  <a:pt x="3" y="30"/>
                  <a:pt x="5" y="17"/>
                </a:cubicBezTo>
                <a:cubicBezTo>
                  <a:pt x="5" y="16"/>
                  <a:pt x="3" y="15"/>
                  <a:pt x="3" y="16"/>
                </a:cubicBezTo>
                <a:cubicBezTo>
                  <a:pt x="2" y="23"/>
                  <a:pt x="0" y="23"/>
                  <a:pt x="4" y="29"/>
                </a:cubicBezTo>
                <a:cubicBezTo>
                  <a:pt x="4" y="30"/>
                  <a:pt x="6" y="30"/>
                  <a:pt x="7" y="2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6"/>
          <p:cNvSpPr>
            <a:spLocks noEditPoints="1"/>
          </p:cNvSpPr>
          <p:nvPr/>
        </p:nvSpPr>
        <p:spPr bwMode="auto">
          <a:xfrm>
            <a:off x="5502275" y="1954213"/>
            <a:ext cx="65087" cy="55563"/>
          </a:xfrm>
          <a:custGeom>
            <a:avLst/>
            <a:gdLst>
              <a:gd name="T0" fmla="*/ 14 w 27"/>
              <a:gd name="T1" fmla="*/ 19 h 23"/>
              <a:gd name="T2" fmla="*/ 16 w 27"/>
              <a:gd name="T3" fmla="*/ 18 h 23"/>
              <a:gd name="T4" fmla="*/ 22 w 27"/>
              <a:gd name="T5" fmla="*/ 16 h 23"/>
              <a:gd name="T6" fmla="*/ 25 w 27"/>
              <a:gd name="T7" fmla="*/ 5 h 23"/>
              <a:gd name="T8" fmla="*/ 16 w 27"/>
              <a:gd name="T9" fmla="*/ 1 h 23"/>
              <a:gd name="T10" fmla="*/ 16 w 27"/>
              <a:gd name="T11" fmla="*/ 1 h 23"/>
              <a:gd name="T12" fmla="*/ 12 w 27"/>
              <a:gd name="T13" fmla="*/ 2 h 23"/>
              <a:gd name="T14" fmla="*/ 1 w 27"/>
              <a:gd name="T15" fmla="*/ 13 h 23"/>
              <a:gd name="T16" fmla="*/ 2 w 27"/>
              <a:gd name="T17" fmla="*/ 16 h 23"/>
              <a:gd name="T18" fmla="*/ 7 w 27"/>
              <a:gd name="T19" fmla="*/ 20 h 23"/>
              <a:gd name="T20" fmla="*/ 12 w 27"/>
              <a:gd name="T21" fmla="*/ 22 h 23"/>
              <a:gd name="T22" fmla="*/ 13 w 27"/>
              <a:gd name="T23" fmla="*/ 23 h 23"/>
              <a:gd name="T24" fmla="*/ 14 w 27"/>
              <a:gd name="T25" fmla="*/ 22 h 23"/>
              <a:gd name="T26" fmla="*/ 12 w 27"/>
              <a:gd name="T27" fmla="*/ 20 h 23"/>
              <a:gd name="T28" fmla="*/ 11 w 27"/>
              <a:gd name="T29" fmla="*/ 19 h 23"/>
              <a:gd name="T30" fmla="*/ 12 w 27"/>
              <a:gd name="T31" fmla="*/ 19 h 23"/>
              <a:gd name="T32" fmla="*/ 14 w 27"/>
              <a:gd name="T33" fmla="*/ 19 h 23"/>
              <a:gd name="T34" fmla="*/ 7 w 27"/>
              <a:gd name="T35" fmla="*/ 14 h 23"/>
              <a:gd name="T36" fmla="*/ 6 w 27"/>
              <a:gd name="T37" fmla="*/ 14 h 23"/>
              <a:gd name="T38" fmla="*/ 12 w 27"/>
              <a:gd name="T39" fmla="*/ 8 h 23"/>
              <a:gd name="T40" fmla="*/ 16 w 27"/>
              <a:gd name="T41" fmla="*/ 6 h 23"/>
              <a:gd name="T42" fmla="*/ 16 w 27"/>
              <a:gd name="T43" fmla="*/ 6 h 23"/>
              <a:gd name="T44" fmla="*/ 19 w 27"/>
              <a:gd name="T45" fmla="*/ 6 h 23"/>
              <a:gd name="T46" fmla="*/ 21 w 27"/>
              <a:gd name="T47" fmla="*/ 7 h 23"/>
              <a:gd name="T48" fmla="*/ 19 w 27"/>
              <a:gd name="T49" fmla="*/ 12 h 23"/>
              <a:gd name="T50" fmla="*/ 16 w 27"/>
              <a:gd name="T51" fmla="*/ 13 h 23"/>
              <a:gd name="T52" fmla="*/ 14 w 27"/>
              <a:gd name="T53" fmla="*/ 13 h 23"/>
              <a:gd name="T54" fmla="*/ 12 w 27"/>
              <a:gd name="T55" fmla="*/ 14 h 23"/>
              <a:gd name="T56" fmla="*/ 7 w 27"/>
              <a:gd name="T57" fmla="*/ 1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" h="23">
                <a:moveTo>
                  <a:pt x="14" y="19"/>
                </a:moveTo>
                <a:cubicBezTo>
                  <a:pt x="15" y="19"/>
                  <a:pt x="15" y="18"/>
                  <a:pt x="16" y="18"/>
                </a:cubicBezTo>
                <a:cubicBezTo>
                  <a:pt x="18" y="18"/>
                  <a:pt x="20" y="17"/>
                  <a:pt x="22" y="16"/>
                </a:cubicBezTo>
                <a:cubicBezTo>
                  <a:pt x="25" y="13"/>
                  <a:pt x="27" y="9"/>
                  <a:pt x="25" y="5"/>
                </a:cubicBezTo>
                <a:cubicBezTo>
                  <a:pt x="24" y="2"/>
                  <a:pt x="20" y="0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1"/>
                  <a:pt x="13" y="1"/>
                  <a:pt x="12" y="2"/>
                </a:cubicBezTo>
                <a:cubicBezTo>
                  <a:pt x="7" y="4"/>
                  <a:pt x="4" y="9"/>
                  <a:pt x="1" y="13"/>
                </a:cubicBezTo>
                <a:cubicBezTo>
                  <a:pt x="0" y="14"/>
                  <a:pt x="1" y="16"/>
                  <a:pt x="2" y="16"/>
                </a:cubicBezTo>
                <a:cubicBezTo>
                  <a:pt x="3" y="18"/>
                  <a:pt x="5" y="19"/>
                  <a:pt x="7" y="20"/>
                </a:cubicBezTo>
                <a:cubicBezTo>
                  <a:pt x="9" y="21"/>
                  <a:pt x="10" y="21"/>
                  <a:pt x="12" y="22"/>
                </a:cubicBezTo>
                <a:cubicBezTo>
                  <a:pt x="12" y="22"/>
                  <a:pt x="13" y="23"/>
                  <a:pt x="13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3" y="22"/>
                  <a:pt x="13" y="21"/>
                  <a:pt x="12" y="20"/>
                </a:cubicBezTo>
                <a:cubicBezTo>
                  <a:pt x="12" y="20"/>
                  <a:pt x="11" y="19"/>
                  <a:pt x="11" y="19"/>
                </a:cubicBezTo>
                <a:cubicBezTo>
                  <a:pt x="11" y="19"/>
                  <a:pt x="12" y="19"/>
                  <a:pt x="12" y="19"/>
                </a:cubicBezTo>
                <a:cubicBezTo>
                  <a:pt x="13" y="19"/>
                  <a:pt x="14" y="19"/>
                  <a:pt x="14" y="19"/>
                </a:cubicBezTo>
                <a:close/>
                <a:moveTo>
                  <a:pt x="7" y="14"/>
                </a:moveTo>
                <a:cubicBezTo>
                  <a:pt x="7" y="14"/>
                  <a:pt x="7" y="14"/>
                  <a:pt x="6" y="14"/>
                </a:cubicBezTo>
                <a:cubicBezTo>
                  <a:pt x="8" y="12"/>
                  <a:pt x="10" y="10"/>
                  <a:pt x="12" y="8"/>
                </a:cubicBezTo>
                <a:cubicBezTo>
                  <a:pt x="13" y="7"/>
                  <a:pt x="15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5"/>
                  <a:pt x="18" y="5"/>
                  <a:pt x="19" y="6"/>
                </a:cubicBezTo>
                <a:cubicBezTo>
                  <a:pt x="20" y="6"/>
                  <a:pt x="20" y="6"/>
                  <a:pt x="21" y="7"/>
                </a:cubicBezTo>
                <a:cubicBezTo>
                  <a:pt x="21" y="8"/>
                  <a:pt x="20" y="10"/>
                  <a:pt x="19" y="12"/>
                </a:cubicBezTo>
                <a:cubicBezTo>
                  <a:pt x="18" y="12"/>
                  <a:pt x="17" y="13"/>
                  <a:pt x="16" y="13"/>
                </a:cubicBezTo>
                <a:cubicBezTo>
                  <a:pt x="15" y="13"/>
                  <a:pt x="14" y="13"/>
                  <a:pt x="14" y="13"/>
                </a:cubicBezTo>
                <a:cubicBezTo>
                  <a:pt x="13" y="14"/>
                  <a:pt x="13" y="14"/>
                  <a:pt x="12" y="14"/>
                </a:cubicBezTo>
                <a:cubicBezTo>
                  <a:pt x="10" y="14"/>
                  <a:pt x="8" y="14"/>
                  <a:pt x="7" y="1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8" name="组合 247"/>
          <p:cNvGrpSpPr/>
          <p:nvPr/>
        </p:nvGrpSpPr>
        <p:grpSpPr>
          <a:xfrm>
            <a:off x="7526337" y="1346201"/>
            <a:ext cx="676275" cy="617538"/>
            <a:chOff x="7526337" y="1346201"/>
            <a:chExt cx="676275" cy="617538"/>
          </a:xfrm>
        </p:grpSpPr>
        <p:sp>
          <p:nvSpPr>
            <p:cNvPr id="54" name="Freeform 17"/>
            <p:cNvSpPr>
              <a:spLocks noEditPoints="1"/>
            </p:cNvSpPr>
            <p:nvPr/>
          </p:nvSpPr>
          <p:spPr bwMode="auto">
            <a:xfrm>
              <a:off x="7526337" y="1346201"/>
              <a:ext cx="630237" cy="617538"/>
            </a:xfrm>
            <a:custGeom>
              <a:avLst/>
              <a:gdLst>
                <a:gd name="T0" fmla="*/ 159 w 257"/>
                <a:gd name="T1" fmla="*/ 51 h 252"/>
                <a:gd name="T2" fmla="*/ 172 w 257"/>
                <a:gd name="T3" fmla="*/ 18 h 252"/>
                <a:gd name="T4" fmla="*/ 167 w 257"/>
                <a:gd name="T5" fmla="*/ 11 h 252"/>
                <a:gd name="T6" fmla="*/ 153 w 257"/>
                <a:gd name="T7" fmla="*/ 18 h 252"/>
                <a:gd name="T8" fmla="*/ 94 w 257"/>
                <a:gd name="T9" fmla="*/ 18 h 252"/>
                <a:gd name="T10" fmla="*/ 75 w 257"/>
                <a:gd name="T11" fmla="*/ 7 h 252"/>
                <a:gd name="T12" fmla="*/ 27 w 257"/>
                <a:gd name="T13" fmla="*/ 18 h 252"/>
                <a:gd name="T14" fmla="*/ 3 w 257"/>
                <a:gd name="T15" fmla="*/ 114 h 252"/>
                <a:gd name="T16" fmla="*/ 16 w 257"/>
                <a:gd name="T17" fmla="*/ 165 h 252"/>
                <a:gd name="T18" fmla="*/ 44 w 257"/>
                <a:gd name="T19" fmla="*/ 218 h 252"/>
                <a:gd name="T20" fmla="*/ 85 w 257"/>
                <a:gd name="T21" fmla="*/ 232 h 252"/>
                <a:gd name="T22" fmla="*/ 89 w 257"/>
                <a:gd name="T23" fmla="*/ 230 h 252"/>
                <a:gd name="T24" fmla="*/ 136 w 257"/>
                <a:gd name="T25" fmla="*/ 248 h 252"/>
                <a:gd name="T26" fmla="*/ 189 w 257"/>
                <a:gd name="T27" fmla="*/ 225 h 252"/>
                <a:gd name="T28" fmla="*/ 200 w 257"/>
                <a:gd name="T29" fmla="*/ 214 h 252"/>
                <a:gd name="T30" fmla="*/ 255 w 257"/>
                <a:gd name="T31" fmla="*/ 118 h 252"/>
                <a:gd name="T32" fmla="*/ 255 w 257"/>
                <a:gd name="T33" fmla="*/ 87 h 252"/>
                <a:gd name="T34" fmla="*/ 185 w 257"/>
                <a:gd name="T35" fmla="*/ 42 h 252"/>
                <a:gd name="T36" fmla="*/ 148 w 257"/>
                <a:gd name="T37" fmla="*/ 51 h 252"/>
                <a:gd name="T38" fmla="*/ 148 w 257"/>
                <a:gd name="T39" fmla="*/ 58 h 252"/>
                <a:gd name="T40" fmla="*/ 231 w 257"/>
                <a:gd name="T41" fmla="*/ 60 h 252"/>
                <a:gd name="T42" fmla="*/ 246 w 257"/>
                <a:gd name="T43" fmla="*/ 118 h 252"/>
                <a:gd name="T44" fmla="*/ 189 w 257"/>
                <a:gd name="T45" fmla="*/ 212 h 252"/>
                <a:gd name="T46" fmla="*/ 108 w 257"/>
                <a:gd name="T47" fmla="*/ 218 h 252"/>
                <a:gd name="T48" fmla="*/ 104 w 257"/>
                <a:gd name="T49" fmla="*/ 214 h 252"/>
                <a:gd name="T50" fmla="*/ 101 w 257"/>
                <a:gd name="T51" fmla="*/ 214 h 252"/>
                <a:gd name="T52" fmla="*/ 89 w 257"/>
                <a:gd name="T53" fmla="*/ 221 h 252"/>
                <a:gd name="T54" fmla="*/ 57 w 257"/>
                <a:gd name="T55" fmla="*/ 218 h 252"/>
                <a:gd name="T56" fmla="*/ 15 w 257"/>
                <a:gd name="T57" fmla="*/ 118 h 252"/>
                <a:gd name="T58" fmla="*/ 11 w 257"/>
                <a:gd name="T59" fmla="*/ 73 h 252"/>
                <a:gd name="T60" fmla="*/ 42 w 257"/>
                <a:gd name="T61" fmla="*/ 15 h 252"/>
                <a:gd name="T62" fmla="*/ 72 w 257"/>
                <a:gd name="T63" fmla="*/ 14 h 252"/>
                <a:gd name="T64" fmla="*/ 85 w 257"/>
                <a:gd name="T65" fmla="*/ 21 h 252"/>
                <a:gd name="T66" fmla="*/ 92 w 257"/>
                <a:gd name="T67" fmla="*/ 26 h 252"/>
                <a:gd name="T68" fmla="*/ 113 w 257"/>
                <a:gd name="T69" fmla="*/ 58 h 252"/>
                <a:gd name="T70" fmla="*/ 175 w 257"/>
                <a:gd name="T71" fmla="*/ 81 h 252"/>
                <a:gd name="T72" fmla="*/ 165 w 257"/>
                <a:gd name="T73" fmla="*/ 71 h 252"/>
                <a:gd name="T74" fmla="*/ 155 w 257"/>
                <a:gd name="T75" fmla="*/ 65 h 252"/>
                <a:gd name="T76" fmla="*/ 185 w 257"/>
                <a:gd name="T77" fmla="*/ 52 h 252"/>
                <a:gd name="T78" fmla="*/ 231 w 257"/>
                <a:gd name="T79" fmla="*/ 6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252">
                  <a:moveTo>
                    <a:pt x="172" y="45"/>
                  </a:moveTo>
                  <a:cubicBezTo>
                    <a:pt x="168" y="47"/>
                    <a:pt x="163" y="49"/>
                    <a:pt x="159" y="51"/>
                  </a:cubicBezTo>
                  <a:cubicBezTo>
                    <a:pt x="162" y="40"/>
                    <a:pt x="166" y="29"/>
                    <a:pt x="172" y="18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73" y="17"/>
                    <a:pt x="173" y="15"/>
                    <a:pt x="172" y="14"/>
                  </a:cubicBezTo>
                  <a:cubicBezTo>
                    <a:pt x="171" y="12"/>
                    <a:pt x="169" y="11"/>
                    <a:pt x="167" y="11"/>
                  </a:cubicBezTo>
                  <a:cubicBezTo>
                    <a:pt x="164" y="12"/>
                    <a:pt x="162" y="13"/>
                    <a:pt x="160" y="14"/>
                  </a:cubicBezTo>
                  <a:cubicBezTo>
                    <a:pt x="157" y="15"/>
                    <a:pt x="155" y="16"/>
                    <a:pt x="153" y="18"/>
                  </a:cubicBezTo>
                  <a:cubicBezTo>
                    <a:pt x="143" y="27"/>
                    <a:pt x="139" y="41"/>
                    <a:pt x="139" y="56"/>
                  </a:cubicBezTo>
                  <a:cubicBezTo>
                    <a:pt x="124" y="44"/>
                    <a:pt x="110" y="29"/>
                    <a:pt x="94" y="18"/>
                  </a:cubicBezTo>
                  <a:cubicBezTo>
                    <a:pt x="91" y="16"/>
                    <a:pt x="88" y="14"/>
                    <a:pt x="85" y="12"/>
                  </a:cubicBezTo>
                  <a:cubicBezTo>
                    <a:pt x="82" y="10"/>
                    <a:pt x="78" y="9"/>
                    <a:pt x="75" y="7"/>
                  </a:cubicBezTo>
                  <a:cubicBezTo>
                    <a:pt x="56" y="0"/>
                    <a:pt x="42" y="4"/>
                    <a:pt x="31" y="14"/>
                  </a:cubicBezTo>
                  <a:cubicBezTo>
                    <a:pt x="30" y="15"/>
                    <a:pt x="28" y="17"/>
                    <a:pt x="27" y="18"/>
                  </a:cubicBezTo>
                  <a:cubicBezTo>
                    <a:pt x="17" y="29"/>
                    <a:pt x="11" y="44"/>
                    <a:pt x="6" y="59"/>
                  </a:cubicBezTo>
                  <a:cubicBezTo>
                    <a:pt x="0" y="75"/>
                    <a:pt x="1" y="95"/>
                    <a:pt x="3" y="114"/>
                  </a:cubicBezTo>
                  <a:cubicBezTo>
                    <a:pt x="4" y="115"/>
                    <a:pt x="4" y="117"/>
                    <a:pt x="4" y="118"/>
                  </a:cubicBezTo>
                  <a:cubicBezTo>
                    <a:pt x="7" y="135"/>
                    <a:pt x="11" y="151"/>
                    <a:pt x="16" y="165"/>
                  </a:cubicBezTo>
                  <a:cubicBezTo>
                    <a:pt x="21" y="180"/>
                    <a:pt x="29" y="200"/>
                    <a:pt x="41" y="214"/>
                  </a:cubicBezTo>
                  <a:cubicBezTo>
                    <a:pt x="42" y="215"/>
                    <a:pt x="43" y="217"/>
                    <a:pt x="44" y="218"/>
                  </a:cubicBezTo>
                  <a:cubicBezTo>
                    <a:pt x="52" y="226"/>
                    <a:pt x="60" y="231"/>
                    <a:pt x="71" y="232"/>
                  </a:cubicBezTo>
                  <a:cubicBezTo>
                    <a:pt x="76" y="233"/>
                    <a:pt x="80" y="233"/>
                    <a:pt x="85" y="232"/>
                  </a:cubicBezTo>
                  <a:cubicBezTo>
                    <a:pt x="86" y="231"/>
                    <a:pt x="88" y="231"/>
                    <a:pt x="89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96" y="228"/>
                    <a:pt x="100" y="221"/>
                    <a:pt x="104" y="229"/>
                  </a:cubicBezTo>
                  <a:cubicBezTo>
                    <a:pt x="111" y="241"/>
                    <a:pt x="123" y="247"/>
                    <a:pt x="136" y="248"/>
                  </a:cubicBezTo>
                  <a:cubicBezTo>
                    <a:pt x="153" y="250"/>
                    <a:pt x="170" y="241"/>
                    <a:pt x="185" y="228"/>
                  </a:cubicBezTo>
                  <a:cubicBezTo>
                    <a:pt x="186" y="227"/>
                    <a:pt x="188" y="226"/>
                    <a:pt x="189" y="225"/>
                  </a:cubicBezTo>
                  <a:cubicBezTo>
                    <a:pt x="191" y="222"/>
                    <a:pt x="194" y="220"/>
                    <a:pt x="196" y="218"/>
                  </a:cubicBezTo>
                  <a:cubicBezTo>
                    <a:pt x="197" y="217"/>
                    <a:pt x="199" y="215"/>
                    <a:pt x="200" y="214"/>
                  </a:cubicBezTo>
                  <a:cubicBezTo>
                    <a:pt x="207" y="206"/>
                    <a:pt x="214" y="198"/>
                    <a:pt x="219" y="191"/>
                  </a:cubicBezTo>
                  <a:cubicBezTo>
                    <a:pt x="235" y="170"/>
                    <a:pt x="251" y="145"/>
                    <a:pt x="255" y="118"/>
                  </a:cubicBezTo>
                  <a:cubicBezTo>
                    <a:pt x="256" y="117"/>
                    <a:pt x="256" y="115"/>
                    <a:pt x="256" y="114"/>
                  </a:cubicBezTo>
                  <a:cubicBezTo>
                    <a:pt x="257" y="105"/>
                    <a:pt x="257" y="96"/>
                    <a:pt x="255" y="87"/>
                  </a:cubicBezTo>
                  <a:cubicBezTo>
                    <a:pt x="248" y="51"/>
                    <a:pt x="221" y="37"/>
                    <a:pt x="189" y="41"/>
                  </a:cubicBezTo>
                  <a:cubicBezTo>
                    <a:pt x="188" y="42"/>
                    <a:pt x="186" y="42"/>
                    <a:pt x="185" y="42"/>
                  </a:cubicBezTo>
                  <a:cubicBezTo>
                    <a:pt x="181" y="43"/>
                    <a:pt x="176" y="44"/>
                    <a:pt x="172" y="45"/>
                  </a:cubicBezTo>
                  <a:close/>
                  <a:moveTo>
                    <a:pt x="148" y="51"/>
                  </a:moveTo>
                  <a:cubicBezTo>
                    <a:pt x="148" y="43"/>
                    <a:pt x="150" y="35"/>
                    <a:pt x="156" y="29"/>
                  </a:cubicBezTo>
                  <a:cubicBezTo>
                    <a:pt x="152" y="38"/>
                    <a:pt x="150" y="48"/>
                    <a:pt x="148" y="58"/>
                  </a:cubicBezTo>
                  <a:cubicBezTo>
                    <a:pt x="144" y="61"/>
                    <a:pt x="148" y="58"/>
                    <a:pt x="148" y="51"/>
                  </a:cubicBezTo>
                  <a:close/>
                  <a:moveTo>
                    <a:pt x="231" y="60"/>
                  </a:moveTo>
                  <a:cubicBezTo>
                    <a:pt x="248" y="73"/>
                    <a:pt x="251" y="94"/>
                    <a:pt x="247" y="114"/>
                  </a:cubicBezTo>
                  <a:cubicBezTo>
                    <a:pt x="247" y="115"/>
                    <a:pt x="247" y="117"/>
                    <a:pt x="246" y="118"/>
                  </a:cubicBezTo>
                  <a:cubicBezTo>
                    <a:pt x="244" y="131"/>
                    <a:pt x="239" y="143"/>
                    <a:pt x="234" y="153"/>
                  </a:cubicBezTo>
                  <a:cubicBezTo>
                    <a:pt x="226" y="167"/>
                    <a:pt x="209" y="192"/>
                    <a:pt x="189" y="212"/>
                  </a:cubicBezTo>
                  <a:cubicBezTo>
                    <a:pt x="187" y="214"/>
                    <a:pt x="185" y="216"/>
                    <a:pt x="182" y="218"/>
                  </a:cubicBezTo>
                  <a:cubicBezTo>
                    <a:pt x="156" y="241"/>
                    <a:pt x="126" y="252"/>
                    <a:pt x="108" y="218"/>
                  </a:cubicBezTo>
                  <a:cubicBezTo>
                    <a:pt x="107" y="217"/>
                    <a:pt x="107" y="217"/>
                    <a:pt x="106" y="216"/>
                  </a:cubicBezTo>
                  <a:cubicBezTo>
                    <a:pt x="106" y="215"/>
                    <a:pt x="105" y="214"/>
                    <a:pt x="104" y="214"/>
                  </a:cubicBezTo>
                  <a:cubicBezTo>
                    <a:pt x="103" y="214"/>
                    <a:pt x="102" y="214"/>
                    <a:pt x="102" y="214"/>
                  </a:cubicBezTo>
                  <a:cubicBezTo>
                    <a:pt x="101" y="214"/>
                    <a:pt x="101" y="214"/>
                    <a:pt x="101" y="214"/>
                  </a:cubicBezTo>
                  <a:cubicBezTo>
                    <a:pt x="99" y="216"/>
                    <a:pt x="97" y="217"/>
                    <a:pt x="95" y="218"/>
                  </a:cubicBezTo>
                  <a:cubicBezTo>
                    <a:pt x="93" y="219"/>
                    <a:pt x="91" y="220"/>
                    <a:pt x="89" y="221"/>
                  </a:cubicBezTo>
                  <a:cubicBezTo>
                    <a:pt x="88" y="222"/>
                    <a:pt x="86" y="222"/>
                    <a:pt x="85" y="223"/>
                  </a:cubicBezTo>
                  <a:cubicBezTo>
                    <a:pt x="75" y="226"/>
                    <a:pt x="65" y="224"/>
                    <a:pt x="57" y="218"/>
                  </a:cubicBezTo>
                  <a:cubicBezTo>
                    <a:pt x="56" y="217"/>
                    <a:pt x="54" y="215"/>
                    <a:pt x="52" y="214"/>
                  </a:cubicBezTo>
                  <a:cubicBezTo>
                    <a:pt x="32" y="195"/>
                    <a:pt x="20" y="153"/>
                    <a:pt x="15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2" y="97"/>
                    <a:pt x="11" y="83"/>
                    <a:pt x="11" y="73"/>
                  </a:cubicBezTo>
                  <a:cubicBezTo>
                    <a:pt x="13" y="54"/>
                    <a:pt x="22" y="31"/>
                    <a:pt x="37" y="18"/>
                  </a:cubicBezTo>
                  <a:cubicBezTo>
                    <a:pt x="39" y="17"/>
                    <a:pt x="40" y="16"/>
                    <a:pt x="42" y="15"/>
                  </a:cubicBezTo>
                  <a:cubicBezTo>
                    <a:pt x="42" y="14"/>
                    <a:pt x="42" y="14"/>
                    <a:pt x="43" y="14"/>
                  </a:cubicBezTo>
                  <a:cubicBezTo>
                    <a:pt x="52" y="8"/>
                    <a:pt x="62" y="10"/>
                    <a:pt x="72" y="14"/>
                  </a:cubicBezTo>
                  <a:cubicBezTo>
                    <a:pt x="74" y="15"/>
                    <a:pt x="77" y="17"/>
                    <a:pt x="80" y="18"/>
                  </a:cubicBezTo>
                  <a:cubicBezTo>
                    <a:pt x="81" y="19"/>
                    <a:pt x="83" y="20"/>
                    <a:pt x="85" y="21"/>
                  </a:cubicBezTo>
                  <a:cubicBezTo>
                    <a:pt x="86" y="22"/>
                    <a:pt x="88" y="23"/>
                    <a:pt x="89" y="24"/>
                  </a:cubicBezTo>
                  <a:cubicBezTo>
                    <a:pt x="90" y="25"/>
                    <a:pt x="91" y="25"/>
                    <a:pt x="92" y="26"/>
                  </a:cubicBezTo>
                  <a:cubicBezTo>
                    <a:pt x="107" y="36"/>
                    <a:pt x="122" y="51"/>
                    <a:pt x="138" y="63"/>
                  </a:cubicBezTo>
                  <a:cubicBezTo>
                    <a:pt x="130" y="61"/>
                    <a:pt x="122" y="59"/>
                    <a:pt x="113" y="58"/>
                  </a:cubicBezTo>
                  <a:cubicBezTo>
                    <a:pt x="110" y="58"/>
                    <a:pt x="110" y="62"/>
                    <a:pt x="113" y="63"/>
                  </a:cubicBezTo>
                  <a:cubicBezTo>
                    <a:pt x="133" y="69"/>
                    <a:pt x="153" y="80"/>
                    <a:pt x="175" y="81"/>
                  </a:cubicBezTo>
                  <a:cubicBezTo>
                    <a:pt x="179" y="81"/>
                    <a:pt x="179" y="75"/>
                    <a:pt x="176" y="74"/>
                  </a:cubicBezTo>
                  <a:cubicBezTo>
                    <a:pt x="172" y="73"/>
                    <a:pt x="168" y="72"/>
                    <a:pt x="165" y="71"/>
                  </a:cubicBezTo>
                  <a:cubicBezTo>
                    <a:pt x="161" y="69"/>
                    <a:pt x="158" y="68"/>
                    <a:pt x="155" y="66"/>
                  </a:cubicBezTo>
                  <a:cubicBezTo>
                    <a:pt x="155" y="66"/>
                    <a:pt x="155" y="66"/>
                    <a:pt x="155" y="65"/>
                  </a:cubicBezTo>
                  <a:cubicBezTo>
                    <a:pt x="162" y="63"/>
                    <a:pt x="168" y="58"/>
                    <a:pt x="175" y="55"/>
                  </a:cubicBezTo>
                  <a:cubicBezTo>
                    <a:pt x="178" y="54"/>
                    <a:pt x="181" y="53"/>
                    <a:pt x="185" y="52"/>
                  </a:cubicBezTo>
                  <a:cubicBezTo>
                    <a:pt x="186" y="52"/>
                    <a:pt x="188" y="51"/>
                    <a:pt x="189" y="51"/>
                  </a:cubicBezTo>
                  <a:cubicBezTo>
                    <a:pt x="204" y="48"/>
                    <a:pt x="219" y="50"/>
                    <a:pt x="231" y="6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7904162" y="1639888"/>
              <a:ext cx="149225" cy="214313"/>
            </a:xfrm>
            <a:custGeom>
              <a:avLst/>
              <a:gdLst>
                <a:gd name="T0" fmla="*/ 2 w 61"/>
                <a:gd name="T1" fmla="*/ 83 h 87"/>
                <a:gd name="T2" fmla="*/ 5 w 61"/>
                <a:gd name="T3" fmla="*/ 86 h 87"/>
                <a:gd name="T4" fmla="*/ 31 w 61"/>
                <a:gd name="T5" fmla="*/ 60 h 87"/>
                <a:gd name="T6" fmla="*/ 35 w 61"/>
                <a:gd name="T7" fmla="*/ 55 h 87"/>
                <a:gd name="T8" fmla="*/ 36 w 61"/>
                <a:gd name="T9" fmla="*/ 53 h 87"/>
                <a:gd name="T10" fmla="*/ 60 w 61"/>
                <a:gd name="T11" fmla="*/ 2 h 87"/>
                <a:gd name="T12" fmla="*/ 57 w 61"/>
                <a:gd name="T13" fmla="*/ 2 h 87"/>
                <a:gd name="T14" fmla="*/ 35 w 61"/>
                <a:gd name="T15" fmla="*/ 43 h 87"/>
                <a:gd name="T16" fmla="*/ 33 w 61"/>
                <a:gd name="T17" fmla="*/ 45 h 87"/>
                <a:gd name="T18" fmla="*/ 31 w 61"/>
                <a:gd name="T19" fmla="*/ 48 h 87"/>
                <a:gd name="T20" fmla="*/ 2 w 61"/>
                <a:gd name="T21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87">
                  <a:moveTo>
                    <a:pt x="2" y="83"/>
                  </a:moveTo>
                  <a:cubicBezTo>
                    <a:pt x="0" y="85"/>
                    <a:pt x="3" y="87"/>
                    <a:pt x="5" y="86"/>
                  </a:cubicBezTo>
                  <a:cubicBezTo>
                    <a:pt x="16" y="81"/>
                    <a:pt x="24" y="71"/>
                    <a:pt x="31" y="60"/>
                  </a:cubicBezTo>
                  <a:cubicBezTo>
                    <a:pt x="32" y="58"/>
                    <a:pt x="34" y="57"/>
                    <a:pt x="35" y="55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47" y="38"/>
                    <a:pt x="54" y="20"/>
                    <a:pt x="60" y="2"/>
                  </a:cubicBezTo>
                  <a:cubicBezTo>
                    <a:pt x="61" y="0"/>
                    <a:pt x="58" y="0"/>
                    <a:pt x="57" y="2"/>
                  </a:cubicBezTo>
                  <a:cubicBezTo>
                    <a:pt x="51" y="16"/>
                    <a:pt x="44" y="29"/>
                    <a:pt x="35" y="43"/>
                  </a:cubicBezTo>
                  <a:cubicBezTo>
                    <a:pt x="34" y="43"/>
                    <a:pt x="34" y="44"/>
                    <a:pt x="33" y="45"/>
                  </a:cubicBezTo>
                  <a:cubicBezTo>
                    <a:pt x="33" y="46"/>
                    <a:pt x="32" y="47"/>
                    <a:pt x="31" y="48"/>
                  </a:cubicBezTo>
                  <a:cubicBezTo>
                    <a:pt x="22" y="60"/>
                    <a:pt x="9" y="70"/>
                    <a:pt x="2" y="8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7646987" y="1468438"/>
              <a:ext cx="36512" cy="149225"/>
            </a:xfrm>
            <a:custGeom>
              <a:avLst/>
              <a:gdLst>
                <a:gd name="T0" fmla="*/ 0 w 15"/>
                <a:gd name="T1" fmla="*/ 4 h 61"/>
                <a:gd name="T2" fmla="*/ 8 w 15"/>
                <a:gd name="T3" fmla="*/ 59 h 61"/>
                <a:gd name="T4" fmla="*/ 11 w 15"/>
                <a:gd name="T5" fmla="*/ 59 h 61"/>
                <a:gd name="T6" fmla="*/ 5 w 15"/>
                <a:gd name="T7" fmla="*/ 3 h 61"/>
                <a:gd name="T8" fmla="*/ 0 w 15"/>
                <a:gd name="T9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1">
                  <a:moveTo>
                    <a:pt x="0" y="4"/>
                  </a:moveTo>
                  <a:cubicBezTo>
                    <a:pt x="2" y="22"/>
                    <a:pt x="4" y="41"/>
                    <a:pt x="8" y="59"/>
                  </a:cubicBezTo>
                  <a:cubicBezTo>
                    <a:pt x="8" y="61"/>
                    <a:pt x="11" y="61"/>
                    <a:pt x="11" y="59"/>
                  </a:cubicBezTo>
                  <a:cubicBezTo>
                    <a:pt x="15" y="41"/>
                    <a:pt x="10" y="20"/>
                    <a:pt x="5" y="3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auto">
            <a:xfrm>
              <a:off x="8129587" y="1417638"/>
              <a:ext cx="73025" cy="82550"/>
            </a:xfrm>
            <a:custGeom>
              <a:avLst/>
              <a:gdLst>
                <a:gd name="T0" fmla="*/ 28 w 30"/>
                <a:gd name="T1" fmla="*/ 33 h 34"/>
                <a:gd name="T2" fmla="*/ 29 w 30"/>
                <a:gd name="T3" fmla="*/ 30 h 34"/>
                <a:gd name="T4" fmla="*/ 7 w 30"/>
                <a:gd name="T5" fmla="*/ 3 h 34"/>
                <a:gd name="T6" fmla="*/ 1 w 30"/>
                <a:gd name="T7" fmla="*/ 5 h 34"/>
                <a:gd name="T8" fmla="*/ 28 w 30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8" y="33"/>
                  </a:moveTo>
                  <a:cubicBezTo>
                    <a:pt x="29" y="34"/>
                    <a:pt x="30" y="31"/>
                    <a:pt x="29" y="30"/>
                  </a:cubicBezTo>
                  <a:cubicBezTo>
                    <a:pt x="21" y="21"/>
                    <a:pt x="11" y="15"/>
                    <a:pt x="7" y="3"/>
                  </a:cubicBezTo>
                  <a:cubicBezTo>
                    <a:pt x="6" y="0"/>
                    <a:pt x="0" y="1"/>
                    <a:pt x="1" y="5"/>
                  </a:cubicBezTo>
                  <a:cubicBezTo>
                    <a:pt x="6" y="17"/>
                    <a:pt x="16" y="28"/>
                    <a:pt x="2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8510587" y="2246313"/>
            <a:ext cx="806450" cy="1284288"/>
            <a:chOff x="8510587" y="2246313"/>
            <a:chExt cx="806450" cy="1284288"/>
          </a:xfrm>
        </p:grpSpPr>
        <p:sp>
          <p:nvSpPr>
            <p:cNvPr id="59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5926138" y="534988"/>
            <a:ext cx="831850" cy="1450975"/>
            <a:chOff x="5926138" y="534988"/>
            <a:chExt cx="831850" cy="1450975"/>
          </a:xfrm>
        </p:grpSpPr>
        <p:sp>
          <p:nvSpPr>
            <p:cNvPr id="63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6708775" y="549276"/>
            <a:ext cx="917575" cy="1395412"/>
            <a:chOff x="6708775" y="549276"/>
            <a:chExt cx="917575" cy="1395412"/>
          </a:xfrm>
        </p:grpSpPr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Freeform 42"/>
          <p:cNvSpPr>
            <a:spLocks noEditPoints="1"/>
          </p:cNvSpPr>
          <p:nvPr/>
        </p:nvSpPr>
        <p:spPr bwMode="auto">
          <a:xfrm>
            <a:off x="6113462" y="2419351"/>
            <a:ext cx="774700" cy="736600"/>
          </a:xfrm>
          <a:custGeom>
            <a:avLst/>
            <a:gdLst>
              <a:gd name="T0" fmla="*/ 198 w 316"/>
              <a:gd name="T1" fmla="*/ 42 h 300"/>
              <a:gd name="T2" fmla="*/ 189 w 316"/>
              <a:gd name="T3" fmla="*/ 2 h 300"/>
              <a:gd name="T4" fmla="*/ 182 w 316"/>
              <a:gd name="T5" fmla="*/ 32 h 300"/>
              <a:gd name="T6" fmla="*/ 192 w 316"/>
              <a:gd name="T7" fmla="*/ 41 h 300"/>
              <a:gd name="T8" fmla="*/ 162 w 316"/>
              <a:gd name="T9" fmla="*/ 40 h 300"/>
              <a:gd name="T10" fmla="*/ 73 w 316"/>
              <a:gd name="T11" fmla="*/ 80 h 300"/>
              <a:gd name="T12" fmla="*/ 62 w 316"/>
              <a:gd name="T13" fmla="*/ 92 h 300"/>
              <a:gd name="T14" fmla="*/ 17 w 316"/>
              <a:gd name="T15" fmla="*/ 180 h 300"/>
              <a:gd name="T16" fmla="*/ 1 w 316"/>
              <a:gd name="T17" fmla="*/ 267 h 300"/>
              <a:gd name="T18" fmla="*/ 2 w 316"/>
              <a:gd name="T19" fmla="*/ 271 h 300"/>
              <a:gd name="T20" fmla="*/ 5 w 316"/>
              <a:gd name="T21" fmla="*/ 271 h 300"/>
              <a:gd name="T22" fmla="*/ 62 w 316"/>
              <a:gd name="T23" fmla="*/ 249 h 300"/>
              <a:gd name="T24" fmla="*/ 75 w 316"/>
              <a:gd name="T25" fmla="*/ 267 h 300"/>
              <a:gd name="T26" fmla="*/ 151 w 316"/>
              <a:gd name="T27" fmla="*/ 275 h 300"/>
              <a:gd name="T28" fmla="*/ 157 w 316"/>
              <a:gd name="T29" fmla="*/ 276 h 300"/>
              <a:gd name="T30" fmla="*/ 162 w 316"/>
              <a:gd name="T31" fmla="*/ 268 h 300"/>
              <a:gd name="T32" fmla="*/ 222 w 316"/>
              <a:gd name="T33" fmla="*/ 276 h 300"/>
              <a:gd name="T34" fmla="*/ 223 w 316"/>
              <a:gd name="T35" fmla="*/ 285 h 300"/>
              <a:gd name="T36" fmla="*/ 229 w 316"/>
              <a:gd name="T37" fmla="*/ 288 h 300"/>
              <a:gd name="T38" fmla="*/ 236 w 316"/>
              <a:gd name="T39" fmla="*/ 280 h 300"/>
              <a:gd name="T40" fmla="*/ 262 w 316"/>
              <a:gd name="T41" fmla="*/ 262 h 300"/>
              <a:gd name="T42" fmla="*/ 296 w 316"/>
              <a:gd name="T43" fmla="*/ 276 h 300"/>
              <a:gd name="T44" fmla="*/ 308 w 316"/>
              <a:gd name="T45" fmla="*/ 296 h 300"/>
              <a:gd name="T46" fmla="*/ 315 w 316"/>
              <a:gd name="T47" fmla="*/ 280 h 300"/>
              <a:gd name="T48" fmla="*/ 308 w 316"/>
              <a:gd name="T49" fmla="*/ 180 h 300"/>
              <a:gd name="T50" fmla="*/ 266 w 316"/>
              <a:gd name="T51" fmla="*/ 82 h 300"/>
              <a:gd name="T52" fmla="*/ 302 w 316"/>
              <a:gd name="T53" fmla="*/ 180 h 300"/>
              <a:gd name="T54" fmla="*/ 309 w 316"/>
              <a:gd name="T55" fmla="*/ 280 h 300"/>
              <a:gd name="T56" fmla="*/ 308 w 316"/>
              <a:gd name="T57" fmla="*/ 280 h 300"/>
              <a:gd name="T58" fmla="*/ 273 w 316"/>
              <a:gd name="T59" fmla="*/ 254 h 300"/>
              <a:gd name="T60" fmla="*/ 262 w 316"/>
              <a:gd name="T61" fmla="*/ 254 h 300"/>
              <a:gd name="T62" fmla="*/ 234 w 316"/>
              <a:gd name="T63" fmla="*/ 272 h 300"/>
              <a:gd name="T64" fmla="*/ 229 w 316"/>
              <a:gd name="T65" fmla="*/ 280 h 300"/>
              <a:gd name="T66" fmla="*/ 229 w 316"/>
              <a:gd name="T67" fmla="*/ 276 h 300"/>
              <a:gd name="T68" fmla="*/ 166 w 316"/>
              <a:gd name="T69" fmla="*/ 256 h 300"/>
              <a:gd name="T70" fmla="*/ 156 w 316"/>
              <a:gd name="T71" fmla="*/ 266 h 300"/>
              <a:gd name="T72" fmla="*/ 66 w 316"/>
              <a:gd name="T73" fmla="*/ 243 h 300"/>
              <a:gd name="T74" fmla="*/ 8 w 316"/>
              <a:gd name="T75" fmla="*/ 249 h 300"/>
              <a:gd name="T76" fmla="*/ 21 w 316"/>
              <a:gd name="T77" fmla="*/ 176 h 300"/>
              <a:gd name="T78" fmla="*/ 62 w 316"/>
              <a:gd name="T79" fmla="*/ 93 h 300"/>
              <a:gd name="T80" fmla="*/ 76 w 316"/>
              <a:gd name="T81" fmla="*/ 80 h 300"/>
              <a:gd name="T82" fmla="*/ 162 w 316"/>
              <a:gd name="T83" fmla="*/ 47 h 300"/>
              <a:gd name="T84" fmla="*/ 206 w 316"/>
              <a:gd name="T85" fmla="*/ 50 h 300"/>
              <a:gd name="T86" fmla="*/ 257 w 316"/>
              <a:gd name="T87" fmla="*/ 80 h 300"/>
              <a:gd name="T88" fmla="*/ 266 w 316"/>
              <a:gd name="T89" fmla="*/ 90 h 300"/>
              <a:gd name="T90" fmla="*/ 302 w 316"/>
              <a:gd name="T91" fmla="*/ 18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6" h="300">
                <a:moveTo>
                  <a:pt x="260" y="76"/>
                </a:moveTo>
                <a:cubicBezTo>
                  <a:pt x="244" y="59"/>
                  <a:pt x="224" y="47"/>
                  <a:pt x="198" y="42"/>
                </a:cubicBezTo>
                <a:cubicBezTo>
                  <a:pt x="201" y="30"/>
                  <a:pt x="199" y="15"/>
                  <a:pt x="195" y="4"/>
                </a:cubicBezTo>
                <a:cubicBezTo>
                  <a:pt x="194" y="2"/>
                  <a:pt x="191" y="0"/>
                  <a:pt x="189" y="2"/>
                </a:cubicBezTo>
                <a:cubicBezTo>
                  <a:pt x="183" y="11"/>
                  <a:pt x="183" y="22"/>
                  <a:pt x="181" y="32"/>
                </a:cubicBezTo>
                <a:cubicBezTo>
                  <a:pt x="181" y="33"/>
                  <a:pt x="182" y="33"/>
                  <a:pt x="182" y="32"/>
                </a:cubicBezTo>
                <a:cubicBezTo>
                  <a:pt x="184" y="25"/>
                  <a:pt x="186" y="18"/>
                  <a:pt x="190" y="12"/>
                </a:cubicBezTo>
                <a:cubicBezTo>
                  <a:pt x="191" y="22"/>
                  <a:pt x="190" y="32"/>
                  <a:pt x="192" y="41"/>
                </a:cubicBezTo>
                <a:cubicBezTo>
                  <a:pt x="183" y="40"/>
                  <a:pt x="174" y="39"/>
                  <a:pt x="166" y="39"/>
                </a:cubicBezTo>
                <a:cubicBezTo>
                  <a:pt x="165" y="39"/>
                  <a:pt x="163" y="39"/>
                  <a:pt x="162" y="40"/>
                </a:cubicBezTo>
                <a:cubicBezTo>
                  <a:pt x="128" y="41"/>
                  <a:pt x="99" y="55"/>
                  <a:pt x="77" y="76"/>
                </a:cubicBezTo>
                <a:cubicBezTo>
                  <a:pt x="75" y="77"/>
                  <a:pt x="74" y="79"/>
                  <a:pt x="73" y="80"/>
                </a:cubicBezTo>
                <a:cubicBezTo>
                  <a:pt x="70" y="82"/>
                  <a:pt x="68" y="85"/>
                  <a:pt x="66" y="87"/>
                </a:cubicBezTo>
                <a:cubicBezTo>
                  <a:pt x="65" y="88"/>
                  <a:pt x="63" y="90"/>
                  <a:pt x="62" y="92"/>
                </a:cubicBezTo>
                <a:cubicBezTo>
                  <a:pt x="42" y="115"/>
                  <a:pt x="28" y="145"/>
                  <a:pt x="18" y="176"/>
                </a:cubicBezTo>
                <a:cubicBezTo>
                  <a:pt x="17" y="177"/>
                  <a:pt x="17" y="179"/>
                  <a:pt x="17" y="180"/>
                </a:cubicBezTo>
                <a:cubicBezTo>
                  <a:pt x="8" y="207"/>
                  <a:pt x="4" y="235"/>
                  <a:pt x="2" y="261"/>
                </a:cubicBezTo>
                <a:cubicBezTo>
                  <a:pt x="2" y="263"/>
                  <a:pt x="1" y="265"/>
                  <a:pt x="1" y="267"/>
                </a:cubicBezTo>
                <a:cubicBezTo>
                  <a:pt x="0" y="269"/>
                  <a:pt x="1" y="270"/>
                  <a:pt x="2" y="271"/>
                </a:cubicBezTo>
                <a:cubicBezTo>
                  <a:pt x="2" y="271"/>
                  <a:pt x="2" y="271"/>
                  <a:pt x="2" y="271"/>
                </a:cubicBezTo>
                <a:cubicBezTo>
                  <a:pt x="2" y="274"/>
                  <a:pt x="5" y="274"/>
                  <a:pt x="5" y="271"/>
                </a:cubicBezTo>
                <a:cubicBezTo>
                  <a:pt x="5" y="271"/>
                  <a:pt x="5" y="271"/>
                  <a:pt x="5" y="271"/>
                </a:cubicBezTo>
                <a:cubicBezTo>
                  <a:pt x="6" y="270"/>
                  <a:pt x="6" y="270"/>
                  <a:pt x="7" y="269"/>
                </a:cubicBezTo>
                <a:cubicBezTo>
                  <a:pt x="14" y="237"/>
                  <a:pt x="43" y="234"/>
                  <a:pt x="62" y="249"/>
                </a:cubicBezTo>
                <a:cubicBezTo>
                  <a:pt x="63" y="251"/>
                  <a:pt x="65" y="252"/>
                  <a:pt x="66" y="253"/>
                </a:cubicBezTo>
                <a:cubicBezTo>
                  <a:pt x="70" y="257"/>
                  <a:pt x="73" y="261"/>
                  <a:pt x="75" y="267"/>
                </a:cubicBezTo>
                <a:cubicBezTo>
                  <a:pt x="77" y="271"/>
                  <a:pt x="82" y="268"/>
                  <a:pt x="83" y="265"/>
                </a:cubicBezTo>
                <a:cubicBezTo>
                  <a:pt x="87" y="220"/>
                  <a:pt x="149" y="238"/>
                  <a:pt x="151" y="275"/>
                </a:cubicBezTo>
                <a:cubicBezTo>
                  <a:pt x="151" y="275"/>
                  <a:pt x="151" y="276"/>
                  <a:pt x="151" y="276"/>
                </a:cubicBezTo>
                <a:cubicBezTo>
                  <a:pt x="152" y="278"/>
                  <a:pt x="156" y="279"/>
                  <a:pt x="157" y="276"/>
                </a:cubicBezTo>
                <a:cubicBezTo>
                  <a:pt x="157" y="276"/>
                  <a:pt x="157" y="276"/>
                  <a:pt x="157" y="276"/>
                </a:cubicBezTo>
                <a:cubicBezTo>
                  <a:pt x="159" y="273"/>
                  <a:pt x="160" y="270"/>
                  <a:pt x="162" y="268"/>
                </a:cubicBezTo>
                <a:cubicBezTo>
                  <a:pt x="163" y="266"/>
                  <a:pt x="165" y="265"/>
                  <a:pt x="166" y="263"/>
                </a:cubicBezTo>
                <a:cubicBezTo>
                  <a:pt x="185" y="243"/>
                  <a:pt x="218" y="244"/>
                  <a:pt x="222" y="276"/>
                </a:cubicBezTo>
                <a:cubicBezTo>
                  <a:pt x="223" y="277"/>
                  <a:pt x="223" y="279"/>
                  <a:pt x="223" y="280"/>
                </a:cubicBezTo>
                <a:cubicBezTo>
                  <a:pt x="223" y="282"/>
                  <a:pt x="223" y="283"/>
                  <a:pt x="223" y="285"/>
                </a:cubicBezTo>
                <a:cubicBezTo>
                  <a:pt x="223" y="287"/>
                  <a:pt x="224" y="288"/>
                  <a:pt x="226" y="288"/>
                </a:cubicBezTo>
                <a:cubicBezTo>
                  <a:pt x="227" y="288"/>
                  <a:pt x="228" y="288"/>
                  <a:pt x="229" y="288"/>
                </a:cubicBezTo>
                <a:cubicBezTo>
                  <a:pt x="230" y="288"/>
                  <a:pt x="231" y="288"/>
                  <a:pt x="232" y="287"/>
                </a:cubicBezTo>
                <a:cubicBezTo>
                  <a:pt x="233" y="284"/>
                  <a:pt x="235" y="282"/>
                  <a:pt x="236" y="280"/>
                </a:cubicBezTo>
                <a:cubicBezTo>
                  <a:pt x="237" y="279"/>
                  <a:pt x="238" y="277"/>
                  <a:pt x="239" y="276"/>
                </a:cubicBezTo>
                <a:cubicBezTo>
                  <a:pt x="246" y="268"/>
                  <a:pt x="254" y="263"/>
                  <a:pt x="262" y="262"/>
                </a:cubicBezTo>
                <a:cubicBezTo>
                  <a:pt x="263" y="262"/>
                  <a:pt x="265" y="262"/>
                  <a:pt x="266" y="262"/>
                </a:cubicBezTo>
                <a:cubicBezTo>
                  <a:pt x="277" y="261"/>
                  <a:pt x="288" y="266"/>
                  <a:pt x="296" y="276"/>
                </a:cubicBezTo>
                <a:cubicBezTo>
                  <a:pt x="298" y="277"/>
                  <a:pt x="299" y="279"/>
                  <a:pt x="300" y="280"/>
                </a:cubicBezTo>
                <a:cubicBezTo>
                  <a:pt x="303" y="285"/>
                  <a:pt x="306" y="290"/>
                  <a:pt x="308" y="296"/>
                </a:cubicBezTo>
                <a:cubicBezTo>
                  <a:pt x="310" y="300"/>
                  <a:pt x="315" y="299"/>
                  <a:pt x="315" y="295"/>
                </a:cubicBezTo>
                <a:cubicBezTo>
                  <a:pt x="315" y="290"/>
                  <a:pt x="315" y="285"/>
                  <a:pt x="315" y="280"/>
                </a:cubicBezTo>
                <a:cubicBezTo>
                  <a:pt x="315" y="279"/>
                  <a:pt x="315" y="277"/>
                  <a:pt x="315" y="276"/>
                </a:cubicBezTo>
                <a:cubicBezTo>
                  <a:pt x="316" y="246"/>
                  <a:pt x="314" y="212"/>
                  <a:pt x="308" y="180"/>
                </a:cubicBezTo>
                <a:cubicBezTo>
                  <a:pt x="308" y="179"/>
                  <a:pt x="307" y="177"/>
                  <a:pt x="307" y="176"/>
                </a:cubicBezTo>
                <a:cubicBezTo>
                  <a:pt x="300" y="141"/>
                  <a:pt x="287" y="107"/>
                  <a:pt x="266" y="82"/>
                </a:cubicBezTo>
                <a:cubicBezTo>
                  <a:pt x="264" y="80"/>
                  <a:pt x="262" y="78"/>
                  <a:pt x="260" y="76"/>
                </a:cubicBezTo>
                <a:close/>
                <a:moveTo>
                  <a:pt x="302" y="180"/>
                </a:moveTo>
                <a:cubicBezTo>
                  <a:pt x="309" y="213"/>
                  <a:pt x="310" y="247"/>
                  <a:pt x="309" y="276"/>
                </a:cubicBezTo>
                <a:cubicBezTo>
                  <a:pt x="309" y="277"/>
                  <a:pt x="309" y="279"/>
                  <a:pt x="309" y="280"/>
                </a:cubicBezTo>
                <a:cubicBezTo>
                  <a:pt x="309" y="281"/>
                  <a:pt x="309" y="281"/>
                  <a:pt x="309" y="282"/>
                </a:cubicBezTo>
                <a:cubicBezTo>
                  <a:pt x="309" y="281"/>
                  <a:pt x="308" y="281"/>
                  <a:pt x="308" y="280"/>
                </a:cubicBezTo>
                <a:cubicBezTo>
                  <a:pt x="307" y="279"/>
                  <a:pt x="307" y="277"/>
                  <a:pt x="306" y="276"/>
                </a:cubicBezTo>
                <a:cubicBezTo>
                  <a:pt x="298" y="264"/>
                  <a:pt x="287" y="255"/>
                  <a:pt x="273" y="254"/>
                </a:cubicBezTo>
                <a:cubicBezTo>
                  <a:pt x="271" y="253"/>
                  <a:pt x="268" y="253"/>
                  <a:pt x="266" y="253"/>
                </a:cubicBezTo>
                <a:cubicBezTo>
                  <a:pt x="265" y="254"/>
                  <a:pt x="263" y="254"/>
                  <a:pt x="262" y="254"/>
                </a:cubicBezTo>
                <a:cubicBezTo>
                  <a:pt x="255" y="255"/>
                  <a:pt x="249" y="258"/>
                  <a:pt x="243" y="262"/>
                </a:cubicBezTo>
                <a:cubicBezTo>
                  <a:pt x="239" y="264"/>
                  <a:pt x="236" y="268"/>
                  <a:pt x="234" y="272"/>
                </a:cubicBezTo>
                <a:cubicBezTo>
                  <a:pt x="233" y="273"/>
                  <a:pt x="232" y="275"/>
                  <a:pt x="231" y="276"/>
                </a:cubicBezTo>
                <a:cubicBezTo>
                  <a:pt x="230" y="278"/>
                  <a:pt x="230" y="279"/>
                  <a:pt x="229" y="280"/>
                </a:cubicBezTo>
                <a:cubicBezTo>
                  <a:pt x="229" y="281"/>
                  <a:pt x="229" y="281"/>
                  <a:pt x="229" y="280"/>
                </a:cubicBezTo>
                <a:cubicBezTo>
                  <a:pt x="229" y="279"/>
                  <a:pt x="229" y="278"/>
                  <a:pt x="229" y="276"/>
                </a:cubicBezTo>
                <a:cubicBezTo>
                  <a:pt x="229" y="275"/>
                  <a:pt x="229" y="274"/>
                  <a:pt x="228" y="273"/>
                </a:cubicBezTo>
                <a:cubicBezTo>
                  <a:pt x="225" y="235"/>
                  <a:pt x="189" y="238"/>
                  <a:pt x="166" y="256"/>
                </a:cubicBezTo>
                <a:cubicBezTo>
                  <a:pt x="165" y="257"/>
                  <a:pt x="163" y="258"/>
                  <a:pt x="162" y="259"/>
                </a:cubicBezTo>
                <a:cubicBezTo>
                  <a:pt x="160" y="261"/>
                  <a:pt x="158" y="264"/>
                  <a:pt x="156" y="266"/>
                </a:cubicBezTo>
                <a:cubicBezTo>
                  <a:pt x="147" y="227"/>
                  <a:pt x="96" y="220"/>
                  <a:pt x="78" y="256"/>
                </a:cubicBezTo>
                <a:cubicBezTo>
                  <a:pt x="75" y="250"/>
                  <a:pt x="71" y="246"/>
                  <a:pt x="66" y="243"/>
                </a:cubicBezTo>
                <a:cubicBezTo>
                  <a:pt x="65" y="242"/>
                  <a:pt x="63" y="241"/>
                  <a:pt x="62" y="240"/>
                </a:cubicBezTo>
                <a:cubicBezTo>
                  <a:pt x="44" y="229"/>
                  <a:pt x="21" y="231"/>
                  <a:pt x="8" y="249"/>
                </a:cubicBezTo>
                <a:cubicBezTo>
                  <a:pt x="11" y="226"/>
                  <a:pt x="14" y="203"/>
                  <a:pt x="20" y="180"/>
                </a:cubicBezTo>
                <a:cubicBezTo>
                  <a:pt x="20" y="179"/>
                  <a:pt x="20" y="177"/>
                  <a:pt x="21" y="176"/>
                </a:cubicBezTo>
                <a:cubicBezTo>
                  <a:pt x="26" y="155"/>
                  <a:pt x="34" y="134"/>
                  <a:pt x="45" y="115"/>
                </a:cubicBezTo>
                <a:cubicBezTo>
                  <a:pt x="50" y="107"/>
                  <a:pt x="56" y="100"/>
                  <a:pt x="62" y="93"/>
                </a:cubicBezTo>
                <a:cubicBezTo>
                  <a:pt x="63" y="92"/>
                  <a:pt x="65" y="90"/>
                  <a:pt x="66" y="89"/>
                </a:cubicBezTo>
                <a:cubicBezTo>
                  <a:pt x="69" y="86"/>
                  <a:pt x="73" y="83"/>
                  <a:pt x="76" y="80"/>
                </a:cubicBezTo>
                <a:cubicBezTo>
                  <a:pt x="78" y="79"/>
                  <a:pt x="80" y="77"/>
                  <a:pt x="81" y="76"/>
                </a:cubicBezTo>
                <a:cubicBezTo>
                  <a:pt x="105" y="59"/>
                  <a:pt x="133" y="49"/>
                  <a:pt x="162" y="47"/>
                </a:cubicBezTo>
                <a:cubicBezTo>
                  <a:pt x="163" y="47"/>
                  <a:pt x="165" y="47"/>
                  <a:pt x="166" y="47"/>
                </a:cubicBezTo>
                <a:cubicBezTo>
                  <a:pt x="179" y="46"/>
                  <a:pt x="193" y="47"/>
                  <a:pt x="206" y="50"/>
                </a:cubicBezTo>
                <a:cubicBezTo>
                  <a:pt x="225" y="55"/>
                  <a:pt x="240" y="64"/>
                  <a:pt x="253" y="76"/>
                </a:cubicBezTo>
                <a:cubicBezTo>
                  <a:pt x="254" y="77"/>
                  <a:pt x="256" y="79"/>
                  <a:pt x="257" y="80"/>
                </a:cubicBezTo>
                <a:cubicBezTo>
                  <a:pt x="259" y="82"/>
                  <a:pt x="260" y="84"/>
                  <a:pt x="262" y="85"/>
                </a:cubicBezTo>
                <a:cubicBezTo>
                  <a:pt x="263" y="87"/>
                  <a:pt x="265" y="89"/>
                  <a:pt x="266" y="90"/>
                </a:cubicBezTo>
                <a:cubicBezTo>
                  <a:pt x="284" y="114"/>
                  <a:pt x="295" y="144"/>
                  <a:pt x="302" y="176"/>
                </a:cubicBezTo>
                <a:cubicBezTo>
                  <a:pt x="302" y="177"/>
                  <a:pt x="302" y="179"/>
                  <a:pt x="302" y="18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3"/>
          <p:cNvSpPr>
            <a:spLocks/>
          </p:cNvSpPr>
          <p:nvPr/>
        </p:nvSpPr>
        <p:spPr bwMode="auto">
          <a:xfrm>
            <a:off x="6378575" y="3032126"/>
            <a:ext cx="339725" cy="539750"/>
          </a:xfrm>
          <a:custGeom>
            <a:avLst/>
            <a:gdLst>
              <a:gd name="T0" fmla="*/ 98 w 139"/>
              <a:gd name="T1" fmla="*/ 131 h 220"/>
              <a:gd name="T2" fmla="*/ 94 w 139"/>
              <a:gd name="T3" fmla="*/ 133 h 220"/>
              <a:gd name="T4" fmla="*/ 74 w 139"/>
              <a:gd name="T5" fmla="*/ 176 h 220"/>
              <a:gd name="T6" fmla="*/ 58 w 139"/>
              <a:gd name="T7" fmla="*/ 193 h 220"/>
              <a:gd name="T8" fmla="*/ 54 w 139"/>
              <a:gd name="T9" fmla="*/ 195 h 220"/>
              <a:gd name="T10" fmla="*/ 54 w 139"/>
              <a:gd name="T11" fmla="*/ 195 h 220"/>
              <a:gd name="T12" fmla="*/ 31 w 139"/>
              <a:gd name="T13" fmla="*/ 166 h 220"/>
              <a:gd name="T14" fmla="*/ 25 w 139"/>
              <a:gd name="T15" fmla="*/ 130 h 220"/>
              <a:gd name="T16" fmla="*/ 25 w 139"/>
              <a:gd name="T17" fmla="*/ 126 h 220"/>
              <a:gd name="T18" fmla="*/ 42 w 139"/>
              <a:gd name="T19" fmla="*/ 30 h 220"/>
              <a:gd name="T20" fmla="*/ 43 w 139"/>
              <a:gd name="T21" fmla="*/ 29 h 220"/>
              <a:gd name="T22" fmla="*/ 42 w 139"/>
              <a:gd name="T23" fmla="*/ 26 h 220"/>
              <a:gd name="T24" fmla="*/ 37 w 139"/>
              <a:gd name="T25" fmla="*/ 26 h 220"/>
              <a:gd name="T26" fmla="*/ 36 w 139"/>
              <a:gd name="T27" fmla="*/ 27 h 220"/>
              <a:gd name="T28" fmla="*/ 35 w 139"/>
              <a:gd name="T29" fmla="*/ 30 h 220"/>
              <a:gd name="T30" fmla="*/ 18 w 139"/>
              <a:gd name="T31" fmla="*/ 126 h 220"/>
              <a:gd name="T32" fmla="*/ 18 w 139"/>
              <a:gd name="T33" fmla="*/ 130 h 220"/>
              <a:gd name="T34" fmla="*/ 19 w 139"/>
              <a:gd name="T35" fmla="*/ 143 h 220"/>
              <a:gd name="T36" fmla="*/ 52 w 139"/>
              <a:gd name="T37" fmla="*/ 202 h 220"/>
              <a:gd name="T38" fmla="*/ 54 w 139"/>
              <a:gd name="T39" fmla="*/ 202 h 220"/>
              <a:gd name="T40" fmla="*/ 58 w 139"/>
              <a:gd name="T41" fmla="*/ 202 h 220"/>
              <a:gd name="T42" fmla="*/ 91 w 139"/>
              <a:gd name="T43" fmla="*/ 159 h 220"/>
              <a:gd name="T44" fmla="*/ 106 w 139"/>
              <a:gd name="T45" fmla="*/ 147 h 220"/>
              <a:gd name="T46" fmla="*/ 98 w 139"/>
              <a:gd name="T47" fmla="*/ 175 h 220"/>
              <a:gd name="T48" fmla="*/ 58 w 139"/>
              <a:gd name="T49" fmla="*/ 209 h 220"/>
              <a:gd name="T50" fmla="*/ 54 w 139"/>
              <a:gd name="T51" fmla="*/ 210 h 220"/>
              <a:gd name="T52" fmla="*/ 50 w 139"/>
              <a:gd name="T53" fmla="*/ 211 h 220"/>
              <a:gd name="T54" fmla="*/ 9 w 139"/>
              <a:gd name="T55" fmla="*/ 134 h 220"/>
              <a:gd name="T56" fmla="*/ 9 w 139"/>
              <a:gd name="T57" fmla="*/ 130 h 220"/>
              <a:gd name="T58" fmla="*/ 10 w 139"/>
              <a:gd name="T59" fmla="*/ 126 h 220"/>
              <a:gd name="T60" fmla="*/ 20 w 139"/>
              <a:gd name="T61" fmla="*/ 43 h 220"/>
              <a:gd name="T62" fmla="*/ 23 w 139"/>
              <a:gd name="T63" fmla="*/ 30 h 220"/>
              <a:gd name="T64" fmla="*/ 23 w 139"/>
              <a:gd name="T65" fmla="*/ 26 h 220"/>
              <a:gd name="T66" fmla="*/ 23 w 139"/>
              <a:gd name="T67" fmla="*/ 1 h 220"/>
              <a:gd name="T68" fmla="*/ 22 w 139"/>
              <a:gd name="T69" fmla="*/ 1 h 220"/>
              <a:gd name="T70" fmla="*/ 19 w 139"/>
              <a:gd name="T71" fmla="*/ 26 h 220"/>
              <a:gd name="T72" fmla="*/ 18 w 139"/>
              <a:gd name="T73" fmla="*/ 30 h 220"/>
              <a:gd name="T74" fmla="*/ 13 w 139"/>
              <a:gd name="T75" fmla="*/ 47 h 220"/>
              <a:gd name="T76" fmla="*/ 2 w 139"/>
              <a:gd name="T77" fmla="*/ 120 h 220"/>
              <a:gd name="T78" fmla="*/ 1 w 139"/>
              <a:gd name="T79" fmla="*/ 126 h 220"/>
              <a:gd name="T80" fmla="*/ 1 w 139"/>
              <a:gd name="T81" fmla="*/ 130 h 220"/>
              <a:gd name="T82" fmla="*/ 40 w 139"/>
              <a:gd name="T83" fmla="*/ 218 h 220"/>
              <a:gd name="T84" fmla="*/ 54 w 139"/>
              <a:gd name="T85" fmla="*/ 220 h 220"/>
              <a:gd name="T86" fmla="*/ 58 w 139"/>
              <a:gd name="T87" fmla="*/ 220 h 220"/>
              <a:gd name="T88" fmla="*/ 98 w 139"/>
              <a:gd name="T89" fmla="*/ 13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9" h="220">
                <a:moveTo>
                  <a:pt x="98" y="131"/>
                </a:moveTo>
                <a:cubicBezTo>
                  <a:pt x="96" y="130"/>
                  <a:pt x="94" y="131"/>
                  <a:pt x="94" y="133"/>
                </a:cubicBezTo>
                <a:cubicBezTo>
                  <a:pt x="89" y="149"/>
                  <a:pt x="82" y="163"/>
                  <a:pt x="74" y="176"/>
                </a:cubicBezTo>
                <a:cubicBezTo>
                  <a:pt x="70" y="182"/>
                  <a:pt x="65" y="189"/>
                  <a:pt x="58" y="193"/>
                </a:cubicBezTo>
                <a:cubicBezTo>
                  <a:pt x="57" y="194"/>
                  <a:pt x="56" y="194"/>
                  <a:pt x="54" y="195"/>
                </a:cubicBezTo>
                <a:cubicBezTo>
                  <a:pt x="54" y="195"/>
                  <a:pt x="54" y="195"/>
                  <a:pt x="54" y="195"/>
                </a:cubicBezTo>
                <a:cubicBezTo>
                  <a:pt x="40" y="200"/>
                  <a:pt x="33" y="173"/>
                  <a:pt x="31" y="166"/>
                </a:cubicBezTo>
                <a:cubicBezTo>
                  <a:pt x="28" y="154"/>
                  <a:pt x="26" y="142"/>
                  <a:pt x="25" y="130"/>
                </a:cubicBezTo>
                <a:cubicBezTo>
                  <a:pt x="25" y="129"/>
                  <a:pt x="25" y="127"/>
                  <a:pt x="25" y="126"/>
                </a:cubicBezTo>
                <a:cubicBezTo>
                  <a:pt x="24" y="93"/>
                  <a:pt x="32" y="60"/>
                  <a:pt x="42" y="30"/>
                </a:cubicBezTo>
                <a:cubicBezTo>
                  <a:pt x="43" y="30"/>
                  <a:pt x="43" y="30"/>
                  <a:pt x="43" y="29"/>
                </a:cubicBezTo>
                <a:cubicBezTo>
                  <a:pt x="43" y="28"/>
                  <a:pt x="43" y="27"/>
                  <a:pt x="42" y="26"/>
                </a:cubicBezTo>
                <a:cubicBezTo>
                  <a:pt x="41" y="25"/>
                  <a:pt x="38" y="25"/>
                  <a:pt x="37" y="26"/>
                </a:cubicBezTo>
                <a:cubicBezTo>
                  <a:pt x="36" y="26"/>
                  <a:pt x="36" y="27"/>
                  <a:pt x="36" y="27"/>
                </a:cubicBezTo>
                <a:cubicBezTo>
                  <a:pt x="36" y="28"/>
                  <a:pt x="35" y="29"/>
                  <a:pt x="35" y="30"/>
                </a:cubicBezTo>
                <a:cubicBezTo>
                  <a:pt x="25" y="60"/>
                  <a:pt x="16" y="94"/>
                  <a:pt x="18" y="126"/>
                </a:cubicBezTo>
                <a:cubicBezTo>
                  <a:pt x="18" y="127"/>
                  <a:pt x="18" y="129"/>
                  <a:pt x="18" y="130"/>
                </a:cubicBezTo>
                <a:cubicBezTo>
                  <a:pt x="18" y="135"/>
                  <a:pt x="19" y="139"/>
                  <a:pt x="19" y="143"/>
                </a:cubicBezTo>
                <a:cubicBezTo>
                  <a:pt x="22" y="161"/>
                  <a:pt x="27" y="201"/>
                  <a:pt x="52" y="202"/>
                </a:cubicBezTo>
                <a:cubicBezTo>
                  <a:pt x="53" y="202"/>
                  <a:pt x="53" y="202"/>
                  <a:pt x="54" y="202"/>
                </a:cubicBezTo>
                <a:cubicBezTo>
                  <a:pt x="55" y="202"/>
                  <a:pt x="57" y="202"/>
                  <a:pt x="58" y="202"/>
                </a:cubicBezTo>
                <a:cubicBezTo>
                  <a:pt x="74" y="197"/>
                  <a:pt x="86" y="171"/>
                  <a:pt x="91" y="159"/>
                </a:cubicBezTo>
                <a:cubicBezTo>
                  <a:pt x="94" y="153"/>
                  <a:pt x="100" y="130"/>
                  <a:pt x="106" y="147"/>
                </a:cubicBezTo>
                <a:cubicBezTo>
                  <a:pt x="109" y="156"/>
                  <a:pt x="103" y="168"/>
                  <a:pt x="98" y="175"/>
                </a:cubicBezTo>
                <a:cubicBezTo>
                  <a:pt x="90" y="190"/>
                  <a:pt x="75" y="205"/>
                  <a:pt x="58" y="209"/>
                </a:cubicBezTo>
                <a:cubicBezTo>
                  <a:pt x="57" y="210"/>
                  <a:pt x="55" y="210"/>
                  <a:pt x="54" y="210"/>
                </a:cubicBezTo>
                <a:cubicBezTo>
                  <a:pt x="53" y="210"/>
                  <a:pt x="51" y="211"/>
                  <a:pt x="50" y="211"/>
                </a:cubicBezTo>
                <a:cubicBezTo>
                  <a:pt x="18" y="212"/>
                  <a:pt x="8" y="157"/>
                  <a:pt x="9" y="134"/>
                </a:cubicBezTo>
                <a:cubicBezTo>
                  <a:pt x="9" y="133"/>
                  <a:pt x="9" y="131"/>
                  <a:pt x="9" y="130"/>
                </a:cubicBezTo>
                <a:cubicBezTo>
                  <a:pt x="9" y="129"/>
                  <a:pt x="9" y="127"/>
                  <a:pt x="10" y="126"/>
                </a:cubicBezTo>
                <a:cubicBezTo>
                  <a:pt x="11" y="98"/>
                  <a:pt x="16" y="70"/>
                  <a:pt x="20" y="43"/>
                </a:cubicBezTo>
                <a:cubicBezTo>
                  <a:pt x="21" y="39"/>
                  <a:pt x="22" y="35"/>
                  <a:pt x="23" y="30"/>
                </a:cubicBezTo>
                <a:cubicBezTo>
                  <a:pt x="23" y="29"/>
                  <a:pt x="23" y="27"/>
                  <a:pt x="23" y="26"/>
                </a:cubicBezTo>
                <a:cubicBezTo>
                  <a:pt x="25" y="17"/>
                  <a:pt x="26" y="8"/>
                  <a:pt x="23" y="1"/>
                </a:cubicBezTo>
                <a:cubicBezTo>
                  <a:pt x="22" y="0"/>
                  <a:pt x="22" y="1"/>
                  <a:pt x="22" y="1"/>
                </a:cubicBezTo>
                <a:cubicBezTo>
                  <a:pt x="24" y="6"/>
                  <a:pt x="21" y="16"/>
                  <a:pt x="19" y="26"/>
                </a:cubicBezTo>
                <a:cubicBezTo>
                  <a:pt x="18" y="27"/>
                  <a:pt x="18" y="29"/>
                  <a:pt x="18" y="30"/>
                </a:cubicBezTo>
                <a:cubicBezTo>
                  <a:pt x="16" y="37"/>
                  <a:pt x="14" y="43"/>
                  <a:pt x="13" y="47"/>
                </a:cubicBezTo>
                <a:cubicBezTo>
                  <a:pt x="9" y="71"/>
                  <a:pt x="5" y="96"/>
                  <a:pt x="2" y="120"/>
                </a:cubicBezTo>
                <a:cubicBezTo>
                  <a:pt x="2" y="122"/>
                  <a:pt x="2" y="124"/>
                  <a:pt x="1" y="126"/>
                </a:cubicBezTo>
                <a:cubicBezTo>
                  <a:pt x="1" y="127"/>
                  <a:pt x="1" y="129"/>
                  <a:pt x="1" y="130"/>
                </a:cubicBezTo>
                <a:cubicBezTo>
                  <a:pt x="0" y="162"/>
                  <a:pt x="7" y="205"/>
                  <a:pt x="40" y="218"/>
                </a:cubicBezTo>
                <a:cubicBezTo>
                  <a:pt x="44" y="220"/>
                  <a:pt x="49" y="220"/>
                  <a:pt x="54" y="220"/>
                </a:cubicBezTo>
                <a:cubicBezTo>
                  <a:pt x="55" y="220"/>
                  <a:pt x="57" y="220"/>
                  <a:pt x="58" y="220"/>
                </a:cubicBezTo>
                <a:cubicBezTo>
                  <a:pt x="99" y="212"/>
                  <a:pt x="139" y="137"/>
                  <a:pt x="98" y="13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4"/>
          <p:cNvSpPr>
            <a:spLocks/>
          </p:cNvSpPr>
          <p:nvPr/>
        </p:nvSpPr>
        <p:spPr bwMode="auto">
          <a:xfrm>
            <a:off x="6315075" y="2554288"/>
            <a:ext cx="204787" cy="377825"/>
          </a:xfrm>
          <a:custGeom>
            <a:avLst/>
            <a:gdLst>
              <a:gd name="T0" fmla="*/ 25 w 84"/>
              <a:gd name="T1" fmla="*/ 70 h 154"/>
              <a:gd name="T2" fmla="*/ 55 w 84"/>
              <a:gd name="T3" fmla="*/ 25 h 154"/>
              <a:gd name="T4" fmla="*/ 59 w 84"/>
              <a:gd name="T5" fmla="*/ 21 h 154"/>
              <a:gd name="T6" fmla="*/ 80 w 84"/>
              <a:gd name="T7" fmla="*/ 4 h 154"/>
              <a:gd name="T8" fmla="*/ 83 w 84"/>
              <a:gd name="T9" fmla="*/ 2 h 154"/>
              <a:gd name="T10" fmla="*/ 82 w 84"/>
              <a:gd name="T11" fmla="*/ 0 h 154"/>
              <a:gd name="T12" fmla="*/ 80 w 84"/>
              <a:gd name="T13" fmla="*/ 1 h 154"/>
              <a:gd name="T14" fmla="*/ 53 w 84"/>
              <a:gd name="T15" fmla="*/ 21 h 154"/>
              <a:gd name="T16" fmla="*/ 48 w 84"/>
              <a:gd name="T17" fmla="*/ 25 h 154"/>
              <a:gd name="T18" fmla="*/ 1 w 84"/>
              <a:gd name="T19" fmla="*/ 121 h 154"/>
              <a:gd name="T20" fmla="*/ 0 w 84"/>
              <a:gd name="T21" fmla="*/ 125 h 154"/>
              <a:gd name="T22" fmla="*/ 2 w 84"/>
              <a:gd name="T23" fmla="*/ 152 h 154"/>
              <a:gd name="T24" fmla="*/ 6 w 84"/>
              <a:gd name="T25" fmla="*/ 152 h 154"/>
              <a:gd name="T26" fmla="*/ 11 w 84"/>
              <a:gd name="T27" fmla="*/ 125 h 154"/>
              <a:gd name="T28" fmla="*/ 12 w 84"/>
              <a:gd name="T29" fmla="*/ 121 h 154"/>
              <a:gd name="T30" fmla="*/ 25 w 84"/>
              <a:gd name="T31" fmla="*/ 7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4" h="154">
                <a:moveTo>
                  <a:pt x="25" y="70"/>
                </a:moveTo>
                <a:cubicBezTo>
                  <a:pt x="33" y="53"/>
                  <a:pt x="43" y="38"/>
                  <a:pt x="55" y="25"/>
                </a:cubicBezTo>
                <a:cubicBezTo>
                  <a:pt x="56" y="24"/>
                  <a:pt x="57" y="22"/>
                  <a:pt x="59" y="21"/>
                </a:cubicBezTo>
                <a:cubicBezTo>
                  <a:pt x="65" y="15"/>
                  <a:pt x="72" y="9"/>
                  <a:pt x="80" y="4"/>
                </a:cubicBezTo>
                <a:cubicBezTo>
                  <a:pt x="81" y="3"/>
                  <a:pt x="82" y="2"/>
                  <a:pt x="83" y="2"/>
                </a:cubicBezTo>
                <a:cubicBezTo>
                  <a:pt x="84" y="1"/>
                  <a:pt x="83" y="0"/>
                  <a:pt x="82" y="0"/>
                </a:cubicBezTo>
                <a:cubicBezTo>
                  <a:pt x="81" y="1"/>
                  <a:pt x="81" y="1"/>
                  <a:pt x="80" y="1"/>
                </a:cubicBezTo>
                <a:cubicBezTo>
                  <a:pt x="70" y="6"/>
                  <a:pt x="61" y="13"/>
                  <a:pt x="53" y="21"/>
                </a:cubicBezTo>
                <a:cubicBezTo>
                  <a:pt x="51" y="22"/>
                  <a:pt x="50" y="24"/>
                  <a:pt x="48" y="25"/>
                </a:cubicBezTo>
                <a:cubicBezTo>
                  <a:pt x="23" y="50"/>
                  <a:pt x="4" y="86"/>
                  <a:pt x="1" y="121"/>
                </a:cubicBezTo>
                <a:cubicBezTo>
                  <a:pt x="0" y="122"/>
                  <a:pt x="0" y="124"/>
                  <a:pt x="0" y="125"/>
                </a:cubicBezTo>
                <a:cubicBezTo>
                  <a:pt x="0" y="134"/>
                  <a:pt x="0" y="143"/>
                  <a:pt x="2" y="152"/>
                </a:cubicBezTo>
                <a:cubicBezTo>
                  <a:pt x="2" y="154"/>
                  <a:pt x="5" y="154"/>
                  <a:pt x="6" y="152"/>
                </a:cubicBezTo>
                <a:cubicBezTo>
                  <a:pt x="8" y="143"/>
                  <a:pt x="9" y="134"/>
                  <a:pt x="11" y="125"/>
                </a:cubicBezTo>
                <a:cubicBezTo>
                  <a:pt x="11" y="124"/>
                  <a:pt x="11" y="122"/>
                  <a:pt x="12" y="121"/>
                </a:cubicBezTo>
                <a:cubicBezTo>
                  <a:pt x="15" y="104"/>
                  <a:pt x="18" y="87"/>
                  <a:pt x="25" y="7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5"/>
          <p:cNvSpPr>
            <a:spLocks/>
          </p:cNvSpPr>
          <p:nvPr/>
        </p:nvSpPr>
        <p:spPr bwMode="auto">
          <a:xfrm>
            <a:off x="6486525" y="2568576"/>
            <a:ext cx="85725" cy="377825"/>
          </a:xfrm>
          <a:custGeom>
            <a:avLst/>
            <a:gdLst>
              <a:gd name="T0" fmla="*/ 14 w 35"/>
              <a:gd name="T1" fmla="*/ 75 h 154"/>
              <a:gd name="T2" fmla="*/ 30 w 35"/>
              <a:gd name="T3" fmla="*/ 19 h 154"/>
              <a:gd name="T4" fmla="*/ 31 w 35"/>
              <a:gd name="T5" fmla="*/ 15 h 154"/>
              <a:gd name="T6" fmla="*/ 34 w 35"/>
              <a:gd name="T7" fmla="*/ 2 h 154"/>
              <a:gd name="T8" fmla="*/ 31 w 35"/>
              <a:gd name="T9" fmla="*/ 1 h 154"/>
              <a:gd name="T10" fmla="*/ 26 w 35"/>
              <a:gd name="T11" fmla="*/ 15 h 154"/>
              <a:gd name="T12" fmla="*/ 25 w 35"/>
              <a:gd name="T13" fmla="*/ 19 h 154"/>
              <a:gd name="T14" fmla="*/ 14 w 35"/>
              <a:gd name="T15" fmla="*/ 49 h 154"/>
              <a:gd name="T16" fmla="*/ 10 w 35"/>
              <a:gd name="T17" fmla="*/ 61 h 154"/>
              <a:gd name="T18" fmla="*/ 0 w 35"/>
              <a:gd name="T19" fmla="*/ 115 h 154"/>
              <a:gd name="T20" fmla="*/ 0 w 35"/>
              <a:gd name="T21" fmla="*/ 119 h 154"/>
              <a:gd name="T22" fmla="*/ 7 w 35"/>
              <a:gd name="T23" fmla="*/ 153 h 154"/>
              <a:gd name="T24" fmla="*/ 10 w 35"/>
              <a:gd name="T25" fmla="*/ 154 h 154"/>
              <a:gd name="T26" fmla="*/ 11 w 35"/>
              <a:gd name="T27" fmla="*/ 152 h 154"/>
              <a:gd name="T28" fmla="*/ 10 w 35"/>
              <a:gd name="T29" fmla="*/ 125 h 154"/>
              <a:gd name="T30" fmla="*/ 10 w 35"/>
              <a:gd name="T31" fmla="*/ 119 h 154"/>
              <a:gd name="T32" fmla="*/ 14 w 35"/>
              <a:gd name="T33" fmla="*/ 76 h 154"/>
              <a:gd name="T34" fmla="*/ 14 w 35"/>
              <a:gd name="T35" fmla="*/ 7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154">
                <a:moveTo>
                  <a:pt x="14" y="75"/>
                </a:moveTo>
                <a:cubicBezTo>
                  <a:pt x="18" y="56"/>
                  <a:pt x="24" y="38"/>
                  <a:pt x="30" y="19"/>
                </a:cubicBezTo>
                <a:cubicBezTo>
                  <a:pt x="30" y="18"/>
                  <a:pt x="30" y="16"/>
                  <a:pt x="31" y="15"/>
                </a:cubicBezTo>
                <a:cubicBezTo>
                  <a:pt x="32" y="11"/>
                  <a:pt x="33" y="6"/>
                  <a:pt x="34" y="2"/>
                </a:cubicBezTo>
                <a:cubicBezTo>
                  <a:pt x="35" y="0"/>
                  <a:pt x="32" y="0"/>
                  <a:pt x="31" y="1"/>
                </a:cubicBezTo>
                <a:cubicBezTo>
                  <a:pt x="30" y="6"/>
                  <a:pt x="28" y="10"/>
                  <a:pt x="26" y="15"/>
                </a:cubicBezTo>
                <a:cubicBezTo>
                  <a:pt x="26" y="16"/>
                  <a:pt x="25" y="18"/>
                  <a:pt x="25" y="19"/>
                </a:cubicBezTo>
                <a:cubicBezTo>
                  <a:pt x="21" y="29"/>
                  <a:pt x="18" y="38"/>
                  <a:pt x="14" y="49"/>
                </a:cubicBezTo>
                <a:cubicBezTo>
                  <a:pt x="13" y="53"/>
                  <a:pt x="11" y="57"/>
                  <a:pt x="10" y="61"/>
                </a:cubicBezTo>
                <a:cubicBezTo>
                  <a:pt x="4" y="79"/>
                  <a:pt x="0" y="97"/>
                  <a:pt x="0" y="115"/>
                </a:cubicBezTo>
                <a:cubicBezTo>
                  <a:pt x="0" y="116"/>
                  <a:pt x="0" y="118"/>
                  <a:pt x="0" y="119"/>
                </a:cubicBezTo>
                <a:cubicBezTo>
                  <a:pt x="1" y="131"/>
                  <a:pt x="3" y="142"/>
                  <a:pt x="7" y="153"/>
                </a:cubicBezTo>
                <a:cubicBezTo>
                  <a:pt x="8" y="154"/>
                  <a:pt x="9" y="154"/>
                  <a:pt x="10" y="154"/>
                </a:cubicBezTo>
                <a:cubicBezTo>
                  <a:pt x="11" y="154"/>
                  <a:pt x="11" y="153"/>
                  <a:pt x="11" y="152"/>
                </a:cubicBezTo>
                <a:cubicBezTo>
                  <a:pt x="11" y="143"/>
                  <a:pt x="10" y="134"/>
                  <a:pt x="10" y="125"/>
                </a:cubicBezTo>
                <a:cubicBezTo>
                  <a:pt x="10" y="123"/>
                  <a:pt x="10" y="121"/>
                  <a:pt x="10" y="119"/>
                </a:cubicBezTo>
                <a:cubicBezTo>
                  <a:pt x="10" y="105"/>
                  <a:pt x="11" y="91"/>
                  <a:pt x="14" y="76"/>
                </a:cubicBezTo>
                <a:cubicBezTo>
                  <a:pt x="14" y="76"/>
                  <a:pt x="14" y="76"/>
                  <a:pt x="14" y="7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6"/>
          <p:cNvSpPr>
            <a:spLocks/>
          </p:cNvSpPr>
          <p:nvPr/>
        </p:nvSpPr>
        <p:spPr bwMode="auto">
          <a:xfrm>
            <a:off x="6630987" y="2611438"/>
            <a:ext cx="92075" cy="420688"/>
          </a:xfrm>
          <a:custGeom>
            <a:avLst/>
            <a:gdLst>
              <a:gd name="T0" fmla="*/ 3 w 38"/>
              <a:gd name="T1" fmla="*/ 2 h 172"/>
              <a:gd name="T2" fmla="*/ 2 w 38"/>
              <a:gd name="T3" fmla="*/ 1 h 172"/>
              <a:gd name="T4" fmla="*/ 0 w 38"/>
              <a:gd name="T5" fmla="*/ 2 h 172"/>
              <a:gd name="T6" fmla="*/ 0 w 38"/>
              <a:gd name="T7" fmla="*/ 3 h 172"/>
              <a:gd name="T8" fmla="*/ 29 w 38"/>
              <a:gd name="T9" fmla="*/ 98 h 172"/>
              <a:gd name="T10" fmla="*/ 29 w 38"/>
              <a:gd name="T11" fmla="*/ 102 h 172"/>
              <a:gd name="T12" fmla="*/ 20 w 38"/>
              <a:gd name="T13" fmla="*/ 169 h 172"/>
              <a:gd name="T14" fmla="*/ 23 w 38"/>
              <a:gd name="T15" fmla="*/ 170 h 172"/>
              <a:gd name="T16" fmla="*/ 38 w 38"/>
              <a:gd name="T17" fmla="*/ 102 h 172"/>
              <a:gd name="T18" fmla="*/ 38 w 38"/>
              <a:gd name="T19" fmla="*/ 98 h 172"/>
              <a:gd name="T20" fmla="*/ 3 w 38"/>
              <a:gd name="T21" fmla="*/ 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72">
                <a:moveTo>
                  <a:pt x="3" y="2"/>
                </a:move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21" y="34"/>
                  <a:pt x="28" y="65"/>
                  <a:pt x="29" y="98"/>
                </a:cubicBezTo>
                <a:cubicBezTo>
                  <a:pt x="29" y="99"/>
                  <a:pt x="29" y="101"/>
                  <a:pt x="29" y="102"/>
                </a:cubicBezTo>
                <a:cubicBezTo>
                  <a:pt x="28" y="124"/>
                  <a:pt x="25" y="146"/>
                  <a:pt x="20" y="169"/>
                </a:cubicBezTo>
                <a:cubicBezTo>
                  <a:pt x="20" y="171"/>
                  <a:pt x="22" y="172"/>
                  <a:pt x="23" y="170"/>
                </a:cubicBezTo>
                <a:cubicBezTo>
                  <a:pt x="34" y="151"/>
                  <a:pt x="38" y="127"/>
                  <a:pt x="38" y="102"/>
                </a:cubicBezTo>
                <a:cubicBezTo>
                  <a:pt x="38" y="101"/>
                  <a:pt x="38" y="99"/>
                  <a:pt x="38" y="98"/>
                </a:cubicBezTo>
                <a:cubicBezTo>
                  <a:pt x="36" y="62"/>
                  <a:pt x="24" y="26"/>
                  <a:pt x="3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7"/>
          <p:cNvSpPr>
            <a:spLocks noEditPoints="1"/>
          </p:cNvSpPr>
          <p:nvPr/>
        </p:nvSpPr>
        <p:spPr bwMode="auto">
          <a:xfrm>
            <a:off x="6618287" y="3295651"/>
            <a:ext cx="1046162" cy="839788"/>
          </a:xfrm>
          <a:custGeom>
            <a:avLst/>
            <a:gdLst>
              <a:gd name="T0" fmla="*/ 425 w 427"/>
              <a:gd name="T1" fmla="*/ 219 h 343"/>
              <a:gd name="T2" fmla="*/ 388 w 427"/>
              <a:gd name="T3" fmla="*/ 19 h 343"/>
              <a:gd name="T4" fmla="*/ 366 w 427"/>
              <a:gd name="T5" fmla="*/ 3 h 343"/>
              <a:gd name="T6" fmla="*/ 264 w 427"/>
              <a:gd name="T7" fmla="*/ 19 h 343"/>
              <a:gd name="T8" fmla="*/ 160 w 427"/>
              <a:gd name="T9" fmla="*/ 50 h 343"/>
              <a:gd name="T10" fmla="*/ 18 w 427"/>
              <a:gd name="T11" fmla="*/ 91 h 343"/>
              <a:gd name="T12" fmla="*/ 9 w 427"/>
              <a:gd name="T13" fmla="*/ 113 h 343"/>
              <a:gd name="T14" fmla="*/ 3 w 427"/>
              <a:gd name="T15" fmla="*/ 109 h 343"/>
              <a:gd name="T16" fmla="*/ 9 w 427"/>
              <a:gd name="T17" fmla="*/ 219 h 343"/>
              <a:gd name="T18" fmla="*/ 43 w 427"/>
              <a:gd name="T19" fmla="*/ 332 h 343"/>
              <a:gd name="T20" fmla="*/ 60 w 427"/>
              <a:gd name="T21" fmla="*/ 342 h 343"/>
              <a:gd name="T22" fmla="*/ 156 w 427"/>
              <a:gd name="T23" fmla="*/ 308 h 343"/>
              <a:gd name="T24" fmla="*/ 256 w 427"/>
              <a:gd name="T25" fmla="*/ 283 h 343"/>
              <a:gd name="T26" fmla="*/ 360 w 427"/>
              <a:gd name="T27" fmla="*/ 274 h 343"/>
              <a:gd name="T28" fmla="*/ 389 w 427"/>
              <a:gd name="T29" fmla="*/ 45 h 343"/>
              <a:gd name="T30" fmla="*/ 416 w 427"/>
              <a:gd name="T31" fmla="*/ 209 h 343"/>
              <a:gd name="T32" fmla="*/ 360 w 427"/>
              <a:gd name="T33" fmla="*/ 246 h 343"/>
              <a:gd name="T34" fmla="*/ 256 w 427"/>
              <a:gd name="T35" fmla="*/ 269 h 343"/>
              <a:gd name="T36" fmla="*/ 260 w 427"/>
              <a:gd name="T37" fmla="*/ 262 h 343"/>
              <a:gd name="T38" fmla="*/ 403 w 427"/>
              <a:gd name="T39" fmla="*/ 223 h 343"/>
              <a:gd name="T40" fmla="*/ 382 w 427"/>
              <a:gd name="T41" fmla="*/ 119 h 343"/>
              <a:gd name="T42" fmla="*/ 206 w 427"/>
              <a:gd name="T43" fmla="*/ 64 h 343"/>
              <a:gd name="T44" fmla="*/ 285 w 427"/>
              <a:gd name="T45" fmla="*/ 19 h 343"/>
              <a:gd name="T46" fmla="*/ 360 w 427"/>
              <a:gd name="T47" fmla="*/ 10 h 343"/>
              <a:gd name="T48" fmla="*/ 362 w 427"/>
              <a:gd name="T49" fmla="*/ 23 h 343"/>
              <a:gd name="T50" fmla="*/ 374 w 427"/>
              <a:gd name="T51" fmla="*/ 123 h 343"/>
              <a:gd name="T52" fmla="*/ 260 w 427"/>
              <a:gd name="T53" fmla="*/ 253 h 343"/>
              <a:gd name="T54" fmla="*/ 225 w 427"/>
              <a:gd name="T55" fmla="*/ 219 h 343"/>
              <a:gd name="T56" fmla="*/ 203 w 427"/>
              <a:gd name="T57" fmla="*/ 104 h 343"/>
              <a:gd name="T58" fmla="*/ 60 w 427"/>
              <a:gd name="T59" fmla="*/ 82 h 343"/>
              <a:gd name="T60" fmla="*/ 201 w 427"/>
              <a:gd name="T61" fmla="*/ 65 h 343"/>
              <a:gd name="T62" fmla="*/ 216 w 427"/>
              <a:gd name="T63" fmla="*/ 207 h 343"/>
              <a:gd name="T64" fmla="*/ 221 w 427"/>
              <a:gd name="T65" fmla="*/ 261 h 343"/>
              <a:gd name="T66" fmla="*/ 156 w 427"/>
              <a:gd name="T67" fmla="*/ 268 h 343"/>
              <a:gd name="T68" fmla="*/ 36 w 427"/>
              <a:gd name="T69" fmla="*/ 223 h 343"/>
              <a:gd name="T70" fmla="*/ 24 w 427"/>
              <a:gd name="T71" fmla="*/ 119 h 343"/>
              <a:gd name="T72" fmla="*/ 44 w 427"/>
              <a:gd name="T73" fmla="*/ 317 h 343"/>
              <a:gd name="T74" fmla="*/ 6 w 427"/>
              <a:gd name="T75" fmla="*/ 123 h 343"/>
              <a:gd name="T76" fmla="*/ 17 w 427"/>
              <a:gd name="T77" fmla="*/ 117 h 343"/>
              <a:gd name="T78" fmla="*/ 28 w 427"/>
              <a:gd name="T79" fmla="*/ 223 h 343"/>
              <a:gd name="T80" fmla="*/ 60 w 427"/>
              <a:gd name="T81" fmla="*/ 305 h 343"/>
              <a:gd name="T82" fmla="*/ 188 w 427"/>
              <a:gd name="T83" fmla="*/ 271 h 343"/>
              <a:gd name="T84" fmla="*/ 151 w 427"/>
              <a:gd name="T85" fmla="*/ 286 h 343"/>
              <a:gd name="T86" fmla="*/ 260 w 427"/>
              <a:gd name="T87" fmla="*/ 277 h 343"/>
              <a:gd name="T88" fmla="*/ 209 w 427"/>
              <a:gd name="T89" fmla="*/ 279 h 343"/>
              <a:gd name="T90" fmla="*/ 116 w 427"/>
              <a:gd name="T91" fmla="*/ 319 h 343"/>
              <a:gd name="T92" fmla="*/ 52 w 427"/>
              <a:gd name="T93" fmla="*/ 333 h 343"/>
              <a:gd name="T94" fmla="*/ 87 w 427"/>
              <a:gd name="T95" fmla="*/ 319 h 343"/>
              <a:gd name="T96" fmla="*/ 249 w 427"/>
              <a:gd name="T97" fmla="*/ 274 h 343"/>
              <a:gd name="T98" fmla="*/ 360 w 427"/>
              <a:gd name="T99" fmla="*/ 255 h 343"/>
              <a:gd name="T100" fmla="*/ 356 w 427"/>
              <a:gd name="T101" fmla="*/ 268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7" h="343">
                <a:moveTo>
                  <a:pt x="421" y="240"/>
                </a:moveTo>
                <a:cubicBezTo>
                  <a:pt x="422" y="240"/>
                  <a:pt x="423" y="239"/>
                  <a:pt x="423" y="238"/>
                </a:cubicBezTo>
                <a:cubicBezTo>
                  <a:pt x="424" y="233"/>
                  <a:pt x="424" y="228"/>
                  <a:pt x="425" y="223"/>
                </a:cubicBezTo>
                <a:cubicBezTo>
                  <a:pt x="425" y="222"/>
                  <a:pt x="425" y="220"/>
                  <a:pt x="425" y="219"/>
                </a:cubicBezTo>
                <a:cubicBezTo>
                  <a:pt x="427" y="187"/>
                  <a:pt x="423" y="155"/>
                  <a:pt x="416" y="123"/>
                </a:cubicBezTo>
                <a:cubicBezTo>
                  <a:pt x="416" y="122"/>
                  <a:pt x="416" y="120"/>
                  <a:pt x="415" y="119"/>
                </a:cubicBezTo>
                <a:cubicBezTo>
                  <a:pt x="408" y="87"/>
                  <a:pt x="398" y="55"/>
                  <a:pt x="389" y="23"/>
                </a:cubicBezTo>
                <a:cubicBezTo>
                  <a:pt x="388" y="22"/>
                  <a:pt x="388" y="20"/>
                  <a:pt x="388" y="19"/>
                </a:cubicBezTo>
                <a:cubicBezTo>
                  <a:pt x="387" y="18"/>
                  <a:pt x="387" y="17"/>
                  <a:pt x="387" y="15"/>
                </a:cubicBezTo>
                <a:cubicBezTo>
                  <a:pt x="387" y="15"/>
                  <a:pt x="386" y="14"/>
                  <a:pt x="385" y="14"/>
                </a:cubicBezTo>
                <a:cubicBezTo>
                  <a:pt x="379" y="14"/>
                  <a:pt x="374" y="14"/>
                  <a:pt x="368" y="16"/>
                </a:cubicBezTo>
                <a:cubicBezTo>
                  <a:pt x="368" y="11"/>
                  <a:pt x="367" y="7"/>
                  <a:pt x="366" y="3"/>
                </a:cubicBezTo>
                <a:cubicBezTo>
                  <a:pt x="366" y="1"/>
                  <a:pt x="364" y="0"/>
                  <a:pt x="362" y="0"/>
                </a:cubicBezTo>
                <a:cubicBezTo>
                  <a:pt x="362" y="0"/>
                  <a:pt x="361" y="0"/>
                  <a:pt x="360" y="0"/>
                </a:cubicBezTo>
                <a:cubicBezTo>
                  <a:pt x="359" y="0"/>
                  <a:pt x="357" y="0"/>
                  <a:pt x="356" y="0"/>
                </a:cubicBezTo>
                <a:cubicBezTo>
                  <a:pt x="327" y="4"/>
                  <a:pt x="294" y="8"/>
                  <a:pt x="264" y="19"/>
                </a:cubicBezTo>
                <a:cubicBezTo>
                  <a:pt x="261" y="20"/>
                  <a:pt x="257" y="22"/>
                  <a:pt x="254" y="23"/>
                </a:cubicBezTo>
                <a:cubicBezTo>
                  <a:pt x="236" y="31"/>
                  <a:pt x="220" y="41"/>
                  <a:pt x="207" y="55"/>
                </a:cubicBezTo>
                <a:cubicBezTo>
                  <a:pt x="206" y="57"/>
                  <a:pt x="204" y="59"/>
                  <a:pt x="203" y="61"/>
                </a:cubicBezTo>
                <a:cubicBezTo>
                  <a:pt x="190" y="54"/>
                  <a:pt x="175" y="51"/>
                  <a:pt x="160" y="50"/>
                </a:cubicBezTo>
                <a:cubicBezTo>
                  <a:pt x="159" y="50"/>
                  <a:pt x="157" y="50"/>
                  <a:pt x="156" y="50"/>
                </a:cubicBezTo>
                <a:cubicBezTo>
                  <a:pt x="124" y="49"/>
                  <a:pt x="90" y="60"/>
                  <a:pt x="60" y="72"/>
                </a:cubicBezTo>
                <a:cubicBezTo>
                  <a:pt x="59" y="73"/>
                  <a:pt x="57" y="73"/>
                  <a:pt x="56" y="74"/>
                </a:cubicBezTo>
                <a:cubicBezTo>
                  <a:pt x="42" y="80"/>
                  <a:pt x="29" y="86"/>
                  <a:pt x="18" y="91"/>
                </a:cubicBezTo>
                <a:cubicBezTo>
                  <a:pt x="17" y="92"/>
                  <a:pt x="16" y="93"/>
                  <a:pt x="16" y="94"/>
                </a:cubicBezTo>
                <a:cubicBezTo>
                  <a:pt x="16" y="100"/>
                  <a:pt x="17" y="106"/>
                  <a:pt x="17" y="112"/>
                </a:cubicBezTo>
                <a:cubicBezTo>
                  <a:pt x="15" y="112"/>
                  <a:pt x="13" y="113"/>
                  <a:pt x="11" y="113"/>
                </a:cubicBezTo>
                <a:cubicBezTo>
                  <a:pt x="10" y="113"/>
                  <a:pt x="10" y="113"/>
                  <a:pt x="9" y="113"/>
                </a:cubicBezTo>
                <a:cubicBezTo>
                  <a:pt x="10" y="112"/>
                  <a:pt x="11" y="111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10"/>
                  <a:pt x="6" y="110"/>
                  <a:pt x="3" y="109"/>
                </a:cubicBezTo>
                <a:cubicBezTo>
                  <a:pt x="2" y="109"/>
                  <a:pt x="0" y="110"/>
                  <a:pt x="0" y="111"/>
                </a:cubicBezTo>
                <a:cubicBezTo>
                  <a:pt x="1" y="114"/>
                  <a:pt x="1" y="116"/>
                  <a:pt x="1" y="119"/>
                </a:cubicBezTo>
                <a:cubicBezTo>
                  <a:pt x="1" y="120"/>
                  <a:pt x="1" y="122"/>
                  <a:pt x="1" y="123"/>
                </a:cubicBezTo>
                <a:cubicBezTo>
                  <a:pt x="3" y="154"/>
                  <a:pt x="4" y="187"/>
                  <a:pt x="9" y="219"/>
                </a:cubicBezTo>
                <a:cubicBezTo>
                  <a:pt x="9" y="220"/>
                  <a:pt x="9" y="222"/>
                  <a:pt x="9" y="223"/>
                </a:cubicBezTo>
                <a:cubicBezTo>
                  <a:pt x="14" y="256"/>
                  <a:pt x="22" y="289"/>
                  <a:pt x="36" y="319"/>
                </a:cubicBezTo>
                <a:cubicBezTo>
                  <a:pt x="37" y="320"/>
                  <a:pt x="37" y="322"/>
                  <a:pt x="38" y="323"/>
                </a:cubicBezTo>
                <a:cubicBezTo>
                  <a:pt x="39" y="326"/>
                  <a:pt x="41" y="329"/>
                  <a:pt x="43" y="332"/>
                </a:cubicBezTo>
                <a:cubicBezTo>
                  <a:pt x="44" y="334"/>
                  <a:pt x="45" y="335"/>
                  <a:pt x="47" y="335"/>
                </a:cubicBezTo>
                <a:cubicBezTo>
                  <a:pt x="47" y="336"/>
                  <a:pt x="47" y="337"/>
                  <a:pt x="48" y="338"/>
                </a:cubicBezTo>
                <a:cubicBezTo>
                  <a:pt x="50" y="340"/>
                  <a:pt x="53" y="340"/>
                  <a:pt x="56" y="341"/>
                </a:cubicBezTo>
                <a:cubicBezTo>
                  <a:pt x="57" y="341"/>
                  <a:pt x="59" y="342"/>
                  <a:pt x="60" y="342"/>
                </a:cubicBezTo>
                <a:cubicBezTo>
                  <a:pt x="78" y="343"/>
                  <a:pt x="103" y="331"/>
                  <a:pt x="116" y="326"/>
                </a:cubicBezTo>
                <a:cubicBezTo>
                  <a:pt x="118" y="325"/>
                  <a:pt x="120" y="324"/>
                  <a:pt x="122" y="323"/>
                </a:cubicBezTo>
                <a:cubicBezTo>
                  <a:pt x="126" y="322"/>
                  <a:pt x="129" y="320"/>
                  <a:pt x="132" y="319"/>
                </a:cubicBezTo>
                <a:cubicBezTo>
                  <a:pt x="140" y="315"/>
                  <a:pt x="148" y="312"/>
                  <a:pt x="156" y="308"/>
                </a:cubicBezTo>
                <a:cubicBezTo>
                  <a:pt x="157" y="307"/>
                  <a:pt x="159" y="306"/>
                  <a:pt x="160" y="306"/>
                </a:cubicBezTo>
                <a:cubicBezTo>
                  <a:pt x="175" y="298"/>
                  <a:pt x="189" y="291"/>
                  <a:pt x="204" y="284"/>
                </a:cubicBezTo>
                <a:cubicBezTo>
                  <a:pt x="204" y="284"/>
                  <a:pt x="204" y="284"/>
                  <a:pt x="204" y="284"/>
                </a:cubicBezTo>
                <a:cubicBezTo>
                  <a:pt x="221" y="284"/>
                  <a:pt x="239" y="283"/>
                  <a:pt x="256" y="283"/>
                </a:cubicBezTo>
                <a:cubicBezTo>
                  <a:pt x="257" y="283"/>
                  <a:pt x="259" y="283"/>
                  <a:pt x="260" y="283"/>
                </a:cubicBezTo>
                <a:cubicBezTo>
                  <a:pt x="284" y="282"/>
                  <a:pt x="309" y="280"/>
                  <a:pt x="333" y="277"/>
                </a:cubicBezTo>
                <a:cubicBezTo>
                  <a:pt x="338" y="277"/>
                  <a:pt x="346" y="276"/>
                  <a:pt x="356" y="274"/>
                </a:cubicBezTo>
                <a:cubicBezTo>
                  <a:pt x="357" y="274"/>
                  <a:pt x="359" y="274"/>
                  <a:pt x="360" y="274"/>
                </a:cubicBezTo>
                <a:cubicBezTo>
                  <a:pt x="386" y="269"/>
                  <a:pt x="419" y="260"/>
                  <a:pt x="421" y="240"/>
                </a:cubicBezTo>
                <a:close/>
                <a:moveTo>
                  <a:pt x="370" y="23"/>
                </a:moveTo>
                <a:cubicBezTo>
                  <a:pt x="375" y="21"/>
                  <a:pt x="379" y="21"/>
                  <a:pt x="381" y="23"/>
                </a:cubicBezTo>
                <a:cubicBezTo>
                  <a:pt x="386" y="26"/>
                  <a:pt x="387" y="34"/>
                  <a:pt x="389" y="45"/>
                </a:cubicBezTo>
                <a:cubicBezTo>
                  <a:pt x="395" y="65"/>
                  <a:pt x="399" y="86"/>
                  <a:pt x="404" y="106"/>
                </a:cubicBezTo>
                <a:cubicBezTo>
                  <a:pt x="405" y="110"/>
                  <a:pt x="406" y="115"/>
                  <a:pt x="407" y="119"/>
                </a:cubicBezTo>
                <a:cubicBezTo>
                  <a:pt x="407" y="120"/>
                  <a:pt x="407" y="122"/>
                  <a:pt x="407" y="123"/>
                </a:cubicBezTo>
                <a:cubicBezTo>
                  <a:pt x="413" y="151"/>
                  <a:pt x="416" y="180"/>
                  <a:pt x="416" y="209"/>
                </a:cubicBezTo>
                <a:cubicBezTo>
                  <a:pt x="417" y="213"/>
                  <a:pt x="416" y="216"/>
                  <a:pt x="416" y="219"/>
                </a:cubicBezTo>
                <a:cubicBezTo>
                  <a:pt x="416" y="220"/>
                  <a:pt x="416" y="222"/>
                  <a:pt x="416" y="223"/>
                </a:cubicBezTo>
                <a:cubicBezTo>
                  <a:pt x="414" y="233"/>
                  <a:pt x="408" y="234"/>
                  <a:pt x="393" y="238"/>
                </a:cubicBezTo>
                <a:cubicBezTo>
                  <a:pt x="382" y="241"/>
                  <a:pt x="371" y="244"/>
                  <a:pt x="360" y="246"/>
                </a:cubicBezTo>
                <a:cubicBezTo>
                  <a:pt x="359" y="247"/>
                  <a:pt x="357" y="247"/>
                  <a:pt x="356" y="247"/>
                </a:cubicBezTo>
                <a:cubicBezTo>
                  <a:pt x="354" y="248"/>
                  <a:pt x="352" y="249"/>
                  <a:pt x="350" y="249"/>
                </a:cubicBezTo>
                <a:cubicBezTo>
                  <a:pt x="321" y="256"/>
                  <a:pt x="290" y="266"/>
                  <a:pt x="260" y="268"/>
                </a:cubicBezTo>
                <a:cubicBezTo>
                  <a:pt x="259" y="268"/>
                  <a:pt x="257" y="268"/>
                  <a:pt x="256" y="269"/>
                </a:cubicBezTo>
                <a:cubicBezTo>
                  <a:pt x="250" y="269"/>
                  <a:pt x="244" y="269"/>
                  <a:pt x="238" y="269"/>
                </a:cubicBezTo>
                <a:cubicBezTo>
                  <a:pt x="235" y="269"/>
                  <a:pt x="233" y="269"/>
                  <a:pt x="231" y="269"/>
                </a:cubicBezTo>
                <a:cubicBezTo>
                  <a:pt x="239" y="267"/>
                  <a:pt x="248" y="265"/>
                  <a:pt x="256" y="263"/>
                </a:cubicBezTo>
                <a:cubicBezTo>
                  <a:pt x="257" y="263"/>
                  <a:pt x="259" y="262"/>
                  <a:pt x="260" y="262"/>
                </a:cubicBezTo>
                <a:cubicBezTo>
                  <a:pt x="292" y="253"/>
                  <a:pt x="323" y="238"/>
                  <a:pt x="356" y="232"/>
                </a:cubicBezTo>
                <a:cubicBezTo>
                  <a:pt x="357" y="231"/>
                  <a:pt x="359" y="231"/>
                  <a:pt x="360" y="231"/>
                </a:cubicBezTo>
                <a:cubicBezTo>
                  <a:pt x="372" y="229"/>
                  <a:pt x="385" y="227"/>
                  <a:pt x="398" y="228"/>
                </a:cubicBezTo>
                <a:cubicBezTo>
                  <a:pt x="402" y="228"/>
                  <a:pt x="404" y="226"/>
                  <a:pt x="403" y="223"/>
                </a:cubicBezTo>
                <a:cubicBezTo>
                  <a:pt x="403" y="223"/>
                  <a:pt x="403" y="222"/>
                  <a:pt x="403" y="222"/>
                </a:cubicBezTo>
                <a:cubicBezTo>
                  <a:pt x="403" y="221"/>
                  <a:pt x="403" y="220"/>
                  <a:pt x="402" y="219"/>
                </a:cubicBezTo>
                <a:cubicBezTo>
                  <a:pt x="393" y="187"/>
                  <a:pt x="387" y="155"/>
                  <a:pt x="383" y="123"/>
                </a:cubicBezTo>
                <a:cubicBezTo>
                  <a:pt x="383" y="122"/>
                  <a:pt x="382" y="120"/>
                  <a:pt x="382" y="119"/>
                </a:cubicBezTo>
                <a:cubicBezTo>
                  <a:pt x="378" y="87"/>
                  <a:pt x="374" y="55"/>
                  <a:pt x="369" y="23"/>
                </a:cubicBezTo>
                <a:cubicBezTo>
                  <a:pt x="369" y="23"/>
                  <a:pt x="370" y="23"/>
                  <a:pt x="370" y="23"/>
                </a:cubicBezTo>
                <a:close/>
                <a:moveTo>
                  <a:pt x="205" y="66"/>
                </a:moveTo>
                <a:cubicBezTo>
                  <a:pt x="206" y="65"/>
                  <a:pt x="206" y="65"/>
                  <a:pt x="206" y="64"/>
                </a:cubicBezTo>
                <a:cubicBezTo>
                  <a:pt x="215" y="46"/>
                  <a:pt x="235" y="35"/>
                  <a:pt x="256" y="27"/>
                </a:cubicBezTo>
                <a:cubicBezTo>
                  <a:pt x="257" y="27"/>
                  <a:pt x="259" y="27"/>
                  <a:pt x="260" y="26"/>
                </a:cubicBezTo>
                <a:cubicBezTo>
                  <a:pt x="263" y="25"/>
                  <a:pt x="267" y="24"/>
                  <a:pt x="270" y="23"/>
                </a:cubicBezTo>
                <a:cubicBezTo>
                  <a:pt x="275" y="22"/>
                  <a:pt x="280" y="20"/>
                  <a:pt x="285" y="19"/>
                </a:cubicBezTo>
                <a:cubicBezTo>
                  <a:pt x="286" y="19"/>
                  <a:pt x="287" y="19"/>
                  <a:pt x="288" y="18"/>
                </a:cubicBezTo>
                <a:cubicBezTo>
                  <a:pt x="305" y="14"/>
                  <a:pt x="322" y="12"/>
                  <a:pt x="340" y="9"/>
                </a:cubicBezTo>
                <a:cubicBezTo>
                  <a:pt x="344" y="9"/>
                  <a:pt x="351" y="6"/>
                  <a:pt x="356" y="7"/>
                </a:cubicBezTo>
                <a:cubicBezTo>
                  <a:pt x="358" y="8"/>
                  <a:pt x="359" y="8"/>
                  <a:pt x="360" y="10"/>
                </a:cubicBezTo>
                <a:cubicBezTo>
                  <a:pt x="360" y="11"/>
                  <a:pt x="361" y="11"/>
                  <a:pt x="361" y="12"/>
                </a:cubicBezTo>
                <a:cubicBezTo>
                  <a:pt x="361" y="14"/>
                  <a:pt x="361" y="17"/>
                  <a:pt x="362" y="19"/>
                </a:cubicBezTo>
                <a:cubicBezTo>
                  <a:pt x="362" y="19"/>
                  <a:pt x="362" y="19"/>
                  <a:pt x="362" y="19"/>
                </a:cubicBezTo>
                <a:cubicBezTo>
                  <a:pt x="361" y="20"/>
                  <a:pt x="361" y="22"/>
                  <a:pt x="362" y="23"/>
                </a:cubicBezTo>
                <a:cubicBezTo>
                  <a:pt x="362" y="23"/>
                  <a:pt x="362" y="24"/>
                  <a:pt x="362" y="24"/>
                </a:cubicBezTo>
                <a:cubicBezTo>
                  <a:pt x="364" y="35"/>
                  <a:pt x="365" y="45"/>
                  <a:pt x="367" y="56"/>
                </a:cubicBezTo>
                <a:cubicBezTo>
                  <a:pt x="369" y="77"/>
                  <a:pt x="371" y="98"/>
                  <a:pt x="373" y="119"/>
                </a:cubicBezTo>
                <a:cubicBezTo>
                  <a:pt x="374" y="120"/>
                  <a:pt x="374" y="122"/>
                  <a:pt x="374" y="123"/>
                </a:cubicBezTo>
                <a:cubicBezTo>
                  <a:pt x="378" y="156"/>
                  <a:pt x="383" y="188"/>
                  <a:pt x="393" y="219"/>
                </a:cubicBezTo>
                <a:cubicBezTo>
                  <a:pt x="393" y="219"/>
                  <a:pt x="393" y="219"/>
                  <a:pt x="393" y="219"/>
                </a:cubicBezTo>
                <a:cubicBezTo>
                  <a:pt x="380" y="219"/>
                  <a:pt x="368" y="221"/>
                  <a:pt x="356" y="223"/>
                </a:cubicBezTo>
                <a:cubicBezTo>
                  <a:pt x="323" y="230"/>
                  <a:pt x="292" y="244"/>
                  <a:pt x="260" y="253"/>
                </a:cubicBezTo>
                <a:cubicBezTo>
                  <a:pt x="259" y="254"/>
                  <a:pt x="257" y="254"/>
                  <a:pt x="256" y="254"/>
                </a:cubicBezTo>
                <a:cubicBezTo>
                  <a:pt x="246" y="257"/>
                  <a:pt x="237" y="259"/>
                  <a:pt x="227" y="261"/>
                </a:cubicBezTo>
                <a:cubicBezTo>
                  <a:pt x="226" y="248"/>
                  <a:pt x="226" y="236"/>
                  <a:pt x="225" y="223"/>
                </a:cubicBezTo>
                <a:cubicBezTo>
                  <a:pt x="225" y="222"/>
                  <a:pt x="225" y="220"/>
                  <a:pt x="225" y="219"/>
                </a:cubicBezTo>
                <a:cubicBezTo>
                  <a:pt x="224" y="205"/>
                  <a:pt x="222" y="191"/>
                  <a:pt x="220" y="177"/>
                </a:cubicBezTo>
                <a:cubicBezTo>
                  <a:pt x="217" y="159"/>
                  <a:pt x="212" y="141"/>
                  <a:pt x="208" y="123"/>
                </a:cubicBezTo>
                <a:cubicBezTo>
                  <a:pt x="207" y="122"/>
                  <a:pt x="207" y="120"/>
                  <a:pt x="206" y="119"/>
                </a:cubicBezTo>
                <a:cubicBezTo>
                  <a:pt x="205" y="114"/>
                  <a:pt x="204" y="109"/>
                  <a:pt x="203" y="104"/>
                </a:cubicBezTo>
                <a:cubicBezTo>
                  <a:pt x="199" y="88"/>
                  <a:pt x="200" y="76"/>
                  <a:pt x="205" y="66"/>
                </a:cubicBezTo>
                <a:close/>
                <a:moveTo>
                  <a:pt x="32" y="93"/>
                </a:moveTo>
                <a:cubicBezTo>
                  <a:pt x="40" y="90"/>
                  <a:pt x="48" y="87"/>
                  <a:pt x="56" y="84"/>
                </a:cubicBezTo>
                <a:cubicBezTo>
                  <a:pt x="57" y="83"/>
                  <a:pt x="59" y="83"/>
                  <a:pt x="60" y="82"/>
                </a:cubicBezTo>
                <a:cubicBezTo>
                  <a:pt x="62" y="81"/>
                  <a:pt x="64" y="81"/>
                  <a:pt x="66" y="80"/>
                </a:cubicBezTo>
                <a:cubicBezTo>
                  <a:pt x="94" y="69"/>
                  <a:pt x="125" y="57"/>
                  <a:pt x="156" y="56"/>
                </a:cubicBezTo>
                <a:cubicBezTo>
                  <a:pt x="157" y="56"/>
                  <a:pt x="159" y="56"/>
                  <a:pt x="160" y="56"/>
                </a:cubicBezTo>
                <a:cubicBezTo>
                  <a:pt x="174" y="56"/>
                  <a:pt x="187" y="59"/>
                  <a:pt x="201" y="65"/>
                </a:cubicBezTo>
                <a:cubicBezTo>
                  <a:pt x="192" y="81"/>
                  <a:pt x="196" y="101"/>
                  <a:pt x="202" y="119"/>
                </a:cubicBezTo>
                <a:cubicBezTo>
                  <a:pt x="202" y="120"/>
                  <a:pt x="203" y="122"/>
                  <a:pt x="203" y="123"/>
                </a:cubicBezTo>
                <a:cubicBezTo>
                  <a:pt x="204" y="126"/>
                  <a:pt x="205" y="130"/>
                  <a:pt x="206" y="133"/>
                </a:cubicBezTo>
                <a:cubicBezTo>
                  <a:pt x="213" y="157"/>
                  <a:pt x="215" y="182"/>
                  <a:pt x="216" y="207"/>
                </a:cubicBezTo>
                <a:cubicBezTo>
                  <a:pt x="217" y="211"/>
                  <a:pt x="217" y="215"/>
                  <a:pt x="217" y="219"/>
                </a:cubicBezTo>
                <a:cubicBezTo>
                  <a:pt x="217" y="220"/>
                  <a:pt x="217" y="222"/>
                  <a:pt x="217" y="223"/>
                </a:cubicBezTo>
                <a:cubicBezTo>
                  <a:pt x="218" y="231"/>
                  <a:pt x="218" y="239"/>
                  <a:pt x="218" y="246"/>
                </a:cubicBezTo>
                <a:cubicBezTo>
                  <a:pt x="217" y="252"/>
                  <a:pt x="218" y="257"/>
                  <a:pt x="221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15" y="261"/>
                  <a:pt x="210" y="261"/>
                  <a:pt x="203" y="261"/>
                </a:cubicBezTo>
                <a:cubicBezTo>
                  <a:pt x="189" y="260"/>
                  <a:pt x="174" y="263"/>
                  <a:pt x="160" y="267"/>
                </a:cubicBezTo>
                <a:cubicBezTo>
                  <a:pt x="159" y="267"/>
                  <a:pt x="157" y="268"/>
                  <a:pt x="156" y="268"/>
                </a:cubicBezTo>
                <a:cubicBezTo>
                  <a:pt x="125" y="277"/>
                  <a:pt x="95" y="292"/>
                  <a:pt x="64" y="297"/>
                </a:cubicBezTo>
                <a:cubicBezTo>
                  <a:pt x="63" y="297"/>
                  <a:pt x="61" y="297"/>
                  <a:pt x="60" y="296"/>
                </a:cubicBezTo>
                <a:cubicBezTo>
                  <a:pt x="59" y="295"/>
                  <a:pt x="57" y="294"/>
                  <a:pt x="56" y="292"/>
                </a:cubicBezTo>
                <a:cubicBezTo>
                  <a:pt x="47" y="281"/>
                  <a:pt x="41" y="251"/>
                  <a:pt x="36" y="223"/>
                </a:cubicBezTo>
                <a:cubicBezTo>
                  <a:pt x="36" y="222"/>
                  <a:pt x="36" y="220"/>
                  <a:pt x="35" y="219"/>
                </a:cubicBezTo>
                <a:cubicBezTo>
                  <a:pt x="32" y="197"/>
                  <a:pt x="30" y="178"/>
                  <a:pt x="29" y="172"/>
                </a:cubicBezTo>
                <a:cubicBezTo>
                  <a:pt x="27" y="156"/>
                  <a:pt x="26" y="139"/>
                  <a:pt x="24" y="123"/>
                </a:cubicBezTo>
                <a:cubicBezTo>
                  <a:pt x="24" y="122"/>
                  <a:pt x="24" y="120"/>
                  <a:pt x="24" y="119"/>
                </a:cubicBezTo>
                <a:cubicBezTo>
                  <a:pt x="24" y="117"/>
                  <a:pt x="23" y="115"/>
                  <a:pt x="23" y="113"/>
                </a:cubicBezTo>
                <a:cubicBezTo>
                  <a:pt x="22" y="102"/>
                  <a:pt x="21" y="97"/>
                  <a:pt x="32" y="93"/>
                </a:cubicBezTo>
                <a:close/>
                <a:moveTo>
                  <a:pt x="46" y="319"/>
                </a:moveTo>
                <a:cubicBezTo>
                  <a:pt x="45" y="318"/>
                  <a:pt x="45" y="318"/>
                  <a:pt x="44" y="317"/>
                </a:cubicBezTo>
                <a:cubicBezTo>
                  <a:pt x="31" y="287"/>
                  <a:pt x="23" y="255"/>
                  <a:pt x="18" y="223"/>
                </a:cubicBezTo>
                <a:cubicBezTo>
                  <a:pt x="17" y="222"/>
                  <a:pt x="17" y="220"/>
                  <a:pt x="17" y="219"/>
                </a:cubicBezTo>
                <a:cubicBezTo>
                  <a:pt x="17" y="216"/>
                  <a:pt x="16" y="214"/>
                  <a:pt x="16" y="211"/>
                </a:cubicBezTo>
                <a:cubicBezTo>
                  <a:pt x="14" y="202"/>
                  <a:pt x="4" y="148"/>
                  <a:pt x="6" y="123"/>
                </a:cubicBezTo>
                <a:cubicBezTo>
                  <a:pt x="7" y="122"/>
                  <a:pt x="7" y="120"/>
                  <a:pt x="7" y="119"/>
                </a:cubicBezTo>
                <a:cubicBezTo>
                  <a:pt x="7" y="119"/>
                  <a:pt x="7" y="118"/>
                  <a:pt x="7" y="118"/>
                </a:cubicBezTo>
                <a:cubicBezTo>
                  <a:pt x="9" y="118"/>
                  <a:pt x="10" y="118"/>
                  <a:pt x="12" y="118"/>
                </a:cubicBezTo>
                <a:cubicBezTo>
                  <a:pt x="13" y="118"/>
                  <a:pt x="15" y="117"/>
                  <a:pt x="17" y="117"/>
                </a:cubicBezTo>
                <a:cubicBezTo>
                  <a:pt x="17" y="118"/>
                  <a:pt x="17" y="118"/>
                  <a:pt x="17" y="119"/>
                </a:cubicBezTo>
                <a:cubicBezTo>
                  <a:pt x="17" y="120"/>
                  <a:pt x="17" y="122"/>
                  <a:pt x="17" y="123"/>
                </a:cubicBezTo>
                <a:cubicBezTo>
                  <a:pt x="19" y="155"/>
                  <a:pt x="22" y="187"/>
                  <a:pt x="28" y="219"/>
                </a:cubicBezTo>
                <a:cubicBezTo>
                  <a:pt x="28" y="220"/>
                  <a:pt x="28" y="222"/>
                  <a:pt x="28" y="223"/>
                </a:cubicBezTo>
                <a:cubicBezTo>
                  <a:pt x="34" y="251"/>
                  <a:pt x="41" y="278"/>
                  <a:pt x="53" y="303"/>
                </a:cubicBezTo>
                <a:cubicBezTo>
                  <a:pt x="53" y="304"/>
                  <a:pt x="55" y="305"/>
                  <a:pt x="56" y="305"/>
                </a:cubicBezTo>
                <a:cubicBezTo>
                  <a:pt x="56" y="305"/>
                  <a:pt x="57" y="305"/>
                  <a:pt x="57" y="305"/>
                </a:cubicBezTo>
                <a:cubicBezTo>
                  <a:pt x="58" y="305"/>
                  <a:pt x="59" y="305"/>
                  <a:pt x="60" y="305"/>
                </a:cubicBezTo>
                <a:cubicBezTo>
                  <a:pt x="88" y="302"/>
                  <a:pt x="114" y="293"/>
                  <a:pt x="141" y="284"/>
                </a:cubicBezTo>
                <a:cubicBezTo>
                  <a:pt x="146" y="282"/>
                  <a:pt x="151" y="280"/>
                  <a:pt x="156" y="279"/>
                </a:cubicBezTo>
                <a:cubicBezTo>
                  <a:pt x="157" y="278"/>
                  <a:pt x="159" y="278"/>
                  <a:pt x="160" y="278"/>
                </a:cubicBezTo>
                <a:cubicBezTo>
                  <a:pt x="169" y="275"/>
                  <a:pt x="179" y="273"/>
                  <a:pt x="188" y="271"/>
                </a:cubicBezTo>
                <a:cubicBezTo>
                  <a:pt x="195" y="270"/>
                  <a:pt x="203" y="270"/>
                  <a:pt x="210" y="270"/>
                </a:cubicBezTo>
                <a:cubicBezTo>
                  <a:pt x="193" y="272"/>
                  <a:pt x="177" y="277"/>
                  <a:pt x="160" y="283"/>
                </a:cubicBezTo>
                <a:cubicBezTo>
                  <a:pt x="159" y="284"/>
                  <a:pt x="157" y="284"/>
                  <a:pt x="156" y="285"/>
                </a:cubicBezTo>
                <a:cubicBezTo>
                  <a:pt x="154" y="285"/>
                  <a:pt x="153" y="286"/>
                  <a:pt x="151" y="286"/>
                </a:cubicBezTo>
                <a:cubicBezTo>
                  <a:pt x="140" y="291"/>
                  <a:pt x="104" y="311"/>
                  <a:pt x="76" y="319"/>
                </a:cubicBezTo>
                <a:cubicBezTo>
                  <a:pt x="63" y="323"/>
                  <a:pt x="51" y="324"/>
                  <a:pt x="46" y="319"/>
                </a:cubicBezTo>
                <a:close/>
                <a:moveTo>
                  <a:pt x="314" y="274"/>
                </a:moveTo>
                <a:cubicBezTo>
                  <a:pt x="296" y="275"/>
                  <a:pt x="278" y="276"/>
                  <a:pt x="260" y="277"/>
                </a:cubicBezTo>
                <a:cubicBezTo>
                  <a:pt x="259" y="277"/>
                  <a:pt x="257" y="277"/>
                  <a:pt x="256" y="277"/>
                </a:cubicBezTo>
                <a:cubicBezTo>
                  <a:pt x="239" y="278"/>
                  <a:pt x="223" y="279"/>
                  <a:pt x="207" y="282"/>
                </a:cubicBezTo>
                <a:cubicBezTo>
                  <a:pt x="208" y="282"/>
                  <a:pt x="208" y="281"/>
                  <a:pt x="209" y="281"/>
                </a:cubicBezTo>
                <a:cubicBezTo>
                  <a:pt x="211" y="280"/>
                  <a:pt x="210" y="278"/>
                  <a:pt x="209" y="279"/>
                </a:cubicBezTo>
                <a:cubicBezTo>
                  <a:pt x="192" y="286"/>
                  <a:pt x="176" y="293"/>
                  <a:pt x="160" y="300"/>
                </a:cubicBezTo>
                <a:cubicBezTo>
                  <a:pt x="159" y="300"/>
                  <a:pt x="157" y="301"/>
                  <a:pt x="156" y="302"/>
                </a:cubicBezTo>
                <a:cubicBezTo>
                  <a:pt x="148" y="305"/>
                  <a:pt x="139" y="309"/>
                  <a:pt x="131" y="312"/>
                </a:cubicBezTo>
                <a:cubicBezTo>
                  <a:pt x="126" y="314"/>
                  <a:pt x="121" y="317"/>
                  <a:pt x="116" y="319"/>
                </a:cubicBezTo>
                <a:cubicBezTo>
                  <a:pt x="113" y="320"/>
                  <a:pt x="110" y="322"/>
                  <a:pt x="107" y="323"/>
                </a:cubicBezTo>
                <a:cubicBezTo>
                  <a:pt x="92" y="329"/>
                  <a:pt x="75" y="334"/>
                  <a:pt x="60" y="334"/>
                </a:cubicBezTo>
                <a:cubicBezTo>
                  <a:pt x="59" y="334"/>
                  <a:pt x="57" y="334"/>
                  <a:pt x="56" y="334"/>
                </a:cubicBezTo>
                <a:cubicBezTo>
                  <a:pt x="55" y="333"/>
                  <a:pt x="54" y="333"/>
                  <a:pt x="52" y="333"/>
                </a:cubicBezTo>
                <a:cubicBezTo>
                  <a:pt x="54" y="333"/>
                  <a:pt x="55" y="332"/>
                  <a:pt x="56" y="332"/>
                </a:cubicBezTo>
                <a:cubicBezTo>
                  <a:pt x="57" y="331"/>
                  <a:pt x="59" y="330"/>
                  <a:pt x="60" y="330"/>
                </a:cubicBezTo>
                <a:cubicBezTo>
                  <a:pt x="66" y="328"/>
                  <a:pt x="71" y="325"/>
                  <a:pt x="77" y="323"/>
                </a:cubicBezTo>
                <a:cubicBezTo>
                  <a:pt x="80" y="322"/>
                  <a:pt x="84" y="320"/>
                  <a:pt x="87" y="319"/>
                </a:cubicBezTo>
                <a:cubicBezTo>
                  <a:pt x="104" y="312"/>
                  <a:pt x="122" y="306"/>
                  <a:pt x="139" y="298"/>
                </a:cubicBezTo>
                <a:cubicBezTo>
                  <a:pt x="144" y="296"/>
                  <a:pt x="150" y="294"/>
                  <a:pt x="156" y="292"/>
                </a:cubicBezTo>
                <a:cubicBezTo>
                  <a:pt x="157" y="291"/>
                  <a:pt x="159" y="291"/>
                  <a:pt x="160" y="290"/>
                </a:cubicBezTo>
                <a:cubicBezTo>
                  <a:pt x="189" y="280"/>
                  <a:pt x="218" y="273"/>
                  <a:pt x="249" y="274"/>
                </a:cubicBezTo>
                <a:cubicBezTo>
                  <a:pt x="251" y="274"/>
                  <a:pt x="254" y="274"/>
                  <a:pt x="256" y="274"/>
                </a:cubicBezTo>
                <a:cubicBezTo>
                  <a:pt x="257" y="274"/>
                  <a:pt x="259" y="274"/>
                  <a:pt x="260" y="274"/>
                </a:cubicBezTo>
                <a:cubicBezTo>
                  <a:pt x="292" y="273"/>
                  <a:pt x="324" y="265"/>
                  <a:pt x="356" y="256"/>
                </a:cubicBezTo>
                <a:cubicBezTo>
                  <a:pt x="357" y="256"/>
                  <a:pt x="359" y="255"/>
                  <a:pt x="360" y="255"/>
                </a:cubicBezTo>
                <a:cubicBezTo>
                  <a:pt x="377" y="250"/>
                  <a:pt x="394" y="246"/>
                  <a:pt x="411" y="243"/>
                </a:cubicBezTo>
                <a:cubicBezTo>
                  <a:pt x="402" y="251"/>
                  <a:pt x="394" y="257"/>
                  <a:pt x="380" y="262"/>
                </a:cubicBezTo>
                <a:cubicBezTo>
                  <a:pt x="374" y="264"/>
                  <a:pt x="367" y="266"/>
                  <a:pt x="360" y="267"/>
                </a:cubicBezTo>
                <a:cubicBezTo>
                  <a:pt x="359" y="268"/>
                  <a:pt x="357" y="268"/>
                  <a:pt x="356" y="268"/>
                </a:cubicBezTo>
                <a:cubicBezTo>
                  <a:pt x="342" y="271"/>
                  <a:pt x="328" y="272"/>
                  <a:pt x="314" y="27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8"/>
          <p:cNvSpPr>
            <a:spLocks/>
          </p:cNvSpPr>
          <p:nvPr/>
        </p:nvSpPr>
        <p:spPr bwMode="auto">
          <a:xfrm>
            <a:off x="7167562" y="3360738"/>
            <a:ext cx="255587" cy="90488"/>
          </a:xfrm>
          <a:custGeom>
            <a:avLst/>
            <a:gdLst>
              <a:gd name="T0" fmla="*/ 4 w 105"/>
              <a:gd name="T1" fmla="*/ 36 h 37"/>
              <a:gd name="T2" fmla="*/ 32 w 105"/>
              <a:gd name="T3" fmla="*/ 25 h 37"/>
              <a:gd name="T4" fmla="*/ 36 w 105"/>
              <a:gd name="T5" fmla="*/ 23 h 37"/>
              <a:gd name="T6" fmla="*/ 49 w 105"/>
              <a:gd name="T7" fmla="*/ 19 h 37"/>
              <a:gd name="T8" fmla="*/ 104 w 105"/>
              <a:gd name="T9" fmla="*/ 7 h 37"/>
              <a:gd name="T10" fmla="*/ 103 w 105"/>
              <a:gd name="T11" fmla="*/ 5 h 37"/>
              <a:gd name="T12" fmla="*/ 36 w 105"/>
              <a:gd name="T13" fmla="*/ 15 h 37"/>
              <a:gd name="T14" fmla="*/ 32 w 105"/>
              <a:gd name="T15" fmla="*/ 17 h 37"/>
              <a:gd name="T16" fmla="*/ 2 w 105"/>
              <a:gd name="T17" fmla="*/ 33 h 37"/>
              <a:gd name="T18" fmla="*/ 4 w 105"/>
              <a:gd name="T19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37">
                <a:moveTo>
                  <a:pt x="4" y="36"/>
                </a:moveTo>
                <a:cubicBezTo>
                  <a:pt x="13" y="32"/>
                  <a:pt x="23" y="28"/>
                  <a:pt x="32" y="25"/>
                </a:cubicBezTo>
                <a:cubicBezTo>
                  <a:pt x="33" y="24"/>
                  <a:pt x="35" y="24"/>
                  <a:pt x="36" y="23"/>
                </a:cubicBezTo>
                <a:cubicBezTo>
                  <a:pt x="40" y="22"/>
                  <a:pt x="45" y="20"/>
                  <a:pt x="49" y="19"/>
                </a:cubicBezTo>
                <a:cubicBezTo>
                  <a:pt x="67" y="13"/>
                  <a:pt x="86" y="13"/>
                  <a:pt x="104" y="7"/>
                </a:cubicBezTo>
                <a:cubicBezTo>
                  <a:pt x="105" y="6"/>
                  <a:pt x="104" y="5"/>
                  <a:pt x="103" y="5"/>
                </a:cubicBezTo>
                <a:cubicBezTo>
                  <a:pt x="83" y="0"/>
                  <a:pt x="58" y="6"/>
                  <a:pt x="36" y="15"/>
                </a:cubicBezTo>
                <a:cubicBezTo>
                  <a:pt x="35" y="16"/>
                  <a:pt x="33" y="16"/>
                  <a:pt x="32" y="17"/>
                </a:cubicBezTo>
                <a:cubicBezTo>
                  <a:pt x="21" y="22"/>
                  <a:pt x="10" y="27"/>
                  <a:pt x="2" y="33"/>
                </a:cubicBezTo>
                <a:cubicBezTo>
                  <a:pt x="0" y="34"/>
                  <a:pt x="2" y="37"/>
                  <a:pt x="4" y="3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9"/>
          <p:cNvSpPr>
            <a:spLocks/>
          </p:cNvSpPr>
          <p:nvPr/>
        </p:nvSpPr>
        <p:spPr bwMode="auto">
          <a:xfrm>
            <a:off x="7181850" y="3405188"/>
            <a:ext cx="288925" cy="77788"/>
          </a:xfrm>
          <a:custGeom>
            <a:avLst/>
            <a:gdLst>
              <a:gd name="T0" fmla="*/ 117 w 118"/>
              <a:gd name="T1" fmla="*/ 2 h 32"/>
              <a:gd name="T2" fmla="*/ 116 w 118"/>
              <a:gd name="T3" fmla="*/ 0 h 32"/>
              <a:gd name="T4" fmla="*/ 30 w 118"/>
              <a:gd name="T5" fmla="*/ 20 h 32"/>
              <a:gd name="T6" fmla="*/ 26 w 118"/>
              <a:gd name="T7" fmla="*/ 21 h 32"/>
              <a:gd name="T8" fmla="*/ 1 w 118"/>
              <a:gd name="T9" fmla="*/ 31 h 32"/>
              <a:gd name="T10" fmla="*/ 1 w 118"/>
              <a:gd name="T11" fmla="*/ 32 h 32"/>
              <a:gd name="T12" fmla="*/ 26 w 118"/>
              <a:gd name="T13" fmla="*/ 25 h 32"/>
              <a:gd name="T14" fmla="*/ 30 w 118"/>
              <a:gd name="T15" fmla="*/ 24 h 32"/>
              <a:gd name="T16" fmla="*/ 117 w 118"/>
              <a:gd name="T17" fmla="*/ 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32">
                <a:moveTo>
                  <a:pt x="117" y="2"/>
                </a:moveTo>
                <a:cubicBezTo>
                  <a:pt x="118" y="2"/>
                  <a:pt x="118" y="0"/>
                  <a:pt x="116" y="0"/>
                </a:cubicBezTo>
                <a:cubicBezTo>
                  <a:pt x="87" y="2"/>
                  <a:pt x="58" y="10"/>
                  <a:pt x="30" y="20"/>
                </a:cubicBezTo>
                <a:cubicBezTo>
                  <a:pt x="29" y="20"/>
                  <a:pt x="27" y="21"/>
                  <a:pt x="26" y="21"/>
                </a:cubicBezTo>
                <a:cubicBezTo>
                  <a:pt x="17" y="24"/>
                  <a:pt x="9" y="27"/>
                  <a:pt x="1" y="31"/>
                </a:cubicBezTo>
                <a:cubicBezTo>
                  <a:pt x="0" y="31"/>
                  <a:pt x="1" y="32"/>
                  <a:pt x="1" y="32"/>
                </a:cubicBezTo>
                <a:cubicBezTo>
                  <a:pt x="10" y="29"/>
                  <a:pt x="18" y="27"/>
                  <a:pt x="26" y="25"/>
                </a:cubicBezTo>
                <a:cubicBezTo>
                  <a:pt x="27" y="24"/>
                  <a:pt x="29" y="24"/>
                  <a:pt x="30" y="24"/>
                </a:cubicBezTo>
                <a:cubicBezTo>
                  <a:pt x="59" y="16"/>
                  <a:pt x="88" y="11"/>
                  <a:pt x="117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50"/>
          <p:cNvSpPr>
            <a:spLocks/>
          </p:cNvSpPr>
          <p:nvPr/>
        </p:nvSpPr>
        <p:spPr bwMode="auto">
          <a:xfrm>
            <a:off x="6707187" y="3495676"/>
            <a:ext cx="325437" cy="84138"/>
          </a:xfrm>
          <a:custGeom>
            <a:avLst/>
            <a:gdLst>
              <a:gd name="T0" fmla="*/ 1 w 133"/>
              <a:gd name="T1" fmla="*/ 33 h 34"/>
              <a:gd name="T2" fmla="*/ 20 w 133"/>
              <a:gd name="T3" fmla="*/ 30 h 34"/>
              <a:gd name="T4" fmla="*/ 24 w 133"/>
              <a:gd name="T5" fmla="*/ 29 h 34"/>
              <a:gd name="T6" fmla="*/ 120 w 133"/>
              <a:gd name="T7" fmla="*/ 5 h 34"/>
              <a:gd name="T8" fmla="*/ 124 w 133"/>
              <a:gd name="T9" fmla="*/ 4 h 34"/>
              <a:gd name="T10" fmla="*/ 131 w 133"/>
              <a:gd name="T11" fmla="*/ 2 h 34"/>
              <a:gd name="T12" fmla="*/ 131 w 133"/>
              <a:gd name="T13" fmla="*/ 0 h 34"/>
              <a:gd name="T14" fmla="*/ 124 w 133"/>
              <a:gd name="T15" fmla="*/ 1 h 34"/>
              <a:gd name="T16" fmla="*/ 120 w 133"/>
              <a:gd name="T17" fmla="*/ 1 h 34"/>
              <a:gd name="T18" fmla="*/ 24 w 133"/>
              <a:gd name="T19" fmla="*/ 27 h 34"/>
              <a:gd name="T20" fmla="*/ 20 w 133"/>
              <a:gd name="T21" fmla="*/ 28 h 34"/>
              <a:gd name="T22" fmla="*/ 1 w 133"/>
              <a:gd name="T23" fmla="*/ 33 h 34"/>
              <a:gd name="T24" fmla="*/ 1 w 133"/>
              <a:gd name="T25" fmla="*/ 3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34">
                <a:moveTo>
                  <a:pt x="1" y="33"/>
                </a:moveTo>
                <a:cubicBezTo>
                  <a:pt x="7" y="32"/>
                  <a:pt x="14" y="31"/>
                  <a:pt x="20" y="30"/>
                </a:cubicBezTo>
                <a:cubicBezTo>
                  <a:pt x="21" y="30"/>
                  <a:pt x="23" y="29"/>
                  <a:pt x="24" y="29"/>
                </a:cubicBezTo>
                <a:cubicBezTo>
                  <a:pt x="56" y="22"/>
                  <a:pt x="88" y="12"/>
                  <a:pt x="120" y="5"/>
                </a:cubicBezTo>
                <a:cubicBezTo>
                  <a:pt x="121" y="4"/>
                  <a:pt x="123" y="4"/>
                  <a:pt x="124" y="4"/>
                </a:cubicBezTo>
                <a:cubicBezTo>
                  <a:pt x="126" y="3"/>
                  <a:pt x="129" y="3"/>
                  <a:pt x="131" y="2"/>
                </a:cubicBezTo>
                <a:cubicBezTo>
                  <a:pt x="133" y="2"/>
                  <a:pt x="132" y="0"/>
                  <a:pt x="131" y="0"/>
                </a:cubicBezTo>
                <a:cubicBezTo>
                  <a:pt x="129" y="0"/>
                  <a:pt x="126" y="1"/>
                  <a:pt x="124" y="1"/>
                </a:cubicBezTo>
                <a:cubicBezTo>
                  <a:pt x="123" y="1"/>
                  <a:pt x="121" y="1"/>
                  <a:pt x="120" y="1"/>
                </a:cubicBezTo>
                <a:cubicBezTo>
                  <a:pt x="87" y="5"/>
                  <a:pt x="56" y="18"/>
                  <a:pt x="24" y="27"/>
                </a:cubicBezTo>
                <a:cubicBezTo>
                  <a:pt x="23" y="27"/>
                  <a:pt x="21" y="28"/>
                  <a:pt x="20" y="28"/>
                </a:cubicBezTo>
                <a:cubicBezTo>
                  <a:pt x="14" y="30"/>
                  <a:pt x="7" y="32"/>
                  <a:pt x="1" y="33"/>
                </a:cubicBezTo>
                <a:cubicBezTo>
                  <a:pt x="0" y="33"/>
                  <a:pt x="0" y="34"/>
                  <a:pt x="1" y="3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1"/>
          <p:cNvSpPr>
            <a:spLocks/>
          </p:cNvSpPr>
          <p:nvPr/>
        </p:nvSpPr>
        <p:spPr bwMode="auto">
          <a:xfrm>
            <a:off x="6707187" y="3532188"/>
            <a:ext cx="330200" cy="103188"/>
          </a:xfrm>
          <a:custGeom>
            <a:avLst/>
            <a:gdLst>
              <a:gd name="T0" fmla="*/ 120 w 135"/>
              <a:gd name="T1" fmla="*/ 3 h 42"/>
              <a:gd name="T2" fmla="*/ 42 w 135"/>
              <a:gd name="T3" fmla="*/ 22 h 42"/>
              <a:gd name="T4" fmla="*/ 31 w 135"/>
              <a:gd name="T5" fmla="*/ 26 h 42"/>
              <a:gd name="T6" fmla="*/ 24 w 135"/>
              <a:gd name="T7" fmla="*/ 29 h 42"/>
              <a:gd name="T8" fmla="*/ 20 w 135"/>
              <a:gd name="T9" fmla="*/ 31 h 42"/>
              <a:gd name="T10" fmla="*/ 0 w 135"/>
              <a:gd name="T11" fmla="*/ 41 h 42"/>
              <a:gd name="T12" fmla="*/ 1 w 135"/>
              <a:gd name="T13" fmla="*/ 42 h 42"/>
              <a:gd name="T14" fmla="*/ 20 w 135"/>
              <a:gd name="T15" fmla="*/ 36 h 42"/>
              <a:gd name="T16" fmla="*/ 24 w 135"/>
              <a:gd name="T17" fmla="*/ 35 h 42"/>
              <a:gd name="T18" fmla="*/ 54 w 135"/>
              <a:gd name="T19" fmla="*/ 26 h 42"/>
              <a:gd name="T20" fmla="*/ 67 w 135"/>
              <a:gd name="T21" fmla="*/ 22 h 42"/>
              <a:gd name="T22" fmla="*/ 120 w 135"/>
              <a:gd name="T23" fmla="*/ 7 h 42"/>
              <a:gd name="T24" fmla="*/ 124 w 135"/>
              <a:gd name="T25" fmla="*/ 5 h 42"/>
              <a:gd name="T26" fmla="*/ 133 w 135"/>
              <a:gd name="T27" fmla="*/ 3 h 42"/>
              <a:gd name="T28" fmla="*/ 133 w 135"/>
              <a:gd name="T29" fmla="*/ 0 h 42"/>
              <a:gd name="T30" fmla="*/ 124 w 135"/>
              <a:gd name="T31" fmla="*/ 2 h 42"/>
              <a:gd name="T32" fmla="*/ 120 w 135"/>
              <a:gd name="T33" fmla="*/ 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5" h="42">
                <a:moveTo>
                  <a:pt x="120" y="3"/>
                </a:moveTo>
                <a:cubicBezTo>
                  <a:pt x="94" y="7"/>
                  <a:pt x="67" y="13"/>
                  <a:pt x="42" y="22"/>
                </a:cubicBezTo>
                <a:cubicBezTo>
                  <a:pt x="38" y="23"/>
                  <a:pt x="35" y="25"/>
                  <a:pt x="31" y="26"/>
                </a:cubicBezTo>
                <a:cubicBezTo>
                  <a:pt x="29" y="27"/>
                  <a:pt x="26" y="28"/>
                  <a:pt x="24" y="29"/>
                </a:cubicBezTo>
                <a:cubicBezTo>
                  <a:pt x="23" y="30"/>
                  <a:pt x="21" y="30"/>
                  <a:pt x="20" y="31"/>
                </a:cubicBezTo>
                <a:cubicBezTo>
                  <a:pt x="13" y="34"/>
                  <a:pt x="7" y="37"/>
                  <a:pt x="0" y="41"/>
                </a:cubicBezTo>
                <a:cubicBezTo>
                  <a:pt x="0" y="41"/>
                  <a:pt x="0" y="42"/>
                  <a:pt x="1" y="42"/>
                </a:cubicBezTo>
                <a:cubicBezTo>
                  <a:pt x="7" y="40"/>
                  <a:pt x="14" y="38"/>
                  <a:pt x="20" y="36"/>
                </a:cubicBezTo>
                <a:cubicBezTo>
                  <a:pt x="21" y="36"/>
                  <a:pt x="23" y="35"/>
                  <a:pt x="24" y="35"/>
                </a:cubicBezTo>
                <a:cubicBezTo>
                  <a:pt x="34" y="32"/>
                  <a:pt x="44" y="29"/>
                  <a:pt x="54" y="26"/>
                </a:cubicBezTo>
                <a:cubicBezTo>
                  <a:pt x="58" y="25"/>
                  <a:pt x="63" y="23"/>
                  <a:pt x="67" y="22"/>
                </a:cubicBezTo>
                <a:cubicBezTo>
                  <a:pt x="85" y="17"/>
                  <a:pt x="102" y="12"/>
                  <a:pt x="120" y="7"/>
                </a:cubicBezTo>
                <a:cubicBezTo>
                  <a:pt x="121" y="6"/>
                  <a:pt x="123" y="6"/>
                  <a:pt x="124" y="5"/>
                </a:cubicBezTo>
                <a:cubicBezTo>
                  <a:pt x="127" y="4"/>
                  <a:pt x="130" y="4"/>
                  <a:pt x="133" y="3"/>
                </a:cubicBezTo>
                <a:cubicBezTo>
                  <a:pt x="135" y="2"/>
                  <a:pt x="134" y="0"/>
                  <a:pt x="133" y="0"/>
                </a:cubicBezTo>
                <a:cubicBezTo>
                  <a:pt x="130" y="1"/>
                  <a:pt x="127" y="1"/>
                  <a:pt x="124" y="2"/>
                </a:cubicBezTo>
                <a:cubicBezTo>
                  <a:pt x="123" y="2"/>
                  <a:pt x="121" y="2"/>
                  <a:pt x="120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0" name="组合 249"/>
          <p:cNvGrpSpPr/>
          <p:nvPr/>
        </p:nvGrpSpPr>
        <p:grpSpPr>
          <a:xfrm>
            <a:off x="2624138" y="1412876"/>
            <a:ext cx="641350" cy="646112"/>
            <a:chOff x="2624138" y="1412876"/>
            <a:chExt cx="641350" cy="646112"/>
          </a:xfrm>
        </p:grpSpPr>
        <p:sp>
          <p:nvSpPr>
            <p:cNvPr id="89" name="Freeform 52"/>
            <p:cNvSpPr>
              <a:spLocks/>
            </p:cNvSpPr>
            <p:nvPr/>
          </p:nvSpPr>
          <p:spPr bwMode="auto">
            <a:xfrm>
              <a:off x="2884488" y="1624013"/>
              <a:ext cx="28575" cy="77788"/>
            </a:xfrm>
            <a:custGeom>
              <a:avLst/>
              <a:gdLst>
                <a:gd name="T0" fmla="*/ 10 w 12"/>
                <a:gd name="T1" fmla="*/ 25 h 32"/>
                <a:gd name="T2" fmla="*/ 12 w 12"/>
                <a:gd name="T3" fmla="*/ 5 h 32"/>
                <a:gd name="T4" fmla="*/ 12 w 12"/>
                <a:gd name="T5" fmla="*/ 5 h 32"/>
                <a:gd name="T6" fmla="*/ 5 w 12"/>
                <a:gd name="T7" fmla="*/ 4 h 32"/>
                <a:gd name="T8" fmla="*/ 4 w 12"/>
                <a:gd name="T9" fmla="*/ 5 h 32"/>
                <a:gd name="T10" fmla="*/ 1 w 12"/>
                <a:gd name="T11" fmla="*/ 23 h 32"/>
                <a:gd name="T12" fmla="*/ 10 w 12"/>
                <a:gd name="T1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2">
                  <a:moveTo>
                    <a:pt x="10" y="25"/>
                  </a:moveTo>
                  <a:cubicBezTo>
                    <a:pt x="12" y="19"/>
                    <a:pt x="12" y="12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1"/>
                    <a:pt x="6" y="0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11"/>
                    <a:pt x="2" y="17"/>
                    <a:pt x="1" y="23"/>
                  </a:cubicBezTo>
                  <a:cubicBezTo>
                    <a:pt x="0" y="29"/>
                    <a:pt x="9" y="32"/>
                    <a:pt x="10" y="2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3"/>
            <p:cNvSpPr>
              <a:spLocks/>
            </p:cNvSpPr>
            <p:nvPr/>
          </p:nvSpPr>
          <p:spPr bwMode="auto">
            <a:xfrm>
              <a:off x="3025775" y="1644651"/>
              <a:ext cx="42862" cy="71438"/>
            </a:xfrm>
            <a:custGeom>
              <a:avLst/>
              <a:gdLst>
                <a:gd name="T0" fmla="*/ 6 w 17"/>
                <a:gd name="T1" fmla="*/ 6 h 29"/>
                <a:gd name="T2" fmla="*/ 4 w 17"/>
                <a:gd name="T3" fmla="*/ 28 h 29"/>
                <a:gd name="T4" fmla="*/ 7 w 17"/>
                <a:gd name="T5" fmla="*/ 28 h 29"/>
                <a:gd name="T6" fmla="*/ 16 w 17"/>
                <a:gd name="T7" fmla="*/ 9 h 29"/>
                <a:gd name="T8" fmla="*/ 6 w 17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6" y="6"/>
                  </a:moveTo>
                  <a:cubicBezTo>
                    <a:pt x="4" y="12"/>
                    <a:pt x="0" y="22"/>
                    <a:pt x="4" y="28"/>
                  </a:cubicBezTo>
                  <a:cubicBezTo>
                    <a:pt x="5" y="29"/>
                    <a:pt x="7" y="29"/>
                    <a:pt x="7" y="28"/>
                  </a:cubicBezTo>
                  <a:cubicBezTo>
                    <a:pt x="14" y="25"/>
                    <a:pt x="15" y="15"/>
                    <a:pt x="16" y="9"/>
                  </a:cubicBezTo>
                  <a:cubicBezTo>
                    <a:pt x="17" y="2"/>
                    <a:pt x="8" y="0"/>
                    <a:pt x="6" y="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4"/>
            <p:cNvSpPr>
              <a:spLocks/>
            </p:cNvSpPr>
            <p:nvPr/>
          </p:nvSpPr>
          <p:spPr bwMode="auto">
            <a:xfrm>
              <a:off x="2879725" y="1824038"/>
              <a:ext cx="123825" cy="53975"/>
            </a:xfrm>
            <a:custGeom>
              <a:avLst/>
              <a:gdLst>
                <a:gd name="T0" fmla="*/ 39 w 51"/>
                <a:gd name="T1" fmla="*/ 19 h 22"/>
                <a:gd name="T2" fmla="*/ 50 w 51"/>
                <a:gd name="T3" fmla="*/ 8 h 22"/>
                <a:gd name="T4" fmla="*/ 46 w 51"/>
                <a:gd name="T5" fmla="*/ 5 h 22"/>
                <a:gd name="T6" fmla="*/ 23 w 51"/>
                <a:gd name="T7" fmla="*/ 15 h 22"/>
                <a:gd name="T8" fmla="*/ 3 w 51"/>
                <a:gd name="T9" fmla="*/ 1 h 22"/>
                <a:gd name="T10" fmla="*/ 1 w 51"/>
                <a:gd name="T11" fmla="*/ 3 h 22"/>
                <a:gd name="T12" fmla="*/ 16 w 51"/>
                <a:gd name="T13" fmla="*/ 19 h 22"/>
                <a:gd name="T14" fmla="*/ 39 w 51"/>
                <a:gd name="T1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22">
                  <a:moveTo>
                    <a:pt x="39" y="19"/>
                  </a:moveTo>
                  <a:cubicBezTo>
                    <a:pt x="43" y="17"/>
                    <a:pt x="47" y="13"/>
                    <a:pt x="50" y="8"/>
                  </a:cubicBezTo>
                  <a:cubicBezTo>
                    <a:pt x="51" y="6"/>
                    <a:pt x="48" y="3"/>
                    <a:pt x="46" y="5"/>
                  </a:cubicBezTo>
                  <a:cubicBezTo>
                    <a:pt x="39" y="11"/>
                    <a:pt x="33" y="17"/>
                    <a:pt x="23" y="15"/>
                  </a:cubicBezTo>
                  <a:cubicBezTo>
                    <a:pt x="15" y="13"/>
                    <a:pt x="9" y="7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3" y="11"/>
                    <a:pt x="9" y="16"/>
                    <a:pt x="16" y="19"/>
                  </a:cubicBezTo>
                  <a:cubicBezTo>
                    <a:pt x="24" y="22"/>
                    <a:pt x="32" y="22"/>
                    <a:pt x="39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5"/>
            <p:cNvSpPr>
              <a:spLocks/>
            </p:cNvSpPr>
            <p:nvPr/>
          </p:nvSpPr>
          <p:spPr bwMode="auto">
            <a:xfrm>
              <a:off x="3079750" y="1482726"/>
              <a:ext cx="74612" cy="84138"/>
            </a:xfrm>
            <a:custGeom>
              <a:avLst/>
              <a:gdLst>
                <a:gd name="T0" fmla="*/ 8 w 30"/>
                <a:gd name="T1" fmla="*/ 33 h 34"/>
                <a:gd name="T2" fmla="*/ 19 w 30"/>
                <a:gd name="T3" fmla="*/ 21 h 34"/>
                <a:gd name="T4" fmla="*/ 30 w 30"/>
                <a:gd name="T5" fmla="*/ 4 h 34"/>
                <a:gd name="T6" fmla="*/ 27 w 30"/>
                <a:gd name="T7" fmla="*/ 1 h 34"/>
                <a:gd name="T8" fmla="*/ 14 w 30"/>
                <a:gd name="T9" fmla="*/ 17 h 34"/>
                <a:gd name="T10" fmla="*/ 6 w 30"/>
                <a:gd name="T11" fmla="*/ 27 h 34"/>
                <a:gd name="T12" fmla="*/ 5 w 30"/>
                <a:gd name="T13" fmla="*/ 28 h 34"/>
                <a:gd name="T14" fmla="*/ 4 w 30"/>
                <a:gd name="T15" fmla="*/ 29 h 34"/>
                <a:gd name="T16" fmla="*/ 4 w 30"/>
                <a:gd name="T17" fmla="*/ 30 h 34"/>
                <a:gd name="T18" fmla="*/ 3 w 30"/>
                <a:gd name="T19" fmla="*/ 30 h 34"/>
                <a:gd name="T20" fmla="*/ 2 w 30"/>
                <a:gd name="T21" fmla="*/ 33 h 34"/>
                <a:gd name="T22" fmla="*/ 5 w 30"/>
                <a:gd name="T23" fmla="*/ 33 h 34"/>
                <a:gd name="T24" fmla="*/ 5 w 30"/>
                <a:gd name="T25" fmla="*/ 33 h 34"/>
                <a:gd name="T26" fmla="*/ 5 w 30"/>
                <a:gd name="T27" fmla="*/ 33 h 34"/>
                <a:gd name="T28" fmla="*/ 5 w 30"/>
                <a:gd name="T29" fmla="*/ 33 h 34"/>
                <a:gd name="T30" fmla="*/ 8 w 30"/>
                <a:gd name="T3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4">
                  <a:moveTo>
                    <a:pt x="8" y="33"/>
                  </a:moveTo>
                  <a:cubicBezTo>
                    <a:pt x="13" y="29"/>
                    <a:pt x="16" y="25"/>
                    <a:pt x="19" y="21"/>
                  </a:cubicBezTo>
                  <a:cubicBezTo>
                    <a:pt x="22" y="15"/>
                    <a:pt x="27" y="10"/>
                    <a:pt x="30" y="4"/>
                  </a:cubicBezTo>
                  <a:cubicBezTo>
                    <a:pt x="30" y="2"/>
                    <a:pt x="28" y="0"/>
                    <a:pt x="27" y="1"/>
                  </a:cubicBezTo>
                  <a:cubicBezTo>
                    <a:pt x="21" y="5"/>
                    <a:pt x="17" y="12"/>
                    <a:pt x="14" y="17"/>
                  </a:cubicBezTo>
                  <a:cubicBezTo>
                    <a:pt x="11" y="21"/>
                    <a:pt x="9" y="24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cubicBezTo>
                    <a:pt x="5" y="28"/>
                    <a:pt x="4" y="29"/>
                    <a:pt x="4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1" y="29"/>
                    <a:pt x="0" y="32"/>
                    <a:pt x="2" y="33"/>
                  </a:cubicBezTo>
                  <a:cubicBezTo>
                    <a:pt x="2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7" y="33"/>
                    <a:pt x="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6"/>
            <p:cNvSpPr>
              <a:spLocks noEditPoints="1"/>
            </p:cNvSpPr>
            <p:nvPr/>
          </p:nvSpPr>
          <p:spPr bwMode="auto">
            <a:xfrm>
              <a:off x="2624138" y="1531938"/>
              <a:ext cx="641350" cy="527050"/>
            </a:xfrm>
            <a:custGeom>
              <a:avLst/>
              <a:gdLst>
                <a:gd name="T0" fmla="*/ 158 w 262"/>
                <a:gd name="T1" fmla="*/ 176 h 215"/>
                <a:gd name="T2" fmla="*/ 166 w 262"/>
                <a:gd name="T3" fmla="*/ 214 h 215"/>
                <a:gd name="T4" fmla="*/ 166 w 262"/>
                <a:gd name="T5" fmla="*/ 193 h 215"/>
                <a:gd name="T6" fmla="*/ 187 w 262"/>
                <a:gd name="T7" fmla="*/ 163 h 215"/>
                <a:gd name="T8" fmla="*/ 204 w 262"/>
                <a:gd name="T9" fmla="*/ 142 h 215"/>
                <a:gd name="T10" fmla="*/ 210 w 262"/>
                <a:gd name="T11" fmla="*/ 131 h 215"/>
                <a:gd name="T12" fmla="*/ 220 w 262"/>
                <a:gd name="T13" fmla="*/ 138 h 215"/>
                <a:gd name="T14" fmla="*/ 231 w 262"/>
                <a:gd name="T15" fmla="*/ 144 h 215"/>
                <a:gd name="T16" fmla="*/ 254 w 262"/>
                <a:gd name="T17" fmla="*/ 151 h 215"/>
                <a:gd name="T18" fmla="*/ 237 w 262"/>
                <a:gd name="T19" fmla="*/ 140 h 215"/>
                <a:gd name="T20" fmla="*/ 213 w 262"/>
                <a:gd name="T21" fmla="*/ 127 h 215"/>
                <a:gd name="T22" fmla="*/ 218 w 262"/>
                <a:gd name="T23" fmla="*/ 79 h 215"/>
                <a:gd name="T24" fmla="*/ 234 w 262"/>
                <a:gd name="T25" fmla="*/ 66 h 215"/>
                <a:gd name="T26" fmla="*/ 260 w 262"/>
                <a:gd name="T27" fmla="*/ 63 h 215"/>
                <a:gd name="T28" fmla="*/ 215 w 262"/>
                <a:gd name="T29" fmla="*/ 62 h 215"/>
                <a:gd name="T30" fmla="*/ 207 w 262"/>
                <a:gd name="T31" fmla="*/ 38 h 215"/>
                <a:gd name="T32" fmla="*/ 191 w 262"/>
                <a:gd name="T33" fmla="*/ 17 h 215"/>
                <a:gd name="T34" fmla="*/ 146 w 262"/>
                <a:gd name="T35" fmla="*/ 4 h 215"/>
                <a:gd name="T36" fmla="*/ 87 w 262"/>
                <a:gd name="T37" fmla="*/ 22 h 215"/>
                <a:gd name="T38" fmla="*/ 19 w 262"/>
                <a:gd name="T39" fmla="*/ 3 h 215"/>
                <a:gd name="T40" fmla="*/ 73 w 262"/>
                <a:gd name="T41" fmla="*/ 36 h 215"/>
                <a:gd name="T42" fmla="*/ 69 w 262"/>
                <a:gd name="T43" fmla="*/ 42 h 215"/>
                <a:gd name="T44" fmla="*/ 55 w 262"/>
                <a:gd name="T45" fmla="*/ 90 h 215"/>
                <a:gd name="T46" fmla="*/ 2 w 262"/>
                <a:gd name="T47" fmla="*/ 104 h 215"/>
                <a:gd name="T48" fmla="*/ 31 w 262"/>
                <a:gd name="T49" fmla="*/ 105 h 215"/>
                <a:gd name="T50" fmla="*/ 71 w 262"/>
                <a:gd name="T51" fmla="*/ 138 h 215"/>
                <a:gd name="T52" fmla="*/ 87 w 262"/>
                <a:gd name="T53" fmla="*/ 155 h 215"/>
                <a:gd name="T54" fmla="*/ 65 w 262"/>
                <a:gd name="T55" fmla="*/ 188 h 215"/>
                <a:gd name="T56" fmla="*/ 87 w 262"/>
                <a:gd name="T57" fmla="*/ 165 h 215"/>
                <a:gd name="T58" fmla="*/ 91 w 262"/>
                <a:gd name="T59" fmla="*/ 159 h 215"/>
                <a:gd name="T60" fmla="*/ 87 w 262"/>
                <a:gd name="T61" fmla="*/ 146 h 215"/>
                <a:gd name="T62" fmla="*/ 80 w 262"/>
                <a:gd name="T63" fmla="*/ 138 h 215"/>
                <a:gd name="T64" fmla="*/ 76 w 262"/>
                <a:gd name="T65" fmla="*/ 42 h 215"/>
                <a:gd name="T66" fmla="*/ 80 w 262"/>
                <a:gd name="T67" fmla="*/ 38 h 215"/>
                <a:gd name="T68" fmla="*/ 87 w 262"/>
                <a:gd name="T69" fmla="*/ 29 h 215"/>
                <a:gd name="T70" fmla="*/ 141 w 262"/>
                <a:gd name="T71" fmla="*/ 6 h 215"/>
                <a:gd name="T72" fmla="*/ 141 w 262"/>
                <a:gd name="T73" fmla="*/ 9 h 215"/>
                <a:gd name="T74" fmla="*/ 191 w 262"/>
                <a:gd name="T75" fmla="*/ 27 h 215"/>
                <a:gd name="T76" fmla="*/ 201 w 262"/>
                <a:gd name="T77" fmla="*/ 42 h 215"/>
                <a:gd name="T78" fmla="*/ 199 w 262"/>
                <a:gd name="T79" fmla="*/ 138 h 215"/>
                <a:gd name="T80" fmla="*/ 191 w 262"/>
                <a:gd name="T81" fmla="*/ 150 h 215"/>
                <a:gd name="T82" fmla="*/ 161 w 262"/>
                <a:gd name="T83" fmla="*/ 169 h 215"/>
                <a:gd name="T84" fmla="*/ 87 w 262"/>
                <a:gd name="T85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2" h="215">
                  <a:moveTo>
                    <a:pt x="156" y="177"/>
                  </a:moveTo>
                  <a:cubicBezTo>
                    <a:pt x="157" y="177"/>
                    <a:pt x="158" y="176"/>
                    <a:pt x="158" y="176"/>
                  </a:cubicBezTo>
                  <a:cubicBezTo>
                    <a:pt x="158" y="182"/>
                    <a:pt x="159" y="189"/>
                    <a:pt x="160" y="195"/>
                  </a:cubicBezTo>
                  <a:cubicBezTo>
                    <a:pt x="161" y="201"/>
                    <a:pt x="162" y="209"/>
                    <a:pt x="166" y="214"/>
                  </a:cubicBezTo>
                  <a:cubicBezTo>
                    <a:pt x="167" y="215"/>
                    <a:pt x="169" y="214"/>
                    <a:pt x="169" y="213"/>
                  </a:cubicBezTo>
                  <a:cubicBezTo>
                    <a:pt x="169" y="206"/>
                    <a:pt x="167" y="200"/>
                    <a:pt x="166" y="193"/>
                  </a:cubicBezTo>
                  <a:cubicBezTo>
                    <a:pt x="165" y="187"/>
                    <a:pt x="164" y="181"/>
                    <a:pt x="162" y="175"/>
                  </a:cubicBezTo>
                  <a:cubicBezTo>
                    <a:pt x="172" y="173"/>
                    <a:pt x="180" y="169"/>
                    <a:pt x="187" y="163"/>
                  </a:cubicBezTo>
                  <a:cubicBezTo>
                    <a:pt x="188" y="162"/>
                    <a:pt x="190" y="161"/>
                    <a:pt x="191" y="159"/>
                  </a:cubicBezTo>
                  <a:cubicBezTo>
                    <a:pt x="196" y="154"/>
                    <a:pt x="201" y="148"/>
                    <a:pt x="204" y="142"/>
                  </a:cubicBezTo>
                  <a:cubicBezTo>
                    <a:pt x="205" y="141"/>
                    <a:pt x="206" y="139"/>
                    <a:pt x="206" y="138"/>
                  </a:cubicBezTo>
                  <a:cubicBezTo>
                    <a:pt x="208" y="136"/>
                    <a:pt x="209" y="133"/>
                    <a:pt x="210" y="131"/>
                  </a:cubicBezTo>
                  <a:cubicBezTo>
                    <a:pt x="210" y="131"/>
                    <a:pt x="210" y="131"/>
                    <a:pt x="211" y="132"/>
                  </a:cubicBezTo>
                  <a:cubicBezTo>
                    <a:pt x="214" y="134"/>
                    <a:pt x="217" y="136"/>
                    <a:pt x="220" y="138"/>
                  </a:cubicBezTo>
                  <a:cubicBezTo>
                    <a:pt x="223" y="139"/>
                    <a:pt x="225" y="141"/>
                    <a:pt x="228" y="142"/>
                  </a:cubicBezTo>
                  <a:cubicBezTo>
                    <a:pt x="229" y="143"/>
                    <a:pt x="230" y="143"/>
                    <a:pt x="231" y="144"/>
                  </a:cubicBezTo>
                  <a:cubicBezTo>
                    <a:pt x="238" y="147"/>
                    <a:pt x="245" y="152"/>
                    <a:pt x="253" y="154"/>
                  </a:cubicBezTo>
                  <a:cubicBezTo>
                    <a:pt x="254" y="155"/>
                    <a:pt x="256" y="153"/>
                    <a:pt x="254" y="151"/>
                  </a:cubicBezTo>
                  <a:cubicBezTo>
                    <a:pt x="251" y="147"/>
                    <a:pt x="246" y="145"/>
                    <a:pt x="241" y="142"/>
                  </a:cubicBezTo>
                  <a:cubicBezTo>
                    <a:pt x="240" y="141"/>
                    <a:pt x="238" y="141"/>
                    <a:pt x="237" y="140"/>
                  </a:cubicBezTo>
                  <a:cubicBezTo>
                    <a:pt x="236" y="139"/>
                    <a:pt x="235" y="139"/>
                    <a:pt x="233" y="138"/>
                  </a:cubicBezTo>
                  <a:cubicBezTo>
                    <a:pt x="227" y="134"/>
                    <a:pt x="220" y="131"/>
                    <a:pt x="213" y="127"/>
                  </a:cubicBezTo>
                  <a:cubicBezTo>
                    <a:pt x="212" y="127"/>
                    <a:pt x="212" y="127"/>
                    <a:pt x="211" y="127"/>
                  </a:cubicBezTo>
                  <a:cubicBezTo>
                    <a:pt x="217" y="112"/>
                    <a:pt x="219" y="95"/>
                    <a:pt x="218" y="79"/>
                  </a:cubicBezTo>
                  <a:cubicBezTo>
                    <a:pt x="218" y="74"/>
                    <a:pt x="217" y="70"/>
                    <a:pt x="216" y="66"/>
                  </a:cubicBezTo>
                  <a:cubicBezTo>
                    <a:pt x="222" y="67"/>
                    <a:pt x="229" y="66"/>
                    <a:pt x="234" y="66"/>
                  </a:cubicBezTo>
                  <a:cubicBezTo>
                    <a:pt x="243" y="67"/>
                    <a:pt x="252" y="68"/>
                    <a:pt x="260" y="67"/>
                  </a:cubicBezTo>
                  <a:cubicBezTo>
                    <a:pt x="261" y="66"/>
                    <a:pt x="262" y="64"/>
                    <a:pt x="260" y="63"/>
                  </a:cubicBezTo>
                  <a:cubicBezTo>
                    <a:pt x="253" y="59"/>
                    <a:pt x="243" y="60"/>
                    <a:pt x="235" y="60"/>
                  </a:cubicBezTo>
                  <a:cubicBezTo>
                    <a:pt x="229" y="59"/>
                    <a:pt x="221" y="60"/>
                    <a:pt x="215" y="62"/>
                  </a:cubicBezTo>
                  <a:cubicBezTo>
                    <a:pt x="214" y="55"/>
                    <a:pt x="212" y="48"/>
                    <a:pt x="209" y="42"/>
                  </a:cubicBezTo>
                  <a:cubicBezTo>
                    <a:pt x="208" y="41"/>
                    <a:pt x="207" y="39"/>
                    <a:pt x="207" y="38"/>
                  </a:cubicBezTo>
                  <a:cubicBezTo>
                    <a:pt x="204" y="32"/>
                    <a:pt x="200" y="27"/>
                    <a:pt x="195" y="22"/>
                  </a:cubicBezTo>
                  <a:cubicBezTo>
                    <a:pt x="194" y="20"/>
                    <a:pt x="193" y="19"/>
                    <a:pt x="191" y="17"/>
                  </a:cubicBezTo>
                  <a:cubicBezTo>
                    <a:pt x="190" y="16"/>
                    <a:pt x="188" y="15"/>
                    <a:pt x="187" y="14"/>
                  </a:cubicBezTo>
                  <a:cubicBezTo>
                    <a:pt x="175" y="5"/>
                    <a:pt x="159" y="0"/>
                    <a:pt x="146" y="4"/>
                  </a:cubicBezTo>
                  <a:cubicBezTo>
                    <a:pt x="125" y="2"/>
                    <a:pt x="106" y="8"/>
                    <a:pt x="91" y="19"/>
                  </a:cubicBezTo>
                  <a:cubicBezTo>
                    <a:pt x="90" y="20"/>
                    <a:pt x="88" y="21"/>
                    <a:pt x="87" y="22"/>
                  </a:cubicBezTo>
                  <a:cubicBezTo>
                    <a:pt x="83" y="25"/>
                    <a:pt x="79" y="29"/>
                    <a:pt x="76" y="33"/>
                  </a:cubicBezTo>
                  <a:cubicBezTo>
                    <a:pt x="59" y="21"/>
                    <a:pt x="39" y="11"/>
                    <a:pt x="19" y="3"/>
                  </a:cubicBezTo>
                  <a:cubicBezTo>
                    <a:pt x="18" y="3"/>
                    <a:pt x="17" y="5"/>
                    <a:pt x="18" y="6"/>
                  </a:cubicBezTo>
                  <a:cubicBezTo>
                    <a:pt x="34" y="19"/>
                    <a:pt x="54" y="28"/>
                    <a:pt x="73" y="36"/>
                  </a:cubicBezTo>
                  <a:cubicBezTo>
                    <a:pt x="73" y="37"/>
                    <a:pt x="72" y="37"/>
                    <a:pt x="72" y="38"/>
                  </a:cubicBezTo>
                  <a:cubicBezTo>
                    <a:pt x="71" y="39"/>
                    <a:pt x="70" y="41"/>
                    <a:pt x="69" y="42"/>
                  </a:cubicBezTo>
                  <a:cubicBezTo>
                    <a:pt x="61" y="55"/>
                    <a:pt x="56" y="70"/>
                    <a:pt x="55" y="86"/>
                  </a:cubicBezTo>
                  <a:cubicBezTo>
                    <a:pt x="55" y="88"/>
                    <a:pt x="55" y="89"/>
                    <a:pt x="55" y="90"/>
                  </a:cubicBezTo>
                  <a:cubicBezTo>
                    <a:pt x="46" y="93"/>
                    <a:pt x="38" y="96"/>
                    <a:pt x="30" y="98"/>
                  </a:cubicBezTo>
                  <a:cubicBezTo>
                    <a:pt x="21" y="101"/>
                    <a:pt x="11" y="101"/>
                    <a:pt x="2" y="104"/>
                  </a:cubicBezTo>
                  <a:cubicBezTo>
                    <a:pt x="1" y="104"/>
                    <a:pt x="0" y="107"/>
                    <a:pt x="2" y="107"/>
                  </a:cubicBezTo>
                  <a:cubicBezTo>
                    <a:pt x="11" y="108"/>
                    <a:pt x="22" y="107"/>
                    <a:pt x="31" y="105"/>
                  </a:cubicBezTo>
                  <a:cubicBezTo>
                    <a:pt x="39" y="103"/>
                    <a:pt x="48" y="100"/>
                    <a:pt x="55" y="95"/>
                  </a:cubicBezTo>
                  <a:cubicBezTo>
                    <a:pt x="56" y="111"/>
                    <a:pt x="61" y="125"/>
                    <a:pt x="71" y="138"/>
                  </a:cubicBezTo>
                  <a:cubicBezTo>
                    <a:pt x="72" y="139"/>
                    <a:pt x="73" y="141"/>
                    <a:pt x="74" y="142"/>
                  </a:cubicBezTo>
                  <a:cubicBezTo>
                    <a:pt x="78" y="147"/>
                    <a:pt x="82" y="151"/>
                    <a:pt x="87" y="155"/>
                  </a:cubicBezTo>
                  <a:cubicBezTo>
                    <a:pt x="87" y="156"/>
                    <a:pt x="87" y="156"/>
                    <a:pt x="87" y="156"/>
                  </a:cubicBezTo>
                  <a:cubicBezTo>
                    <a:pt x="79" y="165"/>
                    <a:pt x="70" y="177"/>
                    <a:pt x="65" y="188"/>
                  </a:cubicBezTo>
                  <a:cubicBezTo>
                    <a:pt x="65" y="189"/>
                    <a:pt x="66" y="191"/>
                    <a:pt x="67" y="190"/>
                  </a:cubicBezTo>
                  <a:cubicBezTo>
                    <a:pt x="76" y="185"/>
                    <a:pt x="82" y="175"/>
                    <a:pt x="87" y="165"/>
                  </a:cubicBezTo>
                  <a:cubicBezTo>
                    <a:pt x="88" y="163"/>
                    <a:pt x="89" y="161"/>
                    <a:pt x="90" y="158"/>
                  </a:cubicBezTo>
                  <a:cubicBezTo>
                    <a:pt x="91" y="158"/>
                    <a:pt x="91" y="159"/>
                    <a:pt x="91" y="159"/>
                  </a:cubicBezTo>
                  <a:cubicBezTo>
                    <a:pt x="110" y="173"/>
                    <a:pt x="133" y="180"/>
                    <a:pt x="156" y="177"/>
                  </a:cubicBezTo>
                  <a:close/>
                  <a:moveTo>
                    <a:pt x="87" y="146"/>
                  </a:moveTo>
                  <a:cubicBezTo>
                    <a:pt x="86" y="144"/>
                    <a:pt x="85" y="143"/>
                    <a:pt x="84" y="142"/>
                  </a:cubicBezTo>
                  <a:cubicBezTo>
                    <a:pt x="82" y="141"/>
                    <a:pt x="81" y="139"/>
                    <a:pt x="80" y="138"/>
                  </a:cubicBezTo>
                  <a:cubicBezTo>
                    <a:pt x="69" y="124"/>
                    <a:pt x="62" y="107"/>
                    <a:pt x="62" y="90"/>
                  </a:cubicBezTo>
                  <a:cubicBezTo>
                    <a:pt x="61" y="72"/>
                    <a:pt x="67" y="55"/>
                    <a:pt x="76" y="42"/>
                  </a:cubicBezTo>
                  <a:cubicBezTo>
                    <a:pt x="77" y="41"/>
                    <a:pt x="78" y="40"/>
                    <a:pt x="79" y="38"/>
                  </a:cubicBez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2" y="34"/>
                    <a:pt x="85" y="32"/>
                    <a:pt x="87" y="29"/>
                  </a:cubicBezTo>
                  <a:cubicBezTo>
                    <a:pt x="88" y="28"/>
                    <a:pt x="90" y="27"/>
                    <a:pt x="91" y="26"/>
                  </a:cubicBezTo>
                  <a:cubicBezTo>
                    <a:pt x="105" y="15"/>
                    <a:pt x="123" y="8"/>
                    <a:pt x="141" y="6"/>
                  </a:cubicBezTo>
                  <a:cubicBezTo>
                    <a:pt x="141" y="6"/>
                    <a:pt x="140" y="6"/>
                    <a:pt x="140" y="7"/>
                  </a:cubicBezTo>
                  <a:cubicBezTo>
                    <a:pt x="139" y="7"/>
                    <a:pt x="139" y="9"/>
                    <a:pt x="141" y="9"/>
                  </a:cubicBezTo>
                  <a:cubicBezTo>
                    <a:pt x="160" y="4"/>
                    <a:pt x="175" y="11"/>
                    <a:pt x="187" y="22"/>
                  </a:cubicBezTo>
                  <a:cubicBezTo>
                    <a:pt x="188" y="24"/>
                    <a:pt x="190" y="25"/>
                    <a:pt x="191" y="27"/>
                  </a:cubicBezTo>
                  <a:cubicBezTo>
                    <a:pt x="194" y="30"/>
                    <a:pt x="197" y="34"/>
                    <a:pt x="199" y="38"/>
                  </a:cubicBezTo>
                  <a:cubicBezTo>
                    <a:pt x="200" y="39"/>
                    <a:pt x="200" y="41"/>
                    <a:pt x="201" y="42"/>
                  </a:cubicBezTo>
                  <a:cubicBezTo>
                    <a:pt x="207" y="55"/>
                    <a:pt x="211" y="69"/>
                    <a:pt x="212" y="82"/>
                  </a:cubicBezTo>
                  <a:cubicBezTo>
                    <a:pt x="213" y="100"/>
                    <a:pt x="209" y="121"/>
                    <a:pt x="199" y="138"/>
                  </a:cubicBezTo>
                  <a:cubicBezTo>
                    <a:pt x="199" y="139"/>
                    <a:pt x="198" y="141"/>
                    <a:pt x="197" y="142"/>
                  </a:cubicBezTo>
                  <a:cubicBezTo>
                    <a:pt x="195" y="145"/>
                    <a:pt x="193" y="147"/>
                    <a:pt x="191" y="150"/>
                  </a:cubicBezTo>
                  <a:cubicBezTo>
                    <a:pt x="190" y="151"/>
                    <a:pt x="188" y="153"/>
                    <a:pt x="187" y="154"/>
                  </a:cubicBezTo>
                  <a:cubicBezTo>
                    <a:pt x="180" y="161"/>
                    <a:pt x="171" y="166"/>
                    <a:pt x="161" y="169"/>
                  </a:cubicBezTo>
                  <a:cubicBezTo>
                    <a:pt x="136" y="176"/>
                    <a:pt x="110" y="166"/>
                    <a:pt x="91" y="149"/>
                  </a:cubicBezTo>
                  <a:cubicBezTo>
                    <a:pt x="90" y="148"/>
                    <a:pt x="88" y="147"/>
                    <a:pt x="87" y="14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7"/>
            <p:cNvSpPr>
              <a:spLocks/>
            </p:cNvSpPr>
            <p:nvPr/>
          </p:nvSpPr>
          <p:spPr bwMode="auto">
            <a:xfrm>
              <a:off x="2908300" y="1412876"/>
              <a:ext cx="52387" cy="130175"/>
            </a:xfrm>
            <a:custGeom>
              <a:avLst/>
              <a:gdLst>
                <a:gd name="T0" fmla="*/ 9 w 21"/>
                <a:gd name="T1" fmla="*/ 2 h 53"/>
                <a:gd name="T2" fmla="*/ 6 w 21"/>
                <a:gd name="T3" fmla="*/ 2 h 53"/>
                <a:gd name="T4" fmla="*/ 5 w 21"/>
                <a:gd name="T5" fmla="*/ 28 h 53"/>
                <a:gd name="T6" fmla="*/ 20 w 21"/>
                <a:gd name="T7" fmla="*/ 52 h 53"/>
                <a:gd name="T8" fmla="*/ 21 w 21"/>
                <a:gd name="T9" fmla="*/ 52 h 53"/>
                <a:gd name="T10" fmla="*/ 12 w 21"/>
                <a:gd name="T11" fmla="*/ 28 h 53"/>
                <a:gd name="T12" fmla="*/ 10 w 21"/>
                <a:gd name="T13" fmla="*/ 15 h 53"/>
                <a:gd name="T14" fmla="*/ 9 w 21"/>
                <a:gd name="T1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3">
                  <a:moveTo>
                    <a:pt x="9" y="2"/>
                  </a:moveTo>
                  <a:cubicBezTo>
                    <a:pt x="9" y="0"/>
                    <a:pt x="7" y="0"/>
                    <a:pt x="6" y="2"/>
                  </a:cubicBezTo>
                  <a:cubicBezTo>
                    <a:pt x="0" y="9"/>
                    <a:pt x="3" y="20"/>
                    <a:pt x="5" y="28"/>
                  </a:cubicBezTo>
                  <a:cubicBezTo>
                    <a:pt x="8" y="37"/>
                    <a:pt x="14" y="45"/>
                    <a:pt x="20" y="52"/>
                  </a:cubicBezTo>
                  <a:cubicBezTo>
                    <a:pt x="20" y="53"/>
                    <a:pt x="21" y="52"/>
                    <a:pt x="21" y="52"/>
                  </a:cubicBezTo>
                  <a:cubicBezTo>
                    <a:pt x="18" y="44"/>
                    <a:pt x="15" y="36"/>
                    <a:pt x="12" y="28"/>
                  </a:cubicBezTo>
                  <a:cubicBezTo>
                    <a:pt x="11" y="24"/>
                    <a:pt x="10" y="20"/>
                    <a:pt x="10" y="15"/>
                  </a:cubicBezTo>
                  <a:cubicBezTo>
                    <a:pt x="9" y="11"/>
                    <a:pt x="10" y="7"/>
                    <a:pt x="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9547516" y="4086226"/>
            <a:ext cx="315912" cy="661988"/>
            <a:chOff x="9547516" y="4086226"/>
            <a:chExt cx="315912" cy="661988"/>
          </a:xfrm>
        </p:grpSpPr>
        <p:sp>
          <p:nvSpPr>
            <p:cNvPr id="95" name="Freeform 58"/>
            <p:cNvSpPr>
              <a:spLocks noEditPoints="1"/>
            </p:cNvSpPr>
            <p:nvPr/>
          </p:nvSpPr>
          <p:spPr bwMode="auto">
            <a:xfrm>
              <a:off x="9547516" y="4086226"/>
              <a:ext cx="315912" cy="455613"/>
            </a:xfrm>
            <a:custGeom>
              <a:avLst/>
              <a:gdLst>
                <a:gd name="T0" fmla="*/ 43 w 129"/>
                <a:gd name="T1" fmla="*/ 57 h 186"/>
                <a:gd name="T2" fmla="*/ 48 w 129"/>
                <a:gd name="T3" fmla="*/ 53 h 186"/>
                <a:gd name="T4" fmla="*/ 62 w 129"/>
                <a:gd name="T5" fmla="*/ 49 h 186"/>
                <a:gd name="T6" fmla="*/ 75 w 129"/>
                <a:gd name="T7" fmla="*/ 53 h 186"/>
                <a:gd name="T8" fmla="*/ 78 w 129"/>
                <a:gd name="T9" fmla="*/ 57 h 186"/>
                <a:gd name="T10" fmla="*/ 80 w 129"/>
                <a:gd name="T11" fmla="*/ 95 h 186"/>
                <a:gd name="T12" fmla="*/ 65 w 129"/>
                <a:gd name="T13" fmla="*/ 153 h 186"/>
                <a:gd name="T14" fmla="*/ 63 w 129"/>
                <a:gd name="T15" fmla="*/ 157 h 186"/>
                <a:gd name="T16" fmla="*/ 58 w 129"/>
                <a:gd name="T17" fmla="*/ 179 h 186"/>
                <a:gd name="T18" fmla="*/ 63 w 129"/>
                <a:gd name="T19" fmla="*/ 185 h 186"/>
                <a:gd name="T20" fmla="*/ 94 w 129"/>
                <a:gd name="T21" fmla="*/ 181 h 186"/>
                <a:gd name="T22" fmla="*/ 97 w 129"/>
                <a:gd name="T23" fmla="*/ 177 h 186"/>
                <a:gd name="T24" fmla="*/ 99 w 129"/>
                <a:gd name="T25" fmla="*/ 157 h 186"/>
                <a:gd name="T26" fmla="*/ 100 w 129"/>
                <a:gd name="T27" fmla="*/ 153 h 186"/>
                <a:gd name="T28" fmla="*/ 128 w 129"/>
                <a:gd name="T29" fmla="*/ 57 h 186"/>
                <a:gd name="T30" fmla="*/ 128 w 129"/>
                <a:gd name="T31" fmla="*/ 53 h 186"/>
                <a:gd name="T32" fmla="*/ 101 w 129"/>
                <a:gd name="T33" fmla="*/ 11 h 186"/>
                <a:gd name="T34" fmla="*/ 39 w 129"/>
                <a:gd name="T35" fmla="*/ 8 h 186"/>
                <a:gd name="T36" fmla="*/ 35 w 129"/>
                <a:gd name="T37" fmla="*/ 9 h 186"/>
                <a:gd name="T38" fmla="*/ 0 w 129"/>
                <a:gd name="T39" fmla="*/ 53 h 186"/>
                <a:gd name="T40" fmla="*/ 0 w 129"/>
                <a:gd name="T41" fmla="*/ 57 h 186"/>
                <a:gd name="T42" fmla="*/ 0 w 129"/>
                <a:gd name="T43" fmla="*/ 57 h 186"/>
                <a:gd name="T44" fmla="*/ 1 w 129"/>
                <a:gd name="T45" fmla="*/ 59 h 186"/>
                <a:gd name="T46" fmla="*/ 0 w 129"/>
                <a:gd name="T47" fmla="*/ 81 h 186"/>
                <a:gd name="T48" fmla="*/ 4 w 129"/>
                <a:gd name="T49" fmla="*/ 84 h 186"/>
                <a:gd name="T50" fmla="*/ 33 w 129"/>
                <a:gd name="T51" fmla="*/ 80 h 186"/>
                <a:gd name="T52" fmla="*/ 35 w 129"/>
                <a:gd name="T53" fmla="*/ 78 h 186"/>
                <a:gd name="T54" fmla="*/ 35 w 129"/>
                <a:gd name="T55" fmla="*/ 77 h 186"/>
                <a:gd name="T56" fmla="*/ 39 w 129"/>
                <a:gd name="T57" fmla="*/ 63 h 186"/>
                <a:gd name="T58" fmla="*/ 43 w 129"/>
                <a:gd name="T59" fmla="*/ 57 h 186"/>
                <a:gd name="T60" fmla="*/ 33 w 129"/>
                <a:gd name="T61" fmla="*/ 57 h 186"/>
                <a:gd name="T62" fmla="*/ 32 w 129"/>
                <a:gd name="T63" fmla="*/ 60 h 186"/>
                <a:gd name="T64" fmla="*/ 28 w 129"/>
                <a:gd name="T65" fmla="*/ 71 h 186"/>
                <a:gd name="T66" fmla="*/ 22 w 129"/>
                <a:gd name="T67" fmla="*/ 75 h 186"/>
                <a:gd name="T68" fmla="*/ 6 w 129"/>
                <a:gd name="T69" fmla="*/ 57 h 186"/>
                <a:gd name="T70" fmla="*/ 6 w 129"/>
                <a:gd name="T71" fmla="*/ 53 h 186"/>
                <a:gd name="T72" fmla="*/ 6 w 129"/>
                <a:gd name="T73" fmla="*/ 53 h 186"/>
                <a:gd name="T74" fmla="*/ 6 w 129"/>
                <a:gd name="T75" fmla="*/ 52 h 186"/>
                <a:gd name="T76" fmla="*/ 35 w 129"/>
                <a:gd name="T77" fmla="*/ 18 h 186"/>
                <a:gd name="T78" fmla="*/ 39 w 129"/>
                <a:gd name="T79" fmla="*/ 16 h 186"/>
                <a:gd name="T80" fmla="*/ 121 w 129"/>
                <a:gd name="T81" fmla="*/ 53 h 186"/>
                <a:gd name="T82" fmla="*/ 122 w 129"/>
                <a:gd name="T83" fmla="*/ 57 h 186"/>
                <a:gd name="T84" fmla="*/ 120 w 129"/>
                <a:gd name="T85" fmla="*/ 82 h 186"/>
                <a:gd name="T86" fmla="*/ 91 w 129"/>
                <a:gd name="T87" fmla="*/ 152 h 186"/>
                <a:gd name="T88" fmla="*/ 91 w 129"/>
                <a:gd name="T89" fmla="*/ 153 h 186"/>
                <a:gd name="T90" fmla="*/ 90 w 129"/>
                <a:gd name="T91" fmla="*/ 157 h 186"/>
                <a:gd name="T92" fmla="*/ 70 w 129"/>
                <a:gd name="T93" fmla="*/ 176 h 186"/>
                <a:gd name="T94" fmla="*/ 74 w 129"/>
                <a:gd name="T95" fmla="*/ 157 h 186"/>
                <a:gd name="T96" fmla="*/ 75 w 129"/>
                <a:gd name="T97" fmla="*/ 153 h 186"/>
                <a:gd name="T98" fmla="*/ 80 w 129"/>
                <a:gd name="T99" fmla="*/ 135 h 186"/>
                <a:gd name="T100" fmla="*/ 92 w 129"/>
                <a:gd name="T101" fmla="*/ 62 h 186"/>
                <a:gd name="T102" fmla="*/ 105 w 129"/>
                <a:gd name="T103" fmla="*/ 57 h 186"/>
                <a:gd name="T104" fmla="*/ 106 w 129"/>
                <a:gd name="T105" fmla="*/ 57 h 186"/>
                <a:gd name="T106" fmla="*/ 115 w 129"/>
                <a:gd name="T107" fmla="*/ 53 h 186"/>
                <a:gd name="T108" fmla="*/ 118 w 129"/>
                <a:gd name="T109" fmla="*/ 51 h 186"/>
                <a:gd name="T110" fmla="*/ 117 w 129"/>
                <a:gd name="T111" fmla="*/ 47 h 186"/>
                <a:gd name="T112" fmla="*/ 94 w 129"/>
                <a:gd name="T113" fmla="*/ 53 h 186"/>
                <a:gd name="T114" fmla="*/ 89 w 129"/>
                <a:gd name="T115" fmla="*/ 56 h 186"/>
                <a:gd name="T116" fmla="*/ 88 w 129"/>
                <a:gd name="T117" fmla="*/ 53 h 186"/>
                <a:gd name="T118" fmla="*/ 71 w 129"/>
                <a:gd name="T119" fmla="*/ 41 h 186"/>
                <a:gd name="T120" fmla="*/ 42 w 129"/>
                <a:gd name="T121" fmla="*/ 47 h 186"/>
                <a:gd name="T122" fmla="*/ 39 w 129"/>
                <a:gd name="T123" fmla="*/ 50 h 186"/>
                <a:gd name="T124" fmla="*/ 33 w 129"/>
                <a:gd name="T125" fmla="*/ 5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" h="186">
                  <a:moveTo>
                    <a:pt x="43" y="57"/>
                  </a:moveTo>
                  <a:cubicBezTo>
                    <a:pt x="45" y="55"/>
                    <a:pt x="46" y="54"/>
                    <a:pt x="48" y="53"/>
                  </a:cubicBezTo>
                  <a:cubicBezTo>
                    <a:pt x="52" y="51"/>
                    <a:pt x="56" y="49"/>
                    <a:pt x="62" y="49"/>
                  </a:cubicBezTo>
                  <a:cubicBezTo>
                    <a:pt x="67" y="49"/>
                    <a:pt x="72" y="50"/>
                    <a:pt x="75" y="53"/>
                  </a:cubicBezTo>
                  <a:cubicBezTo>
                    <a:pt x="76" y="54"/>
                    <a:pt x="77" y="55"/>
                    <a:pt x="78" y="57"/>
                  </a:cubicBezTo>
                  <a:cubicBezTo>
                    <a:pt x="84" y="67"/>
                    <a:pt x="82" y="85"/>
                    <a:pt x="80" y="95"/>
                  </a:cubicBezTo>
                  <a:cubicBezTo>
                    <a:pt x="76" y="114"/>
                    <a:pt x="70" y="134"/>
                    <a:pt x="65" y="153"/>
                  </a:cubicBezTo>
                  <a:cubicBezTo>
                    <a:pt x="64" y="154"/>
                    <a:pt x="64" y="156"/>
                    <a:pt x="63" y="157"/>
                  </a:cubicBezTo>
                  <a:cubicBezTo>
                    <a:pt x="62" y="164"/>
                    <a:pt x="60" y="172"/>
                    <a:pt x="58" y="179"/>
                  </a:cubicBezTo>
                  <a:cubicBezTo>
                    <a:pt x="58" y="182"/>
                    <a:pt x="60" y="186"/>
                    <a:pt x="63" y="185"/>
                  </a:cubicBezTo>
                  <a:cubicBezTo>
                    <a:pt x="73" y="185"/>
                    <a:pt x="83" y="183"/>
                    <a:pt x="94" y="181"/>
                  </a:cubicBezTo>
                  <a:cubicBezTo>
                    <a:pt x="95" y="180"/>
                    <a:pt x="97" y="179"/>
                    <a:pt x="97" y="177"/>
                  </a:cubicBezTo>
                  <a:cubicBezTo>
                    <a:pt x="97" y="170"/>
                    <a:pt x="98" y="164"/>
                    <a:pt x="99" y="157"/>
                  </a:cubicBezTo>
                  <a:cubicBezTo>
                    <a:pt x="100" y="156"/>
                    <a:pt x="100" y="154"/>
                    <a:pt x="100" y="153"/>
                  </a:cubicBezTo>
                  <a:cubicBezTo>
                    <a:pt x="109" y="122"/>
                    <a:pt x="129" y="87"/>
                    <a:pt x="128" y="57"/>
                  </a:cubicBezTo>
                  <a:cubicBezTo>
                    <a:pt x="128" y="56"/>
                    <a:pt x="128" y="54"/>
                    <a:pt x="128" y="53"/>
                  </a:cubicBezTo>
                  <a:cubicBezTo>
                    <a:pt x="127" y="37"/>
                    <a:pt x="119" y="23"/>
                    <a:pt x="101" y="11"/>
                  </a:cubicBezTo>
                  <a:cubicBezTo>
                    <a:pt x="85" y="0"/>
                    <a:pt x="60" y="0"/>
                    <a:pt x="39" y="8"/>
                  </a:cubicBezTo>
                  <a:cubicBezTo>
                    <a:pt x="38" y="8"/>
                    <a:pt x="36" y="9"/>
                    <a:pt x="35" y="9"/>
                  </a:cubicBezTo>
                  <a:cubicBezTo>
                    <a:pt x="16" y="18"/>
                    <a:pt x="1" y="33"/>
                    <a:pt x="0" y="53"/>
                  </a:cubicBezTo>
                  <a:cubicBezTo>
                    <a:pt x="0" y="54"/>
                    <a:pt x="0" y="56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8"/>
                    <a:pt x="1" y="59"/>
                  </a:cubicBezTo>
                  <a:cubicBezTo>
                    <a:pt x="1" y="66"/>
                    <a:pt x="1" y="73"/>
                    <a:pt x="0" y="81"/>
                  </a:cubicBezTo>
                  <a:cubicBezTo>
                    <a:pt x="0" y="83"/>
                    <a:pt x="2" y="85"/>
                    <a:pt x="4" y="84"/>
                  </a:cubicBezTo>
                  <a:cubicBezTo>
                    <a:pt x="14" y="84"/>
                    <a:pt x="23" y="82"/>
                    <a:pt x="33" y="80"/>
                  </a:cubicBezTo>
                  <a:cubicBezTo>
                    <a:pt x="34" y="80"/>
                    <a:pt x="35" y="79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6" y="72"/>
                    <a:pt x="37" y="67"/>
                    <a:pt x="39" y="63"/>
                  </a:cubicBezTo>
                  <a:cubicBezTo>
                    <a:pt x="40" y="61"/>
                    <a:pt x="42" y="59"/>
                    <a:pt x="43" y="57"/>
                  </a:cubicBezTo>
                  <a:close/>
                  <a:moveTo>
                    <a:pt x="33" y="57"/>
                  </a:moveTo>
                  <a:cubicBezTo>
                    <a:pt x="32" y="58"/>
                    <a:pt x="32" y="59"/>
                    <a:pt x="32" y="60"/>
                  </a:cubicBezTo>
                  <a:cubicBezTo>
                    <a:pt x="30" y="63"/>
                    <a:pt x="28" y="67"/>
                    <a:pt x="28" y="71"/>
                  </a:cubicBezTo>
                  <a:cubicBezTo>
                    <a:pt x="26" y="72"/>
                    <a:pt x="24" y="74"/>
                    <a:pt x="22" y="75"/>
                  </a:cubicBezTo>
                  <a:cubicBezTo>
                    <a:pt x="10" y="72"/>
                    <a:pt x="5" y="66"/>
                    <a:pt x="6" y="57"/>
                  </a:cubicBezTo>
                  <a:cubicBezTo>
                    <a:pt x="6" y="56"/>
                    <a:pt x="6" y="54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12" y="36"/>
                    <a:pt x="22" y="25"/>
                    <a:pt x="35" y="18"/>
                  </a:cubicBezTo>
                  <a:cubicBezTo>
                    <a:pt x="36" y="18"/>
                    <a:pt x="38" y="17"/>
                    <a:pt x="39" y="16"/>
                  </a:cubicBezTo>
                  <a:cubicBezTo>
                    <a:pt x="72" y="2"/>
                    <a:pt x="115" y="15"/>
                    <a:pt x="121" y="53"/>
                  </a:cubicBezTo>
                  <a:cubicBezTo>
                    <a:pt x="121" y="54"/>
                    <a:pt x="121" y="56"/>
                    <a:pt x="122" y="57"/>
                  </a:cubicBezTo>
                  <a:cubicBezTo>
                    <a:pt x="122" y="64"/>
                    <a:pt x="122" y="73"/>
                    <a:pt x="120" y="82"/>
                  </a:cubicBezTo>
                  <a:cubicBezTo>
                    <a:pt x="114" y="106"/>
                    <a:pt x="98" y="127"/>
                    <a:pt x="91" y="152"/>
                  </a:cubicBezTo>
                  <a:cubicBezTo>
                    <a:pt x="91" y="152"/>
                    <a:pt x="91" y="153"/>
                    <a:pt x="91" y="153"/>
                  </a:cubicBezTo>
                  <a:cubicBezTo>
                    <a:pt x="90" y="154"/>
                    <a:pt x="90" y="156"/>
                    <a:pt x="90" y="157"/>
                  </a:cubicBezTo>
                  <a:cubicBezTo>
                    <a:pt x="87" y="169"/>
                    <a:pt x="89" y="174"/>
                    <a:pt x="70" y="176"/>
                  </a:cubicBezTo>
                  <a:cubicBezTo>
                    <a:pt x="70" y="176"/>
                    <a:pt x="72" y="167"/>
                    <a:pt x="74" y="157"/>
                  </a:cubicBezTo>
                  <a:cubicBezTo>
                    <a:pt x="75" y="156"/>
                    <a:pt x="75" y="154"/>
                    <a:pt x="75" y="153"/>
                  </a:cubicBezTo>
                  <a:cubicBezTo>
                    <a:pt x="78" y="145"/>
                    <a:pt x="80" y="137"/>
                    <a:pt x="80" y="135"/>
                  </a:cubicBezTo>
                  <a:cubicBezTo>
                    <a:pt x="86" y="116"/>
                    <a:pt x="99" y="84"/>
                    <a:pt x="92" y="62"/>
                  </a:cubicBezTo>
                  <a:cubicBezTo>
                    <a:pt x="96" y="61"/>
                    <a:pt x="101" y="59"/>
                    <a:pt x="105" y="57"/>
                  </a:cubicBezTo>
                  <a:cubicBezTo>
                    <a:pt x="105" y="57"/>
                    <a:pt x="106" y="57"/>
                    <a:pt x="106" y="57"/>
                  </a:cubicBezTo>
                  <a:cubicBezTo>
                    <a:pt x="109" y="56"/>
                    <a:pt x="112" y="55"/>
                    <a:pt x="115" y="53"/>
                  </a:cubicBezTo>
                  <a:cubicBezTo>
                    <a:pt x="116" y="52"/>
                    <a:pt x="117" y="52"/>
                    <a:pt x="118" y="51"/>
                  </a:cubicBezTo>
                  <a:cubicBezTo>
                    <a:pt x="119" y="49"/>
                    <a:pt x="118" y="48"/>
                    <a:pt x="117" y="47"/>
                  </a:cubicBezTo>
                  <a:cubicBezTo>
                    <a:pt x="110" y="44"/>
                    <a:pt x="100" y="48"/>
                    <a:pt x="94" y="53"/>
                  </a:cubicBezTo>
                  <a:cubicBezTo>
                    <a:pt x="92" y="54"/>
                    <a:pt x="91" y="55"/>
                    <a:pt x="89" y="56"/>
                  </a:cubicBezTo>
                  <a:cubicBezTo>
                    <a:pt x="89" y="55"/>
                    <a:pt x="88" y="54"/>
                    <a:pt x="88" y="53"/>
                  </a:cubicBezTo>
                  <a:cubicBezTo>
                    <a:pt x="84" y="48"/>
                    <a:pt x="79" y="44"/>
                    <a:pt x="71" y="41"/>
                  </a:cubicBezTo>
                  <a:cubicBezTo>
                    <a:pt x="62" y="38"/>
                    <a:pt x="49" y="41"/>
                    <a:pt x="42" y="47"/>
                  </a:cubicBezTo>
                  <a:cubicBezTo>
                    <a:pt x="41" y="48"/>
                    <a:pt x="40" y="49"/>
                    <a:pt x="39" y="50"/>
                  </a:cubicBezTo>
                  <a:cubicBezTo>
                    <a:pt x="37" y="52"/>
                    <a:pt x="35" y="54"/>
                    <a:pt x="33" y="5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9"/>
            <p:cNvSpPr>
              <a:spLocks noEditPoints="1"/>
            </p:cNvSpPr>
            <p:nvPr/>
          </p:nvSpPr>
          <p:spPr bwMode="auto">
            <a:xfrm>
              <a:off x="9690391" y="4603751"/>
              <a:ext cx="117475" cy="107950"/>
            </a:xfrm>
            <a:custGeom>
              <a:avLst/>
              <a:gdLst>
                <a:gd name="T0" fmla="*/ 33 w 48"/>
                <a:gd name="T1" fmla="*/ 42 h 44"/>
                <a:gd name="T2" fmla="*/ 35 w 48"/>
                <a:gd name="T3" fmla="*/ 41 h 44"/>
                <a:gd name="T4" fmla="*/ 45 w 48"/>
                <a:gd name="T5" fmla="*/ 15 h 44"/>
                <a:gd name="T6" fmla="*/ 18 w 48"/>
                <a:gd name="T7" fmla="*/ 4 h 44"/>
                <a:gd name="T8" fmla="*/ 16 w 48"/>
                <a:gd name="T9" fmla="*/ 4 h 44"/>
                <a:gd name="T10" fmla="*/ 7 w 48"/>
                <a:gd name="T11" fmla="*/ 10 h 44"/>
                <a:gd name="T12" fmla="*/ 1 w 48"/>
                <a:gd name="T13" fmla="*/ 28 h 44"/>
                <a:gd name="T14" fmla="*/ 15 w 48"/>
                <a:gd name="T15" fmla="*/ 42 h 44"/>
                <a:gd name="T16" fmla="*/ 33 w 48"/>
                <a:gd name="T17" fmla="*/ 42 h 44"/>
                <a:gd name="T18" fmla="*/ 12 w 48"/>
                <a:gd name="T19" fmla="*/ 29 h 44"/>
                <a:gd name="T20" fmla="*/ 14 w 48"/>
                <a:gd name="T21" fmla="*/ 15 h 44"/>
                <a:gd name="T22" fmla="*/ 18 w 48"/>
                <a:gd name="T23" fmla="*/ 16 h 44"/>
                <a:gd name="T24" fmla="*/ 34 w 48"/>
                <a:gd name="T25" fmla="*/ 18 h 44"/>
                <a:gd name="T26" fmla="*/ 31 w 48"/>
                <a:gd name="T27" fmla="*/ 30 h 44"/>
                <a:gd name="T28" fmla="*/ 12 w 48"/>
                <a:gd name="T2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44">
                  <a:moveTo>
                    <a:pt x="33" y="42"/>
                  </a:moveTo>
                  <a:cubicBezTo>
                    <a:pt x="34" y="42"/>
                    <a:pt x="34" y="41"/>
                    <a:pt x="35" y="41"/>
                  </a:cubicBezTo>
                  <a:cubicBezTo>
                    <a:pt x="44" y="36"/>
                    <a:pt x="48" y="25"/>
                    <a:pt x="45" y="15"/>
                  </a:cubicBezTo>
                  <a:cubicBezTo>
                    <a:pt x="42" y="4"/>
                    <a:pt x="29" y="0"/>
                    <a:pt x="18" y="4"/>
                  </a:cubicBezTo>
                  <a:cubicBezTo>
                    <a:pt x="18" y="4"/>
                    <a:pt x="17" y="4"/>
                    <a:pt x="16" y="4"/>
                  </a:cubicBezTo>
                  <a:cubicBezTo>
                    <a:pt x="13" y="5"/>
                    <a:pt x="10" y="7"/>
                    <a:pt x="7" y="10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3" y="35"/>
                    <a:pt x="8" y="40"/>
                    <a:pt x="15" y="42"/>
                  </a:cubicBezTo>
                  <a:cubicBezTo>
                    <a:pt x="21" y="44"/>
                    <a:pt x="28" y="44"/>
                    <a:pt x="33" y="42"/>
                  </a:cubicBezTo>
                  <a:close/>
                  <a:moveTo>
                    <a:pt x="12" y="29"/>
                  </a:moveTo>
                  <a:cubicBezTo>
                    <a:pt x="7" y="24"/>
                    <a:pt x="10" y="19"/>
                    <a:pt x="14" y="15"/>
                  </a:cubicBezTo>
                  <a:cubicBezTo>
                    <a:pt x="15" y="16"/>
                    <a:pt x="16" y="16"/>
                    <a:pt x="18" y="16"/>
                  </a:cubicBezTo>
                  <a:cubicBezTo>
                    <a:pt x="24" y="15"/>
                    <a:pt x="31" y="13"/>
                    <a:pt x="34" y="18"/>
                  </a:cubicBezTo>
                  <a:cubicBezTo>
                    <a:pt x="36" y="21"/>
                    <a:pt x="34" y="27"/>
                    <a:pt x="31" y="30"/>
                  </a:cubicBezTo>
                  <a:cubicBezTo>
                    <a:pt x="26" y="36"/>
                    <a:pt x="17" y="33"/>
                    <a:pt x="12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0"/>
            <p:cNvSpPr>
              <a:spLocks/>
            </p:cNvSpPr>
            <p:nvPr/>
          </p:nvSpPr>
          <p:spPr bwMode="auto">
            <a:xfrm>
              <a:off x="9753891" y="4170364"/>
              <a:ext cx="63500" cy="26988"/>
            </a:xfrm>
            <a:custGeom>
              <a:avLst/>
              <a:gdLst>
                <a:gd name="T0" fmla="*/ 3 w 26"/>
                <a:gd name="T1" fmla="*/ 11 h 11"/>
                <a:gd name="T2" fmla="*/ 25 w 26"/>
                <a:gd name="T3" fmla="*/ 5 h 11"/>
                <a:gd name="T4" fmla="*/ 25 w 26"/>
                <a:gd name="T5" fmla="*/ 2 h 11"/>
                <a:gd name="T6" fmla="*/ 2 w 26"/>
                <a:gd name="T7" fmla="*/ 8 h 11"/>
                <a:gd name="T8" fmla="*/ 3 w 2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">
                  <a:moveTo>
                    <a:pt x="3" y="11"/>
                  </a:moveTo>
                  <a:cubicBezTo>
                    <a:pt x="10" y="8"/>
                    <a:pt x="17" y="7"/>
                    <a:pt x="25" y="5"/>
                  </a:cubicBezTo>
                  <a:cubicBezTo>
                    <a:pt x="26" y="4"/>
                    <a:pt x="26" y="2"/>
                    <a:pt x="25" y="2"/>
                  </a:cubicBezTo>
                  <a:cubicBezTo>
                    <a:pt x="16" y="0"/>
                    <a:pt x="8" y="3"/>
                    <a:pt x="2" y="8"/>
                  </a:cubicBezTo>
                  <a:cubicBezTo>
                    <a:pt x="0" y="9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1"/>
            <p:cNvSpPr>
              <a:spLocks/>
            </p:cNvSpPr>
            <p:nvPr/>
          </p:nvSpPr>
          <p:spPr bwMode="auto">
            <a:xfrm>
              <a:off x="9780878" y="4702176"/>
              <a:ext cx="50800" cy="46038"/>
            </a:xfrm>
            <a:custGeom>
              <a:avLst/>
              <a:gdLst>
                <a:gd name="T0" fmla="*/ 18 w 21"/>
                <a:gd name="T1" fmla="*/ 0 h 19"/>
                <a:gd name="T2" fmla="*/ 14 w 21"/>
                <a:gd name="T3" fmla="*/ 2 h 19"/>
                <a:gd name="T4" fmla="*/ 9 w 21"/>
                <a:gd name="T5" fmla="*/ 6 h 19"/>
                <a:gd name="T6" fmla="*/ 2 w 21"/>
                <a:gd name="T7" fmla="*/ 14 h 19"/>
                <a:gd name="T8" fmla="*/ 4 w 21"/>
                <a:gd name="T9" fmla="*/ 18 h 19"/>
                <a:gd name="T10" fmla="*/ 19 w 21"/>
                <a:gd name="T11" fmla="*/ 6 h 19"/>
                <a:gd name="T12" fmla="*/ 21 w 21"/>
                <a:gd name="T13" fmla="*/ 3 h 19"/>
                <a:gd name="T14" fmla="*/ 21 w 21"/>
                <a:gd name="T15" fmla="*/ 2 h 19"/>
                <a:gd name="T16" fmla="*/ 18 w 2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18" y="0"/>
                  </a:moveTo>
                  <a:cubicBezTo>
                    <a:pt x="17" y="1"/>
                    <a:pt x="15" y="1"/>
                    <a:pt x="14" y="2"/>
                  </a:cubicBezTo>
                  <a:cubicBezTo>
                    <a:pt x="12" y="3"/>
                    <a:pt x="10" y="4"/>
                    <a:pt x="9" y="6"/>
                  </a:cubicBezTo>
                  <a:cubicBezTo>
                    <a:pt x="6" y="9"/>
                    <a:pt x="4" y="11"/>
                    <a:pt x="2" y="14"/>
                  </a:cubicBezTo>
                  <a:cubicBezTo>
                    <a:pt x="0" y="16"/>
                    <a:pt x="1" y="19"/>
                    <a:pt x="4" y="18"/>
                  </a:cubicBezTo>
                  <a:cubicBezTo>
                    <a:pt x="11" y="16"/>
                    <a:pt x="15" y="12"/>
                    <a:pt x="19" y="6"/>
                  </a:cubicBezTo>
                  <a:cubicBezTo>
                    <a:pt x="20" y="5"/>
                    <a:pt x="20" y="4"/>
                    <a:pt x="21" y="3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Freeform 62"/>
          <p:cNvSpPr>
            <a:spLocks noEditPoints="1"/>
          </p:cNvSpPr>
          <p:nvPr/>
        </p:nvSpPr>
        <p:spPr bwMode="auto">
          <a:xfrm>
            <a:off x="4748213" y="549276"/>
            <a:ext cx="385762" cy="400050"/>
          </a:xfrm>
          <a:custGeom>
            <a:avLst/>
            <a:gdLst>
              <a:gd name="T0" fmla="*/ 4 w 158"/>
              <a:gd name="T1" fmla="*/ 139 h 163"/>
              <a:gd name="T2" fmla="*/ 17 w 158"/>
              <a:gd name="T3" fmla="*/ 150 h 163"/>
              <a:gd name="T4" fmla="*/ 24 w 158"/>
              <a:gd name="T5" fmla="*/ 151 h 163"/>
              <a:gd name="T6" fmla="*/ 49 w 158"/>
              <a:gd name="T7" fmla="*/ 139 h 163"/>
              <a:gd name="T8" fmla="*/ 64 w 158"/>
              <a:gd name="T9" fmla="*/ 117 h 163"/>
              <a:gd name="T10" fmla="*/ 85 w 158"/>
              <a:gd name="T11" fmla="*/ 39 h 163"/>
              <a:gd name="T12" fmla="*/ 120 w 158"/>
              <a:gd name="T13" fmla="*/ 38 h 163"/>
              <a:gd name="T14" fmla="*/ 128 w 158"/>
              <a:gd name="T15" fmla="*/ 39 h 163"/>
              <a:gd name="T16" fmla="*/ 146 w 158"/>
              <a:gd name="T17" fmla="*/ 40 h 163"/>
              <a:gd name="T18" fmla="*/ 127 w 158"/>
              <a:gd name="T19" fmla="*/ 122 h 163"/>
              <a:gd name="T20" fmla="*/ 120 w 158"/>
              <a:gd name="T21" fmla="*/ 122 h 163"/>
              <a:gd name="T22" fmla="*/ 77 w 158"/>
              <a:gd name="T23" fmla="*/ 139 h 163"/>
              <a:gd name="T24" fmla="*/ 92 w 158"/>
              <a:gd name="T25" fmla="*/ 162 h 163"/>
              <a:gd name="T26" fmla="*/ 124 w 158"/>
              <a:gd name="T27" fmla="*/ 146 h 163"/>
              <a:gd name="T28" fmla="*/ 131 w 158"/>
              <a:gd name="T29" fmla="*/ 139 h 163"/>
              <a:gd name="T30" fmla="*/ 136 w 158"/>
              <a:gd name="T31" fmla="*/ 128 h 163"/>
              <a:gd name="T32" fmla="*/ 132 w 158"/>
              <a:gd name="T33" fmla="*/ 126 h 163"/>
              <a:gd name="T34" fmla="*/ 153 w 158"/>
              <a:gd name="T35" fmla="*/ 43 h 163"/>
              <a:gd name="T36" fmla="*/ 154 w 158"/>
              <a:gd name="T37" fmla="*/ 19 h 163"/>
              <a:gd name="T38" fmla="*/ 155 w 158"/>
              <a:gd name="T39" fmla="*/ 17 h 163"/>
              <a:gd name="T40" fmla="*/ 124 w 158"/>
              <a:gd name="T41" fmla="*/ 6 h 163"/>
              <a:gd name="T42" fmla="*/ 91 w 158"/>
              <a:gd name="T43" fmla="*/ 0 h 163"/>
              <a:gd name="T44" fmla="*/ 93 w 158"/>
              <a:gd name="T45" fmla="*/ 4 h 163"/>
              <a:gd name="T46" fmla="*/ 85 w 158"/>
              <a:gd name="T47" fmla="*/ 26 h 163"/>
              <a:gd name="T48" fmla="*/ 80 w 158"/>
              <a:gd name="T49" fmla="*/ 39 h 163"/>
              <a:gd name="T50" fmla="*/ 72 w 158"/>
              <a:gd name="T51" fmla="*/ 63 h 163"/>
              <a:gd name="T52" fmla="*/ 56 w 158"/>
              <a:gd name="T53" fmla="*/ 113 h 163"/>
              <a:gd name="T54" fmla="*/ 20 w 158"/>
              <a:gd name="T55" fmla="*/ 113 h 163"/>
              <a:gd name="T56" fmla="*/ 124 w 158"/>
              <a:gd name="T57" fmla="*/ 139 h 163"/>
              <a:gd name="T58" fmla="*/ 96 w 158"/>
              <a:gd name="T59" fmla="*/ 155 h 163"/>
              <a:gd name="T60" fmla="*/ 85 w 158"/>
              <a:gd name="T61" fmla="*/ 139 h 163"/>
              <a:gd name="T62" fmla="*/ 105 w 158"/>
              <a:gd name="T63" fmla="*/ 130 h 163"/>
              <a:gd name="T64" fmla="*/ 124 w 158"/>
              <a:gd name="T65" fmla="*/ 127 h 163"/>
              <a:gd name="T66" fmla="*/ 131 w 158"/>
              <a:gd name="T67" fmla="*/ 127 h 163"/>
              <a:gd name="T68" fmla="*/ 94 w 158"/>
              <a:gd name="T69" fmla="*/ 4 h 163"/>
              <a:gd name="T70" fmla="*/ 124 w 158"/>
              <a:gd name="T71" fmla="*/ 13 h 163"/>
              <a:gd name="T72" fmla="*/ 149 w 158"/>
              <a:gd name="T73" fmla="*/ 18 h 163"/>
              <a:gd name="T74" fmla="*/ 146 w 158"/>
              <a:gd name="T75" fmla="*/ 34 h 163"/>
              <a:gd name="T76" fmla="*/ 120 w 158"/>
              <a:gd name="T77" fmla="*/ 32 h 163"/>
              <a:gd name="T78" fmla="*/ 88 w 158"/>
              <a:gd name="T79" fmla="*/ 26 h 163"/>
              <a:gd name="T80" fmla="*/ 57 w 158"/>
              <a:gd name="T81" fmla="*/ 119 h 163"/>
              <a:gd name="T82" fmla="*/ 38 w 158"/>
              <a:gd name="T83" fmla="*/ 139 h 163"/>
              <a:gd name="T84" fmla="*/ 31 w 158"/>
              <a:gd name="T85" fmla="*/ 143 h 163"/>
              <a:gd name="T86" fmla="*/ 20 w 158"/>
              <a:gd name="T87" fmla="*/ 143 h 163"/>
              <a:gd name="T88" fmla="*/ 15 w 158"/>
              <a:gd name="T89" fmla="*/ 139 h 163"/>
              <a:gd name="T90" fmla="*/ 20 w 158"/>
              <a:gd name="T91" fmla="*/ 118 h 163"/>
              <a:gd name="T92" fmla="*/ 57 w 158"/>
              <a:gd name="T93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8" h="163">
                <a:moveTo>
                  <a:pt x="4" y="123"/>
                </a:moveTo>
                <a:cubicBezTo>
                  <a:pt x="0" y="127"/>
                  <a:pt x="1" y="134"/>
                  <a:pt x="4" y="139"/>
                </a:cubicBezTo>
                <a:cubicBezTo>
                  <a:pt x="5" y="140"/>
                  <a:pt x="6" y="142"/>
                  <a:pt x="7" y="143"/>
                </a:cubicBezTo>
                <a:cubicBezTo>
                  <a:pt x="10" y="147"/>
                  <a:pt x="14" y="149"/>
                  <a:pt x="17" y="150"/>
                </a:cubicBezTo>
                <a:cubicBezTo>
                  <a:pt x="18" y="150"/>
                  <a:pt x="19" y="150"/>
                  <a:pt x="20" y="151"/>
                </a:cubicBezTo>
                <a:cubicBezTo>
                  <a:pt x="21" y="151"/>
                  <a:pt x="23" y="151"/>
                  <a:pt x="24" y="151"/>
                </a:cubicBezTo>
                <a:cubicBezTo>
                  <a:pt x="32" y="151"/>
                  <a:pt x="39" y="148"/>
                  <a:pt x="45" y="143"/>
                </a:cubicBezTo>
                <a:cubicBezTo>
                  <a:pt x="46" y="142"/>
                  <a:pt x="48" y="140"/>
                  <a:pt x="49" y="139"/>
                </a:cubicBezTo>
                <a:cubicBezTo>
                  <a:pt x="55" y="134"/>
                  <a:pt x="60" y="127"/>
                  <a:pt x="64" y="121"/>
                </a:cubicBezTo>
                <a:cubicBezTo>
                  <a:pt x="65" y="119"/>
                  <a:pt x="65" y="118"/>
                  <a:pt x="64" y="117"/>
                </a:cubicBezTo>
                <a:cubicBezTo>
                  <a:pt x="70" y="92"/>
                  <a:pt x="77" y="68"/>
                  <a:pt x="84" y="43"/>
                </a:cubicBezTo>
                <a:cubicBezTo>
                  <a:pt x="84" y="42"/>
                  <a:pt x="84" y="40"/>
                  <a:pt x="85" y="39"/>
                </a:cubicBezTo>
                <a:cubicBezTo>
                  <a:pt x="86" y="36"/>
                  <a:pt x="87" y="32"/>
                  <a:pt x="87" y="29"/>
                </a:cubicBezTo>
                <a:cubicBezTo>
                  <a:pt x="97" y="34"/>
                  <a:pt x="109" y="36"/>
                  <a:pt x="120" y="38"/>
                </a:cubicBezTo>
                <a:cubicBezTo>
                  <a:pt x="121" y="38"/>
                  <a:pt x="123" y="38"/>
                  <a:pt x="124" y="39"/>
                </a:cubicBezTo>
                <a:cubicBezTo>
                  <a:pt x="125" y="39"/>
                  <a:pt x="126" y="39"/>
                  <a:pt x="128" y="39"/>
                </a:cubicBezTo>
                <a:cubicBezTo>
                  <a:pt x="134" y="40"/>
                  <a:pt x="140" y="40"/>
                  <a:pt x="145" y="41"/>
                </a:cubicBezTo>
                <a:cubicBezTo>
                  <a:pt x="146" y="41"/>
                  <a:pt x="146" y="40"/>
                  <a:pt x="146" y="40"/>
                </a:cubicBezTo>
                <a:cubicBezTo>
                  <a:pt x="146" y="41"/>
                  <a:pt x="146" y="42"/>
                  <a:pt x="146" y="43"/>
                </a:cubicBezTo>
                <a:cubicBezTo>
                  <a:pt x="140" y="74"/>
                  <a:pt x="131" y="123"/>
                  <a:pt x="127" y="122"/>
                </a:cubicBezTo>
                <a:cubicBezTo>
                  <a:pt x="126" y="122"/>
                  <a:pt x="125" y="122"/>
                  <a:pt x="124" y="122"/>
                </a:cubicBezTo>
                <a:cubicBezTo>
                  <a:pt x="123" y="122"/>
                  <a:pt x="121" y="122"/>
                  <a:pt x="120" y="122"/>
                </a:cubicBezTo>
                <a:cubicBezTo>
                  <a:pt x="106" y="122"/>
                  <a:pt x="84" y="127"/>
                  <a:pt x="78" y="138"/>
                </a:cubicBezTo>
                <a:cubicBezTo>
                  <a:pt x="78" y="138"/>
                  <a:pt x="77" y="139"/>
                  <a:pt x="77" y="139"/>
                </a:cubicBezTo>
                <a:cubicBezTo>
                  <a:pt x="77" y="140"/>
                  <a:pt x="76" y="142"/>
                  <a:pt x="76" y="143"/>
                </a:cubicBezTo>
                <a:cubicBezTo>
                  <a:pt x="74" y="153"/>
                  <a:pt x="82" y="160"/>
                  <a:pt x="92" y="162"/>
                </a:cubicBezTo>
                <a:cubicBezTo>
                  <a:pt x="101" y="163"/>
                  <a:pt x="111" y="157"/>
                  <a:pt x="120" y="150"/>
                </a:cubicBezTo>
                <a:cubicBezTo>
                  <a:pt x="121" y="149"/>
                  <a:pt x="123" y="148"/>
                  <a:pt x="124" y="146"/>
                </a:cubicBezTo>
                <a:cubicBezTo>
                  <a:pt x="125" y="145"/>
                  <a:pt x="126" y="144"/>
                  <a:pt x="128" y="143"/>
                </a:cubicBezTo>
                <a:cubicBezTo>
                  <a:pt x="129" y="142"/>
                  <a:pt x="130" y="140"/>
                  <a:pt x="131" y="139"/>
                </a:cubicBezTo>
                <a:cubicBezTo>
                  <a:pt x="134" y="136"/>
                  <a:pt x="136" y="134"/>
                  <a:pt x="138" y="132"/>
                </a:cubicBezTo>
                <a:cubicBezTo>
                  <a:pt x="139" y="131"/>
                  <a:pt x="138" y="128"/>
                  <a:pt x="136" y="128"/>
                </a:cubicBezTo>
                <a:cubicBezTo>
                  <a:pt x="135" y="127"/>
                  <a:pt x="133" y="126"/>
                  <a:pt x="132" y="126"/>
                </a:cubicBezTo>
                <a:cubicBezTo>
                  <a:pt x="132" y="126"/>
                  <a:pt x="132" y="126"/>
                  <a:pt x="132" y="126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36" y="98"/>
                  <a:pt x="149" y="71"/>
                  <a:pt x="153" y="43"/>
                </a:cubicBezTo>
                <a:cubicBezTo>
                  <a:pt x="153" y="42"/>
                  <a:pt x="153" y="40"/>
                  <a:pt x="154" y="39"/>
                </a:cubicBezTo>
                <a:cubicBezTo>
                  <a:pt x="154" y="32"/>
                  <a:pt x="155" y="26"/>
                  <a:pt x="154" y="19"/>
                </a:cubicBezTo>
                <a:cubicBezTo>
                  <a:pt x="154" y="18"/>
                  <a:pt x="154" y="17"/>
                  <a:pt x="154" y="17"/>
                </a:cubicBezTo>
                <a:cubicBezTo>
                  <a:pt x="154" y="17"/>
                  <a:pt x="154" y="17"/>
                  <a:pt x="155" y="17"/>
                </a:cubicBezTo>
                <a:cubicBezTo>
                  <a:pt x="158" y="17"/>
                  <a:pt x="158" y="12"/>
                  <a:pt x="155" y="12"/>
                </a:cubicBezTo>
                <a:cubicBezTo>
                  <a:pt x="145" y="10"/>
                  <a:pt x="134" y="8"/>
                  <a:pt x="124" y="6"/>
                </a:cubicBezTo>
                <a:cubicBezTo>
                  <a:pt x="123" y="5"/>
                  <a:pt x="121" y="5"/>
                  <a:pt x="120" y="5"/>
                </a:cubicBezTo>
                <a:cubicBezTo>
                  <a:pt x="110" y="3"/>
                  <a:pt x="101" y="1"/>
                  <a:pt x="91" y="0"/>
                </a:cubicBezTo>
                <a:cubicBezTo>
                  <a:pt x="90" y="0"/>
                  <a:pt x="89" y="2"/>
                  <a:pt x="91" y="3"/>
                </a:cubicBezTo>
                <a:cubicBezTo>
                  <a:pt x="91" y="3"/>
                  <a:pt x="92" y="3"/>
                  <a:pt x="93" y="4"/>
                </a:cubicBezTo>
                <a:cubicBezTo>
                  <a:pt x="90" y="11"/>
                  <a:pt x="88" y="18"/>
                  <a:pt x="85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4" y="26"/>
                  <a:pt x="83" y="27"/>
                  <a:pt x="84" y="28"/>
                </a:cubicBezTo>
                <a:cubicBezTo>
                  <a:pt x="83" y="31"/>
                  <a:pt x="82" y="35"/>
                  <a:pt x="80" y="39"/>
                </a:cubicBezTo>
                <a:cubicBezTo>
                  <a:pt x="80" y="40"/>
                  <a:pt x="79" y="42"/>
                  <a:pt x="79" y="43"/>
                </a:cubicBezTo>
                <a:cubicBezTo>
                  <a:pt x="77" y="50"/>
                  <a:pt x="74" y="57"/>
                  <a:pt x="72" y="63"/>
                </a:cubicBezTo>
                <a:cubicBezTo>
                  <a:pt x="68" y="75"/>
                  <a:pt x="65" y="87"/>
                  <a:pt x="62" y="99"/>
                </a:cubicBezTo>
                <a:cubicBezTo>
                  <a:pt x="61" y="104"/>
                  <a:pt x="62" y="116"/>
                  <a:pt x="56" y="113"/>
                </a:cubicBezTo>
                <a:cubicBezTo>
                  <a:pt x="47" y="109"/>
                  <a:pt x="35" y="109"/>
                  <a:pt x="24" y="112"/>
                </a:cubicBezTo>
                <a:cubicBezTo>
                  <a:pt x="23" y="113"/>
                  <a:pt x="21" y="113"/>
                  <a:pt x="20" y="113"/>
                </a:cubicBezTo>
                <a:cubicBezTo>
                  <a:pt x="14" y="116"/>
                  <a:pt x="8" y="119"/>
                  <a:pt x="4" y="123"/>
                </a:cubicBezTo>
                <a:close/>
                <a:moveTo>
                  <a:pt x="124" y="139"/>
                </a:moveTo>
                <a:cubicBezTo>
                  <a:pt x="122" y="140"/>
                  <a:pt x="120" y="142"/>
                  <a:pt x="118" y="143"/>
                </a:cubicBezTo>
                <a:cubicBezTo>
                  <a:pt x="109" y="149"/>
                  <a:pt x="99" y="154"/>
                  <a:pt x="96" y="155"/>
                </a:cubicBezTo>
                <a:cubicBezTo>
                  <a:pt x="89" y="150"/>
                  <a:pt x="85" y="146"/>
                  <a:pt x="84" y="143"/>
                </a:cubicBezTo>
                <a:cubicBezTo>
                  <a:pt x="84" y="142"/>
                  <a:pt x="84" y="140"/>
                  <a:pt x="85" y="139"/>
                </a:cubicBezTo>
                <a:cubicBezTo>
                  <a:pt x="86" y="137"/>
                  <a:pt x="88" y="136"/>
                  <a:pt x="91" y="135"/>
                </a:cubicBezTo>
                <a:cubicBezTo>
                  <a:pt x="96" y="133"/>
                  <a:pt x="100" y="131"/>
                  <a:pt x="105" y="130"/>
                </a:cubicBezTo>
                <a:cubicBezTo>
                  <a:pt x="110" y="129"/>
                  <a:pt x="115" y="128"/>
                  <a:pt x="120" y="128"/>
                </a:cubicBezTo>
                <a:cubicBezTo>
                  <a:pt x="121" y="128"/>
                  <a:pt x="123" y="127"/>
                  <a:pt x="124" y="127"/>
                </a:cubicBezTo>
                <a:cubicBezTo>
                  <a:pt x="126" y="127"/>
                  <a:pt x="128" y="128"/>
                  <a:pt x="129" y="128"/>
                </a:cubicBezTo>
                <a:cubicBezTo>
                  <a:pt x="130" y="128"/>
                  <a:pt x="130" y="128"/>
                  <a:pt x="131" y="127"/>
                </a:cubicBezTo>
                <a:cubicBezTo>
                  <a:pt x="132" y="130"/>
                  <a:pt x="129" y="134"/>
                  <a:pt x="124" y="139"/>
                </a:cubicBezTo>
                <a:close/>
                <a:moveTo>
                  <a:pt x="94" y="4"/>
                </a:moveTo>
                <a:cubicBezTo>
                  <a:pt x="102" y="7"/>
                  <a:pt x="111" y="9"/>
                  <a:pt x="120" y="12"/>
                </a:cubicBezTo>
                <a:cubicBezTo>
                  <a:pt x="121" y="12"/>
                  <a:pt x="123" y="12"/>
                  <a:pt x="124" y="13"/>
                </a:cubicBezTo>
                <a:cubicBezTo>
                  <a:pt x="133" y="14"/>
                  <a:pt x="142" y="16"/>
                  <a:pt x="150" y="17"/>
                </a:cubicBezTo>
                <a:cubicBezTo>
                  <a:pt x="150" y="17"/>
                  <a:pt x="150" y="18"/>
                  <a:pt x="149" y="18"/>
                </a:cubicBezTo>
                <a:cubicBezTo>
                  <a:pt x="149" y="20"/>
                  <a:pt x="148" y="26"/>
                  <a:pt x="147" y="35"/>
                </a:cubicBezTo>
                <a:cubicBezTo>
                  <a:pt x="147" y="35"/>
                  <a:pt x="146" y="34"/>
                  <a:pt x="146" y="34"/>
                </a:cubicBezTo>
                <a:cubicBezTo>
                  <a:pt x="138" y="34"/>
                  <a:pt x="131" y="33"/>
                  <a:pt x="124" y="32"/>
                </a:cubicBezTo>
                <a:cubicBezTo>
                  <a:pt x="123" y="32"/>
                  <a:pt x="121" y="32"/>
                  <a:pt x="120" y="32"/>
                </a:cubicBezTo>
                <a:cubicBezTo>
                  <a:pt x="119" y="31"/>
                  <a:pt x="118" y="31"/>
                  <a:pt x="117" y="31"/>
                </a:cubicBezTo>
                <a:cubicBezTo>
                  <a:pt x="108" y="30"/>
                  <a:pt x="98" y="27"/>
                  <a:pt x="88" y="26"/>
                </a:cubicBezTo>
                <a:cubicBezTo>
                  <a:pt x="90" y="19"/>
                  <a:pt x="92" y="11"/>
                  <a:pt x="94" y="4"/>
                </a:cubicBezTo>
                <a:close/>
                <a:moveTo>
                  <a:pt x="57" y="119"/>
                </a:moveTo>
                <a:cubicBezTo>
                  <a:pt x="54" y="124"/>
                  <a:pt x="51" y="128"/>
                  <a:pt x="47" y="132"/>
                </a:cubicBezTo>
                <a:cubicBezTo>
                  <a:pt x="45" y="135"/>
                  <a:pt x="42" y="137"/>
                  <a:pt x="38" y="139"/>
                </a:cubicBezTo>
                <a:cubicBezTo>
                  <a:pt x="37" y="140"/>
                  <a:pt x="36" y="140"/>
                  <a:pt x="35" y="141"/>
                </a:cubicBezTo>
                <a:cubicBezTo>
                  <a:pt x="34" y="142"/>
                  <a:pt x="33" y="142"/>
                  <a:pt x="31" y="143"/>
                </a:cubicBezTo>
                <a:cubicBezTo>
                  <a:pt x="29" y="144"/>
                  <a:pt x="26" y="144"/>
                  <a:pt x="24" y="144"/>
                </a:cubicBezTo>
                <a:cubicBezTo>
                  <a:pt x="23" y="144"/>
                  <a:pt x="21" y="144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18" y="142"/>
                  <a:pt x="17" y="141"/>
                  <a:pt x="15" y="139"/>
                </a:cubicBezTo>
                <a:cubicBezTo>
                  <a:pt x="13" y="136"/>
                  <a:pt x="11" y="131"/>
                  <a:pt x="10" y="124"/>
                </a:cubicBezTo>
                <a:cubicBezTo>
                  <a:pt x="12" y="122"/>
                  <a:pt x="16" y="120"/>
                  <a:pt x="20" y="118"/>
                </a:cubicBezTo>
                <a:cubicBezTo>
                  <a:pt x="21" y="118"/>
                  <a:pt x="23" y="117"/>
                  <a:pt x="24" y="117"/>
                </a:cubicBezTo>
                <a:cubicBezTo>
                  <a:pt x="35" y="114"/>
                  <a:pt x="50" y="114"/>
                  <a:pt x="57" y="1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63"/>
          <p:cNvSpPr>
            <a:spLocks/>
          </p:cNvSpPr>
          <p:nvPr/>
        </p:nvSpPr>
        <p:spPr bwMode="auto">
          <a:xfrm>
            <a:off x="5168900" y="552451"/>
            <a:ext cx="58737" cy="23813"/>
          </a:xfrm>
          <a:custGeom>
            <a:avLst/>
            <a:gdLst>
              <a:gd name="T0" fmla="*/ 2 w 24"/>
              <a:gd name="T1" fmla="*/ 9 h 10"/>
              <a:gd name="T2" fmla="*/ 23 w 24"/>
              <a:gd name="T3" fmla="*/ 3 h 10"/>
              <a:gd name="T4" fmla="*/ 22 w 24"/>
              <a:gd name="T5" fmla="*/ 2 h 10"/>
              <a:gd name="T6" fmla="*/ 1 w 24"/>
              <a:gd name="T7" fmla="*/ 8 h 10"/>
              <a:gd name="T8" fmla="*/ 2 w 24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0">
                <a:moveTo>
                  <a:pt x="2" y="9"/>
                </a:moveTo>
                <a:cubicBezTo>
                  <a:pt x="8" y="6"/>
                  <a:pt x="16" y="6"/>
                  <a:pt x="23" y="3"/>
                </a:cubicBezTo>
                <a:cubicBezTo>
                  <a:pt x="24" y="3"/>
                  <a:pt x="23" y="2"/>
                  <a:pt x="22" y="2"/>
                </a:cubicBezTo>
                <a:cubicBezTo>
                  <a:pt x="15" y="0"/>
                  <a:pt x="6" y="3"/>
                  <a:pt x="1" y="8"/>
                </a:cubicBezTo>
                <a:cubicBezTo>
                  <a:pt x="0" y="8"/>
                  <a:pt x="1" y="10"/>
                  <a:pt x="2" y="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64"/>
          <p:cNvSpPr>
            <a:spLocks/>
          </p:cNvSpPr>
          <p:nvPr/>
        </p:nvSpPr>
        <p:spPr bwMode="auto">
          <a:xfrm>
            <a:off x="5173663" y="579438"/>
            <a:ext cx="41275" cy="22225"/>
          </a:xfrm>
          <a:custGeom>
            <a:avLst/>
            <a:gdLst>
              <a:gd name="T0" fmla="*/ 1 w 17"/>
              <a:gd name="T1" fmla="*/ 6 h 9"/>
              <a:gd name="T2" fmla="*/ 2 w 17"/>
              <a:gd name="T3" fmla="*/ 9 h 9"/>
              <a:gd name="T4" fmla="*/ 16 w 17"/>
              <a:gd name="T5" fmla="*/ 5 h 9"/>
              <a:gd name="T6" fmla="*/ 16 w 17"/>
              <a:gd name="T7" fmla="*/ 2 h 9"/>
              <a:gd name="T8" fmla="*/ 1 w 17"/>
              <a:gd name="T9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9">
                <a:moveTo>
                  <a:pt x="1" y="6"/>
                </a:moveTo>
                <a:cubicBezTo>
                  <a:pt x="0" y="7"/>
                  <a:pt x="1" y="9"/>
                  <a:pt x="2" y="9"/>
                </a:cubicBezTo>
                <a:cubicBezTo>
                  <a:pt x="7" y="8"/>
                  <a:pt x="12" y="7"/>
                  <a:pt x="16" y="5"/>
                </a:cubicBezTo>
                <a:cubicBezTo>
                  <a:pt x="17" y="4"/>
                  <a:pt x="17" y="3"/>
                  <a:pt x="16" y="2"/>
                </a:cubicBezTo>
                <a:cubicBezTo>
                  <a:pt x="11" y="0"/>
                  <a:pt x="5" y="3"/>
                  <a:pt x="1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4" name="组合 253"/>
          <p:cNvGrpSpPr/>
          <p:nvPr/>
        </p:nvGrpSpPr>
        <p:grpSpPr>
          <a:xfrm>
            <a:off x="7350125" y="1982788"/>
            <a:ext cx="1289050" cy="1682750"/>
            <a:chOff x="7350125" y="1982788"/>
            <a:chExt cx="1289050" cy="1682750"/>
          </a:xfrm>
        </p:grpSpPr>
        <p:sp>
          <p:nvSpPr>
            <p:cNvPr id="102" name="Freeform 65"/>
            <p:cNvSpPr>
              <a:spLocks noEditPoints="1"/>
            </p:cNvSpPr>
            <p:nvPr/>
          </p:nvSpPr>
          <p:spPr bwMode="auto">
            <a:xfrm>
              <a:off x="7350125" y="1982788"/>
              <a:ext cx="1289050" cy="1682750"/>
            </a:xfrm>
            <a:custGeom>
              <a:avLst/>
              <a:gdLst>
                <a:gd name="T0" fmla="*/ 461 w 526"/>
                <a:gd name="T1" fmla="*/ 116 h 686"/>
                <a:gd name="T2" fmla="*/ 361 w 526"/>
                <a:gd name="T3" fmla="*/ 11 h 686"/>
                <a:gd name="T4" fmla="*/ 313 w 526"/>
                <a:gd name="T5" fmla="*/ 61 h 686"/>
                <a:gd name="T6" fmla="*/ 179 w 526"/>
                <a:gd name="T7" fmla="*/ 54 h 686"/>
                <a:gd name="T8" fmla="*/ 12 w 526"/>
                <a:gd name="T9" fmla="*/ 200 h 686"/>
                <a:gd name="T10" fmla="*/ 11 w 526"/>
                <a:gd name="T11" fmla="*/ 254 h 686"/>
                <a:gd name="T12" fmla="*/ 93 w 526"/>
                <a:gd name="T13" fmla="*/ 467 h 686"/>
                <a:gd name="T14" fmla="*/ 214 w 526"/>
                <a:gd name="T15" fmla="*/ 548 h 686"/>
                <a:gd name="T16" fmla="*/ 217 w 526"/>
                <a:gd name="T17" fmla="*/ 647 h 686"/>
                <a:gd name="T18" fmla="*/ 277 w 526"/>
                <a:gd name="T19" fmla="*/ 660 h 686"/>
                <a:gd name="T20" fmla="*/ 201 w 526"/>
                <a:gd name="T21" fmla="*/ 619 h 686"/>
                <a:gd name="T22" fmla="*/ 261 w 526"/>
                <a:gd name="T23" fmla="*/ 685 h 686"/>
                <a:gd name="T24" fmla="*/ 253 w 526"/>
                <a:gd name="T25" fmla="*/ 558 h 686"/>
                <a:gd name="T26" fmla="*/ 457 w 526"/>
                <a:gd name="T27" fmla="*/ 447 h 686"/>
                <a:gd name="T28" fmla="*/ 170 w 526"/>
                <a:gd name="T29" fmla="*/ 654 h 686"/>
                <a:gd name="T30" fmla="*/ 357 w 526"/>
                <a:gd name="T31" fmla="*/ 92 h 686"/>
                <a:gd name="T32" fmla="*/ 275 w 526"/>
                <a:gd name="T33" fmla="*/ 94 h 686"/>
                <a:gd name="T34" fmla="*/ 179 w 526"/>
                <a:gd name="T35" fmla="*/ 58 h 686"/>
                <a:gd name="T36" fmla="*/ 257 w 526"/>
                <a:gd name="T37" fmla="*/ 70 h 686"/>
                <a:gd name="T38" fmla="*/ 323 w 526"/>
                <a:gd name="T39" fmla="*/ 129 h 686"/>
                <a:gd name="T40" fmla="*/ 392 w 526"/>
                <a:gd name="T41" fmla="*/ 209 h 686"/>
                <a:gd name="T42" fmla="*/ 450 w 526"/>
                <a:gd name="T43" fmla="*/ 258 h 686"/>
                <a:gd name="T44" fmla="*/ 402 w 526"/>
                <a:gd name="T45" fmla="*/ 338 h 686"/>
                <a:gd name="T46" fmla="*/ 312 w 526"/>
                <a:gd name="T47" fmla="*/ 358 h 686"/>
                <a:gd name="T48" fmla="*/ 153 w 526"/>
                <a:gd name="T49" fmla="*/ 254 h 686"/>
                <a:gd name="T50" fmla="*/ 233 w 526"/>
                <a:gd name="T51" fmla="*/ 154 h 686"/>
                <a:gd name="T52" fmla="*/ 407 w 526"/>
                <a:gd name="T53" fmla="*/ 410 h 686"/>
                <a:gd name="T54" fmla="*/ 275 w 526"/>
                <a:gd name="T55" fmla="*/ 454 h 686"/>
                <a:gd name="T56" fmla="*/ 332 w 526"/>
                <a:gd name="T57" fmla="*/ 348 h 686"/>
                <a:gd name="T58" fmla="*/ 414 w 526"/>
                <a:gd name="T59" fmla="*/ 369 h 686"/>
                <a:gd name="T60" fmla="*/ 178 w 526"/>
                <a:gd name="T61" fmla="*/ 69 h 686"/>
                <a:gd name="T62" fmla="*/ 133 w 526"/>
                <a:gd name="T63" fmla="*/ 185 h 686"/>
                <a:gd name="T64" fmla="*/ 95 w 526"/>
                <a:gd name="T65" fmla="*/ 111 h 686"/>
                <a:gd name="T66" fmla="*/ 118 w 526"/>
                <a:gd name="T67" fmla="*/ 447 h 686"/>
                <a:gd name="T68" fmla="*/ 114 w 526"/>
                <a:gd name="T69" fmla="*/ 437 h 686"/>
                <a:gd name="T70" fmla="*/ 20 w 526"/>
                <a:gd name="T71" fmla="*/ 254 h 686"/>
                <a:gd name="T72" fmla="*/ 31 w 526"/>
                <a:gd name="T73" fmla="*/ 204 h 686"/>
                <a:gd name="T74" fmla="*/ 130 w 526"/>
                <a:gd name="T75" fmla="*/ 239 h 686"/>
                <a:gd name="T76" fmla="*/ 63 w 526"/>
                <a:gd name="T77" fmla="*/ 358 h 686"/>
                <a:gd name="T78" fmla="*/ 67 w 526"/>
                <a:gd name="T79" fmla="*/ 210 h 686"/>
                <a:gd name="T80" fmla="*/ 65 w 526"/>
                <a:gd name="T81" fmla="*/ 210 h 686"/>
                <a:gd name="T82" fmla="*/ 61 w 526"/>
                <a:gd name="T83" fmla="*/ 368 h 686"/>
                <a:gd name="T84" fmla="*/ 202 w 526"/>
                <a:gd name="T85" fmla="*/ 298 h 686"/>
                <a:gd name="T86" fmla="*/ 267 w 526"/>
                <a:gd name="T87" fmla="*/ 458 h 686"/>
                <a:gd name="T88" fmla="*/ 90 w 526"/>
                <a:gd name="T89" fmla="*/ 480 h 686"/>
                <a:gd name="T90" fmla="*/ 357 w 526"/>
                <a:gd name="T91" fmla="*/ 465 h 686"/>
                <a:gd name="T92" fmla="*/ 461 w 526"/>
                <a:gd name="T93" fmla="*/ 313 h 686"/>
                <a:gd name="T94" fmla="*/ 329 w 526"/>
                <a:gd name="T95" fmla="*/ 58 h 686"/>
                <a:gd name="T96" fmla="*/ 404 w 526"/>
                <a:gd name="T97" fmla="*/ 107 h 686"/>
                <a:gd name="T98" fmla="*/ 473 w 526"/>
                <a:gd name="T99" fmla="*/ 358 h 686"/>
                <a:gd name="T100" fmla="*/ 257 w 526"/>
                <a:gd name="T101" fmla="*/ 503 h 686"/>
                <a:gd name="T102" fmla="*/ 261 w 526"/>
                <a:gd name="T103" fmla="*/ 637 h 686"/>
                <a:gd name="T104" fmla="*/ 257 w 526"/>
                <a:gd name="T105" fmla="*/ 603 h 686"/>
                <a:gd name="T106" fmla="*/ 257 w 526"/>
                <a:gd name="T107" fmla="*/ 603 h 686"/>
                <a:gd name="T108" fmla="*/ 225 w 526"/>
                <a:gd name="T109" fmla="*/ 558 h 686"/>
                <a:gd name="T110" fmla="*/ 261 w 526"/>
                <a:gd name="T111" fmla="*/ 535 h 686"/>
                <a:gd name="T112" fmla="*/ 163 w 526"/>
                <a:gd name="T113" fmla="*/ 511 h 686"/>
                <a:gd name="T114" fmla="*/ 441 w 526"/>
                <a:gd name="T115" fmla="*/ 431 h 686"/>
                <a:gd name="T116" fmla="*/ 457 w 526"/>
                <a:gd name="T117" fmla="*/ 166 h 686"/>
                <a:gd name="T118" fmla="*/ 357 w 526"/>
                <a:gd name="T119" fmla="*/ 31 h 686"/>
                <a:gd name="T120" fmla="*/ 481 w 526"/>
                <a:gd name="T121" fmla="*/ 15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6" h="686">
                  <a:moveTo>
                    <a:pt x="507" y="371"/>
                  </a:moveTo>
                  <a:cubicBezTo>
                    <a:pt x="508" y="367"/>
                    <a:pt x="510" y="362"/>
                    <a:pt x="512" y="358"/>
                  </a:cubicBezTo>
                  <a:cubicBezTo>
                    <a:pt x="512" y="357"/>
                    <a:pt x="512" y="355"/>
                    <a:pt x="513" y="354"/>
                  </a:cubicBezTo>
                  <a:cubicBezTo>
                    <a:pt x="523" y="323"/>
                    <a:pt x="526" y="290"/>
                    <a:pt x="523" y="258"/>
                  </a:cubicBezTo>
                  <a:cubicBezTo>
                    <a:pt x="523" y="257"/>
                    <a:pt x="523" y="255"/>
                    <a:pt x="523" y="254"/>
                  </a:cubicBezTo>
                  <a:cubicBezTo>
                    <a:pt x="519" y="220"/>
                    <a:pt x="508" y="188"/>
                    <a:pt x="491" y="158"/>
                  </a:cubicBezTo>
                  <a:cubicBezTo>
                    <a:pt x="490" y="157"/>
                    <a:pt x="489" y="155"/>
                    <a:pt x="488" y="154"/>
                  </a:cubicBezTo>
                  <a:cubicBezTo>
                    <a:pt x="482" y="144"/>
                    <a:pt x="475" y="134"/>
                    <a:pt x="468" y="124"/>
                  </a:cubicBezTo>
                  <a:cubicBezTo>
                    <a:pt x="466" y="121"/>
                    <a:pt x="463" y="119"/>
                    <a:pt x="461" y="116"/>
                  </a:cubicBezTo>
                  <a:cubicBezTo>
                    <a:pt x="460" y="115"/>
                    <a:pt x="458" y="113"/>
                    <a:pt x="457" y="111"/>
                  </a:cubicBezTo>
                  <a:cubicBezTo>
                    <a:pt x="440" y="92"/>
                    <a:pt x="421" y="75"/>
                    <a:pt x="401" y="58"/>
                  </a:cubicBezTo>
                  <a:cubicBezTo>
                    <a:pt x="400" y="57"/>
                    <a:pt x="398" y="55"/>
                    <a:pt x="397" y="54"/>
                  </a:cubicBezTo>
                  <a:cubicBezTo>
                    <a:pt x="387" y="46"/>
                    <a:pt x="377" y="38"/>
                    <a:pt x="367" y="30"/>
                  </a:cubicBezTo>
                  <a:cubicBezTo>
                    <a:pt x="365" y="28"/>
                    <a:pt x="363" y="27"/>
                    <a:pt x="361" y="26"/>
                  </a:cubicBezTo>
                  <a:cubicBezTo>
                    <a:pt x="360" y="26"/>
                    <a:pt x="358" y="25"/>
                    <a:pt x="357" y="25"/>
                  </a:cubicBezTo>
                  <a:cubicBezTo>
                    <a:pt x="355" y="24"/>
                    <a:pt x="352" y="24"/>
                    <a:pt x="350" y="25"/>
                  </a:cubicBezTo>
                  <a:cubicBezTo>
                    <a:pt x="353" y="22"/>
                    <a:pt x="355" y="19"/>
                    <a:pt x="357" y="17"/>
                  </a:cubicBezTo>
                  <a:cubicBezTo>
                    <a:pt x="358" y="15"/>
                    <a:pt x="360" y="13"/>
                    <a:pt x="361" y="11"/>
                  </a:cubicBezTo>
                  <a:cubicBezTo>
                    <a:pt x="362" y="9"/>
                    <a:pt x="364" y="8"/>
                    <a:pt x="365" y="6"/>
                  </a:cubicBezTo>
                  <a:cubicBezTo>
                    <a:pt x="367" y="3"/>
                    <a:pt x="364" y="0"/>
                    <a:pt x="361" y="0"/>
                  </a:cubicBezTo>
                  <a:cubicBezTo>
                    <a:pt x="360" y="0"/>
                    <a:pt x="360" y="1"/>
                    <a:pt x="359" y="1"/>
                  </a:cubicBezTo>
                  <a:cubicBezTo>
                    <a:pt x="358" y="2"/>
                    <a:pt x="358" y="2"/>
                    <a:pt x="357" y="3"/>
                  </a:cubicBezTo>
                  <a:cubicBezTo>
                    <a:pt x="348" y="13"/>
                    <a:pt x="340" y="26"/>
                    <a:pt x="333" y="37"/>
                  </a:cubicBezTo>
                  <a:cubicBezTo>
                    <a:pt x="331" y="40"/>
                    <a:pt x="327" y="47"/>
                    <a:pt x="324" y="54"/>
                  </a:cubicBezTo>
                  <a:cubicBezTo>
                    <a:pt x="324" y="55"/>
                    <a:pt x="323" y="57"/>
                    <a:pt x="323" y="58"/>
                  </a:cubicBezTo>
                  <a:cubicBezTo>
                    <a:pt x="322" y="61"/>
                    <a:pt x="322" y="63"/>
                    <a:pt x="322" y="65"/>
                  </a:cubicBezTo>
                  <a:cubicBezTo>
                    <a:pt x="319" y="64"/>
                    <a:pt x="316" y="63"/>
                    <a:pt x="313" y="61"/>
                  </a:cubicBezTo>
                  <a:cubicBezTo>
                    <a:pt x="313" y="61"/>
                    <a:pt x="313" y="60"/>
                    <a:pt x="312" y="60"/>
                  </a:cubicBezTo>
                  <a:cubicBezTo>
                    <a:pt x="311" y="60"/>
                    <a:pt x="309" y="59"/>
                    <a:pt x="307" y="59"/>
                  </a:cubicBezTo>
                  <a:cubicBezTo>
                    <a:pt x="306" y="59"/>
                    <a:pt x="305" y="58"/>
                    <a:pt x="304" y="58"/>
                  </a:cubicBezTo>
                  <a:cubicBezTo>
                    <a:pt x="300" y="57"/>
                    <a:pt x="296" y="55"/>
                    <a:pt x="292" y="54"/>
                  </a:cubicBezTo>
                  <a:cubicBezTo>
                    <a:pt x="282" y="51"/>
                    <a:pt x="272" y="48"/>
                    <a:pt x="261" y="46"/>
                  </a:cubicBezTo>
                  <a:cubicBezTo>
                    <a:pt x="260" y="46"/>
                    <a:pt x="258" y="46"/>
                    <a:pt x="257" y="46"/>
                  </a:cubicBezTo>
                  <a:cubicBezTo>
                    <a:pt x="256" y="45"/>
                    <a:pt x="254" y="45"/>
                    <a:pt x="253" y="45"/>
                  </a:cubicBezTo>
                  <a:cubicBezTo>
                    <a:pt x="250" y="44"/>
                    <a:pt x="248" y="46"/>
                    <a:pt x="248" y="48"/>
                  </a:cubicBezTo>
                  <a:cubicBezTo>
                    <a:pt x="224" y="45"/>
                    <a:pt x="201" y="47"/>
                    <a:pt x="179" y="54"/>
                  </a:cubicBezTo>
                  <a:cubicBezTo>
                    <a:pt x="175" y="55"/>
                    <a:pt x="171" y="57"/>
                    <a:pt x="167" y="58"/>
                  </a:cubicBezTo>
                  <a:cubicBezTo>
                    <a:pt x="165" y="59"/>
                    <a:pt x="163" y="60"/>
                    <a:pt x="161" y="60"/>
                  </a:cubicBezTo>
                  <a:cubicBezTo>
                    <a:pt x="160" y="61"/>
                    <a:pt x="158" y="62"/>
                    <a:pt x="157" y="62"/>
                  </a:cubicBezTo>
                  <a:cubicBezTo>
                    <a:pt x="120" y="78"/>
                    <a:pt x="87" y="106"/>
                    <a:pt x="61" y="139"/>
                  </a:cubicBezTo>
                  <a:cubicBezTo>
                    <a:pt x="60" y="141"/>
                    <a:pt x="58" y="142"/>
                    <a:pt x="57" y="144"/>
                  </a:cubicBezTo>
                  <a:cubicBezTo>
                    <a:pt x="55" y="147"/>
                    <a:pt x="52" y="151"/>
                    <a:pt x="50" y="154"/>
                  </a:cubicBezTo>
                  <a:cubicBezTo>
                    <a:pt x="49" y="155"/>
                    <a:pt x="48" y="157"/>
                    <a:pt x="47" y="158"/>
                  </a:cubicBezTo>
                  <a:cubicBezTo>
                    <a:pt x="36" y="175"/>
                    <a:pt x="27" y="193"/>
                    <a:pt x="21" y="212"/>
                  </a:cubicBezTo>
                  <a:cubicBezTo>
                    <a:pt x="18" y="208"/>
                    <a:pt x="15" y="204"/>
                    <a:pt x="12" y="200"/>
                  </a:cubicBezTo>
                  <a:cubicBezTo>
                    <a:pt x="11" y="197"/>
                    <a:pt x="7" y="200"/>
                    <a:pt x="8" y="203"/>
                  </a:cubicBezTo>
                  <a:cubicBezTo>
                    <a:pt x="11" y="208"/>
                    <a:pt x="15" y="213"/>
                    <a:pt x="19" y="218"/>
                  </a:cubicBezTo>
                  <a:cubicBezTo>
                    <a:pt x="18" y="222"/>
                    <a:pt x="16" y="226"/>
                    <a:pt x="15" y="230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1" y="225"/>
                    <a:pt x="7" y="218"/>
                    <a:pt x="2" y="212"/>
                  </a:cubicBezTo>
                  <a:cubicBezTo>
                    <a:pt x="1" y="211"/>
                    <a:pt x="0" y="212"/>
                    <a:pt x="0" y="213"/>
                  </a:cubicBezTo>
                  <a:cubicBezTo>
                    <a:pt x="3" y="221"/>
                    <a:pt x="7" y="229"/>
                    <a:pt x="13" y="236"/>
                  </a:cubicBezTo>
                  <a:cubicBezTo>
                    <a:pt x="13" y="236"/>
                    <a:pt x="13" y="237"/>
                    <a:pt x="14" y="237"/>
                  </a:cubicBezTo>
                  <a:cubicBezTo>
                    <a:pt x="13" y="243"/>
                    <a:pt x="12" y="248"/>
                    <a:pt x="11" y="254"/>
                  </a:cubicBezTo>
                  <a:cubicBezTo>
                    <a:pt x="11" y="255"/>
                    <a:pt x="11" y="257"/>
                    <a:pt x="11" y="258"/>
                  </a:cubicBezTo>
                  <a:cubicBezTo>
                    <a:pt x="8" y="290"/>
                    <a:pt x="13" y="323"/>
                    <a:pt x="25" y="354"/>
                  </a:cubicBezTo>
                  <a:cubicBezTo>
                    <a:pt x="26" y="355"/>
                    <a:pt x="26" y="357"/>
                    <a:pt x="27" y="358"/>
                  </a:cubicBezTo>
                  <a:cubicBezTo>
                    <a:pt x="35" y="377"/>
                    <a:pt x="45" y="395"/>
                    <a:pt x="57" y="411"/>
                  </a:cubicBezTo>
                  <a:cubicBezTo>
                    <a:pt x="58" y="412"/>
                    <a:pt x="60" y="414"/>
                    <a:pt x="61" y="416"/>
                  </a:cubicBezTo>
                  <a:cubicBezTo>
                    <a:pt x="73" y="430"/>
                    <a:pt x="86" y="443"/>
                    <a:pt x="101" y="454"/>
                  </a:cubicBezTo>
                  <a:cubicBezTo>
                    <a:pt x="101" y="454"/>
                    <a:pt x="101" y="454"/>
                    <a:pt x="102" y="455"/>
                  </a:cubicBezTo>
                  <a:cubicBezTo>
                    <a:pt x="101" y="456"/>
                    <a:pt x="100" y="457"/>
                    <a:pt x="99" y="458"/>
                  </a:cubicBezTo>
                  <a:cubicBezTo>
                    <a:pt x="97" y="461"/>
                    <a:pt x="96" y="464"/>
                    <a:pt x="93" y="467"/>
                  </a:cubicBezTo>
                  <a:cubicBezTo>
                    <a:pt x="91" y="471"/>
                    <a:pt x="88" y="474"/>
                    <a:pt x="87" y="478"/>
                  </a:cubicBezTo>
                  <a:cubicBezTo>
                    <a:pt x="86" y="478"/>
                    <a:pt x="86" y="479"/>
                    <a:pt x="85" y="479"/>
                  </a:cubicBezTo>
                  <a:cubicBezTo>
                    <a:pt x="85" y="480"/>
                    <a:pt x="84" y="480"/>
                    <a:pt x="84" y="481"/>
                  </a:cubicBezTo>
                  <a:cubicBezTo>
                    <a:pt x="83" y="481"/>
                    <a:pt x="83" y="482"/>
                    <a:pt x="83" y="482"/>
                  </a:cubicBezTo>
                  <a:cubicBezTo>
                    <a:pt x="78" y="490"/>
                    <a:pt x="77" y="505"/>
                    <a:pt x="76" y="513"/>
                  </a:cubicBezTo>
                  <a:cubicBezTo>
                    <a:pt x="75" y="514"/>
                    <a:pt x="76" y="516"/>
                    <a:pt x="77" y="516"/>
                  </a:cubicBezTo>
                  <a:cubicBezTo>
                    <a:pt x="102" y="529"/>
                    <a:pt x="129" y="537"/>
                    <a:pt x="157" y="542"/>
                  </a:cubicBezTo>
                  <a:cubicBezTo>
                    <a:pt x="158" y="543"/>
                    <a:pt x="160" y="543"/>
                    <a:pt x="161" y="543"/>
                  </a:cubicBezTo>
                  <a:cubicBezTo>
                    <a:pt x="179" y="546"/>
                    <a:pt x="197" y="548"/>
                    <a:pt x="214" y="548"/>
                  </a:cubicBezTo>
                  <a:cubicBezTo>
                    <a:pt x="214" y="550"/>
                    <a:pt x="214" y="552"/>
                    <a:pt x="214" y="554"/>
                  </a:cubicBezTo>
                  <a:cubicBezTo>
                    <a:pt x="215" y="555"/>
                    <a:pt x="215" y="557"/>
                    <a:pt x="216" y="558"/>
                  </a:cubicBezTo>
                  <a:cubicBezTo>
                    <a:pt x="216" y="559"/>
                    <a:pt x="216" y="559"/>
                    <a:pt x="217" y="560"/>
                  </a:cubicBezTo>
                  <a:cubicBezTo>
                    <a:pt x="213" y="571"/>
                    <a:pt x="213" y="585"/>
                    <a:pt x="210" y="597"/>
                  </a:cubicBezTo>
                  <a:cubicBezTo>
                    <a:pt x="206" y="611"/>
                    <a:pt x="198" y="623"/>
                    <a:pt x="194" y="637"/>
                  </a:cubicBezTo>
                  <a:cubicBezTo>
                    <a:pt x="194" y="637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46"/>
                    <a:pt x="214" y="646"/>
                    <a:pt x="217" y="647"/>
                  </a:cubicBezTo>
                  <a:cubicBezTo>
                    <a:pt x="230" y="647"/>
                    <a:pt x="244" y="647"/>
                    <a:pt x="257" y="645"/>
                  </a:cubicBezTo>
                  <a:cubicBezTo>
                    <a:pt x="258" y="645"/>
                    <a:pt x="260" y="645"/>
                    <a:pt x="261" y="645"/>
                  </a:cubicBezTo>
                  <a:cubicBezTo>
                    <a:pt x="266" y="644"/>
                    <a:pt x="271" y="643"/>
                    <a:pt x="276" y="642"/>
                  </a:cubicBezTo>
                  <a:cubicBezTo>
                    <a:pt x="278" y="642"/>
                    <a:pt x="278" y="640"/>
                    <a:pt x="278" y="638"/>
                  </a:cubicBezTo>
                  <a:cubicBezTo>
                    <a:pt x="280" y="637"/>
                    <a:pt x="281" y="635"/>
                    <a:pt x="280" y="633"/>
                  </a:cubicBezTo>
                  <a:cubicBezTo>
                    <a:pt x="277" y="628"/>
                    <a:pt x="275" y="624"/>
                    <a:pt x="273" y="619"/>
                  </a:cubicBezTo>
                  <a:cubicBezTo>
                    <a:pt x="289" y="624"/>
                    <a:pt x="300" y="642"/>
                    <a:pt x="288" y="654"/>
                  </a:cubicBezTo>
                  <a:cubicBezTo>
                    <a:pt x="286" y="655"/>
                    <a:pt x="284" y="657"/>
                    <a:pt x="282" y="658"/>
                  </a:cubicBezTo>
                  <a:cubicBezTo>
                    <a:pt x="281" y="659"/>
                    <a:pt x="279" y="659"/>
                    <a:pt x="277" y="660"/>
                  </a:cubicBezTo>
                  <a:cubicBezTo>
                    <a:pt x="272" y="662"/>
                    <a:pt x="267" y="662"/>
                    <a:pt x="261" y="662"/>
                  </a:cubicBezTo>
                  <a:cubicBezTo>
                    <a:pt x="260" y="662"/>
                    <a:pt x="258" y="662"/>
                    <a:pt x="257" y="662"/>
                  </a:cubicBezTo>
                  <a:cubicBezTo>
                    <a:pt x="254" y="662"/>
                    <a:pt x="252" y="662"/>
                    <a:pt x="249" y="662"/>
                  </a:cubicBezTo>
                  <a:cubicBezTo>
                    <a:pt x="237" y="662"/>
                    <a:pt x="226" y="660"/>
                    <a:pt x="214" y="659"/>
                  </a:cubicBezTo>
                  <a:cubicBezTo>
                    <a:pt x="210" y="659"/>
                    <a:pt x="206" y="659"/>
                    <a:pt x="203" y="658"/>
                  </a:cubicBezTo>
                  <a:cubicBezTo>
                    <a:pt x="197" y="657"/>
                    <a:pt x="191" y="656"/>
                    <a:pt x="186" y="654"/>
                  </a:cubicBezTo>
                  <a:cubicBezTo>
                    <a:pt x="183" y="653"/>
                    <a:pt x="181" y="652"/>
                    <a:pt x="178" y="650"/>
                  </a:cubicBezTo>
                  <a:cubicBezTo>
                    <a:pt x="155" y="638"/>
                    <a:pt x="196" y="622"/>
                    <a:pt x="200" y="618"/>
                  </a:cubicBezTo>
                  <a:cubicBezTo>
                    <a:pt x="199" y="618"/>
                    <a:pt x="200" y="619"/>
                    <a:pt x="201" y="619"/>
                  </a:cubicBezTo>
                  <a:cubicBezTo>
                    <a:pt x="201" y="619"/>
                    <a:pt x="201" y="619"/>
                    <a:pt x="201" y="618"/>
                  </a:cubicBezTo>
                  <a:cubicBezTo>
                    <a:pt x="202" y="618"/>
                    <a:pt x="202" y="617"/>
                    <a:pt x="201" y="617"/>
                  </a:cubicBezTo>
                  <a:cubicBezTo>
                    <a:pt x="184" y="617"/>
                    <a:pt x="167" y="624"/>
                    <a:pt x="165" y="642"/>
                  </a:cubicBezTo>
                  <a:cubicBezTo>
                    <a:pt x="165" y="643"/>
                    <a:pt x="165" y="645"/>
                    <a:pt x="165" y="646"/>
                  </a:cubicBezTo>
                  <a:cubicBezTo>
                    <a:pt x="165" y="649"/>
                    <a:pt x="165" y="651"/>
                    <a:pt x="165" y="654"/>
                  </a:cubicBezTo>
                  <a:cubicBezTo>
                    <a:pt x="166" y="655"/>
                    <a:pt x="166" y="657"/>
                    <a:pt x="166" y="658"/>
                  </a:cubicBezTo>
                  <a:cubicBezTo>
                    <a:pt x="172" y="684"/>
                    <a:pt x="207" y="684"/>
                    <a:pt x="234" y="686"/>
                  </a:cubicBezTo>
                  <a:cubicBezTo>
                    <a:pt x="241" y="686"/>
                    <a:pt x="249" y="686"/>
                    <a:pt x="257" y="685"/>
                  </a:cubicBezTo>
                  <a:cubicBezTo>
                    <a:pt x="258" y="685"/>
                    <a:pt x="260" y="685"/>
                    <a:pt x="261" y="685"/>
                  </a:cubicBezTo>
                  <a:cubicBezTo>
                    <a:pt x="279" y="682"/>
                    <a:pt x="296" y="675"/>
                    <a:pt x="298" y="658"/>
                  </a:cubicBezTo>
                  <a:cubicBezTo>
                    <a:pt x="299" y="657"/>
                    <a:pt x="299" y="655"/>
                    <a:pt x="299" y="654"/>
                  </a:cubicBezTo>
                  <a:cubicBezTo>
                    <a:pt x="299" y="653"/>
                    <a:pt x="299" y="653"/>
                    <a:pt x="299" y="652"/>
                  </a:cubicBezTo>
                  <a:cubicBezTo>
                    <a:pt x="308" y="636"/>
                    <a:pt x="295" y="616"/>
                    <a:pt x="274" y="612"/>
                  </a:cubicBezTo>
                  <a:cubicBezTo>
                    <a:pt x="272" y="612"/>
                    <a:pt x="271" y="613"/>
                    <a:pt x="270" y="614"/>
                  </a:cubicBezTo>
                  <a:cubicBezTo>
                    <a:pt x="267" y="608"/>
                    <a:pt x="264" y="601"/>
                    <a:pt x="261" y="594"/>
                  </a:cubicBezTo>
                  <a:cubicBezTo>
                    <a:pt x="260" y="591"/>
                    <a:pt x="258" y="587"/>
                    <a:pt x="257" y="583"/>
                  </a:cubicBezTo>
                  <a:cubicBezTo>
                    <a:pt x="255" y="576"/>
                    <a:pt x="253" y="568"/>
                    <a:pt x="252" y="560"/>
                  </a:cubicBezTo>
                  <a:cubicBezTo>
                    <a:pt x="253" y="560"/>
                    <a:pt x="253" y="559"/>
                    <a:pt x="253" y="558"/>
                  </a:cubicBezTo>
                  <a:cubicBezTo>
                    <a:pt x="254" y="557"/>
                    <a:pt x="254" y="555"/>
                    <a:pt x="254" y="554"/>
                  </a:cubicBezTo>
                  <a:cubicBezTo>
                    <a:pt x="254" y="552"/>
                    <a:pt x="254" y="549"/>
                    <a:pt x="253" y="546"/>
                  </a:cubicBezTo>
                  <a:cubicBezTo>
                    <a:pt x="254" y="546"/>
                    <a:pt x="256" y="546"/>
                    <a:pt x="257" y="545"/>
                  </a:cubicBezTo>
                  <a:cubicBezTo>
                    <a:pt x="258" y="545"/>
                    <a:pt x="260" y="545"/>
                    <a:pt x="261" y="545"/>
                  </a:cubicBezTo>
                  <a:cubicBezTo>
                    <a:pt x="294" y="541"/>
                    <a:pt x="327" y="532"/>
                    <a:pt x="357" y="518"/>
                  </a:cubicBezTo>
                  <a:cubicBezTo>
                    <a:pt x="358" y="518"/>
                    <a:pt x="360" y="517"/>
                    <a:pt x="361" y="516"/>
                  </a:cubicBezTo>
                  <a:cubicBezTo>
                    <a:pt x="393" y="502"/>
                    <a:pt x="422" y="482"/>
                    <a:pt x="447" y="458"/>
                  </a:cubicBezTo>
                  <a:cubicBezTo>
                    <a:pt x="448" y="457"/>
                    <a:pt x="449" y="455"/>
                    <a:pt x="451" y="454"/>
                  </a:cubicBezTo>
                  <a:cubicBezTo>
                    <a:pt x="453" y="452"/>
                    <a:pt x="455" y="450"/>
                    <a:pt x="457" y="447"/>
                  </a:cubicBezTo>
                  <a:cubicBezTo>
                    <a:pt x="458" y="446"/>
                    <a:pt x="460" y="444"/>
                    <a:pt x="461" y="443"/>
                  </a:cubicBezTo>
                  <a:cubicBezTo>
                    <a:pt x="480" y="422"/>
                    <a:pt x="495" y="398"/>
                    <a:pt x="507" y="371"/>
                  </a:cubicBezTo>
                  <a:close/>
                  <a:moveTo>
                    <a:pt x="261" y="678"/>
                  </a:moveTo>
                  <a:cubicBezTo>
                    <a:pt x="260" y="678"/>
                    <a:pt x="258" y="679"/>
                    <a:pt x="257" y="679"/>
                  </a:cubicBezTo>
                  <a:cubicBezTo>
                    <a:pt x="248" y="680"/>
                    <a:pt x="240" y="680"/>
                    <a:pt x="234" y="680"/>
                  </a:cubicBezTo>
                  <a:cubicBezTo>
                    <a:pt x="224" y="679"/>
                    <a:pt x="214" y="678"/>
                    <a:pt x="204" y="678"/>
                  </a:cubicBezTo>
                  <a:cubicBezTo>
                    <a:pt x="187" y="676"/>
                    <a:pt x="177" y="670"/>
                    <a:pt x="172" y="658"/>
                  </a:cubicBezTo>
                  <a:cubicBezTo>
                    <a:pt x="171" y="657"/>
                    <a:pt x="171" y="655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2" y="656"/>
                    <a:pt x="174" y="657"/>
                    <a:pt x="177" y="658"/>
                  </a:cubicBezTo>
                  <a:cubicBezTo>
                    <a:pt x="187" y="663"/>
                    <a:pt x="203" y="665"/>
                    <a:pt x="210" y="666"/>
                  </a:cubicBezTo>
                  <a:cubicBezTo>
                    <a:pt x="223" y="668"/>
                    <a:pt x="240" y="671"/>
                    <a:pt x="257" y="671"/>
                  </a:cubicBezTo>
                  <a:cubicBezTo>
                    <a:pt x="258" y="671"/>
                    <a:pt x="260" y="671"/>
                    <a:pt x="261" y="671"/>
                  </a:cubicBezTo>
                  <a:cubicBezTo>
                    <a:pt x="272" y="671"/>
                    <a:pt x="283" y="668"/>
                    <a:pt x="290" y="662"/>
                  </a:cubicBezTo>
                  <a:cubicBezTo>
                    <a:pt x="286" y="672"/>
                    <a:pt x="274" y="676"/>
                    <a:pt x="261" y="678"/>
                  </a:cubicBezTo>
                  <a:close/>
                  <a:moveTo>
                    <a:pt x="300" y="65"/>
                  </a:moveTo>
                  <a:cubicBezTo>
                    <a:pt x="320" y="72"/>
                    <a:pt x="339" y="81"/>
                    <a:pt x="357" y="92"/>
                  </a:cubicBezTo>
                  <a:cubicBezTo>
                    <a:pt x="357" y="93"/>
                    <a:pt x="358" y="93"/>
                    <a:pt x="358" y="93"/>
                  </a:cubicBezTo>
                  <a:cubicBezTo>
                    <a:pt x="358" y="94"/>
                    <a:pt x="358" y="94"/>
                    <a:pt x="358" y="95"/>
                  </a:cubicBezTo>
                  <a:cubicBezTo>
                    <a:pt x="358" y="98"/>
                    <a:pt x="357" y="102"/>
                    <a:pt x="357" y="105"/>
                  </a:cubicBezTo>
                  <a:cubicBezTo>
                    <a:pt x="357" y="108"/>
                    <a:pt x="356" y="111"/>
                    <a:pt x="355" y="115"/>
                  </a:cubicBezTo>
                  <a:cubicBezTo>
                    <a:pt x="353" y="123"/>
                    <a:pt x="334" y="147"/>
                    <a:pt x="326" y="125"/>
                  </a:cubicBezTo>
                  <a:cubicBezTo>
                    <a:pt x="324" y="118"/>
                    <a:pt x="325" y="115"/>
                    <a:pt x="317" y="114"/>
                  </a:cubicBezTo>
                  <a:cubicBezTo>
                    <a:pt x="306" y="113"/>
                    <a:pt x="306" y="116"/>
                    <a:pt x="297" y="110"/>
                  </a:cubicBezTo>
                  <a:cubicBezTo>
                    <a:pt x="292" y="106"/>
                    <a:pt x="278" y="103"/>
                    <a:pt x="277" y="96"/>
                  </a:cubicBezTo>
                  <a:cubicBezTo>
                    <a:pt x="276" y="95"/>
                    <a:pt x="275" y="94"/>
                    <a:pt x="275" y="94"/>
                  </a:cubicBezTo>
                  <a:cubicBezTo>
                    <a:pt x="271" y="94"/>
                    <a:pt x="267" y="94"/>
                    <a:pt x="264" y="93"/>
                  </a:cubicBezTo>
                  <a:cubicBezTo>
                    <a:pt x="263" y="93"/>
                    <a:pt x="262" y="93"/>
                    <a:pt x="261" y="93"/>
                  </a:cubicBezTo>
                  <a:cubicBezTo>
                    <a:pt x="259" y="92"/>
                    <a:pt x="258" y="91"/>
                    <a:pt x="257" y="90"/>
                  </a:cubicBezTo>
                  <a:cubicBezTo>
                    <a:pt x="256" y="88"/>
                    <a:pt x="256" y="85"/>
                    <a:pt x="257" y="82"/>
                  </a:cubicBezTo>
                  <a:cubicBezTo>
                    <a:pt x="257" y="80"/>
                    <a:pt x="258" y="79"/>
                    <a:pt x="259" y="77"/>
                  </a:cubicBezTo>
                  <a:cubicBezTo>
                    <a:pt x="260" y="76"/>
                    <a:pt x="260" y="76"/>
                    <a:pt x="261" y="76"/>
                  </a:cubicBezTo>
                  <a:cubicBezTo>
                    <a:pt x="266" y="72"/>
                    <a:pt x="273" y="70"/>
                    <a:pt x="279" y="69"/>
                  </a:cubicBezTo>
                  <a:cubicBezTo>
                    <a:pt x="286" y="66"/>
                    <a:pt x="293" y="66"/>
                    <a:pt x="300" y="65"/>
                  </a:cubicBezTo>
                  <a:close/>
                  <a:moveTo>
                    <a:pt x="179" y="58"/>
                  </a:moveTo>
                  <a:cubicBezTo>
                    <a:pt x="180" y="57"/>
                    <a:pt x="182" y="57"/>
                    <a:pt x="183" y="57"/>
                  </a:cubicBezTo>
                  <a:cubicBezTo>
                    <a:pt x="186" y="56"/>
                    <a:pt x="189" y="55"/>
                    <a:pt x="192" y="54"/>
                  </a:cubicBezTo>
                  <a:cubicBezTo>
                    <a:pt x="209" y="49"/>
                    <a:pt x="229" y="49"/>
                    <a:pt x="247" y="50"/>
                  </a:cubicBezTo>
                  <a:cubicBezTo>
                    <a:pt x="247" y="52"/>
                    <a:pt x="248" y="53"/>
                    <a:pt x="250" y="53"/>
                  </a:cubicBezTo>
                  <a:cubicBezTo>
                    <a:pt x="251" y="54"/>
                    <a:pt x="253" y="54"/>
                    <a:pt x="254" y="54"/>
                  </a:cubicBezTo>
                  <a:cubicBezTo>
                    <a:pt x="261" y="55"/>
                    <a:pt x="267" y="56"/>
                    <a:pt x="274" y="58"/>
                  </a:cubicBezTo>
                  <a:cubicBezTo>
                    <a:pt x="277" y="59"/>
                    <a:pt x="281" y="60"/>
                    <a:pt x="284" y="60"/>
                  </a:cubicBezTo>
                  <a:cubicBezTo>
                    <a:pt x="276" y="62"/>
                    <a:pt x="268" y="64"/>
                    <a:pt x="261" y="67"/>
                  </a:cubicBezTo>
                  <a:cubicBezTo>
                    <a:pt x="260" y="68"/>
                    <a:pt x="258" y="69"/>
                    <a:pt x="257" y="70"/>
                  </a:cubicBezTo>
                  <a:cubicBezTo>
                    <a:pt x="250" y="74"/>
                    <a:pt x="246" y="79"/>
                    <a:pt x="246" y="85"/>
                  </a:cubicBezTo>
                  <a:cubicBezTo>
                    <a:pt x="247" y="91"/>
                    <a:pt x="251" y="94"/>
                    <a:pt x="257" y="96"/>
                  </a:cubicBezTo>
                  <a:cubicBezTo>
                    <a:pt x="258" y="96"/>
                    <a:pt x="260" y="97"/>
                    <a:pt x="261" y="97"/>
                  </a:cubicBezTo>
                  <a:cubicBezTo>
                    <a:pt x="261" y="97"/>
                    <a:pt x="262" y="97"/>
                    <a:pt x="262" y="97"/>
                  </a:cubicBezTo>
                  <a:cubicBezTo>
                    <a:pt x="268" y="99"/>
                    <a:pt x="272" y="99"/>
                    <a:pt x="275" y="104"/>
                  </a:cubicBezTo>
                  <a:cubicBezTo>
                    <a:pt x="277" y="107"/>
                    <a:pt x="286" y="108"/>
                    <a:pt x="286" y="108"/>
                  </a:cubicBezTo>
                  <a:cubicBezTo>
                    <a:pt x="294" y="112"/>
                    <a:pt x="299" y="118"/>
                    <a:pt x="307" y="119"/>
                  </a:cubicBezTo>
                  <a:cubicBezTo>
                    <a:pt x="311" y="119"/>
                    <a:pt x="314" y="119"/>
                    <a:pt x="317" y="118"/>
                  </a:cubicBezTo>
                  <a:cubicBezTo>
                    <a:pt x="321" y="118"/>
                    <a:pt x="322" y="126"/>
                    <a:pt x="323" y="129"/>
                  </a:cubicBezTo>
                  <a:cubicBezTo>
                    <a:pt x="323" y="133"/>
                    <a:pt x="329" y="134"/>
                    <a:pt x="331" y="135"/>
                  </a:cubicBezTo>
                  <a:cubicBezTo>
                    <a:pt x="344" y="140"/>
                    <a:pt x="352" y="134"/>
                    <a:pt x="357" y="124"/>
                  </a:cubicBezTo>
                  <a:cubicBezTo>
                    <a:pt x="359" y="121"/>
                    <a:pt x="360" y="117"/>
                    <a:pt x="361" y="113"/>
                  </a:cubicBezTo>
                  <a:cubicBezTo>
                    <a:pt x="362" y="107"/>
                    <a:pt x="363" y="101"/>
                    <a:pt x="363" y="97"/>
                  </a:cubicBezTo>
                  <a:cubicBezTo>
                    <a:pt x="375" y="105"/>
                    <a:pt x="386" y="114"/>
                    <a:pt x="396" y="125"/>
                  </a:cubicBezTo>
                  <a:cubicBezTo>
                    <a:pt x="404" y="134"/>
                    <a:pt x="412" y="144"/>
                    <a:pt x="418" y="154"/>
                  </a:cubicBezTo>
                  <a:cubicBezTo>
                    <a:pt x="419" y="155"/>
                    <a:pt x="419" y="157"/>
                    <a:pt x="420" y="158"/>
                  </a:cubicBezTo>
                  <a:cubicBezTo>
                    <a:pt x="428" y="172"/>
                    <a:pt x="434" y="187"/>
                    <a:pt x="439" y="203"/>
                  </a:cubicBezTo>
                  <a:cubicBezTo>
                    <a:pt x="424" y="201"/>
                    <a:pt x="405" y="203"/>
                    <a:pt x="392" y="209"/>
                  </a:cubicBezTo>
                  <a:cubicBezTo>
                    <a:pt x="385" y="212"/>
                    <a:pt x="382" y="217"/>
                    <a:pt x="380" y="224"/>
                  </a:cubicBezTo>
                  <a:cubicBezTo>
                    <a:pt x="379" y="229"/>
                    <a:pt x="379" y="234"/>
                    <a:pt x="379" y="239"/>
                  </a:cubicBezTo>
                  <a:cubicBezTo>
                    <a:pt x="379" y="244"/>
                    <a:pt x="381" y="247"/>
                    <a:pt x="382" y="252"/>
                  </a:cubicBezTo>
                  <a:cubicBezTo>
                    <a:pt x="382" y="252"/>
                    <a:pt x="383" y="252"/>
                    <a:pt x="383" y="251"/>
                  </a:cubicBezTo>
                  <a:cubicBezTo>
                    <a:pt x="384" y="245"/>
                    <a:pt x="385" y="240"/>
                    <a:pt x="385" y="233"/>
                  </a:cubicBezTo>
                  <a:cubicBezTo>
                    <a:pt x="386" y="222"/>
                    <a:pt x="388" y="216"/>
                    <a:pt x="399" y="212"/>
                  </a:cubicBezTo>
                  <a:cubicBezTo>
                    <a:pt x="413" y="208"/>
                    <a:pt x="427" y="210"/>
                    <a:pt x="441" y="209"/>
                  </a:cubicBezTo>
                  <a:cubicBezTo>
                    <a:pt x="445" y="224"/>
                    <a:pt x="448" y="239"/>
                    <a:pt x="449" y="254"/>
                  </a:cubicBezTo>
                  <a:cubicBezTo>
                    <a:pt x="449" y="255"/>
                    <a:pt x="450" y="257"/>
                    <a:pt x="450" y="258"/>
                  </a:cubicBezTo>
                  <a:cubicBezTo>
                    <a:pt x="450" y="265"/>
                    <a:pt x="451" y="272"/>
                    <a:pt x="451" y="280"/>
                  </a:cubicBezTo>
                  <a:cubicBezTo>
                    <a:pt x="452" y="307"/>
                    <a:pt x="448" y="332"/>
                    <a:pt x="440" y="354"/>
                  </a:cubicBezTo>
                  <a:cubicBezTo>
                    <a:pt x="439" y="355"/>
                    <a:pt x="439" y="357"/>
                    <a:pt x="438" y="358"/>
                  </a:cubicBezTo>
                  <a:cubicBezTo>
                    <a:pt x="436" y="363"/>
                    <a:pt x="434" y="369"/>
                    <a:pt x="431" y="374"/>
                  </a:cubicBezTo>
                  <a:cubicBezTo>
                    <a:pt x="431" y="373"/>
                    <a:pt x="431" y="372"/>
                    <a:pt x="431" y="371"/>
                  </a:cubicBezTo>
                  <a:cubicBezTo>
                    <a:pt x="431" y="369"/>
                    <a:pt x="430" y="368"/>
                    <a:pt x="428" y="367"/>
                  </a:cubicBezTo>
                  <a:cubicBezTo>
                    <a:pt x="422" y="365"/>
                    <a:pt x="418" y="362"/>
                    <a:pt x="414" y="358"/>
                  </a:cubicBezTo>
                  <a:cubicBezTo>
                    <a:pt x="412" y="357"/>
                    <a:pt x="411" y="355"/>
                    <a:pt x="410" y="354"/>
                  </a:cubicBezTo>
                  <a:cubicBezTo>
                    <a:pt x="406" y="349"/>
                    <a:pt x="404" y="344"/>
                    <a:pt x="402" y="338"/>
                  </a:cubicBezTo>
                  <a:cubicBezTo>
                    <a:pt x="400" y="329"/>
                    <a:pt x="394" y="323"/>
                    <a:pt x="385" y="328"/>
                  </a:cubicBezTo>
                  <a:cubicBezTo>
                    <a:pt x="385" y="328"/>
                    <a:pt x="385" y="328"/>
                    <a:pt x="385" y="328"/>
                  </a:cubicBezTo>
                  <a:cubicBezTo>
                    <a:pt x="377" y="326"/>
                    <a:pt x="369" y="326"/>
                    <a:pt x="361" y="328"/>
                  </a:cubicBezTo>
                  <a:cubicBezTo>
                    <a:pt x="360" y="328"/>
                    <a:pt x="358" y="328"/>
                    <a:pt x="357" y="329"/>
                  </a:cubicBezTo>
                  <a:cubicBezTo>
                    <a:pt x="344" y="332"/>
                    <a:pt x="332" y="340"/>
                    <a:pt x="324" y="350"/>
                  </a:cubicBezTo>
                  <a:cubicBezTo>
                    <a:pt x="323" y="351"/>
                    <a:pt x="322" y="353"/>
                    <a:pt x="321" y="354"/>
                  </a:cubicBezTo>
                  <a:cubicBezTo>
                    <a:pt x="320" y="355"/>
                    <a:pt x="320" y="357"/>
                    <a:pt x="319" y="358"/>
                  </a:cubicBezTo>
                  <a:cubicBezTo>
                    <a:pt x="319" y="359"/>
                    <a:pt x="319" y="360"/>
                    <a:pt x="318" y="362"/>
                  </a:cubicBezTo>
                  <a:cubicBezTo>
                    <a:pt x="316" y="360"/>
                    <a:pt x="314" y="359"/>
                    <a:pt x="312" y="358"/>
                  </a:cubicBezTo>
                  <a:cubicBezTo>
                    <a:pt x="309" y="357"/>
                    <a:pt x="306" y="355"/>
                    <a:pt x="304" y="354"/>
                  </a:cubicBezTo>
                  <a:cubicBezTo>
                    <a:pt x="289" y="346"/>
                    <a:pt x="275" y="339"/>
                    <a:pt x="261" y="331"/>
                  </a:cubicBezTo>
                  <a:cubicBezTo>
                    <a:pt x="260" y="330"/>
                    <a:pt x="258" y="329"/>
                    <a:pt x="257" y="328"/>
                  </a:cubicBezTo>
                  <a:cubicBezTo>
                    <a:pt x="247" y="322"/>
                    <a:pt x="236" y="316"/>
                    <a:pt x="226" y="310"/>
                  </a:cubicBezTo>
                  <a:cubicBezTo>
                    <a:pt x="203" y="297"/>
                    <a:pt x="181" y="281"/>
                    <a:pt x="161" y="264"/>
                  </a:cubicBezTo>
                  <a:cubicBezTo>
                    <a:pt x="160" y="263"/>
                    <a:pt x="158" y="262"/>
                    <a:pt x="157" y="261"/>
                  </a:cubicBezTo>
                  <a:cubicBezTo>
                    <a:pt x="157" y="260"/>
                    <a:pt x="156" y="260"/>
                    <a:pt x="156" y="260"/>
                  </a:cubicBezTo>
                  <a:cubicBezTo>
                    <a:pt x="156" y="259"/>
                    <a:pt x="155" y="259"/>
                    <a:pt x="155" y="258"/>
                  </a:cubicBezTo>
                  <a:cubicBezTo>
                    <a:pt x="155" y="257"/>
                    <a:pt x="154" y="255"/>
                    <a:pt x="153" y="254"/>
                  </a:cubicBezTo>
                  <a:cubicBezTo>
                    <a:pt x="146" y="241"/>
                    <a:pt x="132" y="229"/>
                    <a:pt x="117" y="221"/>
                  </a:cubicBezTo>
                  <a:cubicBezTo>
                    <a:pt x="111" y="214"/>
                    <a:pt x="104" y="206"/>
                    <a:pt x="98" y="198"/>
                  </a:cubicBezTo>
                  <a:cubicBezTo>
                    <a:pt x="116" y="186"/>
                    <a:pt x="130" y="189"/>
                    <a:pt x="151" y="193"/>
                  </a:cubicBezTo>
                  <a:cubicBezTo>
                    <a:pt x="153" y="193"/>
                    <a:pt x="155" y="194"/>
                    <a:pt x="157" y="194"/>
                  </a:cubicBezTo>
                  <a:cubicBezTo>
                    <a:pt x="158" y="194"/>
                    <a:pt x="160" y="194"/>
                    <a:pt x="161" y="194"/>
                  </a:cubicBezTo>
                  <a:cubicBezTo>
                    <a:pt x="176" y="196"/>
                    <a:pt x="189" y="194"/>
                    <a:pt x="206" y="198"/>
                  </a:cubicBezTo>
                  <a:cubicBezTo>
                    <a:pt x="220" y="202"/>
                    <a:pt x="241" y="193"/>
                    <a:pt x="240" y="174"/>
                  </a:cubicBezTo>
                  <a:cubicBezTo>
                    <a:pt x="240" y="168"/>
                    <a:pt x="238" y="163"/>
                    <a:pt x="235" y="158"/>
                  </a:cubicBezTo>
                  <a:cubicBezTo>
                    <a:pt x="235" y="157"/>
                    <a:pt x="234" y="155"/>
                    <a:pt x="233" y="154"/>
                  </a:cubicBezTo>
                  <a:cubicBezTo>
                    <a:pt x="223" y="137"/>
                    <a:pt x="206" y="125"/>
                    <a:pt x="209" y="102"/>
                  </a:cubicBezTo>
                  <a:cubicBezTo>
                    <a:pt x="210" y="92"/>
                    <a:pt x="210" y="86"/>
                    <a:pt x="204" y="78"/>
                  </a:cubicBezTo>
                  <a:cubicBezTo>
                    <a:pt x="197" y="68"/>
                    <a:pt x="182" y="72"/>
                    <a:pt x="177" y="59"/>
                  </a:cubicBezTo>
                  <a:cubicBezTo>
                    <a:pt x="178" y="59"/>
                    <a:pt x="178" y="58"/>
                    <a:pt x="179" y="58"/>
                  </a:cubicBezTo>
                  <a:close/>
                  <a:moveTo>
                    <a:pt x="331" y="409"/>
                  </a:moveTo>
                  <a:cubicBezTo>
                    <a:pt x="328" y="397"/>
                    <a:pt x="323" y="386"/>
                    <a:pt x="323" y="375"/>
                  </a:cubicBezTo>
                  <a:cubicBezTo>
                    <a:pt x="334" y="381"/>
                    <a:pt x="345" y="386"/>
                    <a:pt x="357" y="391"/>
                  </a:cubicBezTo>
                  <a:cubicBezTo>
                    <a:pt x="358" y="392"/>
                    <a:pt x="360" y="392"/>
                    <a:pt x="361" y="393"/>
                  </a:cubicBezTo>
                  <a:cubicBezTo>
                    <a:pt x="376" y="400"/>
                    <a:pt x="391" y="405"/>
                    <a:pt x="407" y="410"/>
                  </a:cubicBezTo>
                  <a:cubicBezTo>
                    <a:pt x="394" y="425"/>
                    <a:pt x="379" y="438"/>
                    <a:pt x="361" y="449"/>
                  </a:cubicBezTo>
                  <a:cubicBezTo>
                    <a:pt x="360" y="450"/>
                    <a:pt x="358" y="451"/>
                    <a:pt x="357" y="451"/>
                  </a:cubicBezTo>
                  <a:cubicBezTo>
                    <a:pt x="355" y="452"/>
                    <a:pt x="354" y="453"/>
                    <a:pt x="352" y="454"/>
                  </a:cubicBezTo>
                  <a:cubicBezTo>
                    <a:pt x="350" y="455"/>
                    <a:pt x="347" y="457"/>
                    <a:pt x="345" y="458"/>
                  </a:cubicBezTo>
                  <a:cubicBezTo>
                    <a:pt x="330" y="465"/>
                    <a:pt x="314" y="472"/>
                    <a:pt x="296" y="476"/>
                  </a:cubicBezTo>
                  <a:cubicBezTo>
                    <a:pt x="290" y="478"/>
                    <a:pt x="283" y="479"/>
                    <a:pt x="276" y="480"/>
                  </a:cubicBezTo>
                  <a:cubicBezTo>
                    <a:pt x="276" y="480"/>
                    <a:pt x="276" y="479"/>
                    <a:pt x="275" y="479"/>
                  </a:cubicBezTo>
                  <a:cubicBezTo>
                    <a:pt x="270" y="473"/>
                    <a:pt x="270" y="465"/>
                    <a:pt x="273" y="458"/>
                  </a:cubicBezTo>
                  <a:cubicBezTo>
                    <a:pt x="274" y="457"/>
                    <a:pt x="274" y="455"/>
                    <a:pt x="275" y="454"/>
                  </a:cubicBezTo>
                  <a:cubicBezTo>
                    <a:pt x="286" y="434"/>
                    <a:pt x="316" y="415"/>
                    <a:pt x="330" y="411"/>
                  </a:cubicBezTo>
                  <a:cubicBezTo>
                    <a:pt x="331" y="410"/>
                    <a:pt x="332" y="410"/>
                    <a:pt x="331" y="409"/>
                  </a:cubicBezTo>
                  <a:close/>
                  <a:moveTo>
                    <a:pt x="361" y="381"/>
                  </a:moveTo>
                  <a:cubicBezTo>
                    <a:pt x="360" y="381"/>
                    <a:pt x="358" y="380"/>
                    <a:pt x="357" y="379"/>
                  </a:cubicBezTo>
                  <a:cubicBezTo>
                    <a:pt x="347" y="375"/>
                    <a:pt x="337" y="371"/>
                    <a:pt x="327" y="366"/>
                  </a:cubicBezTo>
                  <a:cubicBezTo>
                    <a:pt x="326" y="365"/>
                    <a:pt x="325" y="365"/>
                    <a:pt x="324" y="364"/>
                  </a:cubicBezTo>
                  <a:cubicBezTo>
                    <a:pt x="324" y="362"/>
                    <a:pt x="325" y="360"/>
                    <a:pt x="326" y="358"/>
                  </a:cubicBezTo>
                  <a:cubicBezTo>
                    <a:pt x="326" y="357"/>
                    <a:pt x="327" y="355"/>
                    <a:pt x="328" y="354"/>
                  </a:cubicBezTo>
                  <a:cubicBezTo>
                    <a:pt x="329" y="352"/>
                    <a:pt x="330" y="350"/>
                    <a:pt x="332" y="348"/>
                  </a:cubicBezTo>
                  <a:cubicBezTo>
                    <a:pt x="338" y="340"/>
                    <a:pt x="347" y="336"/>
                    <a:pt x="357" y="333"/>
                  </a:cubicBezTo>
                  <a:cubicBezTo>
                    <a:pt x="358" y="333"/>
                    <a:pt x="360" y="333"/>
                    <a:pt x="361" y="333"/>
                  </a:cubicBezTo>
                  <a:cubicBezTo>
                    <a:pt x="369" y="331"/>
                    <a:pt x="378" y="331"/>
                    <a:pt x="386" y="331"/>
                  </a:cubicBezTo>
                  <a:cubicBezTo>
                    <a:pt x="386" y="331"/>
                    <a:pt x="386" y="331"/>
                    <a:pt x="386" y="331"/>
                  </a:cubicBezTo>
                  <a:cubicBezTo>
                    <a:pt x="392" y="333"/>
                    <a:pt x="394" y="334"/>
                    <a:pt x="396" y="341"/>
                  </a:cubicBezTo>
                  <a:cubicBezTo>
                    <a:pt x="397" y="346"/>
                    <a:pt x="399" y="350"/>
                    <a:pt x="401" y="354"/>
                  </a:cubicBezTo>
                  <a:cubicBezTo>
                    <a:pt x="402" y="355"/>
                    <a:pt x="402" y="356"/>
                    <a:pt x="403" y="357"/>
                  </a:cubicBezTo>
                  <a:cubicBezTo>
                    <a:pt x="403" y="357"/>
                    <a:pt x="403" y="358"/>
                    <a:pt x="403" y="358"/>
                  </a:cubicBezTo>
                  <a:cubicBezTo>
                    <a:pt x="406" y="362"/>
                    <a:pt x="410" y="366"/>
                    <a:pt x="414" y="369"/>
                  </a:cubicBezTo>
                  <a:cubicBezTo>
                    <a:pt x="416" y="371"/>
                    <a:pt x="418" y="372"/>
                    <a:pt x="421" y="373"/>
                  </a:cubicBezTo>
                  <a:cubicBezTo>
                    <a:pt x="425" y="374"/>
                    <a:pt x="425" y="374"/>
                    <a:pt x="427" y="379"/>
                  </a:cubicBezTo>
                  <a:cubicBezTo>
                    <a:pt x="428" y="379"/>
                    <a:pt x="428" y="379"/>
                    <a:pt x="428" y="380"/>
                  </a:cubicBezTo>
                  <a:cubicBezTo>
                    <a:pt x="424" y="388"/>
                    <a:pt x="419" y="396"/>
                    <a:pt x="413" y="403"/>
                  </a:cubicBezTo>
                  <a:cubicBezTo>
                    <a:pt x="396" y="396"/>
                    <a:pt x="378" y="389"/>
                    <a:pt x="361" y="381"/>
                  </a:cubicBezTo>
                  <a:close/>
                  <a:moveTo>
                    <a:pt x="157" y="68"/>
                  </a:moveTo>
                  <a:cubicBezTo>
                    <a:pt x="158" y="67"/>
                    <a:pt x="160" y="66"/>
                    <a:pt x="161" y="66"/>
                  </a:cubicBezTo>
                  <a:cubicBezTo>
                    <a:pt x="165" y="64"/>
                    <a:pt x="169" y="62"/>
                    <a:pt x="172" y="61"/>
                  </a:cubicBezTo>
                  <a:cubicBezTo>
                    <a:pt x="173" y="64"/>
                    <a:pt x="174" y="67"/>
                    <a:pt x="178" y="69"/>
                  </a:cubicBezTo>
                  <a:cubicBezTo>
                    <a:pt x="193" y="79"/>
                    <a:pt x="205" y="87"/>
                    <a:pt x="203" y="107"/>
                  </a:cubicBezTo>
                  <a:cubicBezTo>
                    <a:pt x="201" y="126"/>
                    <a:pt x="217" y="138"/>
                    <a:pt x="228" y="150"/>
                  </a:cubicBezTo>
                  <a:cubicBezTo>
                    <a:pt x="229" y="151"/>
                    <a:pt x="230" y="152"/>
                    <a:pt x="231" y="154"/>
                  </a:cubicBezTo>
                  <a:cubicBezTo>
                    <a:pt x="232" y="155"/>
                    <a:pt x="233" y="157"/>
                    <a:pt x="234" y="158"/>
                  </a:cubicBezTo>
                  <a:cubicBezTo>
                    <a:pt x="242" y="175"/>
                    <a:pt x="246" y="205"/>
                    <a:pt x="199" y="190"/>
                  </a:cubicBezTo>
                  <a:cubicBezTo>
                    <a:pt x="189" y="187"/>
                    <a:pt x="194" y="187"/>
                    <a:pt x="183" y="188"/>
                  </a:cubicBezTo>
                  <a:cubicBezTo>
                    <a:pt x="175" y="188"/>
                    <a:pt x="168" y="188"/>
                    <a:pt x="161" y="188"/>
                  </a:cubicBezTo>
                  <a:cubicBezTo>
                    <a:pt x="160" y="188"/>
                    <a:pt x="158" y="188"/>
                    <a:pt x="157" y="188"/>
                  </a:cubicBezTo>
                  <a:cubicBezTo>
                    <a:pt x="150" y="188"/>
                    <a:pt x="142" y="187"/>
                    <a:pt x="133" y="185"/>
                  </a:cubicBezTo>
                  <a:cubicBezTo>
                    <a:pt x="118" y="182"/>
                    <a:pt x="105" y="184"/>
                    <a:pt x="96" y="195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100" y="183"/>
                    <a:pt x="97" y="170"/>
                    <a:pt x="95" y="158"/>
                  </a:cubicBezTo>
                  <a:cubicBezTo>
                    <a:pt x="95" y="157"/>
                    <a:pt x="95" y="156"/>
                    <a:pt x="95" y="155"/>
                  </a:cubicBezTo>
                  <a:cubicBezTo>
                    <a:pt x="95" y="155"/>
                    <a:pt x="95" y="154"/>
                    <a:pt x="95" y="154"/>
                  </a:cubicBezTo>
                  <a:cubicBezTo>
                    <a:pt x="93" y="137"/>
                    <a:pt x="99" y="121"/>
                    <a:pt x="101" y="105"/>
                  </a:cubicBezTo>
                  <a:cubicBezTo>
                    <a:pt x="119" y="90"/>
                    <a:pt x="138" y="77"/>
                    <a:pt x="157" y="68"/>
                  </a:cubicBezTo>
                  <a:close/>
                  <a:moveTo>
                    <a:pt x="61" y="149"/>
                  </a:moveTo>
                  <a:cubicBezTo>
                    <a:pt x="71" y="135"/>
                    <a:pt x="83" y="122"/>
                    <a:pt x="95" y="111"/>
                  </a:cubicBezTo>
                  <a:cubicBezTo>
                    <a:pt x="92" y="120"/>
                    <a:pt x="91" y="132"/>
                    <a:pt x="91" y="142"/>
                  </a:cubicBezTo>
                  <a:cubicBezTo>
                    <a:pt x="90" y="146"/>
                    <a:pt x="91" y="150"/>
                    <a:pt x="91" y="154"/>
                  </a:cubicBezTo>
                  <a:cubicBezTo>
                    <a:pt x="91" y="155"/>
                    <a:pt x="92" y="157"/>
                    <a:pt x="92" y="158"/>
                  </a:cubicBezTo>
                  <a:cubicBezTo>
                    <a:pt x="94" y="170"/>
                    <a:pt x="98" y="183"/>
                    <a:pt x="95" y="194"/>
                  </a:cubicBezTo>
                  <a:cubicBezTo>
                    <a:pt x="84" y="181"/>
                    <a:pt x="71" y="172"/>
                    <a:pt x="63" y="158"/>
                  </a:cubicBezTo>
                  <a:cubicBezTo>
                    <a:pt x="62" y="156"/>
                    <a:pt x="60" y="153"/>
                    <a:pt x="59" y="151"/>
                  </a:cubicBezTo>
                  <a:cubicBezTo>
                    <a:pt x="60" y="150"/>
                    <a:pt x="61" y="150"/>
                    <a:pt x="61" y="149"/>
                  </a:cubicBezTo>
                  <a:close/>
                  <a:moveTo>
                    <a:pt x="88" y="432"/>
                  </a:moveTo>
                  <a:cubicBezTo>
                    <a:pt x="101" y="428"/>
                    <a:pt x="108" y="440"/>
                    <a:pt x="118" y="447"/>
                  </a:cubicBezTo>
                  <a:cubicBezTo>
                    <a:pt x="122" y="449"/>
                    <a:pt x="126" y="452"/>
                    <a:pt x="131" y="454"/>
                  </a:cubicBezTo>
                  <a:cubicBezTo>
                    <a:pt x="133" y="455"/>
                    <a:pt x="135" y="457"/>
                    <a:pt x="138" y="458"/>
                  </a:cubicBezTo>
                  <a:cubicBezTo>
                    <a:pt x="143" y="461"/>
                    <a:pt x="148" y="464"/>
                    <a:pt x="153" y="469"/>
                  </a:cubicBezTo>
                  <a:cubicBezTo>
                    <a:pt x="155" y="470"/>
                    <a:pt x="156" y="469"/>
                    <a:pt x="157" y="469"/>
                  </a:cubicBezTo>
                  <a:cubicBezTo>
                    <a:pt x="158" y="468"/>
                    <a:pt x="158" y="466"/>
                    <a:pt x="157" y="465"/>
                  </a:cubicBezTo>
                  <a:cubicBezTo>
                    <a:pt x="157" y="465"/>
                    <a:pt x="157" y="465"/>
                    <a:pt x="157" y="465"/>
                  </a:cubicBezTo>
                  <a:cubicBezTo>
                    <a:pt x="154" y="462"/>
                    <a:pt x="151" y="460"/>
                    <a:pt x="148" y="458"/>
                  </a:cubicBezTo>
                  <a:cubicBezTo>
                    <a:pt x="146" y="457"/>
                    <a:pt x="144" y="455"/>
                    <a:pt x="142" y="454"/>
                  </a:cubicBezTo>
                  <a:cubicBezTo>
                    <a:pt x="132" y="449"/>
                    <a:pt x="122" y="444"/>
                    <a:pt x="114" y="437"/>
                  </a:cubicBezTo>
                  <a:cubicBezTo>
                    <a:pt x="106" y="429"/>
                    <a:pt x="97" y="424"/>
                    <a:pt x="85" y="427"/>
                  </a:cubicBezTo>
                  <a:cubicBezTo>
                    <a:pt x="85" y="428"/>
                    <a:pt x="84" y="428"/>
                    <a:pt x="84" y="429"/>
                  </a:cubicBezTo>
                  <a:cubicBezTo>
                    <a:pt x="76" y="421"/>
                    <a:pt x="68" y="412"/>
                    <a:pt x="61" y="402"/>
                  </a:cubicBezTo>
                  <a:cubicBezTo>
                    <a:pt x="60" y="400"/>
                    <a:pt x="58" y="398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49" y="384"/>
                    <a:pt x="42" y="371"/>
                    <a:pt x="37" y="358"/>
                  </a:cubicBezTo>
                  <a:cubicBezTo>
                    <a:pt x="36" y="357"/>
                    <a:pt x="36" y="355"/>
                    <a:pt x="35" y="354"/>
                  </a:cubicBezTo>
                  <a:cubicBezTo>
                    <a:pt x="23" y="324"/>
                    <a:pt x="18" y="290"/>
                    <a:pt x="20" y="258"/>
                  </a:cubicBezTo>
                  <a:cubicBezTo>
                    <a:pt x="20" y="257"/>
                    <a:pt x="20" y="255"/>
                    <a:pt x="20" y="254"/>
                  </a:cubicBezTo>
                  <a:cubicBezTo>
                    <a:pt x="21" y="251"/>
                    <a:pt x="21" y="248"/>
                    <a:pt x="21" y="245"/>
                  </a:cubicBezTo>
                  <a:cubicBezTo>
                    <a:pt x="25" y="248"/>
                    <a:pt x="30" y="250"/>
                    <a:pt x="35" y="249"/>
                  </a:cubicBezTo>
                  <a:cubicBezTo>
                    <a:pt x="36" y="249"/>
                    <a:pt x="37" y="247"/>
                    <a:pt x="36" y="246"/>
                  </a:cubicBezTo>
                  <a:cubicBezTo>
                    <a:pt x="31" y="243"/>
                    <a:pt x="27" y="240"/>
                    <a:pt x="22" y="237"/>
                  </a:cubicBezTo>
                  <a:cubicBezTo>
                    <a:pt x="23" y="233"/>
                    <a:pt x="24" y="228"/>
                    <a:pt x="25" y="224"/>
                  </a:cubicBezTo>
                  <a:cubicBezTo>
                    <a:pt x="30" y="228"/>
                    <a:pt x="35" y="231"/>
                    <a:pt x="41" y="232"/>
                  </a:cubicBezTo>
                  <a:cubicBezTo>
                    <a:pt x="42" y="233"/>
                    <a:pt x="44" y="231"/>
                    <a:pt x="42" y="230"/>
                  </a:cubicBezTo>
                  <a:cubicBezTo>
                    <a:pt x="38" y="225"/>
                    <a:pt x="32" y="222"/>
                    <a:pt x="27" y="217"/>
                  </a:cubicBezTo>
                  <a:cubicBezTo>
                    <a:pt x="28" y="213"/>
                    <a:pt x="29" y="209"/>
                    <a:pt x="31" y="204"/>
                  </a:cubicBezTo>
                  <a:cubicBezTo>
                    <a:pt x="36" y="188"/>
                    <a:pt x="45" y="173"/>
                    <a:pt x="55" y="158"/>
                  </a:cubicBezTo>
                  <a:cubicBezTo>
                    <a:pt x="55" y="157"/>
                    <a:pt x="56" y="155"/>
                    <a:pt x="57" y="154"/>
                  </a:cubicBezTo>
                  <a:cubicBezTo>
                    <a:pt x="58" y="157"/>
                    <a:pt x="60" y="159"/>
                    <a:pt x="61" y="162"/>
                  </a:cubicBezTo>
                  <a:cubicBezTo>
                    <a:pt x="69" y="176"/>
                    <a:pt x="81" y="188"/>
                    <a:pt x="93" y="200"/>
                  </a:cubicBezTo>
                  <a:cubicBezTo>
                    <a:pt x="93" y="200"/>
                    <a:pt x="93" y="201"/>
                    <a:pt x="94" y="201"/>
                  </a:cubicBezTo>
                  <a:cubicBezTo>
                    <a:pt x="100" y="207"/>
                    <a:pt x="106" y="212"/>
                    <a:pt x="111" y="218"/>
                  </a:cubicBezTo>
                  <a:cubicBezTo>
                    <a:pt x="104" y="215"/>
                    <a:pt x="97" y="212"/>
                    <a:pt x="91" y="210"/>
                  </a:cubicBezTo>
                  <a:cubicBezTo>
                    <a:pt x="91" y="210"/>
                    <a:pt x="90" y="210"/>
                    <a:pt x="91" y="211"/>
                  </a:cubicBezTo>
                  <a:cubicBezTo>
                    <a:pt x="104" y="221"/>
                    <a:pt x="117" y="229"/>
                    <a:pt x="130" y="239"/>
                  </a:cubicBezTo>
                  <a:cubicBezTo>
                    <a:pt x="135" y="244"/>
                    <a:pt x="140" y="249"/>
                    <a:pt x="146" y="254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47" y="255"/>
                    <a:pt x="148" y="257"/>
                    <a:pt x="149" y="258"/>
                  </a:cubicBezTo>
                  <a:cubicBezTo>
                    <a:pt x="165" y="286"/>
                    <a:pt x="112" y="303"/>
                    <a:pt x="93" y="315"/>
                  </a:cubicBezTo>
                  <a:cubicBezTo>
                    <a:pt x="84" y="320"/>
                    <a:pt x="78" y="329"/>
                    <a:pt x="73" y="338"/>
                  </a:cubicBezTo>
                  <a:cubicBezTo>
                    <a:pt x="70" y="343"/>
                    <a:pt x="68" y="348"/>
                    <a:pt x="65" y="354"/>
                  </a:cubicBezTo>
                  <a:cubicBezTo>
                    <a:pt x="65" y="355"/>
                    <a:pt x="64" y="357"/>
                    <a:pt x="64" y="358"/>
                  </a:cubicBezTo>
                  <a:cubicBezTo>
                    <a:pt x="64" y="358"/>
                    <a:pt x="63" y="358"/>
                    <a:pt x="63" y="358"/>
                  </a:cubicBezTo>
                  <a:cubicBezTo>
                    <a:pt x="63" y="358"/>
                    <a:pt x="63" y="358"/>
                    <a:pt x="63" y="358"/>
                  </a:cubicBezTo>
                  <a:cubicBezTo>
                    <a:pt x="63" y="357"/>
                    <a:pt x="63" y="356"/>
                    <a:pt x="63" y="354"/>
                  </a:cubicBezTo>
                  <a:cubicBezTo>
                    <a:pt x="62" y="350"/>
                    <a:pt x="61" y="345"/>
                    <a:pt x="61" y="341"/>
                  </a:cubicBezTo>
                  <a:cubicBezTo>
                    <a:pt x="61" y="337"/>
                    <a:pt x="60" y="333"/>
                    <a:pt x="60" y="332"/>
                  </a:cubicBezTo>
                  <a:cubicBezTo>
                    <a:pt x="60" y="324"/>
                    <a:pt x="60" y="316"/>
                    <a:pt x="61" y="307"/>
                  </a:cubicBezTo>
                  <a:cubicBezTo>
                    <a:pt x="63" y="292"/>
                    <a:pt x="65" y="276"/>
                    <a:pt x="68" y="262"/>
                  </a:cubicBezTo>
                  <a:cubicBezTo>
                    <a:pt x="68" y="261"/>
                    <a:pt x="68" y="259"/>
                    <a:pt x="68" y="258"/>
                  </a:cubicBezTo>
                  <a:cubicBezTo>
                    <a:pt x="68" y="257"/>
                    <a:pt x="68" y="255"/>
                    <a:pt x="69" y="254"/>
                  </a:cubicBezTo>
                  <a:cubicBezTo>
                    <a:pt x="70" y="239"/>
                    <a:pt x="68" y="226"/>
                    <a:pt x="67" y="210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8" y="210"/>
                    <a:pt x="69" y="210"/>
                    <a:pt x="70" y="210"/>
                  </a:cubicBezTo>
                  <a:cubicBezTo>
                    <a:pt x="71" y="211"/>
                    <a:pt x="73" y="210"/>
                    <a:pt x="73" y="208"/>
                  </a:cubicBezTo>
                  <a:cubicBezTo>
                    <a:pt x="73" y="208"/>
                    <a:pt x="88" y="208"/>
                    <a:pt x="90" y="208"/>
                  </a:cubicBezTo>
                  <a:cubicBezTo>
                    <a:pt x="91" y="208"/>
                    <a:pt x="91" y="207"/>
                    <a:pt x="90" y="207"/>
                  </a:cubicBezTo>
                  <a:cubicBezTo>
                    <a:pt x="88" y="206"/>
                    <a:pt x="85" y="206"/>
                    <a:pt x="83" y="206"/>
                  </a:cubicBezTo>
                  <a:cubicBezTo>
                    <a:pt x="80" y="206"/>
                    <a:pt x="75" y="208"/>
                    <a:pt x="72" y="206"/>
                  </a:cubicBezTo>
                  <a:cubicBezTo>
                    <a:pt x="70" y="205"/>
                    <a:pt x="69" y="206"/>
                    <a:pt x="69" y="208"/>
                  </a:cubicBezTo>
                  <a:cubicBezTo>
                    <a:pt x="69" y="208"/>
                    <a:pt x="69" y="209"/>
                    <a:pt x="69" y="210"/>
                  </a:cubicBezTo>
                  <a:cubicBezTo>
                    <a:pt x="68" y="209"/>
                    <a:pt x="66" y="209"/>
                    <a:pt x="65" y="210"/>
                  </a:cubicBezTo>
                  <a:cubicBezTo>
                    <a:pt x="65" y="210"/>
                    <a:pt x="65" y="211"/>
                    <a:pt x="66" y="211"/>
                  </a:cubicBezTo>
                  <a:cubicBezTo>
                    <a:pt x="66" y="211"/>
                    <a:pt x="66" y="210"/>
                    <a:pt x="66" y="210"/>
                  </a:cubicBezTo>
                  <a:cubicBezTo>
                    <a:pt x="64" y="222"/>
                    <a:pt x="66" y="233"/>
                    <a:pt x="65" y="244"/>
                  </a:cubicBezTo>
                  <a:cubicBezTo>
                    <a:pt x="65" y="248"/>
                    <a:pt x="65" y="251"/>
                    <a:pt x="64" y="254"/>
                  </a:cubicBezTo>
                  <a:cubicBezTo>
                    <a:pt x="64" y="255"/>
                    <a:pt x="64" y="257"/>
                    <a:pt x="64" y="258"/>
                  </a:cubicBezTo>
                  <a:cubicBezTo>
                    <a:pt x="63" y="264"/>
                    <a:pt x="62" y="271"/>
                    <a:pt x="61" y="277"/>
                  </a:cubicBezTo>
                  <a:cubicBezTo>
                    <a:pt x="61" y="280"/>
                    <a:pt x="60" y="284"/>
                    <a:pt x="60" y="287"/>
                  </a:cubicBezTo>
                  <a:cubicBezTo>
                    <a:pt x="59" y="314"/>
                    <a:pt x="54" y="341"/>
                    <a:pt x="61" y="367"/>
                  </a:cubicBezTo>
                  <a:cubicBezTo>
                    <a:pt x="61" y="368"/>
                    <a:pt x="61" y="368"/>
                    <a:pt x="61" y="368"/>
                  </a:cubicBezTo>
                  <a:cubicBezTo>
                    <a:pt x="62" y="370"/>
                    <a:pt x="65" y="369"/>
                    <a:pt x="65" y="367"/>
                  </a:cubicBezTo>
                  <a:cubicBezTo>
                    <a:pt x="66" y="364"/>
                    <a:pt x="67" y="361"/>
                    <a:pt x="68" y="358"/>
                  </a:cubicBezTo>
                  <a:cubicBezTo>
                    <a:pt x="68" y="357"/>
                    <a:pt x="69" y="355"/>
                    <a:pt x="69" y="354"/>
                  </a:cubicBezTo>
                  <a:cubicBezTo>
                    <a:pt x="80" y="326"/>
                    <a:pt x="105" y="308"/>
                    <a:pt x="135" y="300"/>
                  </a:cubicBezTo>
                  <a:cubicBezTo>
                    <a:pt x="143" y="298"/>
                    <a:pt x="153" y="289"/>
                    <a:pt x="157" y="280"/>
                  </a:cubicBezTo>
                  <a:cubicBezTo>
                    <a:pt x="158" y="278"/>
                    <a:pt x="159" y="275"/>
                    <a:pt x="159" y="273"/>
                  </a:cubicBezTo>
                  <a:cubicBezTo>
                    <a:pt x="158" y="269"/>
                    <a:pt x="158" y="266"/>
                    <a:pt x="157" y="263"/>
                  </a:cubicBezTo>
                  <a:cubicBezTo>
                    <a:pt x="158" y="264"/>
                    <a:pt x="160" y="265"/>
                    <a:pt x="161" y="266"/>
                  </a:cubicBezTo>
                  <a:cubicBezTo>
                    <a:pt x="174" y="277"/>
                    <a:pt x="188" y="287"/>
                    <a:pt x="202" y="298"/>
                  </a:cubicBezTo>
                  <a:cubicBezTo>
                    <a:pt x="220" y="311"/>
                    <a:pt x="238" y="324"/>
                    <a:pt x="257" y="336"/>
                  </a:cubicBezTo>
                  <a:cubicBezTo>
                    <a:pt x="258" y="337"/>
                    <a:pt x="260" y="338"/>
                    <a:pt x="261" y="339"/>
                  </a:cubicBezTo>
                  <a:cubicBezTo>
                    <a:pt x="269" y="344"/>
                    <a:pt x="277" y="349"/>
                    <a:pt x="286" y="354"/>
                  </a:cubicBezTo>
                  <a:cubicBezTo>
                    <a:pt x="288" y="355"/>
                    <a:pt x="290" y="357"/>
                    <a:pt x="292" y="358"/>
                  </a:cubicBezTo>
                  <a:cubicBezTo>
                    <a:pt x="301" y="363"/>
                    <a:pt x="309" y="368"/>
                    <a:pt x="317" y="372"/>
                  </a:cubicBezTo>
                  <a:cubicBezTo>
                    <a:pt x="317" y="373"/>
                    <a:pt x="317" y="375"/>
                    <a:pt x="317" y="376"/>
                  </a:cubicBezTo>
                  <a:cubicBezTo>
                    <a:pt x="318" y="379"/>
                    <a:pt x="326" y="409"/>
                    <a:pt x="326" y="409"/>
                  </a:cubicBezTo>
                  <a:cubicBezTo>
                    <a:pt x="313" y="413"/>
                    <a:pt x="280" y="433"/>
                    <a:pt x="268" y="454"/>
                  </a:cubicBezTo>
                  <a:cubicBezTo>
                    <a:pt x="268" y="455"/>
                    <a:pt x="267" y="457"/>
                    <a:pt x="267" y="458"/>
                  </a:cubicBezTo>
                  <a:cubicBezTo>
                    <a:pt x="263" y="466"/>
                    <a:pt x="264" y="474"/>
                    <a:pt x="270" y="481"/>
                  </a:cubicBezTo>
                  <a:cubicBezTo>
                    <a:pt x="267" y="482"/>
                    <a:pt x="264" y="482"/>
                    <a:pt x="261" y="482"/>
                  </a:cubicBezTo>
                  <a:cubicBezTo>
                    <a:pt x="260" y="483"/>
                    <a:pt x="258" y="483"/>
                    <a:pt x="257" y="483"/>
                  </a:cubicBezTo>
                  <a:cubicBezTo>
                    <a:pt x="225" y="486"/>
                    <a:pt x="192" y="483"/>
                    <a:pt x="161" y="473"/>
                  </a:cubicBezTo>
                  <a:cubicBezTo>
                    <a:pt x="160" y="473"/>
                    <a:pt x="158" y="472"/>
                    <a:pt x="157" y="472"/>
                  </a:cubicBezTo>
                  <a:cubicBezTo>
                    <a:pt x="146" y="468"/>
                    <a:pt x="136" y="463"/>
                    <a:pt x="125" y="458"/>
                  </a:cubicBezTo>
                  <a:cubicBezTo>
                    <a:pt x="123" y="457"/>
                    <a:pt x="121" y="455"/>
                    <a:pt x="118" y="454"/>
                  </a:cubicBezTo>
                  <a:cubicBezTo>
                    <a:pt x="107" y="448"/>
                    <a:pt x="97" y="440"/>
                    <a:pt x="88" y="432"/>
                  </a:cubicBezTo>
                  <a:close/>
                  <a:moveTo>
                    <a:pt x="90" y="480"/>
                  </a:moveTo>
                  <a:cubicBezTo>
                    <a:pt x="92" y="477"/>
                    <a:pt x="94" y="474"/>
                    <a:pt x="97" y="471"/>
                  </a:cubicBezTo>
                  <a:cubicBezTo>
                    <a:pt x="100" y="467"/>
                    <a:pt x="103" y="463"/>
                    <a:pt x="106" y="458"/>
                  </a:cubicBezTo>
                  <a:cubicBezTo>
                    <a:pt x="113" y="463"/>
                    <a:pt x="121" y="467"/>
                    <a:pt x="128" y="471"/>
                  </a:cubicBezTo>
                  <a:cubicBezTo>
                    <a:pt x="138" y="476"/>
                    <a:pt x="147" y="479"/>
                    <a:pt x="157" y="483"/>
                  </a:cubicBezTo>
                  <a:cubicBezTo>
                    <a:pt x="158" y="483"/>
                    <a:pt x="160" y="483"/>
                    <a:pt x="161" y="484"/>
                  </a:cubicBezTo>
                  <a:cubicBezTo>
                    <a:pt x="192" y="493"/>
                    <a:pt x="225" y="496"/>
                    <a:pt x="257" y="493"/>
                  </a:cubicBezTo>
                  <a:cubicBezTo>
                    <a:pt x="258" y="493"/>
                    <a:pt x="260" y="493"/>
                    <a:pt x="261" y="493"/>
                  </a:cubicBezTo>
                  <a:cubicBezTo>
                    <a:pt x="294" y="489"/>
                    <a:pt x="327" y="480"/>
                    <a:pt x="357" y="465"/>
                  </a:cubicBezTo>
                  <a:cubicBezTo>
                    <a:pt x="357" y="465"/>
                    <a:pt x="357" y="465"/>
                    <a:pt x="357" y="465"/>
                  </a:cubicBezTo>
                  <a:cubicBezTo>
                    <a:pt x="358" y="464"/>
                    <a:pt x="360" y="463"/>
                    <a:pt x="361" y="463"/>
                  </a:cubicBezTo>
                  <a:cubicBezTo>
                    <a:pt x="364" y="461"/>
                    <a:pt x="366" y="460"/>
                    <a:pt x="369" y="458"/>
                  </a:cubicBezTo>
                  <a:cubicBezTo>
                    <a:pt x="371" y="457"/>
                    <a:pt x="374" y="455"/>
                    <a:pt x="376" y="454"/>
                  </a:cubicBezTo>
                  <a:cubicBezTo>
                    <a:pt x="393" y="443"/>
                    <a:pt x="408" y="429"/>
                    <a:pt x="420" y="414"/>
                  </a:cubicBezTo>
                  <a:cubicBezTo>
                    <a:pt x="422" y="413"/>
                    <a:pt x="423" y="412"/>
                    <a:pt x="423" y="410"/>
                  </a:cubicBezTo>
                  <a:cubicBezTo>
                    <a:pt x="435" y="394"/>
                    <a:pt x="444" y="377"/>
                    <a:pt x="451" y="358"/>
                  </a:cubicBezTo>
                  <a:cubicBezTo>
                    <a:pt x="451" y="357"/>
                    <a:pt x="452" y="355"/>
                    <a:pt x="452" y="354"/>
                  </a:cubicBezTo>
                  <a:cubicBezTo>
                    <a:pt x="454" y="348"/>
                    <a:pt x="456" y="342"/>
                    <a:pt x="457" y="336"/>
                  </a:cubicBezTo>
                  <a:cubicBezTo>
                    <a:pt x="459" y="329"/>
                    <a:pt x="460" y="321"/>
                    <a:pt x="461" y="313"/>
                  </a:cubicBezTo>
                  <a:cubicBezTo>
                    <a:pt x="463" y="296"/>
                    <a:pt x="463" y="278"/>
                    <a:pt x="461" y="259"/>
                  </a:cubicBezTo>
                  <a:cubicBezTo>
                    <a:pt x="461" y="259"/>
                    <a:pt x="461" y="258"/>
                    <a:pt x="461" y="258"/>
                  </a:cubicBezTo>
                  <a:cubicBezTo>
                    <a:pt x="460" y="248"/>
                    <a:pt x="459" y="239"/>
                    <a:pt x="457" y="230"/>
                  </a:cubicBezTo>
                  <a:cubicBezTo>
                    <a:pt x="451" y="203"/>
                    <a:pt x="442" y="179"/>
                    <a:pt x="429" y="158"/>
                  </a:cubicBezTo>
                  <a:cubicBezTo>
                    <a:pt x="428" y="157"/>
                    <a:pt x="427" y="155"/>
                    <a:pt x="427" y="154"/>
                  </a:cubicBezTo>
                  <a:cubicBezTo>
                    <a:pt x="410" y="127"/>
                    <a:pt x="387" y="105"/>
                    <a:pt x="361" y="87"/>
                  </a:cubicBezTo>
                  <a:cubicBezTo>
                    <a:pt x="360" y="86"/>
                    <a:pt x="358" y="85"/>
                    <a:pt x="357" y="84"/>
                  </a:cubicBezTo>
                  <a:cubicBezTo>
                    <a:pt x="347" y="78"/>
                    <a:pt x="337" y="72"/>
                    <a:pt x="326" y="67"/>
                  </a:cubicBezTo>
                  <a:cubicBezTo>
                    <a:pt x="328" y="64"/>
                    <a:pt x="329" y="61"/>
                    <a:pt x="329" y="58"/>
                  </a:cubicBezTo>
                  <a:cubicBezTo>
                    <a:pt x="330" y="57"/>
                    <a:pt x="330" y="56"/>
                    <a:pt x="331" y="55"/>
                  </a:cubicBezTo>
                  <a:cubicBezTo>
                    <a:pt x="331" y="55"/>
                    <a:pt x="331" y="54"/>
                    <a:pt x="331" y="54"/>
                  </a:cubicBezTo>
                  <a:cubicBezTo>
                    <a:pt x="332" y="54"/>
                    <a:pt x="332" y="54"/>
                    <a:pt x="333" y="54"/>
                  </a:cubicBezTo>
                  <a:cubicBezTo>
                    <a:pt x="333" y="54"/>
                    <a:pt x="333" y="54"/>
                    <a:pt x="333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7" y="55"/>
                    <a:pt x="340" y="57"/>
                    <a:pt x="343" y="58"/>
                  </a:cubicBezTo>
                  <a:cubicBezTo>
                    <a:pt x="348" y="60"/>
                    <a:pt x="353" y="63"/>
                    <a:pt x="357" y="66"/>
                  </a:cubicBezTo>
                  <a:cubicBezTo>
                    <a:pt x="358" y="67"/>
                    <a:pt x="360" y="68"/>
                    <a:pt x="361" y="68"/>
                  </a:cubicBezTo>
                  <a:cubicBezTo>
                    <a:pt x="377" y="79"/>
                    <a:pt x="391" y="93"/>
                    <a:pt x="404" y="107"/>
                  </a:cubicBezTo>
                  <a:cubicBezTo>
                    <a:pt x="419" y="121"/>
                    <a:pt x="431" y="137"/>
                    <a:pt x="442" y="154"/>
                  </a:cubicBezTo>
                  <a:cubicBezTo>
                    <a:pt x="443" y="155"/>
                    <a:pt x="444" y="157"/>
                    <a:pt x="445" y="158"/>
                  </a:cubicBezTo>
                  <a:cubicBezTo>
                    <a:pt x="449" y="165"/>
                    <a:pt x="453" y="172"/>
                    <a:pt x="457" y="180"/>
                  </a:cubicBezTo>
                  <a:cubicBezTo>
                    <a:pt x="458" y="182"/>
                    <a:pt x="460" y="185"/>
                    <a:pt x="461" y="187"/>
                  </a:cubicBezTo>
                  <a:cubicBezTo>
                    <a:pt x="466" y="198"/>
                    <a:pt x="470" y="208"/>
                    <a:pt x="474" y="219"/>
                  </a:cubicBezTo>
                  <a:cubicBezTo>
                    <a:pt x="478" y="230"/>
                    <a:pt x="481" y="242"/>
                    <a:pt x="483" y="254"/>
                  </a:cubicBezTo>
                  <a:cubicBezTo>
                    <a:pt x="483" y="255"/>
                    <a:pt x="484" y="257"/>
                    <a:pt x="484" y="258"/>
                  </a:cubicBezTo>
                  <a:cubicBezTo>
                    <a:pt x="488" y="291"/>
                    <a:pt x="485" y="323"/>
                    <a:pt x="474" y="354"/>
                  </a:cubicBezTo>
                  <a:cubicBezTo>
                    <a:pt x="474" y="355"/>
                    <a:pt x="473" y="357"/>
                    <a:pt x="473" y="358"/>
                  </a:cubicBezTo>
                  <a:cubicBezTo>
                    <a:pt x="469" y="367"/>
                    <a:pt x="465" y="376"/>
                    <a:pt x="461" y="384"/>
                  </a:cubicBezTo>
                  <a:cubicBezTo>
                    <a:pt x="460" y="387"/>
                    <a:pt x="458" y="389"/>
                    <a:pt x="457" y="392"/>
                  </a:cubicBezTo>
                  <a:cubicBezTo>
                    <a:pt x="446" y="411"/>
                    <a:pt x="432" y="429"/>
                    <a:pt x="416" y="446"/>
                  </a:cubicBezTo>
                  <a:cubicBezTo>
                    <a:pt x="414" y="449"/>
                    <a:pt x="410" y="451"/>
                    <a:pt x="407" y="454"/>
                  </a:cubicBezTo>
                  <a:cubicBezTo>
                    <a:pt x="406" y="455"/>
                    <a:pt x="404" y="457"/>
                    <a:pt x="403" y="458"/>
                  </a:cubicBezTo>
                  <a:cubicBezTo>
                    <a:pt x="390" y="468"/>
                    <a:pt x="376" y="476"/>
                    <a:pt x="361" y="482"/>
                  </a:cubicBezTo>
                  <a:cubicBezTo>
                    <a:pt x="360" y="482"/>
                    <a:pt x="358" y="483"/>
                    <a:pt x="357" y="483"/>
                  </a:cubicBezTo>
                  <a:cubicBezTo>
                    <a:pt x="327" y="495"/>
                    <a:pt x="294" y="499"/>
                    <a:pt x="261" y="503"/>
                  </a:cubicBezTo>
                  <a:cubicBezTo>
                    <a:pt x="260" y="503"/>
                    <a:pt x="258" y="503"/>
                    <a:pt x="257" y="503"/>
                  </a:cubicBezTo>
                  <a:cubicBezTo>
                    <a:pt x="253" y="504"/>
                    <a:pt x="248" y="505"/>
                    <a:pt x="244" y="505"/>
                  </a:cubicBezTo>
                  <a:cubicBezTo>
                    <a:pt x="216" y="509"/>
                    <a:pt x="188" y="507"/>
                    <a:pt x="161" y="501"/>
                  </a:cubicBezTo>
                  <a:cubicBezTo>
                    <a:pt x="160" y="501"/>
                    <a:pt x="159" y="501"/>
                    <a:pt x="158" y="500"/>
                  </a:cubicBezTo>
                  <a:cubicBezTo>
                    <a:pt x="158" y="500"/>
                    <a:pt x="158" y="500"/>
                    <a:pt x="157" y="500"/>
                  </a:cubicBezTo>
                  <a:cubicBezTo>
                    <a:pt x="141" y="495"/>
                    <a:pt x="97" y="475"/>
                    <a:pt x="89" y="483"/>
                  </a:cubicBezTo>
                  <a:cubicBezTo>
                    <a:pt x="90" y="482"/>
                    <a:pt x="90" y="481"/>
                    <a:pt x="90" y="480"/>
                  </a:cubicBezTo>
                  <a:close/>
                  <a:moveTo>
                    <a:pt x="261" y="612"/>
                  </a:moveTo>
                  <a:cubicBezTo>
                    <a:pt x="265" y="620"/>
                    <a:pt x="268" y="628"/>
                    <a:pt x="271" y="636"/>
                  </a:cubicBezTo>
                  <a:cubicBezTo>
                    <a:pt x="268" y="636"/>
                    <a:pt x="264" y="637"/>
                    <a:pt x="261" y="637"/>
                  </a:cubicBezTo>
                  <a:cubicBezTo>
                    <a:pt x="260" y="637"/>
                    <a:pt x="258" y="637"/>
                    <a:pt x="257" y="638"/>
                  </a:cubicBezTo>
                  <a:cubicBezTo>
                    <a:pt x="249" y="638"/>
                    <a:pt x="241" y="639"/>
                    <a:pt x="233" y="640"/>
                  </a:cubicBezTo>
                  <a:cubicBezTo>
                    <a:pt x="225" y="640"/>
                    <a:pt x="207" y="643"/>
                    <a:pt x="198" y="638"/>
                  </a:cubicBezTo>
                  <a:cubicBezTo>
                    <a:pt x="203" y="631"/>
                    <a:pt x="207" y="624"/>
                    <a:pt x="210" y="616"/>
                  </a:cubicBezTo>
                  <a:cubicBezTo>
                    <a:pt x="215" y="619"/>
                    <a:pt x="227" y="616"/>
                    <a:pt x="231" y="616"/>
                  </a:cubicBezTo>
                  <a:cubicBezTo>
                    <a:pt x="238" y="615"/>
                    <a:pt x="249" y="616"/>
                    <a:pt x="257" y="613"/>
                  </a:cubicBezTo>
                  <a:cubicBezTo>
                    <a:pt x="258" y="613"/>
                    <a:pt x="260" y="613"/>
                    <a:pt x="261" y="612"/>
                  </a:cubicBezTo>
                  <a:cubicBezTo>
                    <a:pt x="261" y="612"/>
                    <a:pt x="261" y="612"/>
                    <a:pt x="261" y="612"/>
                  </a:cubicBezTo>
                  <a:close/>
                  <a:moveTo>
                    <a:pt x="257" y="603"/>
                  </a:moveTo>
                  <a:cubicBezTo>
                    <a:pt x="257" y="604"/>
                    <a:pt x="258" y="605"/>
                    <a:pt x="258" y="606"/>
                  </a:cubicBezTo>
                  <a:cubicBezTo>
                    <a:pt x="258" y="606"/>
                    <a:pt x="257" y="606"/>
                    <a:pt x="257" y="606"/>
                  </a:cubicBezTo>
                  <a:cubicBezTo>
                    <a:pt x="249" y="607"/>
                    <a:pt x="241" y="609"/>
                    <a:pt x="233" y="610"/>
                  </a:cubicBezTo>
                  <a:cubicBezTo>
                    <a:pt x="228" y="611"/>
                    <a:pt x="223" y="612"/>
                    <a:pt x="218" y="612"/>
                  </a:cubicBezTo>
                  <a:cubicBezTo>
                    <a:pt x="217" y="612"/>
                    <a:pt x="213" y="613"/>
                    <a:pt x="211" y="614"/>
                  </a:cubicBezTo>
                  <a:cubicBezTo>
                    <a:pt x="212" y="609"/>
                    <a:pt x="214" y="603"/>
                    <a:pt x="215" y="599"/>
                  </a:cubicBezTo>
                  <a:cubicBezTo>
                    <a:pt x="218" y="589"/>
                    <a:pt x="222" y="575"/>
                    <a:pt x="220" y="563"/>
                  </a:cubicBezTo>
                  <a:cubicBezTo>
                    <a:pt x="227" y="569"/>
                    <a:pt x="239" y="569"/>
                    <a:pt x="246" y="565"/>
                  </a:cubicBezTo>
                  <a:cubicBezTo>
                    <a:pt x="247" y="579"/>
                    <a:pt x="252" y="591"/>
                    <a:pt x="257" y="603"/>
                  </a:cubicBezTo>
                  <a:close/>
                  <a:moveTo>
                    <a:pt x="220" y="549"/>
                  </a:moveTo>
                  <a:cubicBezTo>
                    <a:pt x="220" y="549"/>
                    <a:pt x="221" y="549"/>
                    <a:pt x="221" y="548"/>
                  </a:cubicBezTo>
                  <a:cubicBezTo>
                    <a:pt x="221" y="548"/>
                    <a:pt x="221" y="548"/>
                    <a:pt x="221" y="548"/>
                  </a:cubicBezTo>
                  <a:cubicBezTo>
                    <a:pt x="229" y="548"/>
                    <a:pt x="237" y="547"/>
                    <a:pt x="245" y="547"/>
                  </a:cubicBezTo>
                  <a:cubicBezTo>
                    <a:pt x="245" y="547"/>
                    <a:pt x="245" y="548"/>
                    <a:pt x="246" y="548"/>
                  </a:cubicBezTo>
                  <a:cubicBezTo>
                    <a:pt x="247" y="550"/>
                    <a:pt x="247" y="552"/>
                    <a:pt x="246" y="554"/>
                  </a:cubicBezTo>
                  <a:cubicBezTo>
                    <a:pt x="246" y="556"/>
                    <a:pt x="245" y="557"/>
                    <a:pt x="244" y="558"/>
                  </a:cubicBezTo>
                  <a:cubicBezTo>
                    <a:pt x="242" y="560"/>
                    <a:pt x="239" y="561"/>
                    <a:pt x="236" y="561"/>
                  </a:cubicBezTo>
                  <a:cubicBezTo>
                    <a:pt x="231" y="562"/>
                    <a:pt x="227" y="560"/>
                    <a:pt x="225" y="558"/>
                  </a:cubicBezTo>
                  <a:cubicBezTo>
                    <a:pt x="224" y="557"/>
                    <a:pt x="223" y="556"/>
                    <a:pt x="222" y="554"/>
                  </a:cubicBezTo>
                  <a:cubicBezTo>
                    <a:pt x="221" y="553"/>
                    <a:pt x="220" y="551"/>
                    <a:pt x="220" y="549"/>
                  </a:cubicBezTo>
                  <a:close/>
                  <a:moveTo>
                    <a:pt x="457" y="433"/>
                  </a:moveTo>
                  <a:cubicBezTo>
                    <a:pt x="451" y="441"/>
                    <a:pt x="444" y="447"/>
                    <a:pt x="438" y="454"/>
                  </a:cubicBezTo>
                  <a:cubicBezTo>
                    <a:pt x="436" y="455"/>
                    <a:pt x="435" y="457"/>
                    <a:pt x="433" y="458"/>
                  </a:cubicBezTo>
                  <a:cubicBezTo>
                    <a:pt x="412" y="477"/>
                    <a:pt x="387" y="493"/>
                    <a:pt x="361" y="506"/>
                  </a:cubicBezTo>
                  <a:cubicBezTo>
                    <a:pt x="360" y="506"/>
                    <a:pt x="358" y="507"/>
                    <a:pt x="357" y="507"/>
                  </a:cubicBezTo>
                  <a:cubicBezTo>
                    <a:pt x="329" y="520"/>
                    <a:pt x="300" y="528"/>
                    <a:pt x="270" y="534"/>
                  </a:cubicBezTo>
                  <a:cubicBezTo>
                    <a:pt x="267" y="534"/>
                    <a:pt x="264" y="535"/>
                    <a:pt x="261" y="535"/>
                  </a:cubicBezTo>
                  <a:cubicBezTo>
                    <a:pt x="260" y="535"/>
                    <a:pt x="258" y="535"/>
                    <a:pt x="257" y="536"/>
                  </a:cubicBezTo>
                  <a:cubicBezTo>
                    <a:pt x="225" y="540"/>
                    <a:pt x="193" y="539"/>
                    <a:pt x="161" y="534"/>
                  </a:cubicBezTo>
                  <a:cubicBezTo>
                    <a:pt x="160" y="534"/>
                    <a:pt x="158" y="534"/>
                    <a:pt x="157" y="533"/>
                  </a:cubicBezTo>
                  <a:cubicBezTo>
                    <a:pt x="155" y="533"/>
                    <a:pt x="152" y="533"/>
                    <a:pt x="150" y="532"/>
                  </a:cubicBezTo>
                  <a:cubicBezTo>
                    <a:pt x="132" y="529"/>
                    <a:pt x="115" y="524"/>
                    <a:pt x="98" y="518"/>
                  </a:cubicBezTo>
                  <a:cubicBezTo>
                    <a:pt x="86" y="513"/>
                    <a:pt x="79" y="498"/>
                    <a:pt x="87" y="487"/>
                  </a:cubicBezTo>
                  <a:cubicBezTo>
                    <a:pt x="107" y="498"/>
                    <a:pt x="134" y="505"/>
                    <a:pt x="157" y="510"/>
                  </a:cubicBezTo>
                  <a:cubicBezTo>
                    <a:pt x="158" y="510"/>
                    <a:pt x="160" y="511"/>
                    <a:pt x="161" y="511"/>
                  </a:cubicBezTo>
                  <a:cubicBezTo>
                    <a:pt x="162" y="511"/>
                    <a:pt x="162" y="511"/>
                    <a:pt x="163" y="511"/>
                  </a:cubicBezTo>
                  <a:cubicBezTo>
                    <a:pt x="194" y="518"/>
                    <a:pt x="225" y="518"/>
                    <a:pt x="256" y="513"/>
                  </a:cubicBezTo>
                  <a:cubicBezTo>
                    <a:pt x="256" y="513"/>
                    <a:pt x="257" y="513"/>
                    <a:pt x="257" y="513"/>
                  </a:cubicBezTo>
                  <a:cubicBezTo>
                    <a:pt x="258" y="513"/>
                    <a:pt x="260" y="513"/>
                    <a:pt x="261" y="513"/>
                  </a:cubicBezTo>
                  <a:cubicBezTo>
                    <a:pt x="294" y="508"/>
                    <a:pt x="325" y="506"/>
                    <a:pt x="357" y="494"/>
                  </a:cubicBezTo>
                  <a:cubicBezTo>
                    <a:pt x="358" y="494"/>
                    <a:pt x="359" y="493"/>
                    <a:pt x="360" y="493"/>
                  </a:cubicBezTo>
                  <a:cubicBezTo>
                    <a:pt x="361" y="493"/>
                    <a:pt x="361" y="493"/>
                    <a:pt x="361" y="493"/>
                  </a:cubicBezTo>
                  <a:cubicBezTo>
                    <a:pt x="381" y="484"/>
                    <a:pt x="399" y="472"/>
                    <a:pt x="415" y="458"/>
                  </a:cubicBezTo>
                  <a:cubicBezTo>
                    <a:pt x="417" y="457"/>
                    <a:pt x="418" y="455"/>
                    <a:pt x="420" y="454"/>
                  </a:cubicBezTo>
                  <a:cubicBezTo>
                    <a:pt x="427" y="447"/>
                    <a:pt x="434" y="439"/>
                    <a:pt x="441" y="431"/>
                  </a:cubicBezTo>
                  <a:cubicBezTo>
                    <a:pt x="447" y="424"/>
                    <a:pt x="452" y="416"/>
                    <a:pt x="457" y="409"/>
                  </a:cubicBezTo>
                  <a:cubicBezTo>
                    <a:pt x="458" y="406"/>
                    <a:pt x="460" y="404"/>
                    <a:pt x="461" y="402"/>
                  </a:cubicBezTo>
                  <a:cubicBezTo>
                    <a:pt x="470" y="388"/>
                    <a:pt x="476" y="373"/>
                    <a:pt x="481" y="358"/>
                  </a:cubicBezTo>
                  <a:cubicBezTo>
                    <a:pt x="482" y="357"/>
                    <a:pt x="482" y="355"/>
                    <a:pt x="483" y="354"/>
                  </a:cubicBezTo>
                  <a:cubicBezTo>
                    <a:pt x="493" y="323"/>
                    <a:pt x="495" y="291"/>
                    <a:pt x="491" y="258"/>
                  </a:cubicBezTo>
                  <a:cubicBezTo>
                    <a:pt x="490" y="257"/>
                    <a:pt x="490" y="255"/>
                    <a:pt x="490" y="254"/>
                  </a:cubicBezTo>
                  <a:cubicBezTo>
                    <a:pt x="487" y="236"/>
                    <a:pt x="482" y="218"/>
                    <a:pt x="474" y="200"/>
                  </a:cubicBezTo>
                  <a:cubicBezTo>
                    <a:pt x="470" y="191"/>
                    <a:pt x="466" y="182"/>
                    <a:pt x="461" y="173"/>
                  </a:cubicBezTo>
                  <a:cubicBezTo>
                    <a:pt x="460" y="171"/>
                    <a:pt x="458" y="169"/>
                    <a:pt x="457" y="166"/>
                  </a:cubicBezTo>
                  <a:cubicBezTo>
                    <a:pt x="455" y="164"/>
                    <a:pt x="454" y="161"/>
                    <a:pt x="452" y="158"/>
                  </a:cubicBezTo>
                  <a:cubicBezTo>
                    <a:pt x="451" y="157"/>
                    <a:pt x="450" y="155"/>
                    <a:pt x="449" y="154"/>
                  </a:cubicBezTo>
                  <a:cubicBezTo>
                    <a:pt x="437" y="136"/>
                    <a:pt x="423" y="119"/>
                    <a:pt x="408" y="103"/>
                  </a:cubicBezTo>
                  <a:cubicBezTo>
                    <a:pt x="394" y="89"/>
                    <a:pt x="379" y="74"/>
                    <a:pt x="361" y="63"/>
                  </a:cubicBezTo>
                  <a:cubicBezTo>
                    <a:pt x="360" y="63"/>
                    <a:pt x="358" y="62"/>
                    <a:pt x="357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49" y="57"/>
                    <a:pt x="346" y="55"/>
                    <a:pt x="343" y="54"/>
                  </a:cubicBezTo>
                  <a:cubicBezTo>
                    <a:pt x="340" y="53"/>
                    <a:pt x="338" y="52"/>
                    <a:pt x="335" y="51"/>
                  </a:cubicBezTo>
                  <a:cubicBezTo>
                    <a:pt x="339" y="42"/>
                    <a:pt x="346" y="25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8" y="32"/>
                    <a:pt x="360" y="32"/>
                    <a:pt x="361" y="33"/>
                  </a:cubicBezTo>
                  <a:cubicBezTo>
                    <a:pt x="370" y="39"/>
                    <a:pt x="378" y="47"/>
                    <a:pt x="386" y="54"/>
                  </a:cubicBezTo>
                  <a:cubicBezTo>
                    <a:pt x="387" y="55"/>
                    <a:pt x="389" y="57"/>
                    <a:pt x="391" y="58"/>
                  </a:cubicBezTo>
                  <a:cubicBezTo>
                    <a:pt x="392" y="59"/>
                    <a:pt x="394" y="60"/>
                    <a:pt x="395" y="62"/>
                  </a:cubicBezTo>
                  <a:cubicBezTo>
                    <a:pt x="419" y="80"/>
                    <a:pt x="439" y="100"/>
                    <a:pt x="457" y="123"/>
                  </a:cubicBezTo>
                  <a:cubicBezTo>
                    <a:pt x="458" y="125"/>
                    <a:pt x="460" y="126"/>
                    <a:pt x="461" y="128"/>
                  </a:cubicBezTo>
                  <a:cubicBezTo>
                    <a:pt x="467" y="136"/>
                    <a:pt x="473" y="145"/>
                    <a:pt x="479" y="154"/>
                  </a:cubicBezTo>
                  <a:cubicBezTo>
                    <a:pt x="479" y="155"/>
                    <a:pt x="480" y="157"/>
                    <a:pt x="481" y="158"/>
                  </a:cubicBezTo>
                  <a:cubicBezTo>
                    <a:pt x="481" y="159"/>
                    <a:pt x="482" y="159"/>
                    <a:pt x="482" y="160"/>
                  </a:cubicBezTo>
                  <a:cubicBezTo>
                    <a:pt x="500" y="190"/>
                    <a:pt x="510" y="222"/>
                    <a:pt x="513" y="254"/>
                  </a:cubicBezTo>
                  <a:cubicBezTo>
                    <a:pt x="513" y="255"/>
                    <a:pt x="514" y="257"/>
                    <a:pt x="514" y="258"/>
                  </a:cubicBezTo>
                  <a:cubicBezTo>
                    <a:pt x="516" y="290"/>
                    <a:pt x="512" y="323"/>
                    <a:pt x="502" y="354"/>
                  </a:cubicBezTo>
                  <a:cubicBezTo>
                    <a:pt x="501" y="355"/>
                    <a:pt x="501" y="357"/>
                    <a:pt x="500" y="358"/>
                  </a:cubicBezTo>
                  <a:cubicBezTo>
                    <a:pt x="491" y="383"/>
                    <a:pt x="478" y="407"/>
                    <a:pt x="461" y="428"/>
                  </a:cubicBezTo>
                  <a:cubicBezTo>
                    <a:pt x="461" y="429"/>
                    <a:pt x="460" y="429"/>
                    <a:pt x="460" y="430"/>
                  </a:cubicBezTo>
                  <a:cubicBezTo>
                    <a:pt x="459" y="431"/>
                    <a:pt x="458" y="432"/>
                    <a:pt x="457" y="4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6"/>
            <p:cNvSpPr>
              <a:spLocks/>
            </p:cNvSpPr>
            <p:nvPr/>
          </p:nvSpPr>
          <p:spPr bwMode="auto">
            <a:xfrm>
              <a:off x="8210550" y="2516188"/>
              <a:ext cx="50800" cy="117475"/>
            </a:xfrm>
            <a:custGeom>
              <a:avLst/>
              <a:gdLst>
                <a:gd name="T0" fmla="*/ 2 w 21"/>
                <a:gd name="T1" fmla="*/ 3 h 48"/>
                <a:gd name="T2" fmla="*/ 2 w 21"/>
                <a:gd name="T3" fmla="*/ 3 h 48"/>
                <a:gd name="T4" fmla="*/ 2 w 21"/>
                <a:gd name="T5" fmla="*/ 3 h 48"/>
                <a:gd name="T6" fmla="*/ 2 w 21"/>
                <a:gd name="T7" fmla="*/ 3 h 48"/>
                <a:gd name="T8" fmla="*/ 2 w 21"/>
                <a:gd name="T9" fmla="*/ 4 h 48"/>
                <a:gd name="T10" fmla="*/ 0 w 21"/>
                <a:gd name="T11" fmla="*/ 34 h 48"/>
                <a:gd name="T12" fmla="*/ 0 w 21"/>
                <a:gd name="T13" fmla="*/ 34 h 48"/>
                <a:gd name="T14" fmla="*/ 0 w 21"/>
                <a:gd name="T15" fmla="*/ 34 h 48"/>
                <a:gd name="T16" fmla="*/ 0 w 21"/>
                <a:gd name="T17" fmla="*/ 35 h 48"/>
                <a:gd name="T18" fmla="*/ 0 w 21"/>
                <a:gd name="T19" fmla="*/ 35 h 48"/>
                <a:gd name="T20" fmla="*/ 1 w 21"/>
                <a:gd name="T21" fmla="*/ 37 h 48"/>
                <a:gd name="T22" fmla="*/ 2 w 21"/>
                <a:gd name="T23" fmla="*/ 41 h 48"/>
                <a:gd name="T24" fmla="*/ 6 w 21"/>
                <a:gd name="T25" fmla="*/ 47 h 48"/>
                <a:gd name="T26" fmla="*/ 10 w 21"/>
                <a:gd name="T27" fmla="*/ 48 h 48"/>
                <a:gd name="T28" fmla="*/ 13 w 21"/>
                <a:gd name="T29" fmla="*/ 46 h 48"/>
                <a:gd name="T30" fmla="*/ 16 w 21"/>
                <a:gd name="T31" fmla="*/ 41 h 48"/>
                <a:gd name="T32" fmla="*/ 17 w 21"/>
                <a:gd name="T33" fmla="*/ 37 h 48"/>
                <a:gd name="T34" fmla="*/ 18 w 21"/>
                <a:gd name="T35" fmla="*/ 34 h 48"/>
                <a:gd name="T36" fmla="*/ 21 w 21"/>
                <a:gd name="T37" fmla="*/ 16 h 48"/>
                <a:gd name="T38" fmla="*/ 16 w 21"/>
                <a:gd name="T39" fmla="*/ 16 h 48"/>
                <a:gd name="T40" fmla="*/ 13 w 21"/>
                <a:gd name="T41" fmla="*/ 35 h 48"/>
                <a:gd name="T42" fmla="*/ 12 w 21"/>
                <a:gd name="T43" fmla="*/ 37 h 48"/>
                <a:gd name="T44" fmla="*/ 10 w 21"/>
                <a:gd name="T45" fmla="*/ 41 h 48"/>
                <a:gd name="T46" fmla="*/ 10 w 21"/>
                <a:gd name="T47" fmla="*/ 41 h 48"/>
                <a:gd name="T48" fmla="*/ 9 w 21"/>
                <a:gd name="T49" fmla="*/ 42 h 48"/>
                <a:gd name="T50" fmla="*/ 5 w 21"/>
                <a:gd name="T51" fmla="*/ 37 h 48"/>
                <a:gd name="T52" fmla="*/ 4 w 21"/>
                <a:gd name="T53" fmla="*/ 34 h 48"/>
                <a:gd name="T54" fmla="*/ 4 w 21"/>
                <a:gd name="T55" fmla="*/ 4 h 48"/>
                <a:gd name="T56" fmla="*/ 6 w 21"/>
                <a:gd name="T57" fmla="*/ 3 h 48"/>
                <a:gd name="T58" fmla="*/ 10 w 21"/>
                <a:gd name="T59" fmla="*/ 5 h 48"/>
                <a:gd name="T60" fmla="*/ 14 w 21"/>
                <a:gd name="T61" fmla="*/ 18 h 48"/>
                <a:gd name="T62" fmla="*/ 15 w 21"/>
                <a:gd name="T63" fmla="*/ 18 h 48"/>
                <a:gd name="T64" fmla="*/ 10 w 21"/>
                <a:gd name="T65" fmla="*/ 2 h 48"/>
                <a:gd name="T66" fmla="*/ 6 w 21"/>
                <a:gd name="T67" fmla="*/ 1 h 48"/>
                <a:gd name="T68" fmla="*/ 2 w 21"/>
                <a:gd name="T6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8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14"/>
                    <a:pt x="1" y="2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7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3" y="43"/>
                    <a:pt x="4" y="46"/>
                    <a:pt x="6" y="47"/>
                  </a:cubicBezTo>
                  <a:cubicBezTo>
                    <a:pt x="7" y="48"/>
                    <a:pt x="8" y="48"/>
                    <a:pt x="10" y="48"/>
                  </a:cubicBezTo>
                  <a:cubicBezTo>
                    <a:pt x="11" y="47"/>
                    <a:pt x="12" y="47"/>
                    <a:pt x="13" y="46"/>
                  </a:cubicBezTo>
                  <a:cubicBezTo>
                    <a:pt x="14" y="45"/>
                    <a:pt x="15" y="43"/>
                    <a:pt x="16" y="41"/>
                  </a:cubicBezTo>
                  <a:cubicBezTo>
                    <a:pt x="16" y="40"/>
                    <a:pt x="17" y="38"/>
                    <a:pt x="17" y="37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20" y="28"/>
                    <a:pt x="21" y="22"/>
                    <a:pt x="21" y="16"/>
                  </a:cubicBezTo>
                  <a:cubicBezTo>
                    <a:pt x="21" y="14"/>
                    <a:pt x="17" y="13"/>
                    <a:pt x="16" y="16"/>
                  </a:cubicBezTo>
                  <a:cubicBezTo>
                    <a:pt x="15" y="22"/>
                    <a:pt x="14" y="29"/>
                    <a:pt x="13" y="35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8"/>
                    <a:pt x="11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9" y="42"/>
                  </a:cubicBezTo>
                  <a:cubicBezTo>
                    <a:pt x="8" y="44"/>
                    <a:pt x="6" y="40"/>
                    <a:pt x="5" y="37"/>
                  </a:cubicBezTo>
                  <a:cubicBezTo>
                    <a:pt x="4" y="36"/>
                    <a:pt x="4" y="35"/>
                    <a:pt x="4" y="34"/>
                  </a:cubicBezTo>
                  <a:cubicBezTo>
                    <a:pt x="4" y="24"/>
                    <a:pt x="4" y="1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3" y="8"/>
                    <a:pt x="14" y="15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3"/>
                    <a:pt x="14" y="5"/>
                    <a:pt x="10" y="2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4" y="1"/>
                    <a:pt x="2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7"/>
            <p:cNvSpPr>
              <a:spLocks/>
            </p:cNvSpPr>
            <p:nvPr/>
          </p:nvSpPr>
          <p:spPr bwMode="auto">
            <a:xfrm>
              <a:off x="8161337" y="2608263"/>
              <a:ext cx="128587" cy="165100"/>
            </a:xfrm>
            <a:custGeom>
              <a:avLst/>
              <a:gdLst>
                <a:gd name="T0" fmla="*/ 51 w 53"/>
                <a:gd name="T1" fmla="*/ 1 h 67"/>
                <a:gd name="T2" fmla="*/ 49 w 53"/>
                <a:gd name="T3" fmla="*/ 3 h 67"/>
                <a:gd name="T4" fmla="*/ 30 w 53"/>
                <a:gd name="T5" fmla="*/ 13 h 67"/>
                <a:gd name="T6" fmla="*/ 26 w 53"/>
                <a:gd name="T7" fmla="*/ 15 h 67"/>
                <a:gd name="T8" fmla="*/ 10 w 53"/>
                <a:gd name="T9" fmla="*/ 26 h 67"/>
                <a:gd name="T10" fmla="*/ 13 w 53"/>
                <a:gd name="T11" fmla="*/ 66 h 67"/>
                <a:gd name="T12" fmla="*/ 16 w 53"/>
                <a:gd name="T13" fmla="*/ 65 h 67"/>
                <a:gd name="T14" fmla="*/ 20 w 53"/>
                <a:gd name="T15" fmla="*/ 57 h 67"/>
                <a:gd name="T16" fmla="*/ 19 w 53"/>
                <a:gd name="T17" fmla="*/ 56 h 67"/>
                <a:gd name="T18" fmla="*/ 13 w 53"/>
                <a:gd name="T19" fmla="*/ 60 h 67"/>
                <a:gd name="T20" fmla="*/ 6 w 53"/>
                <a:gd name="T21" fmla="*/ 43 h 67"/>
                <a:gd name="T22" fmla="*/ 26 w 53"/>
                <a:gd name="T23" fmla="*/ 20 h 67"/>
                <a:gd name="T24" fmla="*/ 29 w 53"/>
                <a:gd name="T25" fmla="*/ 19 h 67"/>
                <a:gd name="T26" fmla="*/ 30 w 53"/>
                <a:gd name="T27" fmla="*/ 18 h 67"/>
                <a:gd name="T28" fmla="*/ 51 w 53"/>
                <a:gd name="T29" fmla="*/ 3 h 67"/>
                <a:gd name="T30" fmla="*/ 52 w 53"/>
                <a:gd name="T31" fmla="*/ 2 h 67"/>
                <a:gd name="T32" fmla="*/ 51 w 53"/>
                <a:gd name="T3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7">
                  <a:moveTo>
                    <a:pt x="51" y="1"/>
                  </a:moveTo>
                  <a:cubicBezTo>
                    <a:pt x="50" y="2"/>
                    <a:pt x="50" y="2"/>
                    <a:pt x="49" y="3"/>
                  </a:cubicBezTo>
                  <a:cubicBezTo>
                    <a:pt x="44" y="9"/>
                    <a:pt x="37" y="11"/>
                    <a:pt x="30" y="13"/>
                  </a:cubicBezTo>
                  <a:cubicBezTo>
                    <a:pt x="29" y="14"/>
                    <a:pt x="27" y="14"/>
                    <a:pt x="26" y="15"/>
                  </a:cubicBezTo>
                  <a:cubicBezTo>
                    <a:pt x="20" y="17"/>
                    <a:pt x="14" y="20"/>
                    <a:pt x="10" y="26"/>
                  </a:cubicBezTo>
                  <a:cubicBezTo>
                    <a:pt x="1" y="39"/>
                    <a:pt x="0" y="55"/>
                    <a:pt x="13" y="66"/>
                  </a:cubicBezTo>
                  <a:cubicBezTo>
                    <a:pt x="14" y="67"/>
                    <a:pt x="15" y="67"/>
                    <a:pt x="16" y="65"/>
                  </a:cubicBezTo>
                  <a:cubicBezTo>
                    <a:pt x="17" y="63"/>
                    <a:pt x="19" y="60"/>
                    <a:pt x="20" y="57"/>
                  </a:cubicBezTo>
                  <a:cubicBezTo>
                    <a:pt x="20" y="56"/>
                    <a:pt x="19" y="56"/>
                    <a:pt x="19" y="56"/>
                  </a:cubicBezTo>
                  <a:cubicBezTo>
                    <a:pt x="18" y="57"/>
                    <a:pt x="15" y="62"/>
                    <a:pt x="13" y="60"/>
                  </a:cubicBezTo>
                  <a:cubicBezTo>
                    <a:pt x="8" y="56"/>
                    <a:pt x="6" y="49"/>
                    <a:pt x="6" y="43"/>
                  </a:cubicBezTo>
                  <a:cubicBezTo>
                    <a:pt x="6" y="30"/>
                    <a:pt x="16" y="24"/>
                    <a:pt x="26" y="20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9" y="15"/>
                    <a:pt x="47" y="12"/>
                    <a:pt x="51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3" y="1"/>
                    <a:pt x="51" y="0"/>
                    <a:pt x="5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8"/>
            <p:cNvSpPr>
              <a:spLocks/>
            </p:cNvSpPr>
            <p:nvPr/>
          </p:nvSpPr>
          <p:spPr bwMode="auto">
            <a:xfrm>
              <a:off x="8212137" y="2701926"/>
              <a:ext cx="212725" cy="109538"/>
            </a:xfrm>
            <a:custGeom>
              <a:avLst/>
              <a:gdLst>
                <a:gd name="T0" fmla="*/ 86 w 87"/>
                <a:gd name="T1" fmla="*/ 27 h 45"/>
                <a:gd name="T2" fmla="*/ 85 w 87"/>
                <a:gd name="T3" fmla="*/ 25 h 45"/>
                <a:gd name="T4" fmla="*/ 39 w 87"/>
                <a:gd name="T5" fmla="*/ 7 h 45"/>
                <a:gd name="T6" fmla="*/ 9 w 87"/>
                <a:gd name="T7" fmla="*/ 27 h 45"/>
                <a:gd name="T8" fmla="*/ 5 w 87"/>
                <a:gd name="T9" fmla="*/ 26 h 45"/>
                <a:gd name="T10" fmla="*/ 2 w 87"/>
                <a:gd name="T11" fmla="*/ 21 h 45"/>
                <a:gd name="T12" fmla="*/ 0 w 87"/>
                <a:gd name="T13" fmla="*/ 21 h 45"/>
                <a:gd name="T14" fmla="*/ 5 w 87"/>
                <a:gd name="T15" fmla="*/ 30 h 45"/>
                <a:gd name="T16" fmla="*/ 9 w 87"/>
                <a:gd name="T17" fmla="*/ 30 h 45"/>
                <a:gd name="T18" fmla="*/ 33 w 87"/>
                <a:gd name="T19" fmla="*/ 13 h 45"/>
                <a:gd name="T20" fmla="*/ 86 w 87"/>
                <a:gd name="T2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6" y="27"/>
                  </a:moveTo>
                  <a:cubicBezTo>
                    <a:pt x="87" y="26"/>
                    <a:pt x="86" y="25"/>
                    <a:pt x="85" y="25"/>
                  </a:cubicBezTo>
                  <a:cubicBezTo>
                    <a:pt x="61" y="34"/>
                    <a:pt x="59" y="7"/>
                    <a:pt x="39" y="7"/>
                  </a:cubicBezTo>
                  <a:cubicBezTo>
                    <a:pt x="32" y="7"/>
                    <a:pt x="18" y="25"/>
                    <a:pt x="9" y="27"/>
                  </a:cubicBezTo>
                  <a:cubicBezTo>
                    <a:pt x="8" y="27"/>
                    <a:pt x="6" y="27"/>
                    <a:pt x="5" y="26"/>
                  </a:cubicBezTo>
                  <a:cubicBezTo>
                    <a:pt x="4" y="25"/>
                    <a:pt x="3" y="24"/>
                    <a:pt x="2" y="21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6"/>
                    <a:pt x="3" y="29"/>
                    <a:pt x="5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7" y="29"/>
                    <a:pt x="27" y="18"/>
                    <a:pt x="33" y="13"/>
                  </a:cubicBezTo>
                  <a:cubicBezTo>
                    <a:pt x="49" y="0"/>
                    <a:pt x="65" y="45"/>
                    <a:pt x="86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9"/>
            <p:cNvSpPr>
              <a:spLocks/>
            </p:cNvSpPr>
            <p:nvPr/>
          </p:nvSpPr>
          <p:spPr bwMode="auto">
            <a:xfrm>
              <a:off x="8081962" y="3595688"/>
              <a:ext cx="39687" cy="44450"/>
            </a:xfrm>
            <a:custGeom>
              <a:avLst/>
              <a:gdLst>
                <a:gd name="T0" fmla="*/ 1 w 16"/>
                <a:gd name="T1" fmla="*/ 16 h 18"/>
                <a:gd name="T2" fmla="*/ 5 w 16"/>
                <a:gd name="T3" fmla="*/ 18 h 18"/>
                <a:gd name="T4" fmla="*/ 11 w 16"/>
                <a:gd name="T5" fmla="*/ 12 h 18"/>
                <a:gd name="T6" fmla="*/ 15 w 16"/>
                <a:gd name="T7" fmla="*/ 2 h 18"/>
                <a:gd name="T8" fmla="*/ 12 w 16"/>
                <a:gd name="T9" fmla="*/ 0 h 18"/>
                <a:gd name="T10" fmla="*/ 4 w 16"/>
                <a:gd name="T11" fmla="*/ 7 h 18"/>
                <a:gd name="T12" fmla="*/ 1 w 16"/>
                <a:gd name="T13" fmla="*/ 16 h 18"/>
                <a:gd name="T14" fmla="*/ 1 w 16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" y="16"/>
                  </a:moveTo>
                  <a:cubicBezTo>
                    <a:pt x="2" y="18"/>
                    <a:pt x="4" y="18"/>
                    <a:pt x="5" y="18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3" y="9"/>
                    <a:pt x="16" y="6"/>
                    <a:pt x="15" y="2"/>
                  </a:cubicBezTo>
                  <a:cubicBezTo>
                    <a:pt x="15" y="1"/>
                    <a:pt x="13" y="0"/>
                    <a:pt x="12" y="0"/>
                  </a:cubicBezTo>
                  <a:cubicBezTo>
                    <a:pt x="9" y="1"/>
                    <a:pt x="6" y="5"/>
                    <a:pt x="4" y="7"/>
                  </a:cubicBezTo>
                  <a:cubicBezTo>
                    <a:pt x="2" y="10"/>
                    <a:pt x="0" y="1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0"/>
            <p:cNvSpPr>
              <a:spLocks/>
            </p:cNvSpPr>
            <p:nvPr/>
          </p:nvSpPr>
          <p:spPr bwMode="auto">
            <a:xfrm>
              <a:off x="8112125" y="3621088"/>
              <a:ext cx="28575" cy="28575"/>
            </a:xfrm>
            <a:custGeom>
              <a:avLst/>
              <a:gdLst>
                <a:gd name="T0" fmla="*/ 1 w 12"/>
                <a:gd name="T1" fmla="*/ 10 h 12"/>
                <a:gd name="T2" fmla="*/ 3 w 12"/>
                <a:gd name="T3" fmla="*/ 11 h 12"/>
                <a:gd name="T4" fmla="*/ 12 w 12"/>
                <a:gd name="T5" fmla="*/ 2 h 12"/>
                <a:gd name="T6" fmla="*/ 11 w 12"/>
                <a:gd name="T7" fmla="*/ 0 h 12"/>
                <a:gd name="T8" fmla="*/ 1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0"/>
                  </a:moveTo>
                  <a:cubicBezTo>
                    <a:pt x="0" y="11"/>
                    <a:pt x="2" y="12"/>
                    <a:pt x="3" y="11"/>
                  </a:cubicBezTo>
                  <a:cubicBezTo>
                    <a:pt x="6" y="8"/>
                    <a:pt x="9" y="5"/>
                    <a:pt x="12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6" y="2"/>
                    <a:pt x="3" y="6"/>
                    <a:pt x="1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2076450" y="2135188"/>
            <a:ext cx="768350" cy="877888"/>
            <a:chOff x="2076450" y="2135188"/>
            <a:chExt cx="768350" cy="877888"/>
          </a:xfrm>
        </p:grpSpPr>
        <p:sp>
          <p:nvSpPr>
            <p:cNvPr id="108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3" name="Freeform 76"/>
          <p:cNvSpPr>
            <a:spLocks/>
          </p:cNvSpPr>
          <p:nvPr/>
        </p:nvSpPr>
        <p:spPr bwMode="auto">
          <a:xfrm>
            <a:off x="2651125" y="561976"/>
            <a:ext cx="223837" cy="361950"/>
          </a:xfrm>
          <a:custGeom>
            <a:avLst/>
            <a:gdLst>
              <a:gd name="T0" fmla="*/ 4 w 91"/>
              <a:gd name="T1" fmla="*/ 18 h 148"/>
              <a:gd name="T2" fmla="*/ 1 w 91"/>
              <a:gd name="T3" fmla="*/ 25 h 148"/>
              <a:gd name="T4" fmla="*/ 2 w 91"/>
              <a:gd name="T5" fmla="*/ 34 h 148"/>
              <a:gd name="T6" fmla="*/ 3 w 91"/>
              <a:gd name="T7" fmla="*/ 38 h 148"/>
              <a:gd name="T8" fmla="*/ 5 w 91"/>
              <a:gd name="T9" fmla="*/ 85 h 148"/>
              <a:gd name="T10" fmla="*/ 16 w 91"/>
              <a:gd name="T11" fmla="*/ 134 h 148"/>
              <a:gd name="T12" fmla="*/ 17 w 91"/>
              <a:gd name="T13" fmla="*/ 138 h 148"/>
              <a:gd name="T14" fmla="*/ 20 w 91"/>
              <a:gd name="T15" fmla="*/ 144 h 148"/>
              <a:gd name="T16" fmla="*/ 26 w 91"/>
              <a:gd name="T17" fmla="*/ 147 h 148"/>
              <a:gd name="T18" fmla="*/ 76 w 91"/>
              <a:gd name="T19" fmla="*/ 139 h 148"/>
              <a:gd name="T20" fmla="*/ 80 w 91"/>
              <a:gd name="T21" fmla="*/ 139 h 148"/>
              <a:gd name="T22" fmla="*/ 85 w 91"/>
              <a:gd name="T23" fmla="*/ 139 h 148"/>
              <a:gd name="T24" fmla="*/ 89 w 91"/>
              <a:gd name="T25" fmla="*/ 138 h 148"/>
              <a:gd name="T26" fmla="*/ 91 w 91"/>
              <a:gd name="T27" fmla="*/ 134 h 148"/>
              <a:gd name="T28" fmla="*/ 86 w 91"/>
              <a:gd name="T29" fmla="*/ 128 h 148"/>
              <a:gd name="T30" fmla="*/ 80 w 91"/>
              <a:gd name="T31" fmla="*/ 128 h 148"/>
              <a:gd name="T32" fmla="*/ 76 w 91"/>
              <a:gd name="T33" fmla="*/ 128 h 148"/>
              <a:gd name="T34" fmla="*/ 38 w 91"/>
              <a:gd name="T35" fmla="*/ 134 h 148"/>
              <a:gd name="T36" fmla="*/ 32 w 91"/>
              <a:gd name="T37" fmla="*/ 135 h 148"/>
              <a:gd name="T38" fmla="*/ 29 w 91"/>
              <a:gd name="T39" fmla="*/ 134 h 148"/>
              <a:gd name="T40" fmla="*/ 17 w 91"/>
              <a:gd name="T41" fmla="*/ 99 h 148"/>
              <a:gd name="T42" fmla="*/ 34 w 91"/>
              <a:gd name="T43" fmla="*/ 97 h 148"/>
              <a:gd name="T44" fmla="*/ 54 w 91"/>
              <a:gd name="T45" fmla="*/ 90 h 148"/>
              <a:gd name="T46" fmla="*/ 54 w 91"/>
              <a:gd name="T47" fmla="*/ 87 h 148"/>
              <a:gd name="T48" fmla="*/ 34 w 91"/>
              <a:gd name="T49" fmla="*/ 85 h 148"/>
              <a:gd name="T50" fmla="*/ 15 w 91"/>
              <a:gd name="T51" fmla="*/ 89 h 148"/>
              <a:gd name="T52" fmla="*/ 14 w 91"/>
              <a:gd name="T53" fmla="*/ 83 h 148"/>
              <a:gd name="T54" fmla="*/ 11 w 91"/>
              <a:gd name="T55" fmla="*/ 59 h 148"/>
              <a:gd name="T56" fmla="*/ 11 w 91"/>
              <a:gd name="T57" fmla="*/ 38 h 148"/>
              <a:gd name="T58" fmla="*/ 12 w 91"/>
              <a:gd name="T59" fmla="*/ 34 h 148"/>
              <a:gd name="T60" fmla="*/ 31 w 91"/>
              <a:gd name="T61" fmla="*/ 21 h 148"/>
              <a:gd name="T62" fmla="*/ 76 w 91"/>
              <a:gd name="T63" fmla="*/ 15 h 148"/>
              <a:gd name="T64" fmla="*/ 80 w 91"/>
              <a:gd name="T65" fmla="*/ 14 h 148"/>
              <a:gd name="T66" fmla="*/ 80 w 91"/>
              <a:gd name="T67" fmla="*/ 14 h 148"/>
              <a:gd name="T68" fmla="*/ 80 w 91"/>
              <a:gd name="T69" fmla="*/ 10 h 148"/>
              <a:gd name="T70" fmla="*/ 80 w 91"/>
              <a:gd name="T71" fmla="*/ 10 h 148"/>
              <a:gd name="T72" fmla="*/ 76 w 91"/>
              <a:gd name="T73" fmla="*/ 9 h 148"/>
              <a:gd name="T74" fmla="*/ 4 w 91"/>
              <a:gd name="T75" fmla="*/ 1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1" h="148">
                <a:moveTo>
                  <a:pt x="4" y="18"/>
                </a:moveTo>
                <a:cubicBezTo>
                  <a:pt x="1" y="19"/>
                  <a:pt x="0" y="22"/>
                  <a:pt x="1" y="25"/>
                </a:cubicBezTo>
                <a:cubicBezTo>
                  <a:pt x="1" y="28"/>
                  <a:pt x="2" y="31"/>
                  <a:pt x="2" y="34"/>
                </a:cubicBezTo>
                <a:cubicBezTo>
                  <a:pt x="2" y="35"/>
                  <a:pt x="2" y="37"/>
                  <a:pt x="3" y="38"/>
                </a:cubicBezTo>
                <a:cubicBezTo>
                  <a:pt x="4" y="53"/>
                  <a:pt x="3" y="70"/>
                  <a:pt x="5" y="85"/>
                </a:cubicBezTo>
                <a:cubicBezTo>
                  <a:pt x="7" y="101"/>
                  <a:pt x="10" y="118"/>
                  <a:pt x="16" y="134"/>
                </a:cubicBezTo>
                <a:cubicBezTo>
                  <a:pt x="16" y="135"/>
                  <a:pt x="17" y="137"/>
                  <a:pt x="17" y="138"/>
                </a:cubicBezTo>
                <a:cubicBezTo>
                  <a:pt x="18" y="140"/>
                  <a:pt x="19" y="142"/>
                  <a:pt x="20" y="144"/>
                </a:cubicBezTo>
                <a:cubicBezTo>
                  <a:pt x="21" y="147"/>
                  <a:pt x="24" y="148"/>
                  <a:pt x="26" y="147"/>
                </a:cubicBezTo>
                <a:cubicBezTo>
                  <a:pt x="42" y="144"/>
                  <a:pt x="59" y="140"/>
                  <a:pt x="76" y="139"/>
                </a:cubicBezTo>
                <a:cubicBezTo>
                  <a:pt x="77" y="139"/>
                  <a:pt x="79" y="139"/>
                  <a:pt x="80" y="139"/>
                </a:cubicBezTo>
                <a:cubicBezTo>
                  <a:pt x="82" y="139"/>
                  <a:pt x="84" y="139"/>
                  <a:pt x="85" y="139"/>
                </a:cubicBezTo>
                <a:cubicBezTo>
                  <a:pt x="87" y="139"/>
                  <a:pt x="88" y="139"/>
                  <a:pt x="89" y="138"/>
                </a:cubicBezTo>
                <a:cubicBezTo>
                  <a:pt x="90" y="137"/>
                  <a:pt x="91" y="136"/>
                  <a:pt x="91" y="134"/>
                </a:cubicBezTo>
                <a:cubicBezTo>
                  <a:pt x="91" y="131"/>
                  <a:pt x="90" y="128"/>
                  <a:pt x="86" y="128"/>
                </a:cubicBezTo>
                <a:cubicBezTo>
                  <a:pt x="84" y="128"/>
                  <a:pt x="82" y="128"/>
                  <a:pt x="80" y="128"/>
                </a:cubicBezTo>
                <a:cubicBezTo>
                  <a:pt x="79" y="128"/>
                  <a:pt x="77" y="128"/>
                  <a:pt x="76" y="128"/>
                </a:cubicBezTo>
                <a:cubicBezTo>
                  <a:pt x="63" y="129"/>
                  <a:pt x="51" y="131"/>
                  <a:pt x="38" y="134"/>
                </a:cubicBezTo>
                <a:cubicBezTo>
                  <a:pt x="36" y="134"/>
                  <a:pt x="34" y="135"/>
                  <a:pt x="32" y="135"/>
                </a:cubicBezTo>
                <a:cubicBezTo>
                  <a:pt x="31" y="135"/>
                  <a:pt x="30" y="135"/>
                  <a:pt x="29" y="134"/>
                </a:cubicBezTo>
                <a:cubicBezTo>
                  <a:pt x="24" y="129"/>
                  <a:pt x="20" y="112"/>
                  <a:pt x="17" y="99"/>
                </a:cubicBezTo>
                <a:cubicBezTo>
                  <a:pt x="23" y="99"/>
                  <a:pt x="29" y="98"/>
                  <a:pt x="34" y="97"/>
                </a:cubicBezTo>
                <a:cubicBezTo>
                  <a:pt x="41" y="95"/>
                  <a:pt x="50" y="96"/>
                  <a:pt x="54" y="90"/>
                </a:cubicBezTo>
                <a:cubicBezTo>
                  <a:pt x="54" y="89"/>
                  <a:pt x="54" y="88"/>
                  <a:pt x="54" y="87"/>
                </a:cubicBezTo>
                <a:cubicBezTo>
                  <a:pt x="48" y="82"/>
                  <a:pt x="41" y="84"/>
                  <a:pt x="34" y="85"/>
                </a:cubicBezTo>
                <a:cubicBezTo>
                  <a:pt x="28" y="86"/>
                  <a:pt x="21" y="87"/>
                  <a:pt x="15" y="89"/>
                </a:cubicBezTo>
                <a:cubicBezTo>
                  <a:pt x="15" y="86"/>
                  <a:pt x="15" y="84"/>
                  <a:pt x="14" y="83"/>
                </a:cubicBezTo>
                <a:cubicBezTo>
                  <a:pt x="13" y="75"/>
                  <a:pt x="12" y="67"/>
                  <a:pt x="11" y="59"/>
                </a:cubicBezTo>
                <a:cubicBezTo>
                  <a:pt x="10" y="51"/>
                  <a:pt x="10" y="44"/>
                  <a:pt x="11" y="38"/>
                </a:cubicBezTo>
                <a:cubicBezTo>
                  <a:pt x="11" y="37"/>
                  <a:pt x="12" y="35"/>
                  <a:pt x="12" y="34"/>
                </a:cubicBezTo>
                <a:cubicBezTo>
                  <a:pt x="15" y="28"/>
                  <a:pt x="20" y="24"/>
                  <a:pt x="31" y="21"/>
                </a:cubicBezTo>
                <a:cubicBezTo>
                  <a:pt x="46" y="17"/>
                  <a:pt x="61" y="19"/>
                  <a:pt x="76" y="15"/>
                </a:cubicBezTo>
                <a:cubicBezTo>
                  <a:pt x="77" y="15"/>
                  <a:pt x="79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1" y="13"/>
                  <a:pt x="82" y="11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79" y="10"/>
                  <a:pt x="77" y="9"/>
                  <a:pt x="76" y="9"/>
                </a:cubicBezTo>
                <a:cubicBezTo>
                  <a:pt x="54" y="0"/>
                  <a:pt x="23" y="6"/>
                  <a:pt x="4" y="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77"/>
          <p:cNvSpPr>
            <a:spLocks/>
          </p:cNvSpPr>
          <p:nvPr/>
        </p:nvSpPr>
        <p:spPr bwMode="auto">
          <a:xfrm>
            <a:off x="2908300" y="746126"/>
            <a:ext cx="98425" cy="33338"/>
          </a:xfrm>
          <a:custGeom>
            <a:avLst/>
            <a:gdLst>
              <a:gd name="T0" fmla="*/ 20 w 40"/>
              <a:gd name="T1" fmla="*/ 2 h 14"/>
              <a:gd name="T2" fmla="*/ 4 w 40"/>
              <a:gd name="T3" fmla="*/ 6 h 14"/>
              <a:gd name="T4" fmla="*/ 5 w 40"/>
              <a:gd name="T5" fmla="*/ 13 h 14"/>
              <a:gd name="T6" fmla="*/ 22 w 40"/>
              <a:gd name="T7" fmla="*/ 12 h 14"/>
              <a:gd name="T8" fmla="*/ 38 w 40"/>
              <a:gd name="T9" fmla="*/ 7 h 14"/>
              <a:gd name="T10" fmla="*/ 38 w 40"/>
              <a:gd name="T11" fmla="*/ 3 h 14"/>
              <a:gd name="T12" fmla="*/ 20 w 40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4">
                <a:moveTo>
                  <a:pt x="20" y="2"/>
                </a:moveTo>
                <a:cubicBezTo>
                  <a:pt x="15" y="3"/>
                  <a:pt x="9" y="4"/>
                  <a:pt x="4" y="6"/>
                </a:cubicBezTo>
                <a:cubicBezTo>
                  <a:pt x="0" y="8"/>
                  <a:pt x="2" y="12"/>
                  <a:pt x="5" y="13"/>
                </a:cubicBezTo>
                <a:cubicBezTo>
                  <a:pt x="11" y="14"/>
                  <a:pt x="17" y="12"/>
                  <a:pt x="22" y="12"/>
                </a:cubicBezTo>
                <a:cubicBezTo>
                  <a:pt x="28" y="11"/>
                  <a:pt x="34" y="11"/>
                  <a:pt x="38" y="7"/>
                </a:cubicBezTo>
                <a:cubicBezTo>
                  <a:pt x="40" y="6"/>
                  <a:pt x="39" y="4"/>
                  <a:pt x="38" y="3"/>
                </a:cubicBezTo>
                <a:cubicBezTo>
                  <a:pt x="32" y="0"/>
                  <a:pt x="26" y="1"/>
                  <a:pt x="20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78"/>
          <p:cNvSpPr>
            <a:spLocks/>
          </p:cNvSpPr>
          <p:nvPr/>
        </p:nvSpPr>
        <p:spPr bwMode="auto">
          <a:xfrm>
            <a:off x="2890838" y="790576"/>
            <a:ext cx="112712" cy="42863"/>
          </a:xfrm>
          <a:custGeom>
            <a:avLst/>
            <a:gdLst>
              <a:gd name="T0" fmla="*/ 6 w 46"/>
              <a:gd name="T1" fmla="*/ 17 h 18"/>
              <a:gd name="T2" fmla="*/ 27 w 46"/>
              <a:gd name="T3" fmla="*/ 13 h 18"/>
              <a:gd name="T4" fmla="*/ 44 w 46"/>
              <a:gd name="T5" fmla="*/ 7 h 18"/>
              <a:gd name="T6" fmla="*/ 44 w 46"/>
              <a:gd name="T7" fmla="*/ 2 h 18"/>
              <a:gd name="T8" fmla="*/ 25 w 46"/>
              <a:gd name="T9" fmla="*/ 4 h 18"/>
              <a:gd name="T10" fmla="*/ 4 w 46"/>
              <a:gd name="T11" fmla="*/ 11 h 18"/>
              <a:gd name="T12" fmla="*/ 6 w 46"/>
              <a:gd name="T13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18">
                <a:moveTo>
                  <a:pt x="6" y="17"/>
                </a:moveTo>
                <a:cubicBezTo>
                  <a:pt x="13" y="16"/>
                  <a:pt x="20" y="15"/>
                  <a:pt x="27" y="13"/>
                </a:cubicBezTo>
                <a:cubicBezTo>
                  <a:pt x="33" y="11"/>
                  <a:pt x="40" y="11"/>
                  <a:pt x="44" y="7"/>
                </a:cubicBezTo>
                <a:cubicBezTo>
                  <a:pt x="46" y="5"/>
                  <a:pt x="45" y="3"/>
                  <a:pt x="44" y="2"/>
                </a:cubicBezTo>
                <a:cubicBezTo>
                  <a:pt x="38" y="0"/>
                  <a:pt x="31" y="2"/>
                  <a:pt x="25" y="4"/>
                </a:cubicBezTo>
                <a:cubicBezTo>
                  <a:pt x="18" y="6"/>
                  <a:pt x="11" y="9"/>
                  <a:pt x="4" y="11"/>
                </a:cubicBezTo>
                <a:cubicBezTo>
                  <a:pt x="0" y="13"/>
                  <a:pt x="2" y="18"/>
                  <a:pt x="6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79"/>
          <p:cNvSpPr>
            <a:spLocks/>
          </p:cNvSpPr>
          <p:nvPr/>
        </p:nvSpPr>
        <p:spPr bwMode="auto">
          <a:xfrm>
            <a:off x="3055938" y="692151"/>
            <a:ext cx="195262" cy="146050"/>
          </a:xfrm>
          <a:custGeom>
            <a:avLst/>
            <a:gdLst>
              <a:gd name="T0" fmla="*/ 8 w 80"/>
              <a:gd name="T1" fmla="*/ 21 h 60"/>
              <a:gd name="T2" fmla="*/ 3 w 80"/>
              <a:gd name="T3" fmla="*/ 5 h 60"/>
              <a:gd name="T4" fmla="*/ 0 w 80"/>
              <a:gd name="T5" fmla="*/ 6 h 60"/>
              <a:gd name="T6" fmla="*/ 9 w 80"/>
              <a:gd name="T7" fmla="*/ 56 h 60"/>
              <a:gd name="T8" fmla="*/ 11 w 80"/>
              <a:gd name="T9" fmla="*/ 59 h 60"/>
              <a:gd name="T10" fmla="*/ 15 w 80"/>
              <a:gd name="T11" fmla="*/ 60 h 60"/>
              <a:gd name="T12" fmla="*/ 19 w 80"/>
              <a:gd name="T13" fmla="*/ 57 h 60"/>
              <a:gd name="T14" fmla="*/ 20 w 80"/>
              <a:gd name="T15" fmla="*/ 30 h 60"/>
              <a:gd name="T16" fmla="*/ 28 w 80"/>
              <a:gd name="T17" fmla="*/ 20 h 60"/>
              <a:gd name="T18" fmla="*/ 32 w 80"/>
              <a:gd name="T19" fmla="*/ 28 h 60"/>
              <a:gd name="T20" fmla="*/ 33 w 80"/>
              <a:gd name="T21" fmla="*/ 44 h 60"/>
              <a:gd name="T22" fmla="*/ 44 w 80"/>
              <a:gd name="T23" fmla="*/ 43 h 60"/>
              <a:gd name="T24" fmla="*/ 44 w 80"/>
              <a:gd name="T25" fmla="*/ 38 h 60"/>
              <a:gd name="T26" fmla="*/ 44 w 80"/>
              <a:gd name="T27" fmla="*/ 28 h 60"/>
              <a:gd name="T28" fmla="*/ 57 w 80"/>
              <a:gd name="T29" fmla="*/ 14 h 60"/>
              <a:gd name="T30" fmla="*/ 72 w 80"/>
              <a:gd name="T31" fmla="*/ 46 h 60"/>
              <a:gd name="T32" fmla="*/ 79 w 80"/>
              <a:gd name="T33" fmla="*/ 42 h 60"/>
              <a:gd name="T34" fmla="*/ 52 w 80"/>
              <a:gd name="T35" fmla="*/ 1 h 60"/>
              <a:gd name="T36" fmla="*/ 37 w 80"/>
              <a:gd name="T37" fmla="*/ 14 h 60"/>
              <a:gd name="T38" fmla="*/ 22 w 80"/>
              <a:gd name="T39" fmla="*/ 8 h 60"/>
              <a:gd name="T40" fmla="*/ 15 w 80"/>
              <a:gd name="T41" fmla="*/ 10 h 60"/>
              <a:gd name="T42" fmla="*/ 11 w 80"/>
              <a:gd name="T43" fmla="*/ 15 h 60"/>
              <a:gd name="T44" fmla="*/ 8 w 80"/>
              <a:gd name="T45" fmla="*/ 2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0" h="60">
                <a:moveTo>
                  <a:pt x="8" y="21"/>
                </a:moveTo>
                <a:cubicBezTo>
                  <a:pt x="7" y="16"/>
                  <a:pt x="5" y="10"/>
                  <a:pt x="3" y="5"/>
                </a:cubicBezTo>
                <a:cubicBezTo>
                  <a:pt x="2" y="3"/>
                  <a:pt x="0" y="4"/>
                  <a:pt x="0" y="6"/>
                </a:cubicBezTo>
                <a:cubicBezTo>
                  <a:pt x="4" y="22"/>
                  <a:pt x="5" y="39"/>
                  <a:pt x="9" y="56"/>
                </a:cubicBezTo>
                <a:cubicBezTo>
                  <a:pt x="9" y="57"/>
                  <a:pt x="10" y="58"/>
                  <a:pt x="11" y="59"/>
                </a:cubicBezTo>
                <a:cubicBezTo>
                  <a:pt x="12" y="60"/>
                  <a:pt x="14" y="60"/>
                  <a:pt x="15" y="60"/>
                </a:cubicBezTo>
                <a:cubicBezTo>
                  <a:pt x="17" y="60"/>
                  <a:pt x="19" y="59"/>
                  <a:pt x="19" y="57"/>
                </a:cubicBezTo>
                <a:cubicBezTo>
                  <a:pt x="21" y="48"/>
                  <a:pt x="20" y="39"/>
                  <a:pt x="20" y="30"/>
                </a:cubicBezTo>
                <a:cubicBezTo>
                  <a:pt x="20" y="26"/>
                  <a:pt x="19" y="11"/>
                  <a:pt x="28" y="20"/>
                </a:cubicBezTo>
                <a:cubicBezTo>
                  <a:pt x="30" y="21"/>
                  <a:pt x="32" y="24"/>
                  <a:pt x="32" y="28"/>
                </a:cubicBezTo>
                <a:cubicBezTo>
                  <a:pt x="31" y="34"/>
                  <a:pt x="32" y="40"/>
                  <a:pt x="33" y="44"/>
                </a:cubicBezTo>
                <a:cubicBezTo>
                  <a:pt x="34" y="50"/>
                  <a:pt x="44" y="50"/>
                  <a:pt x="44" y="43"/>
                </a:cubicBezTo>
                <a:cubicBezTo>
                  <a:pt x="44" y="41"/>
                  <a:pt x="44" y="39"/>
                  <a:pt x="44" y="38"/>
                </a:cubicBezTo>
                <a:cubicBezTo>
                  <a:pt x="44" y="34"/>
                  <a:pt x="44" y="31"/>
                  <a:pt x="44" y="28"/>
                </a:cubicBezTo>
                <a:cubicBezTo>
                  <a:pt x="44" y="20"/>
                  <a:pt x="51" y="0"/>
                  <a:pt x="57" y="14"/>
                </a:cubicBezTo>
                <a:cubicBezTo>
                  <a:pt x="62" y="24"/>
                  <a:pt x="65" y="38"/>
                  <a:pt x="72" y="46"/>
                </a:cubicBezTo>
                <a:cubicBezTo>
                  <a:pt x="75" y="49"/>
                  <a:pt x="80" y="46"/>
                  <a:pt x="79" y="42"/>
                </a:cubicBezTo>
                <a:cubicBezTo>
                  <a:pt x="77" y="30"/>
                  <a:pt x="69" y="0"/>
                  <a:pt x="52" y="1"/>
                </a:cubicBezTo>
                <a:cubicBezTo>
                  <a:pt x="45" y="1"/>
                  <a:pt x="40" y="7"/>
                  <a:pt x="37" y="14"/>
                </a:cubicBezTo>
                <a:cubicBezTo>
                  <a:pt x="33" y="10"/>
                  <a:pt x="28" y="7"/>
                  <a:pt x="22" y="8"/>
                </a:cubicBezTo>
                <a:cubicBezTo>
                  <a:pt x="19" y="8"/>
                  <a:pt x="17" y="9"/>
                  <a:pt x="15" y="10"/>
                </a:cubicBezTo>
                <a:cubicBezTo>
                  <a:pt x="13" y="11"/>
                  <a:pt x="12" y="13"/>
                  <a:pt x="11" y="15"/>
                </a:cubicBezTo>
                <a:cubicBezTo>
                  <a:pt x="10" y="17"/>
                  <a:pt x="9" y="19"/>
                  <a:pt x="8" y="2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80"/>
          <p:cNvSpPr>
            <a:spLocks/>
          </p:cNvSpPr>
          <p:nvPr/>
        </p:nvSpPr>
        <p:spPr bwMode="auto">
          <a:xfrm>
            <a:off x="3271838" y="642938"/>
            <a:ext cx="136525" cy="134938"/>
          </a:xfrm>
          <a:custGeom>
            <a:avLst/>
            <a:gdLst>
              <a:gd name="T0" fmla="*/ 1 w 56"/>
              <a:gd name="T1" fmla="*/ 30 h 55"/>
              <a:gd name="T2" fmla="*/ 13 w 56"/>
              <a:gd name="T3" fmla="*/ 52 h 55"/>
              <a:gd name="T4" fmla="*/ 23 w 56"/>
              <a:gd name="T5" fmla="*/ 54 h 55"/>
              <a:gd name="T6" fmla="*/ 27 w 56"/>
              <a:gd name="T7" fmla="*/ 55 h 55"/>
              <a:gd name="T8" fmla="*/ 32 w 56"/>
              <a:gd name="T9" fmla="*/ 54 h 55"/>
              <a:gd name="T10" fmla="*/ 55 w 56"/>
              <a:gd name="T11" fmla="*/ 47 h 55"/>
              <a:gd name="T12" fmla="*/ 54 w 56"/>
              <a:gd name="T13" fmla="*/ 43 h 55"/>
              <a:gd name="T14" fmla="*/ 36 w 56"/>
              <a:gd name="T15" fmla="*/ 44 h 55"/>
              <a:gd name="T16" fmla="*/ 27 w 56"/>
              <a:gd name="T17" fmla="*/ 45 h 55"/>
              <a:gd name="T18" fmla="*/ 23 w 56"/>
              <a:gd name="T19" fmla="*/ 44 h 55"/>
              <a:gd name="T20" fmla="*/ 20 w 56"/>
              <a:gd name="T21" fmla="*/ 44 h 55"/>
              <a:gd name="T22" fmla="*/ 10 w 56"/>
              <a:gd name="T23" fmla="*/ 31 h 55"/>
              <a:gd name="T24" fmla="*/ 23 w 56"/>
              <a:gd name="T25" fmla="*/ 10 h 55"/>
              <a:gd name="T26" fmla="*/ 27 w 56"/>
              <a:gd name="T27" fmla="*/ 9 h 55"/>
              <a:gd name="T28" fmla="*/ 35 w 56"/>
              <a:gd name="T29" fmla="*/ 9 h 55"/>
              <a:gd name="T30" fmla="*/ 37 w 56"/>
              <a:gd name="T31" fmla="*/ 6 h 55"/>
              <a:gd name="T32" fmla="*/ 36 w 56"/>
              <a:gd name="T33" fmla="*/ 5 h 55"/>
              <a:gd name="T34" fmla="*/ 16 w 56"/>
              <a:gd name="T35" fmla="*/ 5 h 55"/>
              <a:gd name="T36" fmla="*/ 1 w 56"/>
              <a:gd name="T37" fmla="*/ 3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55">
                <a:moveTo>
                  <a:pt x="1" y="30"/>
                </a:moveTo>
                <a:cubicBezTo>
                  <a:pt x="0" y="39"/>
                  <a:pt x="5" y="48"/>
                  <a:pt x="13" y="52"/>
                </a:cubicBezTo>
                <a:cubicBezTo>
                  <a:pt x="16" y="53"/>
                  <a:pt x="20" y="54"/>
                  <a:pt x="23" y="54"/>
                </a:cubicBezTo>
                <a:cubicBezTo>
                  <a:pt x="24" y="54"/>
                  <a:pt x="26" y="54"/>
                  <a:pt x="27" y="55"/>
                </a:cubicBezTo>
                <a:cubicBezTo>
                  <a:pt x="29" y="55"/>
                  <a:pt x="30" y="55"/>
                  <a:pt x="32" y="54"/>
                </a:cubicBezTo>
                <a:cubicBezTo>
                  <a:pt x="39" y="54"/>
                  <a:pt x="51" y="54"/>
                  <a:pt x="55" y="47"/>
                </a:cubicBezTo>
                <a:cubicBezTo>
                  <a:pt x="56" y="46"/>
                  <a:pt x="56" y="44"/>
                  <a:pt x="54" y="43"/>
                </a:cubicBezTo>
                <a:cubicBezTo>
                  <a:pt x="49" y="40"/>
                  <a:pt x="42" y="44"/>
                  <a:pt x="36" y="44"/>
                </a:cubicBezTo>
                <a:cubicBezTo>
                  <a:pt x="33" y="45"/>
                  <a:pt x="30" y="45"/>
                  <a:pt x="27" y="45"/>
                </a:cubicBezTo>
                <a:cubicBezTo>
                  <a:pt x="26" y="45"/>
                  <a:pt x="24" y="45"/>
                  <a:pt x="23" y="44"/>
                </a:cubicBezTo>
                <a:cubicBezTo>
                  <a:pt x="22" y="44"/>
                  <a:pt x="21" y="44"/>
                  <a:pt x="20" y="44"/>
                </a:cubicBezTo>
                <a:cubicBezTo>
                  <a:pt x="14" y="42"/>
                  <a:pt x="10" y="37"/>
                  <a:pt x="10" y="31"/>
                </a:cubicBezTo>
                <a:cubicBezTo>
                  <a:pt x="9" y="21"/>
                  <a:pt x="15" y="13"/>
                  <a:pt x="23" y="10"/>
                </a:cubicBezTo>
                <a:cubicBezTo>
                  <a:pt x="24" y="9"/>
                  <a:pt x="26" y="9"/>
                  <a:pt x="27" y="9"/>
                </a:cubicBezTo>
                <a:cubicBezTo>
                  <a:pt x="30" y="8"/>
                  <a:pt x="32" y="8"/>
                  <a:pt x="35" y="9"/>
                </a:cubicBezTo>
                <a:cubicBezTo>
                  <a:pt x="37" y="10"/>
                  <a:pt x="39" y="7"/>
                  <a:pt x="37" y="6"/>
                </a:cubicBezTo>
                <a:cubicBezTo>
                  <a:pt x="37" y="5"/>
                  <a:pt x="36" y="5"/>
                  <a:pt x="36" y="5"/>
                </a:cubicBezTo>
                <a:cubicBezTo>
                  <a:pt x="29" y="0"/>
                  <a:pt x="22" y="1"/>
                  <a:pt x="16" y="5"/>
                </a:cubicBezTo>
                <a:cubicBezTo>
                  <a:pt x="8" y="10"/>
                  <a:pt x="2" y="21"/>
                  <a:pt x="1" y="3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81"/>
          <p:cNvSpPr>
            <a:spLocks/>
          </p:cNvSpPr>
          <p:nvPr/>
        </p:nvSpPr>
        <p:spPr bwMode="auto">
          <a:xfrm>
            <a:off x="3395663" y="554038"/>
            <a:ext cx="103187" cy="120650"/>
          </a:xfrm>
          <a:custGeom>
            <a:avLst/>
            <a:gdLst>
              <a:gd name="T0" fmla="*/ 15 w 42"/>
              <a:gd name="T1" fmla="*/ 49 h 49"/>
              <a:gd name="T2" fmla="*/ 40 w 42"/>
              <a:gd name="T3" fmla="*/ 42 h 49"/>
              <a:gd name="T4" fmla="*/ 41 w 42"/>
              <a:gd name="T5" fmla="*/ 41 h 49"/>
              <a:gd name="T6" fmla="*/ 42 w 42"/>
              <a:gd name="T7" fmla="*/ 37 h 49"/>
              <a:gd name="T8" fmla="*/ 36 w 42"/>
              <a:gd name="T9" fmla="*/ 35 h 49"/>
              <a:gd name="T10" fmla="*/ 30 w 42"/>
              <a:gd name="T11" fmla="*/ 37 h 49"/>
              <a:gd name="T12" fmla="*/ 19 w 42"/>
              <a:gd name="T13" fmla="*/ 40 h 49"/>
              <a:gd name="T14" fmla="*/ 21 w 42"/>
              <a:gd name="T15" fmla="*/ 37 h 49"/>
              <a:gd name="T16" fmla="*/ 28 w 42"/>
              <a:gd name="T17" fmla="*/ 9 h 49"/>
              <a:gd name="T18" fmla="*/ 14 w 42"/>
              <a:gd name="T19" fmla="*/ 2 h 49"/>
              <a:gd name="T20" fmla="*/ 1 w 42"/>
              <a:gd name="T21" fmla="*/ 16 h 49"/>
              <a:gd name="T22" fmla="*/ 6 w 42"/>
              <a:gd name="T23" fmla="*/ 19 h 49"/>
              <a:gd name="T24" fmla="*/ 17 w 42"/>
              <a:gd name="T25" fmla="*/ 8 h 49"/>
              <a:gd name="T26" fmla="*/ 22 w 42"/>
              <a:gd name="T27" fmla="*/ 14 h 49"/>
              <a:gd name="T28" fmla="*/ 21 w 42"/>
              <a:gd name="T29" fmla="*/ 20 h 49"/>
              <a:gd name="T30" fmla="*/ 12 w 42"/>
              <a:gd name="T31" fmla="*/ 37 h 49"/>
              <a:gd name="T32" fmla="*/ 11 w 42"/>
              <a:gd name="T33" fmla="*/ 41 h 49"/>
              <a:gd name="T34" fmla="*/ 10 w 42"/>
              <a:gd name="T35" fmla="*/ 45 h 49"/>
              <a:gd name="T36" fmla="*/ 15 w 42"/>
              <a:gd name="T37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49">
                <a:moveTo>
                  <a:pt x="15" y="49"/>
                </a:moveTo>
                <a:cubicBezTo>
                  <a:pt x="23" y="48"/>
                  <a:pt x="32" y="46"/>
                  <a:pt x="40" y="42"/>
                </a:cubicBezTo>
                <a:cubicBezTo>
                  <a:pt x="41" y="42"/>
                  <a:pt x="41" y="42"/>
                  <a:pt x="41" y="41"/>
                </a:cubicBezTo>
                <a:cubicBezTo>
                  <a:pt x="42" y="40"/>
                  <a:pt x="42" y="38"/>
                  <a:pt x="42" y="37"/>
                </a:cubicBezTo>
                <a:cubicBezTo>
                  <a:pt x="41" y="35"/>
                  <a:pt x="38" y="33"/>
                  <a:pt x="36" y="35"/>
                </a:cubicBezTo>
                <a:cubicBezTo>
                  <a:pt x="34" y="36"/>
                  <a:pt x="32" y="36"/>
                  <a:pt x="30" y="37"/>
                </a:cubicBezTo>
                <a:cubicBezTo>
                  <a:pt x="27" y="38"/>
                  <a:pt x="23" y="39"/>
                  <a:pt x="19" y="40"/>
                </a:cubicBezTo>
                <a:cubicBezTo>
                  <a:pt x="20" y="39"/>
                  <a:pt x="20" y="38"/>
                  <a:pt x="21" y="37"/>
                </a:cubicBezTo>
                <a:cubicBezTo>
                  <a:pt x="25" y="28"/>
                  <a:pt x="33" y="19"/>
                  <a:pt x="28" y="9"/>
                </a:cubicBezTo>
                <a:cubicBezTo>
                  <a:pt x="26" y="3"/>
                  <a:pt x="20" y="0"/>
                  <a:pt x="14" y="2"/>
                </a:cubicBezTo>
                <a:cubicBezTo>
                  <a:pt x="7" y="4"/>
                  <a:pt x="3" y="10"/>
                  <a:pt x="1" y="16"/>
                </a:cubicBezTo>
                <a:cubicBezTo>
                  <a:pt x="0" y="19"/>
                  <a:pt x="5" y="22"/>
                  <a:pt x="6" y="19"/>
                </a:cubicBezTo>
                <a:cubicBezTo>
                  <a:pt x="9" y="14"/>
                  <a:pt x="12" y="10"/>
                  <a:pt x="17" y="8"/>
                </a:cubicBezTo>
                <a:cubicBezTo>
                  <a:pt x="20" y="8"/>
                  <a:pt x="21" y="12"/>
                  <a:pt x="22" y="14"/>
                </a:cubicBezTo>
                <a:cubicBezTo>
                  <a:pt x="23" y="16"/>
                  <a:pt x="21" y="19"/>
                  <a:pt x="21" y="20"/>
                </a:cubicBezTo>
                <a:cubicBezTo>
                  <a:pt x="18" y="26"/>
                  <a:pt x="14" y="31"/>
                  <a:pt x="12" y="37"/>
                </a:cubicBezTo>
                <a:cubicBezTo>
                  <a:pt x="12" y="38"/>
                  <a:pt x="11" y="40"/>
                  <a:pt x="11" y="41"/>
                </a:cubicBezTo>
                <a:cubicBezTo>
                  <a:pt x="10" y="42"/>
                  <a:pt x="10" y="43"/>
                  <a:pt x="10" y="45"/>
                </a:cubicBezTo>
                <a:cubicBezTo>
                  <a:pt x="10" y="47"/>
                  <a:pt x="12" y="49"/>
                  <a:pt x="15" y="4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82"/>
          <p:cNvSpPr>
            <a:spLocks noEditPoints="1"/>
          </p:cNvSpPr>
          <p:nvPr/>
        </p:nvSpPr>
        <p:spPr bwMode="auto">
          <a:xfrm>
            <a:off x="3371850" y="1392238"/>
            <a:ext cx="908050" cy="1117600"/>
          </a:xfrm>
          <a:custGeom>
            <a:avLst/>
            <a:gdLst>
              <a:gd name="T0" fmla="*/ 82 w 371"/>
              <a:gd name="T1" fmla="*/ 63 h 456"/>
              <a:gd name="T2" fmla="*/ 30 w 371"/>
              <a:gd name="T3" fmla="*/ 99 h 456"/>
              <a:gd name="T4" fmla="*/ 1 w 371"/>
              <a:gd name="T5" fmla="*/ 124 h 456"/>
              <a:gd name="T6" fmla="*/ 28 w 371"/>
              <a:gd name="T7" fmla="*/ 199 h 456"/>
              <a:gd name="T8" fmla="*/ 51 w 371"/>
              <a:gd name="T9" fmla="*/ 299 h 456"/>
              <a:gd name="T10" fmla="*/ 88 w 371"/>
              <a:gd name="T11" fmla="*/ 399 h 456"/>
              <a:gd name="T12" fmla="*/ 182 w 371"/>
              <a:gd name="T13" fmla="*/ 451 h 456"/>
              <a:gd name="T14" fmla="*/ 229 w 371"/>
              <a:gd name="T15" fmla="*/ 437 h 456"/>
              <a:gd name="T16" fmla="*/ 282 w 371"/>
              <a:gd name="T17" fmla="*/ 420 h 456"/>
              <a:gd name="T18" fmla="*/ 331 w 371"/>
              <a:gd name="T19" fmla="*/ 399 h 456"/>
              <a:gd name="T20" fmla="*/ 365 w 371"/>
              <a:gd name="T21" fmla="*/ 355 h 456"/>
              <a:gd name="T22" fmla="*/ 366 w 371"/>
              <a:gd name="T23" fmla="*/ 295 h 456"/>
              <a:gd name="T24" fmla="*/ 334 w 371"/>
              <a:gd name="T25" fmla="*/ 199 h 456"/>
              <a:gd name="T26" fmla="*/ 308 w 371"/>
              <a:gd name="T27" fmla="*/ 126 h 456"/>
              <a:gd name="T28" fmla="*/ 298 w 371"/>
              <a:gd name="T29" fmla="*/ 95 h 456"/>
              <a:gd name="T30" fmla="*/ 282 w 371"/>
              <a:gd name="T31" fmla="*/ 53 h 456"/>
              <a:gd name="T32" fmla="*/ 228 w 371"/>
              <a:gd name="T33" fmla="*/ 3 h 456"/>
              <a:gd name="T34" fmla="*/ 182 w 371"/>
              <a:gd name="T35" fmla="*/ 15 h 456"/>
              <a:gd name="T36" fmla="*/ 225 w 371"/>
              <a:gd name="T37" fmla="*/ 11 h 456"/>
              <a:gd name="T38" fmla="*/ 282 w 371"/>
              <a:gd name="T39" fmla="*/ 72 h 456"/>
              <a:gd name="T40" fmla="*/ 291 w 371"/>
              <a:gd name="T41" fmla="*/ 95 h 456"/>
              <a:gd name="T42" fmla="*/ 324 w 371"/>
              <a:gd name="T43" fmla="*/ 195 h 456"/>
              <a:gd name="T44" fmla="*/ 328 w 371"/>
              <a:gd name="T45" fmla="*/ 205 h 456"/>
              <a:gd name="T46" fmla="*/ 360 w 371"/>
              <a:gd name="T47" fmla="*/ 299 h 456"/>
              <a:gd name="T48" fmla="*/ 327 w 371"/>
              <a:gd name="T49" fmla="*/ 395 h 456"/>
              <a:gd name="T50" fmla="*/ 286 w 371"/>
              <a:gd name="T51" fmla="*/ 413 h 456"/>
              <a:gd name="T52" fmla="*/ 230 w 371"/>
              <a:gd name="T53" fmla="*/ 430 h 456"/>
              <a:gd name="T54" fmla="*/ 186 w 371"/>
              <a:gd name="T55" fmla="*/ 445 h 456"/>
              <a:gd name="T56" fmla="*/ 157 w 371"/>
              <a:gd name="T57" fmla="*/ 448 h 456"/>
              <a:gd name="T58" fmla="*/ 92 w 371"/>
              <a:gd name="T59" fmla="*/ 395 h 456"/>
              <a:gd name="T60" fmla="*/ 82 w 371"/>
              <a:gd name="T61" fmla="*/ 372 h 456"/>
              <a:gd name="T62" fmla="*/ 60 w 371"/>
              <a:gd name="T63" fmla="*/ 299 h 456"/>
              <a:gd name="T64" fmla="*/ 36 w 371"/>
              <a:gd name="T65" fmla="*/ 199 h 456"/>
              <a:gd name="T66" fmla="*/ 18 w 371"/>
              <a:gd name="T67" fmla="*/ 146 h 456"/>
              <a:gd name="T68" fmla="*/ 36 w 371"/>
              <a:gd name="T69" fmla="*/ 99 h 456"/>
              <a:gd name="T70" fmla="*/ 61 w 371"/>
              <a:gd name="T71" fmla="*/ 82 h 456"/>
              <a:gd name="T72" fmla="*/ 86 w 371"/>
              <a:gd name="T73" fmla="*/ 67 h 456"/>
              <a:gd name="T74" fmla="*/ 182 w 371"/>
              <a:gd name="T75" fmla="*/ 24 h 456"/>
              <a:gd name="T76" fmla="*/ 225 w 371"/>
              <a:gd name="T77" fmla="*/ 11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71" h="456">
                <a:moveTo>
                  <a:pt x="86" y="61"/>
                </a:moveTo>
                <a:cubicBezTo>
                  <a:pt x="85" y="62"/>
                  <a:pt x="83" y="62"/>
                  <a:pt x="82" y="63"/>
                </a:cubicBezTo>
                <a:cubicBezTo>
                  <a:pt x="66" y="73"/>
                  <a:pt x="50" y="84"/>
                  <a:pt x="35" y="95"/>
                </a:cubicBezTo>
                <a:cubicBezTo>
                  <a:pt x="33" y="96"/>
                  <a:pt x="32" y="98"/>
                  <a:pt x="30" y="99"/>
                </a:cubicBezTo>
                <a:cubicBezTo>
                  <a:pt x="20" y="106"/>
                  <a:pt x="11" y="113"/>
                  <a:pt x="2" y="120"/>
                </a:cubicBezTo>
                <a:cubicBezTo>
                  <a:pt x="0" y="121"/>
                  <a:pt x="0" y="123"/>
                  <a:pt x="1" y="124"/>
                </a:cubicBezTo>
                <a:cubicBezTo>
                  <a:pt x="12" y="147"/>
                  <a:pt x="20" y="170"/>
                  <a:pt x="27" y="195"/>
                </a:cubicBezTo>
                <a:cubicBezTo>
                  <a:pt x="27" y="196"/>
                  <a:pt x="28" y="198"/>
                  <a:pt x="28" y="199"/>
                </a:cubicBezTo>
                <a:cubicBezTo>
                  <a:pt x="37" y="231"/>
                  <a:pt x="43" y="263"/>
                  <a:pt x="50" y="295"/>
                </a:cubicBezTo>
                <a:cubicBezTo>
                  <a:pt x="51" y="296"/>
                  <a:pt x="51" y="298"/>
                  <a:pt x="51" y="299"/>
                </a:cubicBezTo>
                <a:cubicBezTo>
                  <a:pt x="59" y="330"/>
                  <a:pt x="68" y="360"/>
                  <a:pt x="82" y="388"/>
                </a:cubicBezTo>
                <a:cubicBezTo>
                  <a:pt x="84" y="392"/>
                  <a:pt x="86" y="395"/>
                  <a:pt x="88" y="399"/>
                </a:cubicBezTo>
                <a:cubicBezTo>
                  <a:pt x="93" y="409"/>
                  <a:pt x="100" y="418"/>
                  <a:pt x="106" y="427"/>
                </a:cubicBezTo>
                <a:cubicBezTo>
                  <a:pt x="127" y="453"/>
                  <a:pt x="154" y="456"/>
                  <a:pt x="182" y="451"/>
                </a:cubicBezTo>
                <a:cubicBezTo>
                  <a:pt x="183" y="451"/>
                  <a:pt x="185" y="451"/>
                  <a:pt x="186" y="451"/>
                </a:cubicBezTo>
                <a:cubicBezTo>
                  <a:pt x="200" y="447"/>
                  <a:pt x="215" y="442"/>
                  <a:pt x="229" y="437"/>
                </a:cubicBezTo>
                <a:cubicBezTo>
                  <a:pt x="230" y="437"/>
                  <a:pt x="231" y="438"/>
                  <a:pt x="232" y="437"/>
                </a:cubicBezTo>
                <a:cubicBezTo>
                  <a:pt x="247" y="431"/>
                  <a:pt x="265" y="426"/>
                  <a:pt x="282" y="420"/>
                </a:cubicBezTo>
                <a:cubicBezTo>
                  <a:pt x="283" y="420"/>
                  <a:pt x="285" y="419"/>
                  <a:pt x="286" y="419"/>
                </a:cubicBezTo>
                <a:cubicBezTo>
                  <a:pt x="302" y="413"/>
                  <a:pt x="317" y="407"/>
                  <a:pt x="331" y="399"/>
                </a:cubicBezTo>
                <a:cubicBezTo>
                  <a:pt x="333" y="398"/>
                  <a:pt x="334" y="396"/>
                  <a:pt x="336" y="395"/>
                </a:cubicBezTo>
                <a:cubicBezTo>
                  <a:pt x="350" y="385"/>
                  <a:pt x="360" y="373"/>
                  <a:pt x="365" y="355"/>
                </a:cubicBezTo>
                <a:cubicBezTo>
                  <a:pt x="371" y="337"/>
                  <a:pt x="370" y="318"/>
                  <a:pt x="366" y="299"/>
                </a:cubicBezTo>
                <a:cubicBezTo>
                  <a:pt x="366" y="298"/>
                  <a:pt x="366" y="296"/>
                  <a:pt x="366" y="295"/>
                </a:cubicBezTo>
                <a:cubicBezTo>
                  <a:pt x="362" y="280"/>
                  <a:pt x="357" y="265"/>
                  <a:pt x="353" y="251"/>
                </a:cubicBezTo>
                <a:cubicBezTo>
                  <a:pt x="347" y="234"/>
                  <a:pt x="340" y="216"/>
                  <a:pt x="334" y="199"/>
                </a:cubicBezTo>
                <a:cubicBezTo>
                  <a:pt x="333" y="198"/>
                  <a:pt x="333" y="196"/>
                  <a:pt x="332" y="195"/>
                </a:cubicBezTo>
                <a:cubicBezTo>
                  <a:pt x="323" y="172"/>
                  <a:pt x="315" y="150"/>
                  <a:pt x="308" y="126"/>
                </a:cubicBezTo>
                <a:cubicBezTo>
                  <a:pt x="305" y="117"/>
                  <a:pt x="303" y="108"/>
                  <a:pt x="300" y="99"/>
                </a:cubicBezTo>
                <a:cubicBezTo>
                  <a:pt x="299" y="98"/>
                  <a:pt x="299" y="96"/>
                  <a:pt x="298" y="95"/>
                </a:cubicBezTo>
                <a:cubicBezTo>
                  <a:pt x="295" y="84"/>
                  <a:pt x="291" y="73"/>
                  <a:pt x="286" y="62"/>
                </a:cubicBezTo>
                <a:cubicBezTo>
                  <a:pt x="285" y="59"/>
                  <a:pt x="283" y="56"/>
                  <a:pt x="282" y="53"/>
                </a:cubicBezTo>
                <a:cubicBezTo>
                  <a:pt x="276" y="41"/>
                  <a:pt x="270" y="29"/>
                  <a:pt x="263" y="18"/>
                </a:cubicBezTo>
                <a:cubicBezTo>
                  <a:pt x="254" y="4"/>
                  <a:pt x="243" y="0"/>
                  <a:pt x="228" y="3"/>
                </a:cubicBezTo>
                <a:cubicBezTo>
                  <a:pt x="213" y="5"/>
                  <a:pt x="200" y="9"/>
                  <a:pt x="186" y="13"/>
                </a:cubicBezTo>
                <a:cubicBezTo>
                  <a:pt x="185" y="14"/>
                  <a:pt x="183" y="14"/>
                  <a:pt x="182" y="15"/>
                </a:cubicBezTo>
                <a:cubicBezTo>
                  <a:pt x="148" y="26"/>
                  <a:pt x="116" y="42"/>
                  <a:pt x="86" y="61"/>
                </a:cubicBezTo>
                <a:close/>
                <a:moveTo>
                  <a:pt x="225" y="11"/>
                </a:moveTo>
                <a:cubicBezTo>
                  <a:pt x="247" y="5"/>
                  <a:pt x="255" y="19"/>
                  <a:pt x="265" y="36"/>
                </a:cubicBezTo>
                <a:cubicBezTo>
                  <a:pt x="271" y="48"/>
                  <a:pt x="277" y="60"/>
                  <a:pt x="282" y="72"/>
                </a:cubicBezTo>
                <a:cubicBezTo>
                  <a:pt x="283" y="75"/>
                  <a:pt x="285" y="79"/>
                  <a:pt x="286" y="82"/>
                </a:cubicBezTo>
                <a:cubicBezTo>
                  <a:pt x="288" y="86"/>
                  <a:pt x="289" y="91"/>
                  <a:pt x="291" y="95"/>
                </a:cubicBezTo>
                <a:cubicBezTo>
                  <a:pt x="291" y="96"/>
                  <a:pt x="292" y="98"/>
                  <a:pt x="292" y="99"/>
                </a:cubicBezTo>
                <a:cubicBezTo>
                  <a:pt x="304" y="131"/>
                  <a:pt x="313" y="164"/>
                  <a:pt x="324" y="195"/>
                </a:cubicBezTo>
                <a:cubicBezTo>
                  <a:pt x="325" y="196"/>
                  <a:pt x="325" y="198"/>
                  <a:pt x="326" y="199"/>
                </a:cubicBezTo>
                <a:cubicBezTo>
                  <a:pt x="327" y="201"/>
                  <a:pt x="327" y="203"/>
                  <a:pt x="328" y="205"/>
                </a:cubicBezTo>
                <a:cubicBezTo>
                  <a:pt x="339" y="231"/>
                  <a:pt x="353" y="263"/>
                  <a:pt x="360" y="295"/>
                </a:cubicBezTo>
                <a:cubicBezTo>
                  <a:pt x="360" y="296"/>
                  <a:pt x="360" y="298"/>
                  <a:pt x="360" y="299"/>
                </a:cubicBezTo>
                <a:cubicBezTo>
                  <a:pt x="365" y="324"/>
                  <a:pt x="364" y="350"/>
                  <a:pt x="351" y="371"/>
                </a:cubicBezTo>
                <a:cubicBezTo>
                  <a:pt x="345" y="381"/>
                  <a:pt x="337" y="389"/>
                  <a:pt x="327" y="395"/>
                </a:cubicBezTo>
                <a:cubicBezTo>
                  <a:pt x="325" y="396"/>
                  <a:pt x="322" y="398"/>
                  <a:pt x="320" y="399"/>
                </a:cubicBezTo>
                <a:cubicBezTo>
                  <a:pt x="310" y="405"/>
                  <a:pt x="298" y="409"/>
                  <a:pt x="286" y="413"/>
                </a:cubicBezTo>
                <a:cubicBezTo>
                  <a:pt x="285" y="414"/>
                  <a:pt x="283" y="414"/>
                  <a:pt x="282" y="414"/>
                </a:cubicBezTo>
                <a:cubicBezTo>
                  <a:pt x="263" y="420"/>
                  <a:pt x="244" y="425"/>
                  <a:pt x="230" y="430"/>
                </a:cubicBezTo>
                <a:cubicBezTo>
                  <a:pt x="228" y="430"/>
                  <a:pt x="227" y="431"/>
                  <a:pt x="227" y="433"/>
                </a:cubicBezTo>
                <a:cubicBezTo>
                  <a:pt x="213" y="437"/>
                  <a:pt x="200" y="442"/>
                  <a:pt x="186" y="445"/>
                </a:cubicBezTo>
                <a:cubicBezTo>
                  <a:pt x="185" y="445"/>
                  <a:pt x="183" y="445"/>
                  <a:pt x="182" y="446"/>
                </a:cubicBezTo>
                <a:cubicBezTo>
                  <a:pt x="174" y="447"/>
                  <a:pt x="165" y="448"/>
                  <a:pt x="157" y="448"/>
                </a:cubicBezTo>
                <a:cubicBezTo>
                  <a:pt x="128" y="448"/>
                  <a:pt x="109" y="426"/>
                  <a:pt x="94" y="399"/>
                </a:cubicBezTo>
                <a:cubicBezTo>
                  <a:pt x="94" y="398"/>
                  <a:pt x="93" y="396"/>
                  <a:pt x="92" y="395"/>
                </a:cubicBezTo>
                <a:cubicBezTo>
                  <a:pt x="90" y="391"/>
                  <a:pt x="88" y="386"/>
                  <a:pt x="86" y="382"/>
                </a:cubicBezTo>
                <a:cubicBezTo>
                  <a:pt x="85" y="378"/>
                  <a:pt x="83" y="375"/>
                  <a:pt x="82" y="372"/>
                </a:cubicBezTo>
                <a:cubicBezTo>
                  <a:pt x="75" y="353"/>
                  <a:pt x="70" y="334"/>
                  <a:pt x="66" y="320"/>
                </a:cubicBezTo>
                <a:cubicBezTo>
                  <a:pt x="64" y="313"/>
                  <a:pt x="62" y="306"/>
                  <a:pt x="60" y="299"/>
                </a:cubicBezTo>
                <a:cubicBezTo>
                  <a:pt x="60" y="298"/>
                  <a:pt x="59" y="296"/>
                  <a:pt x="59" y="295"/>
                </a:cubicBezTo>
                <a:cubicBezTo>
                  <a:pt x="51" y="263"/>
                  <a:pt x="45" y="231"/>
                  <a:pt x="36" y="199"/>
                </a:cubicBezTo>
                <a:cubicBezTo>
                  <a:pt x="36" y="198"/>
                  <a:pt x="35" y="196"/>
                  <a:pt x="35" y="195"/>
                </a:cubicBezTo>
                <a:cubicBezTo>
                  <a:pt x="30" y="178"/>
                  <a:pt x="25" y="162"/>
                  <a:pt x="18" y="146"/>
                </a:cubicBezTo>
                <a:cubicBezTo>
                  <a:pt x="10" y="126"/>
                  <a:pt x="6" y="123"/>
                  <a:pt x="25" y="108"/>
                </a:cubicBezTo>
                <a:cubicBezTo>
                  <a:pt x="28" y="105"/>
                  <a:pt x="32" y="102"/>
                  <a:pt x="36" y="99"/>
                </a:cubicBezTo>
                <a:cubicBezTo>
                  <a:pt x="38" y="98"/>
                  <a:pt x="40" y="96"/>
                  <a:pt x="42" y="95"/>
                </a:cubicBezTo>
                <a:cubicBezTo>
                  <a:pt x="48" y="91"/>
                  <a:pt x="54" y="86"/>
                  <a:pt x="61" y="82"/>
                </a:cubicBezTo>
                <a:cubicBezTo>
                  <a:pt x="68" y="77"/>
                  <a:pt x="75" y="73"/>
                  <a:pt x="82" y="69"/>
                </a:cubicBezTo>
                <a:cubicBezTo>
                  <a:pt x="83" y="68"/>
                  <a:pt x="85" y="67"/>
                  <a:pt x="86" y="67"/>
                </a:cubicBezTo>
                <a:cubicBezTo>
                  <a:pt x="108" y="54"/>
                  <a:pt x="132" y="43"/>
                  <a:pt x="156" y="33"/>
                </a:cubicBezTo>
                <a:cubicBezTo>
                  <a:pt x="164" y="30"/>
                  <a:pt x="173" y="27"/>
                  <a:pt x="182" y="24"/>
                </a:cubicBezTo>
                <a:cubicBezTo>
                  <a:pt x="183" y="23"/>
                  <a:pt x="185" y="23"/>
                  <a:pt x="186" y="22"/>
                </a:cubicBezTo>
                <a:cubicBezTo>
                  <a:pt x="199" y="18"/>
                  <a:pt x="212" y="14"/>
                  <a:pt x="225" y="1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83"/>
          <p:cNvSpPr>
            <a:spLocks noEditPoints="1"/>
          </p:cNvSpPr>
          <p:nvPr/>
        </p:nvSpPr>
        <p:spPr bwMode="auto">
          <a:xfrm>
            <a:off x="3448050" y="1522413"/>
            <a:ext cx="520700" cy="347663"/>
          </a:xfrm>
          <a:custGeom>
            <a:avLst/>
            <a:gdLst>
              <a:gd name="T0" fmla="*/ 68 w 213"/>
              <a:gd name="T1" fmla="*/ 42 h 142"/>
              <a:gd name="T2" fmla="*/ 60 w 213"/>
              <a:gd name="T3" fmla="*/ 46 h 142"/>
              <a:gd name="T4" fmla="*/ 55 w 213"/>
              <a:gd name="T5" fmla="*/ 48 h 142"/>
              <a:gd name="T6" fmla="*/ 51 w 213"/>
              <a:gd name="T7" fmla="*/ 51 h 142"/>
              <a:gd name="T8" fmla="*/ 3 w 213"/>
              <a:gd name="T9" fmla="*/ 82 h 142"/>
              <a:gd name="T10" fmla="*/ 2 w 213"/>
              <a:gd name="T11" fmla="*/ 84 h 142"/>
              <a:gd name="T12" fmla="*/ 0 w 213"/>
              <a:gd name="T13" fmla="*/ 86 h 142"/>
              <a:gd name="T14" fmla="*/ 14 w 213"/>
              <a:gd name="T15" fmla="*/ 139 h 142"/>
              <a:gd name="T16" fmla="*/ 19 w 213"/>
              <a:gd name="T17" fmla="*/ 142 h 142"/>
              <a:gd name="T18" fmla="*/ 51 w 213"/>
              <a:gd name="T19" fmla="*/ 134 h 142"/>
              <a:gd name="T20" fmla="*/ 55 w 213"/>
              <a:gd name="T21" fmla="*/ 133 h 142"/>
              <a:gd name="T22" fmla="*/ 115 w 213"/>
              <a:gd name="T23" fmla="*/ 108 h 142"/>
              <a:gd name="T24" fmla="*/ 151 w 213"/>
              <a:gd name="T25" fmla="*/ 93 h 142"/>
              <a:gd name="T26" fmla="*/ 155 w 213"/>
              <a:gd name="T27" fmla="*/ 92 h 142"/>
              <a:gd name="T28" fmla="*/ 193 w 213"/>
              <a:gd name="T29" fmla="*/ 75 h 142"/>
              <a:gd name="T30" fmla="*/ 213 w 213"/>
              <a:gd name="T31" fmla="*/ 46 h 142"/>
              <a:gd name="T32" fmla="*/ 213 w 213"/>
              <a:gd name="T33" fmla="*/ 42 h 142"/>
              <a:gd name="T34" fmla="*/ 195 w 213"/>
              <a:gd name="T35" fmla="*/ 3 h 142"/>
              <a:gd name="T36" fmla="*/ 191 w 213"/>
              <a:gd name="T37" fmla="*/ 1 h 142"/>
              <a:gd name="T38" fmla="*/ 155 w 213"/>
              <a:gd name="T39" fmla="*/ 10 h 142"/>
              <a:gd name="T40" fmla="*/ 151 w 213"/>
              <a:gd name="T41" fmla="*/ 11 h 142"/>
              <a:gd name="T42" fmla="*/ 68 w 213"/>
              <a:gd name="T43" fmla="*/ 42 h 142"/>
              <a:gd name="T44" fmla="*/ 164 w 213"/>
              <a:gd name="T45" fmla="*/ 16 h 142"/>
              <a:gd name="T46" fmla="*/ 188 w 213"/>
              <a:gd name="T47" fmla="*/ 10 h 142"/>
              <a:gd name="T48" fmla="*/ 205 w 213"/>
              <a:gd name="T49" fmla="*/ 37 h 142"/>
              <a:gd name="T50" fmla="*/ 206 w 213"/>
              <a:gd name="T51" fmla="*/ 42 h 142"/>
              <a:gd name="T52" fmla="*/ 207 w 213"/>
              <a:gd name="T53" fmla="*/ 46 h 142"/>
              <a:gd name="T54" fmla="*/ 155 w 213"/>
              <a:gd name="T55" fmla="*/ 85 h 142"/>
              <a:gd name="T56" fmla="*/ 151 w 213"/>
              <a:gd name="T57" fmla="*/ 87 h 142"/>
              <a:gd name="T58" fmla="*/ 121 w 213"/>
              <a:gd name="T59" fmla="*/ 97 h 142"/>
              <a:gd name="T60" fmla="*/ 55 w 213"/>
              <a:gd name="T61" fmla="*/ 125 h 142"/>
              <a:gd name="T62" fmla="*/ 52 w 213"/>
              <a:gd name="T63" fmla="*/ 126 h 142"/>
              <a:gd name="T64" fmla="*/ 51 w 213"/>
              <a:gd name="T65" fmla="*/ 126 h 142"/>
              <a:gd name="T66" fmla="*/ 18 w 213"/>
              <a:gd name="T67" fmla="*/ 129 h 142"/>
              <a:gd name="T68" fmla="*/ 5 w 213"/>
              <a:gd name="T69" fmla="*/ 89 h 142"/>
              <a:gd name="T70" fmla="*/ 7 w 213"/>
              <a:gd name="T71" fmla="*/ 88 h 142"/>
              <a:gd name="T72" fmla="*/ 51 w 213"/>
              <a:gd name="T73" fmla="*/ 60 h 142"/>
              <a:gd name="T74" fmla="*/ 55 w 213"/>
              <a:gd name="T75" fmla="*/ 58 h 142"/>
              <a:gd name="T76" fmla="*/ 82 w 213"/>
              <a:gd name="T77" fmla="*/ 46 h 142"/>
              <a:gd name="T78" fmla="*/ 92 w 213"/>
              <a:gd name="T79" fmla="*/ 42 h 142"/>
              <a:gd name="T80" fmla="*/ 109 w 213"/>
              <a:gd name="T81" fmla="*/ 35 h 142"/>
              <a:gd name="T82" fmla="*/ 151 w 213"/>
              <a:gd name="T83" fmla="*/ 20 h 142"/>
              <a:gd name="T84" fmla="*/ 155 w 213"/>
              <a:gd name="T85" fmla="*/ 19 h 142"/>
              <a:gd name="T86" fmla="*/ 164 w 213"/>
              <a:gd name="T87" fmla="*/ 1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" h="142">
                <a:moveTo>
                  <a:pt x="68" y="42"/>
                </a:moveTo>
                <a:cubicBezTo>
                  <a:pt x="65" y="43"/>
                  <a:pt x="62" y="45"/>
                  <a:pt x="60" y="46"/>
                </a:cubicBezTo>
                <a:cubicBezTo>
                  <a:pt x="58" y="47"/>
                  <a:pt x="57" y="48"/>
                  <a:pt x="55" y="48"/>
                </a:cubicBezTo>
                <a:cubicBezTo>
                  <a:pt x="54" y="49"/>
                  <a:pt x="52" y="50"/>
                  <a:pt x="51" y="51"/>
                </a:cubicBezTo>
                <a:cubicBezTo>
                  <a:pt x="34" y="60"/>
                  <a:pt x="18" y="70"/>
                  <a:pt x="3" y="82"/>
                </a:cubicBezTo>
                <a:cubicBezTo>
                  <a:pt x="2" y="82"/>
                  <a:pt x="2" y="83"/>
                  <a:pt x="2" y="84"/>
                </a:cubicBezTo>
                <a:cubicBezTo>
                  <a:pt x="1" y="84"/>
                  <a:pt x="0" y="85"/>
                  <a:pt x="0" y="86"/>
                </a:cubicBezTo>
                <a:cubicBezTo>
                  <a:pt x="4" y="104"/>
                  <a:pt x="9" y="122"/>
                  <a:pt x="14" y="139"/>
                </a:cubicBezTo>
                <a:cubicBezTo>
                  <a:pt x="15" y="141"/>
                  <a:pt x="17" y="142"/>
                  <a:pt x="19" y="142"/>
                </a:cubicBezTo>
                <a:cubicBezTo>
                  <a:pt x="30" y="140"/>
                  <a:pt x="40" y="137"/>
                  <a:pt x="51" y="134"/>
                </a:cubicBezTo>
                <a:cubicBezTo>
                  <a:pt x="52" y="133"/>
                  <a:pt x="54" y="133"/>
                  <a:pt x="55" y="133"/>
                </a:cubicBezTo>
                <a:cubicBezTo>
                  <a:pt x="76" y="126"/>
                  <a:pt x="95" y="117"/>
                  <a:pt x="115" y="108"/>
                </a:cubicBezTo>
                <a:cubicBezTo>
                  <a:pt x="127" y="103"/>
                  <a:pt x="139" y="98"/>
                  <a:pt x="151" y="93"/>
                </a:cubicBezTo>
                <a:cubicBezTo>
                  <a:pt x="152" y="93"/>
                  <a:pt x="154" y="92"/>
                  <a:pt x="155" y="92"/>
                </a:cubicBezTo>
                <a:cubicBezTo>
                  <a:pt x="168" y="87"/>
                  <a:pt x="181" y="81"/>
                  <a:pt x="193" y="75"/>
                </a:cubicBezTo>
                <a:cubicBezTo>
                  <a:pt x="208" y="67"/>
                  <a:pt x="213" y="57"/>
                  <a:pt x="213" y="46"/>
                </a:cubicBezTo>
                <a:cubicBezTo>
                  <a:pt x="213" y="45"/>
                  <a:pt x="213" y="43"/>
                  <a:pt x="213" y="42"/>
                </a:cubicBezTo>
                <a:cubicBezTo>
                  <a:pt x="211" y="29"/>
                  <a:pt x="203" y="15"/>
                  <a:pt x="195" y="3"/>
                </a:cubicBezTo>
                <a:cubicBezTo>
                  <a:pt x="194" y="1"/>
                  <a:pt x="193" y="0"/>
                  <a:pt x="191" y="1"/>
                </a:cubicBezTo>
                <a:cubicBezTo>
                  <a:pt x="179" y="4"/>
                  <a:pt x="167" y="7"/>
                  <a:pt x="155" y="10"/>
                </a:cubicBezTo>
                <a:cubicBezTo>
                  <a:pt x="154" y="10"/>
                  <a:pt x="152" y="11"/>
                  <a:pt x="151" y="11"/>
                </a:cubicBezTo>
                <a:cubicBezTo>
                  <a:pt x="123" y="19"/>
                  <a:pt x="95" y="29"/>
                  <a:pt x="68" y="42"/>
                </a:cubicBezTo>
                <a:close/>
                <a:moveTo>
                  <a:pt x="164" y="16"/>
                </a:moveTo>
                <a:cubicBezTo>
                  <a:pt x="171" y="14"/>
                  <a:pt x="180" y="12"/>
                  <a:pt x="188" y="10"/>
                </a:cubicBezTo>
                <a:cubicBezTo>
                  <a:pt x="195" y="8"/>
                  <a:pt x="204" y="33"/>
                  <a:pt x="205" y="37"/>
                </a:cubicBezTo>
                <a:cubicBezTo>
                  <a:pt x="206" y="39"/>
                  <a:pt x="206" y="40"/>
                  <a:pt x="206" y="42"/>
                </a:cubicBezTo>
                <a:cubicBezTo>
                  <a:pt x="207" y="43"/>
                  <a:pt x="207" y="45"/>
                  <a:pt x="207" y="46"/>
                </a:cubicBezTo>
                <a:cubicBezTo>
                  <a:pt x="205" y="64"/>
                  <a:pt x="179" y="77"/>
                  <a:pt x="155" y="85"/>
                </a:cubicBezTo>
                <a:cubicBezTo>
                  <a:pt x="154" y="86"/>
                  <a:pt x="152" y="86"/>
                  <a:pt x="151" y="87"/>
                </a:cubicBezTo>
                <a:cubicBezTo>
                  <a:pt x="139" y="91"/>
                  <a:pt x="127" y="94"/>
                  <a:pt x="121" y="97"/>
                </a:cubicBezTo>
                <a:cubicBezTo>
                  <a:pt x="99" y="107"/>
                  <a:pt x="77" y="117"/>
                  <a:pt x="55" y="125"/>
                </a:cubicBezTo>
                <a:cubicBezTo>
                  <a:pt x="54" y="125"/>
                  <a:pt x="53" y="125"/>
                  <a:pt x="52" y="126"/>
                </a:cubicBezTo>
                <a:cubicBezTo>
                  <a:pt x="52" y="126"/>
                  <a:pt x="51" y="126"/>
                  <a:pt x="51" y="126"/>
                </a:cubicBezTo>
                <a:cubicBezTo>
                  <a:pt x="44" y="129"/>
                  <a:pt x="21" y="138"/>
                  <a:pt x="18" y="129"/>
                </a:cubicBezTo>
                <a:cubicBezTo>
                  <a:pt x="14" y="115"/>
                  <a:pt x="10" y="102"/>
                  <a:pt x="5" y="89"/>
                </a:cubicBezTo>
                <a:cubicBezTo>
                  <a:pt x="6" y="89"/>
                  <a:pt x="6" y="89"/>
                  <a:pt x="7" y="88"/>
                </a:cubicBezTo>
                <a:cubicBezTo>
                  <a:pt x="21" y="77"/>
                  <a:pt x="36" y="68"/>
                  <a:pt x="51" y="60"/>
                </a:cubicBezTo>
                <a:cubicBezTo>
                  <a:pt x="52" y="60"/>
                  <a:pt x="54" y="59"/>
                  <a:pt x="55" y="58"/>
                </a:cubicBezTo>
                <a:cubicBezTo>
                  <a:pt x="64" y="54"/>
                  <a:pt x="73" y="50"/>
                  <a:pt x="82" y="46"/>
                </a:cubicBezTo>
                <a:cubicBezTo>
                  <a:pt x="85" y="45"/>
                  <a:pt x="88" y="43"/>
                  <a:pt x="92" y="42"/>
                </a:cubicBezTo>
                <a:cubicBezTo>
                  <a:pt x="97" y="40"/>
                  <a:pt x="103" y="37"/>
                  <a:pt x="109" y="35"/>
                </a:cubicBezTo>
                <a:cubicBezTo>
                  <a:pt x="123" y="30"/>
                  <a:pt x="137" y="25"/>
                  <a:pt x="151" y="20"/>
                </a:cubicBezTo>
                <a:cubicBezTo>
                  <a:pt x="152" y="20"/>
                  <a:pt x="154" y="19"/>
                  <a:pt x="155" y="19"/>
                </a:cubicBezTo>
                <a:cubicBezTo>
                  <a:pt x="158" y="18"/>
                  <a:pt x="161" y="17"/>
                  <a:pt x="164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84"/>
          <p:cNvSpPr>
            <a:spLocks noEditPoints="1"/>
          </p:cNvSpPr>
          <p:nvPr/>
        </p:nvSpPr>
        <p:spPr bwMode="auto">
          <a:xfrm>
            <a:off x="3525838" y="1919288"/>
            <a:ext cx="136525" cy="112713"/>
          </a:xfrm>
          <a:custGeom>
            <a:avLst/>
            <a:gdLst>
              <a:gd name="T0" fmla="*/ 54 w 56"/>
              <a:gd name="T1" fmla="*/ 38 h 46"/>
              <a:gd name="T2" fmla="*/ 56 w 56"/>
              <a:gd name="T3" fmla="*/ 34 h 46"/>
              <a:gd name="T4" fmla="*/ 39 w 56"/>
              <a:gd name="T5" fmla="*/ 2 h 46"/>
              <a:gd name="T6" fmla="*/ 24 w 56"/>
              <a:gd name="T7" fmla="*/ 2 h 46"/>
              <a:gd name="T8" fmla="*/ 23 w 56"/>
              <a:gd name="T9" fmla="*/ 2 h 46"/>
              <a:gd name="T10" fmla="*/ 19 w 56"/>
              <a:gd name="T11" fmla="*/ 4 h 46"/>
              <a:gd name="T12" fmla="*/ 4 w 56"/>
              <a:gd name="T13" fmla="*/ 11 h 46"/>
              <a:gd name="T14" fmla="*/ 1 w 56"/>
              <a:gd name="T15" fmla="*/ 14 h 46"/>
              <a:gd name="T16" fmla="*/ 9 w 56"/>
              <a:gd name="T17" fmla="*/ 44 h 46"/>
              <a:gd name="T18" fmla="*/ 12 w 56"/>
              <a:gd name="T19" fmla="*/ 46 h 46"/>
              <a:gd name="T20" fmla="*/ 19 w 56"/>
              <a:gd name="T21" fmla="*/ 46 h 46"/>
              <a:gd name="T22" fmla="*/ 23 w 56"/>
              <a:gd name="T23" fmla="*/ 46 h 46"/>
              <a:gd name="T24" fmla="*/ 54 w 56"/>
              <a:gd name="T25" fmla="*/ 38 h 46"/>
              <a:gd name="T26" fmla="*/ 15 w 56"/>
              <a:gd name="T27" fmla="*/ 40 h 46"/>
              <a:gd name="T28" fmla="*/ 6 w 56"/>
              <a:gd name="T29" fmla="*/ 15 h 46"/>
              <a:gd name="T30" fmla="*/ 19 w 56"/>
              <a:gd name="T31" fmla="*/ 11 h 46"/>
              <a:gd name="T32" fmla="*/ 23 w 56"/>
              <a:gd name="T33" fmla="*/ 9 h 46"/>
              <a:gd name="T34" fmla="*/ 35 w 56"/>
              <a:gd name="T35" fmla="*/ 8 h 46"/>
              <a:gd name="T36" fmla="*/ 49 w 56"/>
              <a:gd name="T37" fmla="*/ 33 h 46"/>
              <a:gd name="T38" fmla="*/ 23 w 56"/>
              <a:gd name="T39" fmla="*/ 40 h 46"/>
              <a:gd name="T40" fmla="*/ 19 w 56"/>
              <a:gd name="T41" fmla="*/ 40 h 46"/>
              <a:gd name="T42" fmla="*/ 15 w 56"/>
              <a:gd name="T43" fmla="*/ 4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6" h="46">
                <a:moveTo>
                  <a:pt x="54" y="38"/>
                </a:moveTo>
                <a:cubicBezTo>
                  <a:pt x="56" y="37"/>
                  <a:pt x="56" y="35"/>
                  <a:pt x="56" y="34"/>
                </a:cubicBezTo>
                <a:cubicBezTo>
                  <a:pt x="54" y="23"/>
                  <a:pt x="51" y="6"/>
                  <a:pt x="39" y="2"/>
                </a:cubicBezTo>
                <a:cubicBezTo>
                  <a:pt x="34" y="0"/>
                  <a:pt x="29" y="1"/>
                  <a:pt x="24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3"/>
                  <a:pt x="20" y="3"/>
                  <a:pt x="19" y="4"/>
                </a:cubicBezTo>
                <a:cubicBezTo>
                  <a:pt x="13" y="5"/>
                  <a:pt x="8" y="8"/>
                  <a:pt x="4" y="11"/>
                </a:cubicBezTo>
                <a:cubicBezTo>
                  <a:pt x="2" y="11"/>
                  <a:pt x="1" y="12"/>
                  <a:pt x="1" y="14"/>
                </a:cubicBezTo>
                <a:cubicBezTo>
                  <a:pt x="0" y="25"/>
                  <a:pt x="6" y="34"/>
                  <a:pt x="9" y="44"/>
                </a:cubicBezTo>
                <a:cubicBezTo>
                  <a:pt x="10" y="45"/>
                  <a:pt x="11" y="46"/>
                  <a:pt x="12" y="46"/>
                </a:cubicBezTo>
                <a:cubicBezTo>
                  <a:pt x="15" y="46"/>
                  <a:pt x="17" y="46"/>
                  <a:pt x="19" y="46"/>
                </a:cubicBezTo>
                <a:cubicBezTo>
                  <a:pt x="20" y="46"/>
                  <a:pt x="22" y="46"/>
                  <a:pt x="23" y="46"/>
                </a:cubicBezTo>
                <a:cubicBezTo>
                  <a:pt x="34" y="46"/>
                  <a:pt x="46" y="43"/>
                  <a:pt x="54" y="38"/>
                </a:cubicBezTo>
                <a:close/>
                <a:moveTo>
                  <a:pt x="15" y="40"/>
                </a:moveTo>
                <a:cubicBezTo>
                  <a:pt x="12" y="32"/>
                  <a:pt x="8" y="24"/>
                  <a:pt x="6" y="15"/>
                </a:cubicBezTo>
                <a:cubicBezTo>
                  <a:pt x="11" y="14"/>
                  <a:pt x="15" y="13"/>
                  <a:pt x="19" y="11"/>
                </a:cubicBezTo>
                <a:cubicBezTo>
                  <a:pt x="20" y="10"/>
                  <a:pt x="22" y="10"/>
                  <a:pt x="23" y="9"/>
                </a:cubicBezTo>
                <a:cubicBezTo>
                  <a:pt x="27" y="8"/>
                  <a:pt x="31" y="7"/>
                  <a:pt x="35" y="8"/>
                </a:cubicBezTo>
                <a:cubicBezTo>
                  <a:pt x="45" y="9"/>
                  <a:pt x="47" y="24"/>
                  <a:pt x="49" y="33"/>
                </a:cubicBezTo>
                <a:cubicBezTo>
                  <a:pt x="41" y="37"/>
                  <a:pt x="32" y="39"/>
                  <a:pt x="23" y="40"/>
                </a:cubicBezTo>
                <a:cubicBezTo>
                  <a:pt x="22" y="40"/>
                  <a:pt x="20" y="40"/>
                  <a:pt x="19" y="40"/>
                </a:cubicBezTo>
                <a:cubicBezTo>
                  <a:pt x="18" y="40"/>
                  <a:pt x="16" y="40"/>
                  <a:pt x="15" y="4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85"/>
          <p:cNvSpPr>
            <a:spLocks noEditPoints="1"/>
          </p:cNvSpPr>
          <p:nvPr/>
        </p:nvSpPr>
        <p:spPr bwMode="auto">
          <a:xfrm>
            <a:off x="3579813" y="2047876"/>
            <a:ext cx="114300" cy="141288"/>
          </a:xfrm>
          <a:custGeom>
            <a:avLst/>
            <a:gdLst>
              <a:gd name="T0" fmla="*/ 11 w 47"/>
              <a:gd name="T1" fmla="*/ 57 h 58"/>
              <a:gd name="T2" fmla="*/ 40 w 47"/>
              <a:gd name="T3" fmla="*/ 50 h 58"/>
              <a:gd name="T4" fmla="*/ 46 w 47"/>
              <a:gd name="T5" fmla="*/ 39 h 58"/>
              <a:gd name="T6" fmla="*/ 45 w 47"/>
              <a:gd name="T7" fmla="*/ 32 h 58"/>
              <a:gd name="T8" fmla="*/ 45 w 47"/>
              <a:gd name="T9" fmla="*/ 28 h 58"/>
              <a:gd name="T10" fmla="*/ 38 w 47"/>
              <a:gd name="T11" fmla="*/ 3 h 58"/>
              <a:gd name="T12" fmla="*/ 34 w 47"/>
              <a:gd name="T13" fmla="*/ 0 h 58"/>
              <a:gd name="T14" fmla="*/ 3 w 47"/>
              <a:gd name="T15" fmla="*/ 12 h 58"/>
              <a:gd name="T16" fmla="*/ 1 w 47"/>
              <a:gd name="T17" fmla="*/ 11 h 58"/>
              <a:gd name="T18" fmla="*/ 0 w 47"/>
              <a:gd name="T19" fmla="*/ 13 h 58"/>
              <a:gd name="T20" fmla="*/ 1 w 47"/>
              <a:gd name="T21" fmla="*/ 26 h 58"/>
              <a:gd name="T22" fmla="*/ 1 w 47"/>
              <a:gd name="T23" fmla="*/ 28 h 58"/>
              <a:gd name="T24" fmla="*/ 2 w 47"/>
              <a:gd name="T25" fmla="*/ 32 h 58"/>
              <a:gd name="T26" fmla="*/ 7 w 47"/>
              <a:gd name="T27" fmla="*/ 54 h 58"/>
              <a:gd name="T28" fmla="*/ 11 w 47"/>
              <a:gd name="T29" fmla="*/ 57 h 58"/>
              <a:gd name="T30" fmla="*/ 5 w 47"/>
              <a:gd name="T31" fmla="*/ 19 h 58"/>
              <a:gd name="T32" fmla="*/ 18 w 47"/>
              <a:gd name="T33" fmla="*/ 13 h 58"/>
              <a:gd name="T34" fmla="*/ 32 w 47"/>
              <a:gd name="T35" fmla="*/ 8 h 58"/>
              <a:gd name="T36" fmla="*/ 38 w 47"/>
              <a:gd name="T37" fmla="*/ 28 h 58"/>
              <a:gd name="T38" fmla="*/ 38 w 47"/>
              <a:gd name="T39" fmla="*/ 32 h 58"/>
              <a:gd name="T40" fmla="*/ 38 w 47"/>
              <a:gd name="T41" fmla="*/ 32 h 58"/>
              <a:gd name="T42" fmla="*/ 40 w 47"/>
              <a:gd name="T43" fmla="*/ 39 h 58"/>
              <a:gd name="T44" fmla="*/ 32 w 47"/>
              <a:gd name="T45" fmla="*/ 45 h 58"/>
              <a:gd name="T46" fmla="*/ 13 w 47"/>
              <a:gd name="T47" fmla="*/ 49 h 58"/>
              <a:gd name="T48" fmla="*/ 9 w 47"/>
              <a:gd name="T49" fmla="*/ 32 h 58"/>
              <a:gd name="T50" fmla="*/ 8 w 47"/>
              <a:gd name="T51" fmla="*/ 28 h 58"/>
              <a:gd name="T52" fmla="*/ 5 w 47"/>
              <a:gd name="T53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7" h="58">
                <a:moveTo>
                  <a:pt x="11" y="57"/>
                </a:moveTo>
                <a:cubicBezTo>
                  <a:pt x="21" y="55"/>
                  <a:pt x="31" y="54"/>
                  <a:pt x="40" y="50"/>
                </a:cubicBezTo>
                <a:cubicBezTo>
                  <a:pt x="45" y="48"/>
                  <a:pt x="47" y="45"/>
                  <a:pt x="46" y="39"/>
                </a:cubicBezTo>
                <a:cubicBezTo>
                  <a:pt x="46" y="37"/>
                  <a:pt x="46" y="34"/>
                  <a:pt x="45" y="32"/>
                </a:cubicBezTo>
                <a:cubicBezTo>
                  <a:pt x="45" y="31"/>
                  <a:pt x="45" y="29"/>
                  <a:pt x="45" y="28"/>
                </a:cubicBezTo>
                <a:cubicBezTo>
                  <a:pt x="43" y="19"/>
                  <a:pt x="40" y="11"/>
                  <a:pt x="38" y="3"/>
                </a:cubicBezTo>
                <a:cubicBezTo>
                  <a:pt x="38" y="0"/>
                  <a:pt x="35" y="0"/>
                  <a:pt x="34" y="0"/>
                </a:cubicBezTo>
                <a:cubicBezTo>
                  <a:pt x="26" y="2"/>
                  <a:pt x="10" y="4"/>
                  <a:pt x="3" y="12"/>
                </a:cubicBezTo>
                <a:cubicBezTo>
                  <a:pt x="3" y="11"/>
                  <a:pt x="2" y="11"/>
                  <a:pt x="1" y="11"/>
                </a:cubicBezTo>
                <a:cubicBezTo>
                  <a:pt x="0" y="12"/>
                  <a:pt x="0" y="12"/>
                  <a:pt x="0" y="13"/>
                </a:cubicBezTo>
                <a:cubicBezTo>
                  <a:pt x="0" y="18"/>
                  <a:pt x="0" y="22"/>
                  <a:pt x="1" y="26"/>
                </a:cubicBezTo>
                <a:cubicBezTo>
                  <a:pt x="1" y="27"/>
                  <a:pt x="1" y="27"/>
                  <a:pt x="1" y="28"/>
                </a:cubicBezTo>
                <a:cubicBezTo>
                  <a:pt x="2" y="29"/>
                  <a:pt x="2" y="31"/>
                  <a:pt x="2" y="32"/>
                </a:cubicBezTo>
                <a:cubicBezTo>
                  <a:pt x="4" y="39"/>
                  <a:pt x="6" y="46"/>
                  <a:pt x="7" y="54"/>
                </a:cubicBezTo>
                <a:cubicBezTo>
                  <a:pt x="7" y="56"/>
                  <a:pt x="9" y="58"/>
                  <a:pt x="11" y="57"/>
                </a:cubicBezTo>
                <a:close/>
                <a:moveTo>
                  <a:pt x="5" y="19"/>
                </a:moveTo>
                <a:cubicBezTo>
                  <a:pt x="10" y="18"/>
                  <a:pt x="14" y="15"/>
                  <a:pt x="18" y="13"/>
                </a:cubicBezTo>
                <a:cubicBezTo>
                  <a:pt x="23" y="12"/>
                  <a:pt x="28" y="10"/>
                  <a:pt x="32" y="8"/>
                </a:cubicBezTo>
                <a:cubicBezTo>
                  <a:pt x="35" y="15"/>
                  <a:pt x="36" y="21"/>
                  <a:pt x="38" y="28"/>
                </a:cubicBezTo>
                <a:cubicBezTo>
                  <a:pt x="38" y="29"/>
                  <a:pt x="38" y="31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9" y="34"/>
                  <a:pt x="39" y="37"/>
                  <a:pt x="40" y="39"/>
                </a:cubicBezTo>
                <a:cubicBezTo>
                  <a:pt x="40" y="43"/>
                  <a:pt x="36" y="43"/>
                  <a:pt x="32" y="45"/>
                </a:cubicBezTo>
                <a:cubicBezTo>
                  <a:pt x="26" y="47"/>
                  <a:pt x="20" y="48"/>
                  <a:pt x="13" y="49"/>
                </a:cubicBezTo>
                <a:cubicBezTo>
                  <a:pt x="12" y="43"/>
                  <a:pt x="11" y="38"/>
                  <a:pt x="9" y="32"/>
                </a:cubicBezTo>
                <a:cubicBezTo>
                  <a:pt x="9" y="31"/>
                  <a:pt x="8" y="29"/>
                  <a:pt x="8" y="28"/>
                </a:cubicBezTo>
                <a:cubicBezTo>
                  <a:pt x="7" y="25"/>
                  <a:pt x="6" y="22"/>
                  <a:pt x="5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86"/>
          <p:cNvSpPr>
            <a:spLocks noEditPoints="1"/>
          </p:cNvSpPr>
          <p:nvPr/>
        </p:nvSpPr>
        <p:spPr bwMode="auto">
          <a:xfrm>
            <a:off x="3670300" y="1876426"/>
            <a:ext cx="136525" cy="114300"/>
          </a:xfrm>
          <a:custGeom>
            <a:avLst/>
            <a:gdLst>
              <a:gd name="T0" fmla="*/ 3 w 56"/>
              <a:gd name="T1" fmla="*/ 12 h 47"/>
              <a:gd name="T2" fmla="*/ 1 w 56"/>
              <a:gd name="T3" fmla="*/ 14 h 47"/>
              <a:gd name="T4" fmla="*/ 9 w 56"/>
              <a:gd name="T5" fmla="*/ 45 h 47"/>
              <a:gd name="T6" fmla="*/ 12 w 56"/>
              <a:gd name="T7" fmla="*/ 47 h 47"/>
              <a:gd name="T8" fmla="*/ 54 w 56"/>
              <a:gd name="T9" fmla="*/ 38 h 47"/>
              <a:gd name="T10" fmla="*/ 56 w 56"/>
              <a:gd name="T11" fmla="*/ 34 h 47"/>
              <a:gd name="T12" fmla="*/ 39 w 56"/>
              <a:gd name="T13" fmla="*/ 2 h 47"/>
              <a:gd name="T14" fmla="*/ 34 w 56"/>
              <a:gd name="T15" fmla="*/ 0 h 47"/>
              <a:gd name="T16" fmla="*/ 20 w 56"/>
              <a:gd name="T17" fmla="*/ 2 h 47"/>
              <a:gd name="T18" fmla="*/ 3 w 56"/>
              <a:gd name="T19" fmla="*/ 12 h 47"/>
              <a:gd name="T20" fmla="*/ 30 w 56"/>
              <a:gd name="T21" fmla="*/ 7 h 47"/>
              <a:gd name="T22" fmla="*/ 49 w 56"/>
              <a:gd name="T23" fmla="*/ 34 h 47"/>
              <a:gd name="T24" fmla="*/ 15 w 56"/>
              <a:gd name="T25" fmla="*/ 40 h 47"/>
              <a:gd name="T26" fmla="*/ 6 w 56"/>
              <a:gd name="T27" fmla="*/ 16 h 47"/>
              <a:gd name="T28" fmla="*/ 30 w 56"/>
              <a:gd name="T29" fmla="*/ 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47">
                <a:moveTo>
                  <a:pt x="3" y="12"/>
                </a:moveTo>
                <a:cubicBezTo>
                  <a:pt x="2" y="12"/>
                  <a:pt x="1" y="13"/>
                  <a:pt x="1" y="14"/>
                </a:cubicBezTo>
                <a:cubicBezTo>
                  <a:pt x="0" y="25"/>
                  <a:pt x="6" y="35"/>
                  <a:pt x="9" y="45"/>
                </a:cubicBezTo>
                <a:cubicBezTo>
                  <a:pt x="10" y="46"/>
                  <a:pt x="11" y="47"/>
                  <a:pt x="12" y="47"/>
                </a:cubicBezTo>
                <a:cubicBezTo>
                  <a:pt x="26" y="47"/>
                  <a:pt x="43" y="46"/>
                  <a:pt x="54" y="38"/>
                </a:cubicBezTo>
                <a:cubicBezTo>
                  <a:pt x="56" y="37"/>
                  <a:pt x="56" y="36"/>
                  <a:pt x="56" y="34"/>
                </a:cubicBezTo>
                <a:cubicBezTo>
                  <a:pt x="54" y="24"/>
                  <a:pt x="50" y="8"/>
                  <a:pt x="39" y="2"/>
                </a:cubicBezTo>
                <a:cubicBezTo>
                  <a:pt x="37" y="1"/>
                  <a:pt x="36" y="1"/>
                  <a:pt x="34" y="0"/>
                </a:cubicBezTo>
                <a:cubicBezTo>
                  <a:pt x="30" y="0"/>
                  <a:pt x="25" y="0"/>
                  <a:pt x="20" y="2"/>
                </a:cubicBezTo>
                <a:cubicBezTo>
                  <a:pt x="14" y="4"/>
                  <a:pt x="7" y="8"/>
                  <a:pt x="3" y="12"/>
                </a:cubicBezTo>
                <a:close/>
                <a:moveTo>
                  <a:pt x="30" y="7"/>
                </a:moveTo>
                <a:cubicBezTo>
                  <a:pt x="43" y="6"/>
                  <a:pt x="47" y="23"/>
                  <a:pt x="49" y="34"/>
                </a:cubicBezTo>
                <a:cubicBezTo>
                  <a:pt x="39" y="39"/>
                  <a:pt x="26" y="40"/>
                  <a:pt x="15" y="40"/>
                </a:cubicBezTo>
                <a:cubicBezTo>
                  <a:pt x="12" y="32"/>
                  <a:pt x="8" y="25"/>
                  <a:pt x="6" y="16"/>
                </a:cubicBezTo>
                <a:cubicBezTo>
                  <a:pt x="15" y="15"/>
                  <a:pt x="22" y="7"/>
                  <a:pt x="30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87"/>
          <p:cNvSpPr>
            <a:spLocks noEditPoints="1"/>
          </p:cNvSpPr>
          <p:nvPr/>
        </p:nvSpPr>
        <p:spPr bwMode="auto">
          <a:xfrm>
            <a:off x="3721100" y="2003426"/>
            <a:ext cx="117475" cy="141288"/>
          </a:xfrm>
          <a:custGeom>
            <a:avLst/>
            <a:gdLst>
              <a:gd name="T0" fmla="*/ 39 w 48"/>
              <a:gd name="T1" fmla="*/ 3 h 58"/>
              <a:gd name="T2" fmla="*/ 34 w 48"/>
              <a:gd name="T3" fmla="*/ 1 h 58"/>
              <a:gd name="T4" fmla="*/ 4 w 48"/>
              <a:gd name="T5" fmla="*/ 12 h 58"/>
              <a:gd name="T6" fmla="*/ 1 w 48"/>
              <a:gd name="T7" fmla="*/ 14 h 58"/>
              <a:gd name="T8" fmla="*/ 6 w 48"/>
              <a:gd name="T9" fmla="*/ 46 h 58"/>
              <a:gd name="T10" fmla="*/ 7 w 48"/>
              <a:gd name="T11" fmla="*/ 50 h 58"/>
              <a:gd name="T12" fmla="*/ 7 w 48"/>
              <a:gd name="T13" fmla="*/ 54 h 58"/>
              <a:gd name="T14" fmla="*/ 12 w 48"/>
              <a:gd name="T15" fmla="*/ 58 h 58"/>
              <a:gd name="T16" fmla="*/ 39 w 48"/>
              <a:gd name="T17" fmla="*/ 51 h 58"/>
              <a:gd name="T18" fmla="*/ 41 w 48"/>
              <a:gd name="T19" fmla="*/ 51 h 58"/>
              <a:gd name="T20" fmla="*/ 47 w 48"/>
              <a:gd name="T21" fmla="*/ 46 h 58"/>
              <a:gd name="T22" fmla="*/ 47 w 48"/>
              <a:gd name="T23" fmla="*/ 40 h 58"/>
              <a:gd name="T24" fmla="*/ 43 w 48"/>
              <a:gd name="T25" fmla="*/ 19 h 58"/>
              <a:gd name="T26" fmla="*/ 39 w 48"/>
              <a:gd name="T27" fmla="*/ 3 h 58"/>
              <a:gd name="T28" fmla="*/ 39 w 48"/>
              <a:gd name="T29" fmla="*/ 3 h 58"/>
              <a:gd name="T30" fmla="*/ 40 w 48"/>
              <a:gd name="T31" fmla="*/ 40 h 58"/>
              <a:gd name="T32" fmla="*/ 39 w 48"/>
              <a:gd name="T33" fmla="*/ 43 h 58"/>
              <a:gd name="T34" fmla="*/ 33 w 48"/>
              <a:gd name="T35" fmla="*/ 45 h 58"/>
              <a:gd name="T36" fmla="*/ 31 w 48"/>
              <a:gd name="T37" fmla="*/ 46 h 58"/>
              <a:gd name="T38" fmla="*/ 14 w 48"/>
              <a:gd name="T39" fmla="*/ 50 h 58"/>
              <a:gd name="T40" fmla="*/ 13 w 48"/>
              <a:gd name="T41" fmla="*/ 46 h 58"/>
              <a:gd name="T42" fmla="*/ 6 w 48"/>
              <a:gd name="T43" fmla="*/ 19 h 58"/>
              <a:gd name="T44" fmla="*/ 19 w 48"/>
              <a:gd name="T45" fmla="*/ 14 h 58"/>
              <a:gd name="T46" fmla="*/ 33 w 48"/>
              <a:gd name="T47" fmla="*/ 9 h 58"/>
              <a:gd name="T48" fmla="*/ 39 w 48"/>
              <a:gd name="T49" fmla="*/ 31 h 58"/>
              <a:gd name="T50" fmla="*/ 39 w 48"/>
              <a:gd name="T51" fmla="*/ 33 h 58"/>
              <a:gd name="T52" fmla="*/ 40 w 48"/>
              <a:gd name="T53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" h="58">
                <a:moveTo>
                  <a:pt x="39" y="3"/>
                </a:moveTo>
                <a:cubicBezTo>
                  <a:pt x="39" y="1"/>
                  <a:pt x="36" y="0"/>
                  <a:pt x="34" y="1"/>
                </a:cubicBezTo>
                <a:cubicBezTo>
                  <a:pt x="26" y="2"/>
                  <a:pt x="11" y="5"/>
                  <a:pt x="4" y="12"/>
                </a:cubicBezTo>
                <a:cubicBezTo>
                  <a:pt x="3" y="11"/>
                  <a:pt x="1" y="12"/>
                  <a:pt x="1" y="14"/>
                </a:cubicBezTo>
                <a:cubicBezTo>
                  <a:pt x="0" y="25"/>
                  <a:pt x="4" y="35"/>
                  <a:pt x="6" y="46"/>
                </a:cubicBezTo>
                <a:cubicBezTo>
                  <a:pt x="7" y="47"/>
                  <a:pt x="7" y="49"/>
                  <a:pt x="7" y="50"/>
                </a:cubicBezTo>
                <a:cubicBezTo>
                  <a:pt x="7" y="51"/>
                  <a:pt x="7" y="53"/>
                  <a:pt x="7" y="54"/>
                </a:cubicBezTo>
                <a:cubicBezTo>
                  <a:pt x="8" y="57"/>
                  <a:pt x="10" y="58"/>
                  <a:pt x="12" y="58"/>
                </a:cubicBezTo>
                <a:cubicBezTo>
                  <a:pt x="21" y="55"/>
                  <a:pt x="30" y="55"/>
                  <a:pt x="39" y="51"/>
                </a:cubicBezTo>
                <a:cubicBezTo>
                  <a:pt x="40" y="51"/>
                  <a:pt x="40" y="51"/>
                  <a:pt x="41" y="51"/>
                </a:cubicBezTo>
                <a:cubicBezTo>
                  <a:pt x="44" y="49"/>
                  <a:pt x="46" y="48"/>
                  <a:pt x="47" y="46"/>
                </a:cubicBezTo>
                <a:cubicBezTo>
                  <a:pt x="47" y="44"/>
                  <a:pt x="48" y="42"/>
                  <a:pt x="47" y="40"/>
                </a:cubicBezTo>
                <a:cubicBezTo>
                  <a:pt x="47" y="33"/>
                  <a:pt x="45" y="26"/>
                  <a:pt x="43" y="19"/>
                </a:cubicBezTo>
                <a:cubicBezTo>
                  <a:pt x="42" y="14"/>
                  <a:pt x="40" y="8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40" y="40"/>
                </a:moveTo>
                <a:cubicBezTo>
                  <a:pt x="41" y="42"/>
                  <a:pt x="40" y="43"/>
                  <a:pt x="39" y="43"/>
                </a:cubicBezTo>
                <a:cubicBezTo>
                  <a:pt x="38" y="44"/>
                  <a:pt x="35" y="44"/>
                  <a:pt x="33" y="45"/>
                </a:cubicBezTo>
                <a:cubicBezTo>
                  <a:pt x="32" y="45"/>
                  <a:pt x="31" y="46"/>
                  <a:pt x="31" y="46"/>
                </a:cubicBezTo>
                <a:cubicBezTo>
                  <a:pt x="25" y="48"/>
                  <a:pt x="20" y="48"/>
                  <a:pt x="14" y="50"/>
                </a:cubicBezTo>
                <a:cubicBezTo>
                  <a:pt x="14" y="48"/>
                  <a:pt x="14" y="47"/>
                  <a:pt x="13" y="46"/>
                </a:cubicBezTo>
                <a:cubicBezTo>
                  <a:pt x="12" y="37"/>
                  <a:pt x="8" y="28"/>
                  <a:pt x="6" y="19"/>
                </a:cubicBezTo>
                <a:cubicBezTo>
                  <a:pt x="11" y="19"/>
                  <a:pt x="15" y="16"/>
                  <a:pt x="19" y="14"/>
                </a:cubicBezTo>
                <a:cubicBezTo>
                  <a:pt x="24" y="12"/>
                  <a:pt x="29" y="11"/>
                  <a:pt x="33" y="9"/>
                </a:cubicBezTo>
                <a:cubicBezTo>
                  <a:pt x="36" y="16"/>
                  <a:pt x="38" y="24"/>
                  <a:pt x="39" y="31"/>
                </a:cubicBezTo>
                <a:cubicBezTo>
                  <a:pt x="39" y="31"/>
                  <a:pt x="39" y="32"/>
                  <a:pt x="39" y="33"/>
                </a:cubicBezTo>
                <a:cubicBezTo>
                  <a:pt x="40" y="35"/>
                  <a:pt x="40" y="37"/>
                  <a:pt x="40" y="4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88"/>
          <p:cNvSpPr>
            <a:spLocks noEditPoints="1"/>
          </p:cNvSpPr>
          <p:nvPr/>
        </p:nvSpPr>
        <p:spPr bwMode="auto">
          <a:xfrm>
            <a:off x="3829050" y="1824038"/>
            <a:ext cx="134937" cy="120650"/>
          </a:xfrm>
          <a:custGeom>
            <a:avLst/>
            <a:gdLst>
              <a:gd name="T0" fmla="*/ 11 w 55"/>
              <a:gd name="T1" fmla="*/ 49 h 49"/>
              <a:gd name="T2" fmla="*/ 53 w 55"/>
              <a:gd name="T3" fmla="*/ 40 h 49"/>
              <a:gd name="T4" fmla="*/ 55 w 55"/>
              <a:gd name="T5" fmla="*/ 36 h 49"/>
              <a:gd name="T6" fmla="*/ 52 w 55"/>
              <a:gd name="T7" fmla="*/ 23 h 49"/>
              <a:gd name="T8" fmla="*/ 50 w 55"/>
              <a:gd name="T9" fmla="*/ 19 h 49"/>
              <a:gd name="T10" fmla="*/ 33 w 55"/>
              <a:gd name="T11" fmla="*/ 3 h 49"/>
              <a:gd name="T12" fmla="*/ 2 w 55"/>
              <a:gd name="T13" fmla="*/ 14 h 49"/>
              <a:gd name="T14" fmla="*/ 0 w 55"/>
              <a:gd name="T15" fmla="*/ 16 h 49"/>
              <a:gd name="T16" fmla="*/ 0 w 55"/>
              <a:gd name="T17" fmla="*/ 19 h 49"/>
              <a:gd name="T18" fmla="*/ 0 w 55"/>
              <a:gd name="T19" fmla="*/ 23 h 49"/>
              <a:gd name="T20" fmla="*/ 8 w 55"/>
              <a:gd name="T21" fmla="*/ 47 h 49"/>
              <a:gd name="T22" fmla="*/ 11 w 55"/>
              <a:gd name="T23" fmla="*/ 49 h 49"/>
              <a:gd name="T24" fmla="*/ 6 w 55"/>
              <a:gd name="T25" fmla="*/ 19 h 49"/>
              <a:gd name="T26" fmla="*/ 5 w 55"/>
              <a:gd name="T27" fmla="*/ 17 h 49"/>
              <a:gd name="T28" fmla="*/ 31 w 55"/>
              <a:gd name="T29" fmla="*/ 9 h 49"/>
              <a:gd name="T30" fmla="*/ 43 w 55"/>
              <a:gd name="T31" fmla="*/ 19 h 49"/>
              <a:gd name="T32" fmla="*/ 45 w 55"/>
              <a:gd name="T33" fmla="*/ 23 h 49"/>
              <a:gd name="T34" fmla="*/ 48 w 55"/>
              <a:gd name="T35" fmla="*/ 36 h 49"/>
              <a:gd name="T36" fmla="*/ 14 w 55"/>
              <a:gd name="T37" fmla="*/ 43 h 49"/>
              <a:gd name="T38" fmla="*/ 7 w 55"/>
              <a:gd name="T39" fmla="*/ 23 h 49"/>
              <a:gd name="T40" fmla="*/ 6 w 55"/>
              <a:gd name="T41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" h="49">
                <a:moveTo>
                  <a:pt x="11" y="49"/>
                </a:moveTo>
                <a:cubicBezTo>
                  <a:pt x="25" y="49"/>
                  <a:pt x="42" y="48"/>
                  <a:pt x="53" y="40"/>
                </a:cubicBezTo>
                <a:cubicBezTo>
                  <a:pt x="55" y="39"/>
                  <a:pt x="55" y="38"/>
                  <a:pt x="55" y="36"/>
                </a:cubicBezTo>
                <a:cubicBezTo>
                  <a:pt x="54" y="32"/>
                  <a:pt x="53" y="27"/>
                  <a:pt x="52" y="23"/>
                </a:cubicBezTo>
                <a:cubicBezTo>
                  <a:pt x="51" y="22"/>
                  <a:pt x="51" y="20"/>
                  <a:pt x="50" y="19"/>
                </a:cubicBezTo>
                <a:cubicBezTo>
                  <a:pt x="47" y="11"/>
                  <a:pt x="42" y="5"/>
                  <a:pt x="33" y="3"/>
                </a:cubicBezTo>
                <a:cubicBezTo>
                  <a:pt x="24" y="0"/>
                  <a:pt x="8" y="5"/>
                  <a:pt x="2" y="14"/>
                </a:cubicBezTo>
                <a:cubicBezTo>
                  <a:pt x="1" y="14"/>
                  <a:pt x="0" y="15"/>
                  <a:pt x="0" y="16"/>
                </a:cubicBezTo>
                <a:cubicBezTo>
                  <a:pt x="0" y="17"/>
                  <a:pt x="0" y="18"/>
                  <a:pt x="0" y="19"/>
                </a:cubicBezTo>
                <a:cubicBezTo>
                  <a:pt x="0" y="20"/>
                  <a:pt x="0" y="22"/>
                  <a:pt x="0" y="23"/>
                </a:cubicBezTo>
                <a:cubicBezTo>
                  <a:pt x="2" y="31"/>
                  <a:pt x="6" y="39"/>
                  <a:pt x="8" y="47"/>
                </a:cubicBezTo>
                <a:cubicBezTo>
                  <a:pt x="9" y="48"/>
                  <a:pt x="10" y="49"/>
                  <a:pt x="11" y="49"/>
                </a:cubicBezTo>
                <a:close/>
                <a:moveTo>
                  <a:pt x="6" y="19"/>
                </a:moveTo>
                <a:cubicBezTo>
                  <a:pt x="6" y="18"/>
                  <a:pt x="5" y="18"/>
                  <a:pt x="5" y="17"/>
                </a:cubicBezTo>
                <a:cubicBezTo>
                  <a:pt x="14" y="15"/>
                  <a:pt x="20" y="7"/>
                  <a:pt x="31" y="9"/>
                </a:cubicBezTo>
                <a:cubicBezTo>
                  <a:pt x="36" y="10"/>
                  <a:pt x="40" y="14"/>
                  <a:pt x="43" y="19"/>
                </a:cubicBezTo>
                <a:cubicBezTo>
                  <a:pt x="44" y="20"/>
                  <a:pt x="44" y="22"/>
                  <a:pt x="45" y="23"/>
                </a:cubicBezTo>
                <a:cubicBezTo>
                  <a:pt x="46" y="27"/>
                  <a:pt x="47" y="32"/>
                  <a:pt x="48" y="36"/>
                </a:cubicBezTo>
                <a:cubicBezTo>
                  <a:pt x="38" y="41"/>
                  <a:pt x="25" y="43"/>
                  <a:pt x="14" y="43"/>
                </a:cubicBezTo>
                <a:cubicBezTo>
                  <a:pt x="11" y="36"/>
                  <a:pt x="8" y="30"/>
                  <a:pt x="7" y="23"/>
                </a:cubicBezTo>
                <a:cubicBezTo>
                  <a:pt x="6" y="22"/>
                  <a:pt x="6" y="20"/>
                  <a:pt x="6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89"/>
          <p:cNvSpPr>
            <a:spLocks noEditPoints="1"/>
          </p:cNvSpPr>
          <p:nvPr/>
        </p:nvSpPr>
        <p:spPr bwMode="auto">
          <a:xfrm>
            <a:off x="3973513" y="1779588"/>
            <a:ext cx="134937" cy="123825"/>
          </a:xfrm>
          <a:custGeom>
            <a:avLst/>
            <a:gdLst>
              <a:gd name="T0" fmla="*/ 33 w 55"/>
              <a:gd name="T1" fmla="*/ 3 h 50"/>
              <a:gd name="T2" fmla="*/ 2 w 55"/>
              <a:gd name="T3" fmla="*/ 15 h 50"/>
              <a:gd name="T4" fmla="*/ 0 w 55"/>
              <a:gd name="T5" fmla="*/ 17 h 50"/>
              <a:gd name="T6" fmla="*/ 5 w 55"/>
              <a:gd name="T7" fmla="*/ 37 h 50"/>
              <a:gd name="T8" fmla="*/ 6 w 55"/>
              <a:gd name="T9" fmla="*/ 41 h 50"/>
              <a:gd name="T10" fmla="*/ 8 w 55"/>
              <a:gd name="T11" fmla="*/ 47 h 50"/>
              <a:gd name="T12" fmla="*/ 11 w 55"/>
              <a:gd name="T13" fmla="*/ 50 h 50"/>
              <a:gd name="T14" fmla="*/ 36 w 55"/>
              <a:gd name="T15" fmla="*/ 48 h 50"/>
              <a:gd name="T16" fmla="*/ 40 w 55"/>
              <a:gd name="T17" fmla="*/ 47 h 50"/>
              <a:gd name="T18" fmla="*/ 53 w 55"/>
              <a:gd name="T19" fmla="*/ 41 h 50"/>
              <a:gd name="T20" fmla="*/ 54 w 55"/>
              <a:gd name="T21" fmla="*/ 41 h 50"/>
              <a:gd name="T22" fmla="*/ 55 w 55"/>
              <a:gd name="T23" fmla="*/ 37 h 50"/>
              <a:gd name="T24" fmla="*/ 55 w 55"/>
              <a:gd name="T25" fmla="*/ 37 h 50"/>
              <a:gd name="T26" fmla="*/ 40 w 55"/>
              <a:gd name="T27" fmla="*/ 6 h 50"/>
              <a:gd name="T28" fmla="*/ 36 w 55"/>
              <a:gd name="T29" fmla="*/ 4 h 50"/>
              <a:gd name="T30" fmla="*/ 33 w 55"/>
              <a:gd name="T31" fmla="*/ 3 h 50"/>
              <a:gd name="T32" fmla="*/ 40 w 55"/>
              <a:gd name="T33" fmla="*/ 15 h 50"/>
              <a:gd name="T34" fmla="*/ 43 w 55"/>
              <a:gd name="T35" fmla="*/ 19 h 50"/>
              <a:gd name="T36" fmla="*/ 40 w 55"/>
              <a:gd name="T37" fmla="*/ 17 h 50"/>
              <a:gd name="T38" fmla="*/ 36 w 55"/>
              <a:gd name="T39" fmla="*/ 15 h 50"/>
              <a:gd name="T40" fmla="*/ 35 w 55"/>
              <a:gd name="T41" fmla="*/ 15 h 50"/>
              <a:gd name="T42" fmla="*/ 30 w 55"/>
              <a:gd name="T43" fmla="*/ 14 h 50"/>
              <a:gd name="T44" fmla="*/ 28 w 55"/>
              <a:gd name="T45" fmla="*/ 14 h 50"/>
              <a:gd name="T46" fmla="*/ 27 w 55"/>
              <a:gd name="T47" fmla="*/ 15 h 50"/>
              <a:gd name="T48" fmla="*/ 26 w 55"/>
              <a:gd name="T49" fmla="*/ 19 h 50"/>
              <a:gd name="T50" fmla="*/ 26 w 55"/>
              <a:gd name="T51" fmla="*/ 19 h 50"/>
              <a:gd name="T52" fmla="*/ 28 w 55"/>
              <a:gd name="T53" fmla="*/ 20 h 50"/>
              <a:gd name="T54" fmla="*/ 32 w 55"/>
              <a:gd name="T55" fmla="*/ 22 h 50"/>
              <a:gd name="T56" fmla="*/ 36 w 55"/>
              <a:gd name="T57" fmla="*/ 24 h 50"/>
              <a:gd name="T58" fmla="*/ 40 w 55"/>
              <a:gd name="T59" fmla="*/ 26 h 50"/>
              <a:gd name="T60" fmla="*/ 40 w 55"/>
              <a:gd name="T61" fmla="*/ 26 h 50"/>
              <a:gd name="T62" fmla="*/ 44 w 55"/>
              <a:gd name="T63" fmla="*/ 22 h 50"/>
              <a:gd name="T64" fmla="*/ 48 w 55"/>
              <a:gd name="T65" fmla="*/ 36 h 50"/>
              <a:gd name="T66" fmla="*/ 47 w 55"/>
              <a:gd name="T67" fmla="*/ 37 h 50"/>
              <a:gd name="T68" fmla="*/ 35 w 55"/>
              <a:gd name="T69" fmla="*/ 41 h 50"/>
              <a:gd name="T70" fmla="*/ 14 w 55"/>
              <a:gd name="T71" fmla="*/ 43 h 50"/>
              <a:gd name="T72" fmla="*/ 13 w 55"/>
              <a:gd name="T73" fmla="*/ 41 h 50"/>
              <a:gd name="T74" fmla="*/ 11 w 55"/>
              <a:gd name="T75" fmla="*/ 37 h 50"/>
              <a:gd name="T76" fmla="*/ 5 w 55"/>
              <a:gd name="T77" fmla="*/ 18 h 50"/>
              <a:gd name="T78" fmla="*/ 31 w 55"/>
              <a:gd name="T79" fmla="*/ 9 h 50"/>
              <a:gd name="T80" fmla="*/ 36 w 55"/>
              <a:gd name="T81" fmla="*/ 11 h 50"/>
              <a:gd name="T82" fmla="*/ 40 w 55"/>
              <a:gd name="T83" fmla="*/ 1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5" h="50">
                <a:moveTo>
                  <a:pt x="33" y="3"/>
                </a:moveTo>
                <a:cubicBezTo>
                  <a:pt x="24" y="0"/>
                  <a:pt x="8" y="6"/>
                  <a:pt x="2" y="15"/>
                </a:cubicBezTo>
                <a:cubicBezTo>
                  <a:pt x="1" y="15"/>
                  <a:pt x="0" y="16"/>
                  <a:pt x="0" y="17"/>
                </a:cubicBezTo>
                <a:cubicBezTo>
                  <a:pt x="0" y="24"/>
                  <a:pt x="2" y="31"/>
                  <a:pt x="5" y="37"/>
                </a:cubicBezTo>
                <a:cubicBezTo>
                  <a:pt x="5" y="38"/>
                  <a:pt x="6" y="40"/>
                  <a:pt x="6" y="41"/>
                </a:cubicBezTo>
                <a:cubicBezTo>
                  <a:pt x="7" y="43"/>
                  <a:pt x="8" y="45"/>
                  <a:pt x="8" y="47"/>
                </a:cubicBezTo>
                <a:cubicBezTo>
                  <a:pt x="9" y="49"/>
                  <a:pt x="10" y="49"/>
                  <a:pt x="11" y="50"/>
                </a:cubicBezTo>
                <a:cubicBezTo>
                  <a:pt x="19" y="50"/>
                  <a:pt x="28" y="49"/>
                  <a:pt x="36" y="48"/>
                </a:cubicBezTo>
                <a:cubicBezTo>
                  <a:pt x="37" y="47"/>
                  <a:pt x="39" y="47"/>
                  <a:pt x="40" y="47"/>
                </a:cubicBezTo>
                <a:cubicBezTo>
                  <a:pt x="45" y="45"/>
                  <a:pt x="49" y="43"/>
                  <a:pt x="53" y="41"/>
                </a:cubicBezTo>
                <a:cubicBezTo>
                  <a:pt x="53" y="41"/>
                  <a:pt x="53" y="41"/>
                  <a:pt x="54" y="41"/>
                </a:cubicBezTo>
                <a:cubicBezTo>
                  <a:pt x="55" y="40"/>
                  <a:pt x="55" y="39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3" y="26"/>
                  <a:pt x="49" y="13"/>
                  <a:pt x="40" y="6"/>
                </a:cubicBezTo>
                <a:cubicBezTo>
                  <a:pt x="39" y="6"/>
                  <a:pt x="37" y="5"/>
                  <a:pt x="36" y="4"/>
                </a:cubicBezTo>
                <a:cubicBezTo>
                  <a:pt x="35" y="4"/>
                  <a:pt x="34" y="3"/>
                  <a:pt x="33" y="3"/>
                </a:cubicBezTo>
                <a:close/>
                <a:moveTo>
                  <a:pt x="40" y="15"/>
                </a:moveTo>
                <a:cubicBezTo>
                  <a:pt x="41" y="16"/>
                  <a:pt x="42" y="18"/>
                  <a:pt x="43" y="19"/>
                </a:cubicBezTo>
                <a:cubicBezTo>
                  <a:pt x="42" y="18"/>
                  <a:pt x="41" y="17"/>
                  <a:pt x="40" y="17"/>
                </a:cubicBezTo>
                <a:cubicBezTo>
                  <a:pt x="39" y="16"/>
                  <a:pt x="37" y="15"/>
                  <a:pt x="36" y="15"/>
                </a:cubicBezTo>
                <a:cubicBezTo>
                  <a:pt x="36" y="15"/>
                  <a:pt x="35" y="15"/>
                  <a:pt x="35" y="15"/>
                </a:cubicBezTo>
                <a:cubicBezTo>
                  <a:pt x="34" y="14"/>
                  <a:pt x="32" y="13"/>
                  <a:pt x="30" y="14"/>
                </a:cubicBezTo>
                <a:cubicBezTo>
                  <a:pt x="29" y="14"/>
                  <a:pt x="29" y="14"/>
                  <a:pt x="28" y="14"/>
                </a:cubicBezTo>
                <a:cubicBezTo>
                  <a:pt x="28" y="14"/>
                  <a:pt x="26" y="15"/>
                  <a:pt x="27" y="15"/>
                </a:cubicBezTo>
                <a:cubicBezTo>
                  <a:pt x="25" y="15"/>
                  <a:pt x="24" y="18"/>
                  <a:pt x="26" y="19"/>
                </a:cubicBezTo>
                <a:cubicBezTo>
                  <a:pt x="26" y="18"/>
                  <a:pt x="26" y="18"/>
                  <a:pt x="26" y="19"/>
                </a:cubicBezTo>
                <a:cubicBezTo>
                  <a:pt x="27" y="19"/>
                  <a:pt x="28" y="20"/>
                  <a:pt x="28" y="20"/>
                </a:cubicBezTo>
                <a:cubicBezTo>
                  <a:pt x="29" y="21"/>
                  <a:pt x="31" y="21"/>
                  <a:pt x="32" y="22"/>
                </a:cubicBezTo>
                <a:cubicBezTo>
                  <a:pt x="33" y="22"/>
                  <a:pt x="35" y="24"/>
                  <a:pt x="36" y="24"/>
                </a:cubicBezTo>
                <a:cubicBezTo>
                  <a:pt x="37" y="25"/>
                  <a:pt x="38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3" y="26"/>
                  <a:pt x="45" y="24"/>
                  <a:pt x="44" y="22"/>
                </a:cubicBezTo>
                <a:cubicBezTo>
                  <a:pt x="46" y="27"/>
                  <a:pt x="47" y="32"/>
                  <a:pt x="48" y="36"/>
                </a:cubicBezTo>
                <a:cubicBezTo>
                  <a:pt x="48" y="37"/>
                  <a:pt x="47" y="37"/>
                  <a:pt x="47" y="37"/>
                </a:cubicBezTo>
                <a:cubicBezTo>
                  <a:pt x="43" y="39"/>
                  <a:pt x="39" y="40"/>
                  <a:pt x="35" y="41"/>
                </a:cubicBezTo>
                <a:cubicBezTo>
                  <a:pt x="28" y="43"/>
                  <a:pt x="21" y="43"/>
                  <a:pt x="14" y="43"/>
                </a:cubicBezTo>
                <a:cubicBezTo>
                  <a:pt x="13" y="42"/>
                  <a:pt x="13" y="42"/>
                  <a:pt x="13" y="41"/>
                </a:cubicBezTo>
                <a:cubicBezTo>
                  <a:pt x="12" y="40"/>
                  <a:pt x="12" y="38"/>
                  <a:pt x="11" y="37"/>
                </a:cubicBezTo>
                <a:cubicBezTo>
                  <a:pt x="9" y="31"/>
                  <a:pt x="6" y="25"/>
                  <a:pt x="5" y="18"/>
                </a:cubicBezTo>
                <a:cubicBezTo>
                  <a:pt x="14" y="15"/>
                  <a:pt x="21" y="8"/>
                  <a:pt x="31" y="9"/>
                </a:cubicBezTo>
                <a:cubicBezTo>
                  <a:pt x="33" y="10"/>
                  <a:pt x="34" y="10"/>
                  <a:pt x="36" y="11"/>
                </a:cubicBezTo>
                <a:cubicBezTo>
                  <a:pt x="38" y="12"/>
                  <a:pt x="39" y="14"/>
                  <a:pt x="40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90"/>
          <p:cNvSpPr>
            <a:spLocks noEditPoints="1"/>
          </p:cNvSpPr>
          <p:nvPr/>
        </p:nvSpPr>
        <p:spPr bwMode="auto">
          <a:xfrm>
            <a:off x="3878263" y="1955801"/>
            <a:ext cx="117475" cy="142875"/>
          </a:xfrm>
          <a:custGeom>
            <a:avLst/>
            <a:gdLst>
              <a:gd name="T0" fmla="*/ 39 w 48"/>
              <a:gd name="T1" fmla="*/ 3 h 58"/>
              <a:gd name="T2" fmla="*/ 35 w 48"/>
              <a:gd name="T3" fmla="*/ 1 h 58"/>
              <a:gd name="T4" fmla="*/ 4 w 48"/>
              <a:gd name="T5" fmla="*/ 12 h 58"/>
              <a:gd name="T6" fmla="*/ 1 w 48"/>
              <a:gd name="T7" fmla="*/ 14 h 58"/>
              <a:gd name="T8" fmla="*/ 8 w 48"/>
              <a:gd name="T9" fmla="*/ 54 h 58"/>
              <a:gd name="T10" fmla="*/ 12 w 48"/>
              <a:gd name="T11" fmla="*/ 58 h 58"/>
              <a:gd name="T12" fmla="*/ 41 w 48"/>
              <a:gd name="T13" fmla="*/ 51 h 58"/>
              <a:gd name="T14" fmla="*/ 48 w 48"/>
              <a:gd name="T15" fmla="*/ 40 h 58"/>
              <a:gd name="T16" fmla="*/ 39 w 48"/>
              <a:gd name="T17" fmla="*/ 3 h 58"/>
              <a:gd name="T18" fmla="*/ 34 w 48"/>
              <a:gd name="T19" fmla="*/ 45 h 58"/>
              <a:gd name="T20" fmla="*/ 14 w 48"/>
              <a:gd name="T21" fmla="*/ 50 h 58"/>
              <a:gd name="T22" fmla="*/ 6 w 48"/>
              <a:gd name="T23" fmla="*/ 19 h 58"/>
              <a:gd name="T24" fmla="*/ 19 w 48"/>
              <a:gd name="T25" fmla="*/ 14 h 58"/>
              <a:gd name="T26" fmla="*/ 33 w 48"/>
              <a:gd name="T27" fmla="*/ 9 h 58"/>
              <a:gd name="T28" fmla="*/ 39 w 48"/>
              <a:gd name="T29" fmla="*/ 33 h 58"/>
              <a:gd name="T30" fmla="*/ 41 w 48"/>
              <a:gd name="T31" fmla="*/ 40 h 58"/>
              <a:gd name="T32" fmla="*/ 34 w 48"/>
              <a:gd name="T33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58">
                <a:moveTo>
                  <a:pt x="39" y="3"/>
                </a:moveTo>
                <a:cubicBezTo>
                  <a:pt x="39" y="1"/>
                  <a:pt x="36" y="0"/>
                  <a:pt x="35" y="1"/>
                </a:cubicBezTo>
                <a:cubicBezTo>
                  <a:pt x="27" y="2"/>
                  <a:pt x="11" y="5"/>
                  <a:pt x="4" y="12"/>
                </a:cubicBezTo>
                <a:cubicBezTo>
                  <a:pt x="3" y="11"/>
                  <a:pt x="1" y="12"/>
                  <a:pt x="1" y="14"/>
                </a:cubicBezTo>
                <a:cubicBezTo>
                  <a:pt x="0" y="28"/>
                  <a:pt x="7" y="41"/>
                  <a:pt x="8" y="54"/>
                </a:cubicBezTo>
                <a:cubicBezTo>
                  <a:pt x="8" y="57"/>
                  <a:pt x="10" y="58"/>
                  <a:pt x="12" y="58"/>
                </a:cubicBezTo>
                <a:cubicBezTo>
                  <a:pt x="22" y="55"/>
                  <a:pt x="32" y="55"/>
                  <a:pt x="41" y="51"/>
                </a:cubicBezTo>
                <a:cubicBezTo>
                  <a:pt x="46" y="48"/>
                  <a:pt x="48" y="46"/>
                  <a:pt x="48" y="40"/>
                </a:cubicBezTo>
                <a:cubicBezTo>
                  <a:pt x="47" y="27"/>
                  <a:pt x="41" y="15"/>
                  <a:pt x="39" y="3"/>
                </a:cubicBezTo>
                <a:close/>
                <a:moveTo>
                  <a:pt x="34" y="45"/>
                </a:moveTo>
                <a:cubicBezTo>
                  <a:pt x="27" y="47"/>
                  <a:pt x="21" y="48"/>
                  <a:pt x="14" y="50"/>
                </a:cubicBezTo>
                <a:cubicBezTo>
                  <a:pt x="13" y="39"/>
                  <a:pt x="9" y="30"/>
                  <a:pt x="6" y="19"/>
                </a:cubicBezTo>
                <a:cubicBezTo>
                  <a:pt x="11" y="19"/>
                  <a:pt x="15" y="16"/>
                  <a:pt x="19" y="14"/>
                </a:cubicBezTo>
                <a:cubicBezTo>
                  <a:pt x="24" y="12"/>
                  <a:pt x="29" y="11"/>
                  <a:pt x="33" y="9"/>
                </a:cubicBezTo>
                <a:cubicBezTo>
                  <a:pt x="36" y="17"/>
                  <a:pt x="38" y="25"/>
                  <a:pt x="39" y="33"/>
                </a:cubicBezTo>
                <a:cubicBezTo>
                  <a:pt x="40" y="35"/>
                  <a:pt x="40" y="37"/>
                  <a:pt x="41" y="40"/>
                </a:cubicBezTo>
                <a:cubicBezTo>
                  <a:pt x="41" y="44"/>
                  <a:pt x="37" y="44"/>
                  <a:pt x="34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91"/>
          <p:cNvSpPr>
            <a:spLocks noEditPoints="1"/>
          </p:cNvSpPr>
          <p:nvPr/>
        </p:nvSpPr>
        <p:spPr bwMode="auto">
          <a:xfrm>
            <a:off x="4017963" y="1917701"/>
            <a:ext cx="114300" cy="141288"/>
          </a:xfrm>
          <a:custGeom>
            <a:avLst/>
            <a:gdLst>
              <a:gd name="T0" fmla="*/ 12 w 47"/>
              <a:gd name="T1" fmla="*/ 57 h 58"/>
              <a:gd name="T2" fmla="*/ 18 w 47"/>
              <a:gd name="T3" fmla="*/ 56 h 58"/>
              <a:gd name="T4" fmla="*/ 22 w 47"/>
              <a:gd name="T5" fmla="*/ 55 h 58"/>
              <a:gd name="T6" fmla="*/ 40 w 47"/>
              <a:gd name="T7" fmla="*/ 50 h 58"/>
              <a:gd name="T8" fmla="*/ 47 w 47"/>
              <a:gd name="T9" fmla="*/ 39 h 58"/>
              <a:gd name="T10" fmla="*/ 38 w 47"/>
              <a:gd name="T11" fmla="*/ 3 h 58"/>
              <a:gd name="T12" fmla="*/ 34 w 47"/>
              <a:gd name="T13" fmla="*/ 0 h 58"/>
              <a:gd name="T14" fmla="*/ 22 w 47"/>
              <a:gd name="T15" fmla="*/ 3 h 58"/>
              <a:gd name="T16" fmla="*/ 18 w 47"/>
              <a:gd name="T17" fmla="*/ 4 h 58"/>
              <a:gd name="T18" fmla="*/ 4 w 47"/>
              <a:gd name="T19" fmla="*/ 12 h 58"/>
              <a:gd name="T20" fmla="*/ 0 w 47"/>
              <a:gd name="T21" fmla="*/ 13 h 58"/>
              <a:gd name="T22" fmla="*/ 7 w 47"/>
              <a:gd name="T23" fmla="*/ 54 h 58"/>
              <a:gd name="T24" fmla="*/ 12 w 47"/>
              <a:gd name="T25" fmla="*/ 57 h 58"/>
              <a:gd name="T26" fmla="*/ 6 w 47"/>
              <a:gd name="T27" fmla="*/ 19 h 58"/>
              <a:gd name="T28" fmla="*/ 18 w 47"/>
              <a:gd name="T29" fmla="*/ 14 h 58"/>
              <a:gd name="T30" fmla="*/ 19 w 47"/>
              <a:gd name="T31" fmla="*/ 13 h 58"/>
              <a:gd name="T32" fmla="*/ 22 w 47"/>
              <a:gd name="T33" fmla="*/ 12 h 58"/>
              <a:gd name="T34" fmla="*/ 33 w 47"/>
              <a:gd name="T35" fmla="*/ 8 h 58"/>
              <a:gd name="T36" fmla="*/ 39 w 47"/>
              <a:gd name="T37" fmla="*/ 32 h 58"/>
              <a:gd name="T38" fmla="*/ 40 w 47"/>
              <a:gd name="T39" fmla="*/ 39 h 58"/>
              <a:gd name="T40" fmla="*/ 33 w 47"/>
              <a:gd name="T41" fmla="*/ 45 h 58"/>
              <a:gd name="T42" fmla="*/ 22 w 47"/>
              <a:gd name="T43" fmla="*/ 47 h 58"/>
              <a:gd name="T44" fmla="*/ 18 w 47"/>
              <a:gd name="T45" fmla="*/ 48 h 58"/>
              <a:gd name="T46" fmla="*/ 14 w 47"/>
              <a:gd name="T47" fmla="*/ 49 h 58"/>
              <a:gd name="T48" fmla="*/ 6 w 47"/>
              <a:gd name="T49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58">
                <a:moveTo>
                  <a:pt x="12" y="57"/>
                </a:moveTo>
                <a:cubicBezTo>
                  <a:pt x="14" y="57"/>
                  <a:pt x="16" y="56"/>
                  <a:pt x="18" y="56"/>
                </a:cubicBezTo>
                <a:cubicBezTo>
                  <a:pt x="19" y="55"/>
                  <a:pt x="21" y="55"/>
                  <a:pt x="22" y="55"/>
                </a:cubicBezTo>
                <a:cubicBezTo>
                  <a:pt x="28" y="54"/>
                  <a:pt x="34" y="53"/>
                  <a:pt x="40" y="50"/>
                </a:cubicBezTo>
                <a:cubicBezTo>
                  <a:pt x="46" y="48"/>
                  <a:pt x="47" y="45"/>
                  <a:pt x="47" y="39"/>
                </a:cubicBezTo>
                <a:cubicBezTo>
                  <a:pt x="46" y="27"/>
                  <a:pt x="41" y="15"/>
                  <a:pt x="38" y="3"/>
                </a:cubicBezTo>
                <a:cubicBezTo>
                  <a:pt x="38" y="0"/>
                  <a:pt x="36" y="0"/>
                  <a:pt x="34" y="0"/>
                </a:cubicBezTo>
                <a:cubicBezTo>
                  <a:pt x="31" y="1"/>
                  <a:pt x="26" y="2"/>
                  <a:pt x="22" y="3"/>
                </a:cubicBezTo>
                <a:cubicBezTo>
                  <a:pt x="21" y="3"/>
                  <a:pt x="19" y="4"/>
                  <a:pt x="18" y="4"/>
                </a:cubicBezTo>
                <a:cubicBezTo>
                  <a:pt x="12" y="6"/>
                  <a:pt x="7" y="8"/>
                  <a:pt x="4" y="12"/>
                </a:cubicBezTo>
                <a:cubicBezTo>
                  <a:pt x="2" y="11"/>
                  <a:pt x="0" y="11"/>
                  <a:pt x="0" y="13"/>
                </a:cubicBezTo>
                <a:cubicBezTo>
                  <a:pt x="0" y="27"/>
                  <a:pt x="6" y="40"/>
                  <a:pt x="7" y="54"/>
                </a:cubicBezTo>
                <a:cubicBezTo>
                  <a:pt x="7" y="56"/>
                  <a:pt x="9" y="58"/>
                  <a:pt x="12" y="57"/>
                </a:cubicBezTo>
                <a:close/>
                <a:moveTo>
                  <a:pt x="6" y="19"/>
                </a:moveTo>
                <a:cubicBezTo>
                  <a:pt x="10" y="18"/>
                  <a:pt x="14" y="15"/>
                  <a:pt x="18" y="14"/>
                </a:cubicBezTo>
                <a:cubicBezTo>
                  <a:pt x="18" y="14"/>
                  <a:pt x="18" y="14"/>
                  <a:pt x="19" y="13"/>
                </a:cubicBezTo>
                <a:cubicBezTo>
                  <a:pt x="20" y="13"/>
                  <a:pt x="21" y="13"/>
                  <a:pt x="22" y="12"/>
                </a:cubicBezTo>
                <a:cubicBezTo>
                  <a:pt x="26" y="11"/>
                  <a:pt x="29" y="10"/>
                  <a:pt x="33" y="8"/>
                </a:cubicBezTo>
                <a:cubicBezTo>
                  <a:pt x="35" y="16"/>
                  <a:pt x="37" y="24"/>
                  <a:pt x="39" y="32"/>
                </a:cubicBezTo>
                <a:cubicBezTo>
                  <a:pt x="39" y="34"/>
                  <a:pt x="40" y="37"/>
                  <a:pt x="40" y="39"/>
                </a:cubicBezTo>
                <a:cubicBezTo>
                  <a:pt x="40" y="43"/>
                  <a:pt x="36" y="43"/>
                  <a:pt x="33" y="45"/>
                </a:cubicBezTo>
                <a:cubicBezTo>
                  <a:pt x="29" y="46"/>
                  <a:pt x="26" y="47"/>
                  <a:pt x="22" y="47"/>
                </a:cubicBezTo>
                <a:cubicBezTo>
                  <a:pt x="21" y="48"/>
                  <a:pt x="19" y="48"/>
                  <a:pt x="18" y="48"/>
                </a:cubicBezTo>
                <a:cubicBezTo>
                  <a:pt x="17" y="48"/>
                  <a:pt x="15" y="49"/>
                  <a:pt x="14" y="49"/>
                </a:cubicBezTo>
                <a:cubicBezTo>
                  <a:pt x="12" y="39"/>
                  <a:pt x="8" y="29"/>
                  <a:pt x="6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92"/>
          <p:cNvSpPr>
            <a:spLocks noEditPoints="1"/>
          </p:cNvSpPr>
          <p:nvPr/>
        </p:nvSpPr>
        <p:spPr bwMode="auto">
          <a:xfrm>
            <a:off x="3608388" y="2197101"/>
            <a:ext cx="138112" cy="114300"/>
          </a:xfrm>
          <a:custGeom>
            <a:avLst/>
            <a:gdLst>
              <a:gd name="T0" fmla="*/ 23 w 56"/>
              <a:gd name="T1" fmla="*/ 2 h 47"/>
              <a:gd name="T2" fmla="*/ 3 w 56"/>
              <a:gd name="T3" fmla="*/ 11 h 47"/>
              <a:gd name="T4" fmla="*/ 1 w 56"/>
              <a:gd name="T5" fmla="*/ 14 h 47"/>
              <a:gd name="T6" fmla="*/ 9 w 56"/>
              <a:gd name="T7" fmla="*/ 44 h 47"/>
              <a:gd name="T8" fmla="*/ 12 w 56"/>
              <a:gd name="T9" fmla="*/ 46 h 47"/>
              <a:gd name="T10" fmla="*/ 54 w 56"/>
              <a:gd name="T11" fmla="*/ 38 h 47"/>
              <a:gd name="T12" fmla="*/ 55 w 56"/>
              <a:gd name="T13" fmla="*/ 34 h 47"/>
              <a:gd name="T14" fmla="*/ 38 w 56"/>
              <a:gd name="T15" fmla="*/ 2 h 47"/>
              <a:gd name="T16" fmla="*/ 23 w 56"/>
              <a:gd name="T17" fmla="*/ 2 h 47"/>
              <a:gd name="T18" fmla="*/ 48 w 56"/>
              <a:gd name="T19" fmla="*/ 33 h 47"/>
              <a:gd name="T20" fmla="*/ 14 w 56"/>
              <a:gd name="T21" fmla="*/ 40 h 47"/>
              <a:gd name="T22" fmla="*/ 6 w 56"/>
              <a:gd name="T23" fmla="*/ 15 h 47"/>
              <a:gd name="T24" fmla="*/ 35 w 56"/>
              <a:gd name="T25" fmla="*/ 8 h 47"/>
              <a:gd name="T26" fmla="*/ 48 w 56"/>
              <a:gd name="T27" fmla="*/ 3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6" h="47">
                <a:moveTo>
                  <a:pt x="23" y="2"/>
                </a:moveTo>
                <a:cubicBezTo>
                  <a:pt x="16" y="4"/>
                  <a:pt x="8" y="7"/>
                  <a:pt x="3" y="11"/>
                </a:cubicBezTo>
                <a:cubicBezTo>
                  <a:pt x="2" y="11"/>
                  <a:pt x="1" y="12"/>
                  <a:pt x="1" y="14"/>
                </a:cubicBezTo>
                <a:cubicBezTo>
                  <a:pt x="0" y="25"/>
                  <a:pt x="6" y="34"/>
                  <a:pt x="9" y="44"/>
                </a:cubicBezTo>
                <a:cubicBezTo>
                  <a:pt x="9" y="46"/>
                  <a:pt x="10" y="46"/>
                  <a:pt x="12" y="46"/>
                </a:cubicBezTo>
                <a:cubicBezTo>
                  <a:pt x="26" y="47"/>
                  <a:pt x="42" y="45"/>
                  <a:pt x="54" y="38"/>
                </a:cubicBezTo>
                <a:cubicBezTo>
                  <a:pt x="55" y="37"/>
                  <a:pt x="56" y="35"/>
                  <a:pt x="55" y="34"/>
                </a:cubicBezTo>
                <a:cubicBezTo>
                  <a:pt x="53" y="23"/>
                  <a:pt x="51" y="6"/>
                  <a:pt x="38" y="2"/>
                </a:cubicBezTo>
                <a:cubicBezTo>
                  <a:pt x="33" y="0"/>
                  <a:pt x="28" y="1"/>
                  <a:pt x="23" y="2"/>
                </a:cubicBezTo>
                <a:close/>
                <a:moveTo>
                  <a:pt x="48" y="33"/>
                </a:moveTo>
                <a:cubicBezTo>
                  <a:pt x="38" y="39"/>
                  <a:pt x="25" y="40"/>
                  <a:pt x="14" y="40"/>
                </a:cubicBezTo>
                <a:cubicBezTo>
                  <a:pt x="11" y="32"/>
                  <a:pt x="7" y="24"/>
                  <a:pt x="6" y="15"/>
                </a:cubicBezTo>
                <a:cubicBezTo>
                  <a:pt x="16" y="14"/>
                  <a:pt x="24" y="6"/>
                  <a:pt x="35" y="8"/>
                </a:cubicBezTo>
                <a:cubicBezTo>
                  <a:pt x="44" y="9"/>
                  <a:pt x="47" y="24"/>
                  <a:pt x="48" y="3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93"/>
          <p:cNvSpPr>
            <a:spLocks noEditPoints="1"/>
          </p:cNvSpPr>
          <p:nvPr/>
        </p:nvSpPr>
        <p:spPr bwMode="auto">
          <a:xfrm>
            <a:off x="3660775" y="2324101"/>
            <a:ext cx="114300" cy="142875"/>
          </a:xfrm>
          <a:custGeom>
            <a:avLst/>
            <a:gdLst>
              <a:gd name="T0" fmla="*/ 43 w 47"/>
              <a:gd name="T1" fmla="*/ 19 h 58"/>
              <a:gd name="T2" fmla="*/ 42 w 47"/>
              <a:gd name="T3" fmla="*/ 15 h 58"/>
              <a:gd name="T4" fmla="*/ 39 w 47"/>
              <a:gd name="T5" fmla="*/ 3 h 58"/>
              <a:gd name="T6" fmla="*/ 34 w 47"/>
              <a:gd name="T7" fmla="*/ 0 h 58"/>
              <a:gd name="T8" fmla="*/ 4 w 47"/>
              <a:gd name="T9" fmla="*/ 12 h 58"/>
              <a:gd name="T10" fmla="*/ 0 w 47"/>
              <a:gd name="T11" fmla="*/ 13 h 58"/>
              <a:gd name="T12" fmla="*/ 0 w 47"/>
              <a:gd name="T13" fmla="*/ 15 h 58"/>
              <a:gd name="T14" fmla="*/ 0 w 47"/>
              <a:gd name="T15" fmla="*/ 19 h 58"/>
              <a:gd name="T16" fmla="*/ 7 w 47"/>
              <a:gd name="T17" fmla="*/ 54 h 58"/>
              <a:gd name="T18" fmla="*/ 12 w 47"/>
              <a:gd name="T19" fmla="*/ 57 h 58"/>
              <a:gd name="T20" fmla="*/ 40 w 47"/>
              <a:gd name="T21" fmla="*/ 50 h 58"/>
              <a:gd name="T22" fmla="*/ 47 w 47"/>
              <a:gd name="T23" fmla="*/ 39 h 58"/>
              <a:gd name="T24" fmla="*/ 43 w 47"/>
              <a:gd name="T25" fmla="*/ 19 h 58"/>
              <a:gd name="T26" fmla="*/ 33 w 47"/>
              <a:gd name="T27" fmla="*/ 45 h 58"/>
              <a:gd name="T28" fmla="*/ 14 w 47"/>
              <a:gd name="T29" fmla="*/ 49 h 58"/>
              <a:gd name="T30" fmla="*/ 6 w 47"/>
              <a:gd name="T31" fmla="*/ 19 h 58"/>
              <a:gd name="T32" fmla="*/ 6 w 47"/>
              <a:gd name="T33" fmla="*/ 19 h 58"/>
              <a:gd name="T34" fmla="*/ 16 w 47"/>
              <a:gd name="T35" fmla="*/ 15 h 58"/>
              <a:gd name="T36" fmla="*/ 19 w 47"/>
              <a:gd name="T37" fmla="*/ 14 h 58"/>
              <a:gd name="T38" fmla="*/ 33 w 47"/>
              <a:gd name="T39" fmla="*/ 8 h 58"/>
              <a:gd name="T40" fmla="*/ 35 w 47"/>
              <a:gd name="T41" fmla="*/ 15 h 58"/>
              <a:gd name="T42" fmla="*/ 36 w 47"/>
              <a:gd name="T43" fmla="*/ 19 h 58"/>
              <a:gd name="T44" fmla="*/ 39 w 47"/>
              <a:gd name="T45" fmla="*/ 32 h 58"/>
              <a:gd name="T46" fmla="*/ 40 w 47"/>
              <a:gd name="T47" fmla="*/ 39 h 58"/>
              <a:gd name="T48" fmla="*/ 33 w 47"/>
              <a:gd name="T49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58">
                <a:moveTo>
                  <a:pt x="43" y="19"/>
                </a:moveTo>
                <a:cubicBezTo>
                  <a:pt x="42" y="18"/>
                  <a:pt x="42" y="16"/>
                  <a:pt x="42" y="15"/>
                </a:cubicBezTo>
                <a:cubicBezTo>
                  <a:pt x="40" y="11"/>
                  <a:pt x="39" y="7"/>
                  <a:pt x="39" y="3"/>
                </a:cubicBezTo>
                <a:cubicBezTo>
                  <a:pt x="38" y="1"/>
                  <a:pt x="36" y="0"/>
                  <a:pt x="34" y="0"/>
                </a:cubicBezTo>
                <a:cubicBezTo>
                  <a:pt x="26" y="2"/>
                  <a:pt x="11" y="5"/>
                  <a:pt x="4" y="12"/>
                </a:cubicBezTo>
                <a:cubicBezTo>
                  <a:pt x="3" y="11"/>
                  <a:pt x="0" y="12"/>
                  <a:pt x="0" y="13"/>
                </a:cubicBezTo>
                <a:cubicBezTo>
                  <a:pt x="0" y="14"/>
                  <a:pt x="0" y="14"/>
                  <a:pt x="0" y="15"/>
                </a:cubicBezTo>
                <a:cubicBezTo>
                  <a:pt x="0" y="16"/>
                  <a:pt x="0" y="18"/>
                  <a:pt x="0" y="19"/>
                </a:cubicBezTo>
                <a:cubicBezTo>
                  <a:pt x="1" y="31"/>
                  <a:pt x="6" y="42"/>
                  <a:pt x="7" y="54"/>
                </a:cubicBezTo>
                <a:cubicBezTo>
                  <a:pt x="7" y="56"/>
                  <a:pt x="9" y="58"/>
                  <a:pt x="12" y="57"/>
                </a:cubicBezTo>
                <a:cubicBezTo>
                  <a:pt x="21" y="55"/>
                  <a:pt x="31" y="54"/>
                  <a:pt x="40" y="50"/>
                </a:cubicBezTo>
                <a:cubicBezTo>
                  <a:pt x="46" y="48"/>
                  <a:pt x="47" y="45"/>
                  <a:pt x="47" y="39"/>
                </a:cubicBezTo>
                <a:cubicBezTo>
                  <a:pt x="46" y="32"/>
                  <a:pt x="45" y="26"/>
                  <a:pt x="43" y="19"/>
                </a:cubicBezTo>
                <a:close/>
                <a:moveTo>
                  <a:pt x="33" y="45"/>
                </a:moveTo>
                <a:cubicBezTo>
                  <a:pt x="27" y="47"/>
                  <a:pt x="20" y="48"/>
                  <a:pt x="14" y="49"/>
                </a:cubicBezTo>
                <a:cubicBezTo>
                  <a:pt x="12" y="39"/>
                  <a:pt x="8" y="2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9" y="18"/>
                  <a:pt x="12" y="17"/>
                  <a:pt x="16" y="15"/>
                </a:cubicBezTo>
                <a:cubicBezTo>
                  <a:pt x="17" y="14"/>
                  <a:pt x="18" y="14"/>
                  <a:pt x="19" y="14"/>
                </a:cubicBezTo>
                <a:cubicBezTo>
                  <a:pt x="23" y="12"/>
                  <a:pt x="28" y="10"/>
                  <a:pt x="33" y="8"/>
                </a:cubicBezTo>
                <a:cubicBezTo>
                  <a:pt x="34" y="11"/>
                  <a:pt x="34" y="13"/>
                  <a:pt x="35" y="15"/>
                </a:cubicBezTo>
                <a:cubicBezTo>
                  <a:pt x="35" y="16"/>
                  <a:pt x="36" y="18"/>
                  <a:pt x="36" y="19"/>
                </a:cubicBezTo>
                <a:cubicBezTo>
                  <a:pt x="37" y="23"/>
                  <a:pt x="38" y="28"/>
                  <a:pt x="39" y="32"/>
                </a:cubicBezTo>
                <a:cubicBezTo>
                  <a:pt x="39" y="35"/>
                  <a:pt x="40" y="37"/>
                  <a:pt x="40" y="39"/>
                </a:cubicBezTo>
                <a:cubicBezTo>
                  <a:pt x="40" y="44"/>
                  <a:pt x="36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94"/>
          <p:cNvSpPr>
            <a:spLocks noEditPoints="1"/>
          </p:cNvSpPr>
          <p:nvPr/>
        </p:nvSpPr>
        <p:spPr bwMode="auto">
          <a:xfrm>
            <a:off x="3752850" y="2152651"/>
            <a:ext cx="138112" cy="115888"/>
          </a:xfrm>
          <a:custGeom>
            <a:avLst/>
            <a:gdLst>
              <a:gd name="T0" fmla="*/ 30 w 56"/>
              <a:gd name="T1" fmla="*/ 46 h 47"/>
              <a:gd name="T2" fmla="*/ 54 w 56"/>
              <a:gd name="T3" fmla="*/ 38 h 47"/>
              <a:gd name="T4" fmla="*/ 55 w 56"/>
              <a:gd name="T5" fmla="*/ 35 h 47"/>
              <a:gd name="T6" fmla="*/ 34 w 56"/>
              <a:gd name="T7" fmla="*/ 1 h 47"/>
              <a:gd name="T8" fmla="*/ 30 w 56"/>
              <a:gd name="T9" fmla="*/ 0 h 47"/>
              <a:gd name="T10" fmla="*/ 26 w 56"/>
              <a:gd name="T11" fmla="*/ 1 h 47"/>
              <a:gd name="T12" fmla="*/ 3 w 56"/>
              <a:gd name="T13" fmla="*/ 12 h 47"/>
              <a:gd name="T14" fmla="*/ 1 w 56"/>
              <a:gd name="T15" fmla="*/ 14 h 47"/>
              <a:gd name="T16" fmla="*/ 9 w 56"/>
              <a:gd name="T17" fmla="*/ 45 h 47"/>
              <a:gd name="T18" fmla="*/ 12 w 56"/>
              <a:gd name="T19" fmla="*/ 47 h 47"/>
              <a:gd name="T20" fmla="*/ 26 w 56"/>
              <a:gd name="T21" fmla="*/ 47 h 47"/>
              <a:gd name="T22" fmla="*/ 30 w 56"/>
              <a:gd name="T23" fmla="*/ 46 h 47"/>
              <a:gd name="T24" fmla="*/ 6 w 56"/>
              <a:gd name="T25" fmla="*/ 16 h 47"/>
              <a:gd name="T26" fmla="*/ 26 w 56"/>
              <a:gd name="T27" fmla="*/ 8 h 47"/>
              <a:gd name="T28" fmla="*/ 30 w 56"/>
              <a:gd name="T29" fmla="*/ 7 h 47"/>
              <a:gd name="T30" fmla="*/ 30 w 56"/>
              <a:gd name="T31" fmla="*/ 7 h 47"/>
              <a:gd name="T32" fmla="*/ 48 w 56"/>
              <a:gd name="T33" fmla="*/ 34 h 47"/>
              <a:gd name="T34" fmla="*/ 30 w 56"/>
              <a:gd name="T35" fmla="*/ 40 h 47"/>
              <a:gd name="T36" fmla="*/ 26 w 56"/>
              <a:gd name="T37" fmla="*/ 40 h 47"/>
              <a:gd name="T38" fmla="*/ 14 w 56"/>
              <a:gd name="T39" fmla="*/ 41 h 47"/>
              <a:gd name="T40" fmla="*/ 6 w 56"/>
              <a:gd name="T41" fmla="*/ 1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47">
                <a:moveTo>
                  <a:pt x="30" y="46"/>
                </a:moveTo>
                <a:cubicBezTo>
                  <a:pt x="39" y="45"/>
                  <a:pt x="47" y="43"/>
                  <a:pt x="54" y="38"/>
                </a:cubicBezTo>
                <a:cubicBezTo>
                  <a:pt x="55" y="37"/>
                  <a:pt x="56" y="36"/>
                  <a:pt x="55" y="35"/>
                </a:cubicBezTo>
                <a:cubicBezTo>
                  <a:pt x="53" y="22"/>
                  <a:pt x="48" y="3"/>
                  <a:pt x="34" y="1"/>
                </a:cubicBezTo>
                <a:cubicBezTo>
                  <a:pt x="32" y="0"/>
                  <a:pt x="31" y="0"/>
                  <a:pt x="30" y="0"/>
                </a:cubicBezTo>
                <a:cubicBezTo>
                  <a:pt x="29" y="0"/>
                  <a:pt x="27" y="0"/>
                  <a:pt x="26" y="1"/>
                </a:cubicBezTo>
                <a:cubicBezTo>
                  <a:pt x="18" y="2"/>
                  <a:pt x="7" y="7"/>
                  <a:pt x="3" y="12"/>
                </a:cubicBezTo>
                <a:cubicBezTo>
                  <a:pt x="2" y="12"/>
                  <a:pt x="1" y="13"/>
                  <a:pt x="1" y="14"/>
                </a:cubicBezTo>
                <a:cubicBezTo>
                  <a:pt x="0" y="25"/>
                  <a:pt x="6" y="35"/>
                  <a:pt x="9" y="45"/>
                </a:cubicBezTo>
                <a:cubicBezTo>
                  <a:pt x="9" y="46"/>
                  <a:pt x="10" y="47"/>
                  <a:pt x="12" y="47"/>
                </a:cubicBezTo>
                <a:cubicBezTo>
                  <a:pt x="16" y="47"/>
                  <a:pt x="21" y="47"/>
                  <a:pt x="26" y="47"/>
                </a:cubicBezTo>
                <a:cubicBezTo>
                  <a:pt x="27" y="46"/>
                  <a:pt x="29" y="46"/>
                  <a:pt x="30" y="46"/>
                </a:cubicBezTo>
                <a:close/>
                <a:moveTo>
                  <a:pt x="6" y="16"/>
                </a:moveTo>
                <a:cubicBezTo>
                  <a:pt x="13" y="15"/>
                  <a:pt x="19" y="10"/>
                  <a:pt x="26" y="8"/>
                </a:cubicBezTo>
                <a:cubicBezTo>
                  <a:pt x="27" y="7"/>
                  <a:pt x="28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42" y="6"/>
                  <a:pt x="46" y="24"/>
                  <a:pt x="48" y="34"/>
                </a:cubicBezTo>
                <a:cubicBezTo>
                  <a:pt x="43" y="37"/>
                  <a:pt x="37" y="39"/>
                  <a:pt x="30" y="40"/>
                </a:cubicBezTo>
                <a:cubicBezTo>
                  <a:pt x="29" y="40"/>
                  <a:pt x="27" y="40"/>
                  <a:pt x="26" y="40"/>
                </a:cubicBezTo>
                <a:cubicBezTo>
                  <a:pt x="22" y="40"/>
                  <a:pt x="18" y="41"/>
                  <a:pt x="14" y="41"/>
                </a:cubicBezTo>
                <a:cubicBezTo>
                  <a:pt x="11" y="32"/>
                  <a:pt x="7" y="25"/>
                  <a:pt x="6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95"/>
          <p:cNvSpPr>
            <a:spLocks noEditPoints="1"/>
          </p:cNvSpPr>
          <p:nvPr/>
        </p:nvSpPr>
        <p:spPr bwMode="auto">
          <a:xfrm>
            <a:off x="3805238" y="2279651"/>
            <a:ext cx="114300" cy="142875"/>
          </a:xfrm>
          <a:custGeom>
            <a:avLst/>
            <a:gdLst>
              <a:gd name="T0" fmla="*/ 46 w 47"/>
              <a:gd name="T1" fmla="*/ 37 h 58"/>
              <a:gd name="T2" fmla="*/ 46 w 47"/>
              <a:gd name="T3" fmla="*/ 33 h 58"/>
              <a:gd name="T4" fmla="*/ 39 w 47"/>
              <a:gd name="T5" fmla="*/ 3 h 58"/>
              <a:gd name="T6" fmla="*/ 34 w 47"/>
              <a:gd name="T7" fmla="*/ 1 h 58"/>
              <a:gd name="T8" fmla="*/ 9 w 47"/>
              <a:gd name="T9" fmla="*/ 8 h 58"/>
              <a:gd name="T10" fmla="*/ 5 w 47"/>
              <a:gd name="T11" fmla="*/ 11 h 58"/>
              <a:gd name="T12" fmla="*/ 4 w 47"/>
              <a:gd name="T13" fmla="*/ 12 h 58"/>
              <a:gd name="T14" fmla="*/ 0 w 47"/>
              <a:gd name="T15" fmla="*/ 14 h 58"/>
              <a:gd name="T16" fmla="*/ 3 w 47"/>
              <a:gd name="T17" fmla="*/ 33 h 58"/>
              <a:gd name="T18" fmla="*/ 4 w 47"/>
              <a:gd name="T19" fmla="*/ 37 h 58"/>
              <a:gd name="T20" fmla="*/ 5 w 47"/>
              <a:gd name="T21" fmla="*/ 43 h 58"/>
              <a:gd name="T22" fmla="*/ 7 w 47"/>
              <a:gd name="T23" fmla="*/ 54 h 58"/>
              <a:gd name="T24" fmla="*/ 9 w 47"/>
              <a:gd name="T25" fmla="*/ 58 h 58"/>
              <a:gd name="T26" fmla="*/ 12 w 47"/>
              <a:gd name="T27" fmla="*/ 58 h 58"/>
              <a:gd name="T28" fmla="*/ 40 w 47"/>
              <a:gd name="T29" fmla="*/ 51 h 58"/>
              <a:gd name="T30" fmla="*/ 47 w 47"/>
              <a:gd name="T31" fmla="*/ 40 h 58"/>
              <a:gd name="T32" fmla="*/ 46 w 47"/>
              <a:gd name="T33" fmla="*/ 37 h 58"/>
              <a:gd name="T34" fmla="*/ 33 w 47"/>
              <a:gd name="T35" fmla="*/ 45 h 58"/>
              <a:gd name="T36" fmla="*/ 14 w 47"/>
              <a:gd name="T37" fmla="*/ 50 h 58"/>
              <a:gd name="T38" fmla="*/ 11 w 47"/>
              <a:gd name="T39" fmla="*/ 37 h 58"/>
              <a:gd name="T40" fmla="*/ 9 w 47"/>
              <a:gd name="T41" fmla="*/ 33 h 58"/>
              <a:gd name="T42" fmla="*/ 9 w 47"/>
              <a:gd name="T43" fmla="*/ 31 h 58"/>
              <a:gd name="T44" fmla="*/ 6 w 47"/>
              <a:gd name="T45" fmla="*/ 20 h 58"/>
              <a:gd name="T46" fmla="*/ 9 w 47"/>
              <a:gd name="T47" fmla="*/ 19 h 58"/>
              <a:gd name="T48" fmla="*/ 19 w 47"/>
              <a:gd name="T49" fmla="*/ 14 h 58"/>
              <a:gd name="T50" fmla="*/ 33 w 47"/>
              <a:gd name="T51" fmla="*/ 9 h 58"/>
              <a:gd name="T52" fmla="*/ 38 w 47"/>
              <a:gd name="T53" fmla="*/ 29 h 58"/>
              <a:gd name="T54" fmla="*/ 24 w 47"/>
              <a:gd name="T55" fmla="*/ 21 h 58"/>
              <a:gd name="T56" fmla="*/ 21 w 47"/>
              <a:gd name="T57" fmla="*/ 25 h 58"/>
              <a:gd name="T58" fmla="*/ 34 w 47"/>
              <a:gd name="T59" fmla="*/ 33 h 58"/>
              <a:gd name="T60" fmla="*/ 38 w 47"/>
              <a:gd name="T61" fmla="*/ 34 h 58"/>
              <a:gd name="T62" fmla="*/ 39 w 47"/>
              <a:gd name="T63" fmla="*/ 33 h 58"/>
              <a:gd name="T64" fmla="*/ 39 w 47"/>
              <a:gd name="T65" fmla="*/ 37 h 58"/>
              <a:gd name="T66" fmla="*/ 40 w 47"/>
              <a:gd name="T67" fmla="*/ 40 h 58"/>
              <a:gd name="T68" fmla="*/ 33 w 47"/>
              <a:gd name="T69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58">
                <a:moveTo>
                  <a:pt x="46" y="37"/>
                </a:moveTo>
                <a:cubicBezTo>
                  <a:pt x="46" y="36"/>
                  <a:pt x="46" y="34"/>
                  <a:pt x="46" y="33"/>
                </a:cubicBezTo>
                <a:cubicBezTo>
                  <a:pt x="44" y="23"/>
                  <a:pt x="40" y="13"/>
                  <a:pt x="39" y="3"/>
                </a:cubicBezTo>
                <a:cubicBezTo>
                  <a:pt x="38" y="1"/>
                  <a:pt x="36" y="0"/>
                  <a:pt x="34" y="1"/>
                </a:cubicBezTo>
                <a:cubicBezTo>
                  <a:pt x="28" y="2"/>
                  <a:pt x="17" y="4"/>
                  <a:pt x="9" y="8"/>
                </a:cubicBezTo>
                <a:cubicBezTo>
                  <a:pt x="8" y="9"/>
                  <a:pt x="6" y="10"/>
                  <a:pt x="5" y="11"/>
                </a:cubicBezTo>
                <a:cubicBezTo>
                  <a:pt x="5" y="12"/>
                  <a:pt x="4" y="12"/>
                  <a:pt x="4" y="12"/>
                </a:cubicBezTo>
                <a:cubicBezTo>
                  <a:pt x="2" y="11"/>
                  <a:pt x="0" y="12"/>
                  <a:pt x="0" y="14"/>
                </a:cubicBezTo>
                <a:cubicBezTo>
                  <a:pt x="0" y="21"/>
                  <a:pt x="1" y="27"/>
                  <a:pt x="3" y="33"/>
                </a:cubicBezTo>
                <a:cubicBezTo>
                  <a:pt x="3" y="34"/>
                  <a:pt x="3" y="36"/>
                  <a:pt x="4" y="37"/>
                </a:cubicBezTo>
                <a:cubicBezTo>
                  <a:pt x="4" y="39"/>
                  <a:pt x="5" y="41"/>
                  <a:pt x="5" y="43"/>
                </a:cubicBezTo>
                <a:cubicBezTo>
                  <a:pt x="6" y="47"/>
                  <a:pt x="7" y="51"/>
                  <a:pt x="7" y="54"/>
                </a:cubicBezTo>
                <a:cubicBezTo>
                  <a:pt x="7" y="56"/>
                  <a:pt x="8" y="57"/>
                  <a:pt x="9" y="58"/>
                </a:cubicBezTo>
                <a:cubicBezTo>
                  <a:pt x="10" y="58"/>
                  <a:pt x="11" y="58"/>
                  <a:pt x="12" y="58"/>
                </a:cubicBezTo>
                <a:cubicBezTo>
                  <a:pt x="21" y="55"/>
                  <a:pt x="31" y="55"/>
                  <a:pt x="40" y="51"/>
                </a:cubicBezTo>
                <a:cubicBezTo>
                  <a:pt x="46" y="48"/>
                  <a:pt x="47" y="46"/>
                  <a:pt x="47" y="40"/>
                </a:cubicBezTo>
                <a:cubicBezTo>
                  <a:pt x="47" y="39"/>
                  <a:pt x="47" y="38"/>
                  <a:pt x="46" y="37"/>
                </a:cubicBezTo>
                <a:close/>
                <a:moveTo>
                  <a:pt x="33" y="45"/>
                </a:moveTo>
                <a:cubicBezTo>
                  <a:pt x="27" y="47"/>
                  <a:pt x="20" y="48"/>
                  <a:pt x="14" y="50"/>
                </a:cubicBezTo>
                <a:cubicBezTo>
                  <a:pt x="13" y="45"/>
                  <a:pt x="12" y="41"/>
                  <a:pt x="11" y="37"/>
                </a:cubicBezTo>
                <a:cubicBezTo>
                  <a:pt x="10" y="36"/>
                  <a:pt x="10" y="34"/>
                  <a:pt x="9" y="33"/>
                </a:cubicBezTo>
                <a:cubicBezTo>
                  <a:pt x="9" y="32"/>
                  <a:pt x="9" y="32"/>
                  <a:pt x="9" y="31"/>
                </a:cubicBezTo>
                <a:cubicBezTo>
                  <a:pt x="8" y="27"/>
                  <a:pt x="7" y="24"/>
                  <a:pt x="6" y="20"/>
                </a:cubicBezTo>
                <a:cubicBezTo>
                  <a:pt x="7" y="19"/>
                  <a:pt x="8" y="19"/>
                  <a:pt x="9" y="19"/>
                </a:cubicBezTo>
                <a:cubicBezTo>
                  <a:pt x="12" y="17"/>
                  <a:pt x="15" y="15"/>
                  <a:pt x="19" y="14"/>
                </a:cubicBezTo>
                <a:cubicBezTo>
                  <a:pt x="23" y="12"/>
                  <a:pt x="28" y="11"/>
                  <a:pt x="33" y="9"/>
                </a:cubicBezTo>
                <a:cubicBezTo>
                  <a:pt x="35" y="15"/>
                  <a:pt x="37" y="22"/>
                  <a:pt x="38" y="29"/>
                </a:cubicBezTo>
                <a:cubicBezTo>
                  <a:pt x="35" y="25"/>
                  <a:pt x="29" y="22"/>
                  <a:pt x="24" y="21"/>
                </a:cubicBezTo>
                <a:cubicBezTo>
                  <a:pt x="22" y="19"/>
                  <a:pt x="19" y="23"/>
                  <a:pt x="21" y="25"/>
                </a:cubicBezTo>
                <a:cubicBezTo>
                  <a:pt x="25" y="28"/>
                  <a:pt x="29" y="31"/>
                  <a:pt x="34" y="33"/>
                </a:cubicBezTo>
                <a:cubicBezTo>
                  <a:pt x="35" y="33"/>
                  <a:pt x="36" y="34"/>
                  <a:pt x="38" y="34"/>
                </a:cubicBezTo>
                <a:cubicBezTo>
                  <a:pt x="38" y="34"/>
                  <a:pt x="39" y="34"/>
                  <a:pt x="39" y="33"/>
                </a:cubicBezTo>
                <a:cubicBezTo>
                  <a:pt x="39" y="35"/>
                  <a:pt x="39" y="36"/>
                  <a:pt x="39" y="37"/>
                </a:cubicBezTo>
                <a:cubicBezTo>
                  <a:pt x="40" y="38"/>
                  <a:pt x="40" y="39"/>
                  <a:pt x="40" y="40"/>
                </a:cubicBezTo>
                <a:cubicBezTo>
                  <a:pt x="40" y="44"/>
                  <a:pt x="36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96"/>
          <p:cNvSpPr>
            <a:spLocks noEditPoints="1"/>
          </p:cNvSpPr>
          <p:nvPr/>
        </p:nvSpPr>
        <p:spPr bwMode="auto">
          <a:xfrm>
            <a:off x="3910013" y="2103438"/>
            <a:ext cx="136525" cy="120650"/>
          </a:xfrm>
          <a:custGeom>
            <a:avLst/>
            <a:gdLst>
              <a:gd name="T0" fmla="*/ 13 w 56"/>
              <a:gd name="T1" fmla="*/ 5 h 49"/>
              <a:gd name="T2" fmla="*/ 6 w 56"/>
              <a:gd name="T3" fmla="*/ 9 h 49"/>
              <a:gd name="T4" fmla="*/ 3 w 56"/>
              <a:gd name="T5" fmla="*/ 13 h 49"/>
              <a:gd name="T6" fmla="*/ 1 w 56"/>
              <a:gd name="T7" fmla="*/ 15 h 49"/>
              <a:gd name="T8" fmla="*/ 9 w 56"/>
              <a:gd name="T9" fmla="*/ 46 h 49"/>
              <a:gd name="T10" fmla="*/ 12 w 56"/>
              <a:gd name="T11" fmla="*/ 48 h 49"/>
              <a:gd name="T12" fmla="*/ 54 w 56"/>
              <a:gd name="T13" fmla="*/ 39 h 49"/>
              <a:gd name="T14" fmla="*/ 55 w 56"/>
              <a:gd name="T15" fmla="*/ 36 h 49"/>
              <a:gd name="T16" fmla="*/ 45 w 56"/>
              <a:gd name="T17" fmla="*/ 9 h 49"/>
              <a:gd name="T18" fmla="*/ 40 w 56"/>
              <a:gd name="T19" fmla="*/ 5 h 49"/>
              <a:gd name="T20" fmla="*/ 34 w 56"/>
              <a:gd name="T21" fmla="*/ 2 h 49"/>
              <a:gd name="T22" fmla="*/ 13 w 56"/>
              <a:gd name="T23" fmla="*/ 5 h 49"/>
              <a:gd name="T24" fmla="*/ 44 w 56"/>
              <a:gd name="T25" fmla="*/ 19 h 49"/>
              <a:gd name="T26" fmla="*/ 42 w 56"/>
              <a:gd name="T27" fmla="*/ 18 h 49"/>
              <a:gd name="T28" fmla="*/ 35 w 56"/>
              <a:gd name="T29" fmla="*/ 15 h 49"/>
              <a:gd name="T30" fmla="*/ 34 w 56"/>
              <a:gd name="T31" fmla="*/ 17 h 49"/>
              <a:gd name="T32" fmla="*/ 40 w 56"/>
              <a:gd name="T33" fmla="*/ 21 h 49"/>
              <a:gd name="T34" fmla="*/ 46 w 56"/>
              <a:gd name="T35" fmla="*/ 24 h 49"/>
              <a:gd name="T36" fmla="*/ 48 w 56"/>
              <a:gd name="T37" fmla="*/ 35 h 49"/>
              <a:gd name="T38" fmla="*/ 14 w 56"/>
              <a:gd name="T39" fmla="*/ 42 h 49"/>
              <a:gd name="T40" fmla="*/ 6 w 56"/>
              <a:gd name="T41" fmla="*/ 17 h 49"/>
              <a:gd name="T42" fmla="*/ 22 w 56"/>
              <a:gd name="T43" fmla="*/ 9 h 49"/>
              <a:gd name="T44" fmla="*/ 31 w 56"/>
              <a:gd name="T45" fmla="*/ 8 h 49"/>
              <a:gd name="T46" fmla="*/ 34 w 56"/>
              <a:gd name="T47" fmla="*/ 9 h 49"/>
              <a:gd name="T48" fmla="*/ 44 w 56"/>
              <a:gd name="T49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6" h="49">
                <a:moveTo>
                  <a:pt x="13" y="5"/>
                </a:moveTo>
                <a:cubicBezTo>
                  <a:pt x="10" y="6"/>
                  <a:pt x="8" y="7"/>
                  <a:pt x="6" y="9"/>
                </a:cubicBezTo>
                <a:cubicBezTo>
                  <a:pt x="5" y="10"/>
                  <a:pt x="4" y="12"/>
                  <a:pt x="3" y="13"/>
                </a:cubicBezTo>
                <a:cubicBezTo>
                  <a:pt x="2" y="13"/>
                  <a:pt x="1" y="14"/>
                  <a:pt x="1" y="15"/>
                </a:cubicBezTo>
                <a:cubicBezTo>
                  <a:pt x="0" y="26"/>
                  <a:pt x="6" y="36"/>
                  <a:pt x="9" y="46"/>
                </a:cubicBezTo>
                <a:cubicBezTo>
                  <a:pt x="9" y="47"/>
                  <a:pt x="10" y="48"/>
                  <a:pt x="12" y="48"/>
                </a:cubicBezTo>
                <a:cubicBezTo>
                  <a:pt x="26" y="49"/>
                  <a:pt x="42" y="47"/>
                  <a:pt x="54" y="39"/>
                </a:cubicBezTo>
                <a:cubicBezTo>
                  <a:pt x="55" y="39"/>
                  <a:pt x="56" y="37"/>
                  <a:pt x="55" y="36"/>
                </a:cubicBezTo>
                <a:cubicBezTo>
                  <a:pt x="54" y="27"/>
                  <a:pt x="51" y="16"/>
                  <a:pt x="45" y="9"/>
                </a:cubicBezTo>
                <a:cubicBezTo>
                  <a:pt x="43" y="7"/>
                  <a:pt x="42" y="6"/>
                  <a:pt x="40" y="5"/>
                </a:cubicBezTo>
                <a:cubicBezTo>
                  <a:pt x="38" y="4"/>
                  <a:pt x="36" y="3"/>
                  <a:pt x="34" y="2"/>
                </a:cubicBezTo>
                <a:cubicBezTo>
                  <a:pt x="28" y="0"/>
                  <a:pt x="19" y="2"/>
                  <a:pt x="13" y="5"/>
                </a:cubicBezTo>
                <a:close/>
                <a:moveTo>
                  <a:pt x="44" y="19"/>
                </a:moveTo>
                <a:cubicBezTo>
                  <a:pt x="43" y="19"/>
                  <a:pt x="43" y="19"/>
                  <a:pt x="42" y="18"/>
                </a:cubicBezTo>
                <a:cubicBezTo>
                  <a:pt x="40" y="17"/>
                  <a:pt x="38" y="16"/>
                  <a:pt x="35" y="15"/>
                </a:cubicBezTo>
                <a:cubicBezTo>
                  <a:pt x="34" y="14"/>
                  <a:pt x="32" y="16"/>
                  <a:pt x="34" y="17"/>
                </a:cubicBezTo>
                <a:cubicBezTo>
                  <a:pt x="36" y="19"/>
                  <a:pt x="38" y="20"/>
                  <a:pt x="40" y="21"/>
                </a:cubicBezTo>
                <a:cubicBezTo>
                  <a:pt x="42" y="22"/>
                  <a:pt x="44" y="23"/>
                  <a:pt x="46" y="24"/>
                </a:cubicBezTo>
                <a:cubicBezTo>
                  <a:pt x="47" y="28"/>
                  <a:pt x="48" y="31"/>
                  <a:pt x="48" y="35"/>
                </a:cubicBezTo>
                <a:cubicBezTo>
                  <a:pt x="38" y="40"/>
                  <a:pt x="25" y="42"/>
                  <a:pt x="14" y="42"/>
                </a:cubicBezTo>
                <a:cubicBezTo>
                  <a:pt x="11" y="33"/>
                  <a:pt x="7" y="26"/>
                  <a:pt x="6" y="17"/>
                </a:cubicBezTo>
                <a:cubicBezTo>
                  <a:pt x="12" y="15"/>
                  <a:pt x="16" y="11"/>
                  <a:pt x="22" y="9"/>
                </a:cubicBezTo>
                <a:cubicBezTo>
                  <a:pt x="25" y="8"/>
                  <a:pt x="28" y="8"/>
                  <a:pt x="31" y="8"/>
                </a:cubicBezTo>
                <a:cubicBezTo>
                  <a:pt x="32" y="8"/>
                  <a:pt x="33" y="9"/>
                  <a:pt x="34" y="9"/>
                </a:cubicBezTo>
                <a:cubicBezTo>
                  <a:pt x="39" y="11"/>
                  <a:pt x="42" y="15"/>
                  <a:pt x="44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97"/>
          <p:cNvSpPr>
            <a:spLocks noEditPoints="1"/>
          </p:cNvSpPr>
          <p:nvPr/>
        </p:nvSpPr>
        <p:spPr bwMode="auto">
          <a:xfrm>
            <a:off x="4054475" y="2058988"/>
            <a:ext cx="136525" cy="120650"/>
          </a:xfrm>
          <a:custGeom>
            <a:avLst/>
            <a:gdLst>
              <a:gd name="T0" fmla="*/ 34 w 56"/>
              <a:gd name="T1" fmla="*/ 2 h 49"/>
              <a:gd name="T2" fmla="*/ 7 w 56"/>
              <a:gd name="T3" fmla="*/ 9 h 49"/>
              <a:gd name="T4" fmla="*/ 3 w 56"/>
              <a:gd name="T5" fmla="*/ 13 h 49"/>
              <a:gd name="T6" fmla="*/ 3 w 56"/>
              <a:gd name="T7" fmla="*/ 14 h 49"/>
              <a:gd name="T8" fmla="*/ 1 w 56"/>
              <a:gd name="T9" fmla="*/ 16 h 49"/>
              <a:gd name="T10" fmla="*/ 1 w 56"/>
              <a:gd name="T11" fmla="*/ 23 h 49"/>
              <a:gd name="T12" fmla="*/ 2 w 56"/>
              <a:gd name="T13" fmla="*/ 27 h 49"/>
              <a:gd name="T14" fmla="*/ 3 w 56"/>
              <a:gd name="T15" fmla="*/ 31 h 49"/>
              <a:gd name="T16" fmla="*/ 7 w 56"/>
              <a:gd name="T17" fmla="*/ 41 h 49"/>
              <a:gd name="T18" fmla="*/ 9 w 56"/>
              <a:gd name="T19" fmla="*/ 46 h 49"/>
              <a:gd name="T20" fmla="*/ 12 w 56"/>
              <a:gd name="T21" fmla="*/ 49 h 49"/>
              <a:gd name="T22" fmla="*/ 54 w 56"/>
              <a:gd name="T23" fmla="*/ 40 h 49"/>
              <a:gd name="T24" fmla="*/ 55 w 56"/>
              <a:gd name="T25" fmla="*/ 36 h 49"/>
              <a:gd name="T26" fmla="*/ 53 w 56"/>
              <a:gd name="T27" fmla="*/ 27 h 49"/>
              <a:gd name="T28" fmla="*/ 52 w 56"/>
              <a:gd name="T29" fmla="*/ 23 h 49"/>
              <a:gd name="T30" fmla="*/ 34 w 56"/>
              <a:gd name="T31" fmla="*/ 2 h 49"/>
              <a:gd name="T32" fmla="*/ 47 w 56"/>
              <a:gd name="T33" fmla="*/ 27 h 49"/>
              <a:gd name="T34" fmla="*/ 49 w 56"/>
              <a:gd name="T35" fmla="*/ 35 h 49"/>
              <a:gd name="T36" fmla="*/ 14 w 56"/>
              <a:gd name="T37" fmla="*/ 42 h 49"/>
              <a:gd name="T38" fmla="*/ 8 w 56"/>
              <a:gd name="T39" fmla="*/ 27 h 49"/>
              <a:gd name="T40" fmla="*/ 7 w 56"/>
              <a:gd name="T41" fmla="*/ 23 h 49"/>
              <a:gd name="T42" fmla="*/ 7 w 56"/>
              <a:gd name="T43" fmla="*/ 22 h 49"/>
              <a:gd name="T44" fmla="*/ 6 w 56"/>
              <a:gd name="T45" fmla="*/ 17 h 49"/>
              <a:gd name="T46" fmla="*/ 7 w 56"/>
              <a:gd name="T47" fmla="*/ 17 h 49"/>
              <a:gd name="T48" fmla="*/ 31 w 56"/>
              <a:gd name="T49" fmla="*/ 9 h 49"/>
              <a:gd name="T50" fmla="*/ 45 w 56"/>
              <a:gd name="T51" fmla="*/ 23 h 49"/>
              <a:gd name="T52" fmla="*/ 47 w 56"/>
              <a:gd name="T53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49">
                <a:moveTo>
                  <a:pt x="34" y="2"/>
                </a:moveTo>
                <a:cubicBezTo>
                  <a:pt x="26" y="0"/>
                  <a:pt x="14" y="3"/>
                  <a:pt x="7" y="9"/>
                </a:cubicBezTo>
                <a:cubicBezTo>
                  <a:pt x="5" y="10"/>
                  <a:pt x="4" y="12"/>
                  <a:pt x="3" y="13"/>
                </a:cubicBezTo>
                <a:cubicBezTo>
                  <a:pt x="3" y="13"/>
                  <a:pt x="3" y="14"/>
                  <a:pt x="3" y="14"/>
                </a:cubicBezTo>
                <a:cubicBezTo>
                  <a:pt x="2" y="14"/>
                  <a:pt x="1" y="15"/>
                  <a:pt x="1" y="16"/>
                </a:cubicBezTo>
                <a:cubicBezTo>
                  <a:pt x="0" y="18"/>
                  <a:pt x="1" y="21"/>
                  <a:pt x="1" y="23"/>
                </a:cubicBezTo>
                <a:cubicBezTo>
                  <a:pt x="1" y="24"/>
                  <a:pt x="1" y="26"/>
                  <a:pt x="2" y="27"/>
                </a:cubicBezTo>
                <a:cubicBezTo>
                  <a:pt x="2" y="28"/>
                  <a:pt x="3" y="30"/>
                  <a:pt x="3" y="31"/>
                </a:cubicBezTo>
                <a:cubicBezTo>
                  <a:pt x="4" y="34"/>
                  <a:pt x="6" y="38"/>
                  <a:pt x="7" y="41"/>
                </a:cubicBezTo>
                <a:cubicBezTo>
                  <a:pt x="8" y="43"/>
                  <a:pt x="8" y="45"/>
                  <a:pt x="9" y="46"/>
                </a:cubicBezTo>
                <a:cubicBezTo>
                  <a:pt x="9" y="48"/>
                  <a:pt x="10" y="49"/>
                  <a:pt x="12" y="49"/>
                </a:cubicBezTo>
                <a:cubicBezTo>
                  <a:pt x="26" y="49"/>
                  <a:pt x="42" y="48"/>
                  <a:pt x="54" y="40"/>
                </a:cubicBezTo>
                <a:cubicBezTo>
                  <a:pt x="55" y="39"/>
                  <a:pt x="56" y="38"/>
                  <a:pt x="55" y="36"/>
                </a:cubicBezTo>
                <a:cubicBezTo>
                  <a:pt x="55" y="33"/>
                  <a:pt x="54" y="30"/>
                  <a:pt x="53" y="27"/>
                </a:cubicBezTo>
                <a:cubicBezTo>
                  <a:pt x="53" y="26"/>
                  <a:pt x="53" y="24"/>
                  <a:pt x="52" y="23"/>
                </a:cubicBezTo>
                <a:cubicBezTo>
                  <a:pt x="49" y="14"/>
                  <a:pt x="44" y="5"/>
                  <a:pt x="34" y="2"/>
                </a:cubicBezTo>
                <a:close/>
                <a:moveTo>
                  <a:pt x="47" y="27"/>
                </a:moveTo>
                <a:cubicBezTo>
                  <a:pt x="47" y="30"/>
                  <a:pt x="48" y="33"/>
                  <a:pt x="49" y="35"/>
                </a:cubicBezTo>
                <a:cubicBezTo>
                  <a:pt x="39" y="41"/>
                  <a:pt x="25" y="42"/>
                  <a:pt x="14" y="42"/>
                </a:cubicBezTo>
                <a:cubicBezTo>
                  <a:pt x="12" y="37"/>
                  <a:pt x="10" y="32"/>
                  <a:pt x="8" y="27"/>
                </a:cubicBezTo>
                <a:cubicBezTo>
                  <a:pt x="8" y="26"/>
                  <a:pt x="8" y="24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1"/>
                  <a:pt x="6" y="19"/>
                  <a:pt x="6" y="17"/>
                </a:cubicBezTo>
                <a:cubicBezTo>
                  <a:pt x="6" y="17"/>
                  <a:pt x="7" y="17"/>
                  <a:pt x="7" y="17"/>
                </a:cubicBezTo>
                <a:cubicBezTo>
                  <a:pt x="15" y="14"/>
                  <a:pt x="21" y="7"/>
                  <a:pt x="31" y="9"/>
                </a:cubicBezTo>
                <a:cubicBezTo>
                  <a:pt x="38" y="10"/>
                  <a:pt x="43" y="16"/>
                  <a:pt x="45" y="23"/>
                </a:cubicBezTo>
                <a:cubicBezTo>
                  <a:pt x="46" y="24"/>
                  <a:pt x="46" y="26"/>
                  <a:pt x="47" y="2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98"/>
          <p:cNvSpPr>
            <a:spLocks noEditPoints="1"/>
          </p:cNvSpPr>
          <p:nvPr/>
        </p:nvSpPr>
        <p:spPr bwMode="auto">
          <a:xfrm>
            <a:off x="3962400" y="2233613"/>
            <a:ext cx="114300" cy="142875"/>
          </a:xfrm>
          <a:custGeom>
            <a:avLst/>
            <a:gdLst>
              <a:gd name="T0" fmla="*/ 47 w 47"/>
              <a:gd name="T1" fmla="*/ 40 h 58"/>
              <a:gd name="T2" fmla="*/ 45 w 47"/>
              <a:gd name="T3" fmla="*/ 28 h 58"/>
              <a:gd name="T4" fmla="*/ 41 w 47"/>
              <a:gd name="T5" fmla="*/ 14 h 58"/>
              <a:gd name="T6" fmla="*/ 39 w 47"/>
              <a:gd name="T7" fmla="*/ 3 h 58"/>
              <a:gd name="T8" fmla="*/ 34 w 47"/>
              <a:gd name="T9" fmla="*/ 1 h 58"/>
              <a:gd name="T10" fmla="*/ 4 w 47"/>
              <a:gd name="T11" fmla="*/ 12 h 58"/>
              <a:gd name="T12" fmla="*/ 0 w 47"/>
              <a:gd name="T13" fmla="*/ 14 h 58"/>
              <a:gd name="T14" fmla="*/ 7 w 47"/>
              <a:gd name="T15" fmla="*/ 52 h 58"/>
              <a:gd name="T16" fmla="*/ 7 w 47"/>
              <a:gd name="T17" fmla="*/ 54 h 58"/>
              <a:gd name="T18" fmla="*/ 7 w 47"/>
              <a:gd name="T19" fmla="*/ 56 h 58"/>
              <a:gd name="T20" fmla="*/ 12 w 47"/>
              <a:gd name="T21" fmla="*/ 58 h 58"/>
              <a:gd name="T22" fmla="*/ 21 w 47"/>
              <a:gd name="T23" fmla="*/ 56 h 58"/>
              <a:gd name="T24" fmla="*/ 37 w 47"/>
              <a:gd name="T25" fmla="*/ 52 h 58"/>
              <a:gd name="T26" fmla="*/ 40 w 47"/>
              <a:gd name="T27" fmla="*/ 51 h 58"/>
              <a:gd name="T28" fmla="*/ 41 w 47"/>
              <a:gd name="T29" fmla="*/ 50 h 58"/>
              <a:gd name="T30" fmla="*/ 45 w 47"/>
              <a:gd name="T31" fmla="*/ 48 h 58"/>
              <a:gd name="T32" fmla="*/ 47 w 47"/>
              <a:gd name="T33" fmla="*/ 40 h 58"/>
              <a:gd name="T34" fmla="*/ 33 w 47"/>
              <a:gd name="T35" fmla="*/ 45 h 58"/>
              <a:gd name="T36" fmla="*/ 14 w 47"/>
              <a:gd name="T37" fmla="*/ 50 h 58"/>
              <a:gd name="T38" fmla="*/ 6 w 47"/>
              <a:gd name="T39" fmla="*/ 20 h 58"/>
              <a:gd name="T40" fmla="*/ 19 w 47"/>
              <a:gd name="T41" fmla="*/ 14 h 58"/>
              <a:gd name="T42" fmla="*/ 33 w 47"/>
              <a:gd name="T43" fmla="*/ 9 h 58"/>
              <a:gd name="T44" fmla="*/ 38 w 47"/>
              <a:gd name="T45" fmla="*/ 28 h 58"/>
              <a:gd name="T46" fmla="*/ 24 w 47"/>
              <a:gd name="T47" fmla="*/ 19 h 58"/>
              <a:gd name="T48" fmla="*/ 21 w 47"/>
              <a:gd name="T49" fmla="*/ 25 h 58"/>
              <a:gd name="T50" fmla="*/ 37 w 47"/>
              <a:gd name="T51" fmla="*/ 31 h 58"/>
              <a:gd name="T52" fmla="*/ 38 w 47"/>
              <a:gd name="T53" fmla="*/ 30 h 58"/>
              <a:gd name="T54" fmla="*/ 39 w 47"/>
              <a:gd name="T55" fmla="*/ 33 h 58"/>
              <a:gd name="T56" fmla="*/ 40 w 47"/>
              <a:gd name="T57" fmla="*/ 40 h 58"/>
              <a:gd name="T58" fmla="*/ 33 w 47"/>
              <a:gd name="T59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" h="58">
                <a:moveTo>
                  <a:pt x="47" y="40"/>
                </a:moveTo>
                <a:cubicBezTo>
                  <a:pt x="47" y="36"/>
                  <a:pt x="46" y="32"/>
                  <a:pt x="45" y="28"/>
                </a:cubicBezTo>
                <a:cubicBezTo>
                  <a:pt x="44" y="23"/>
                  <a:pt x="42" y="19"/>
                  <a:pt x="41" y="14"/>
                </a:cubicBezTo>
                <a:cubicBezTo>
                  <a:pt x="40" y="10"/>
                  <a:pt x="39" y="7"/>
                  <a:pt x="39" y="3"/>
                </a:cubicBezTo>
                <a:cubicBezTo>
                  <a:pt x="38" y="1"/>
                  <a:pt x="36" y="0"/>
                  <a:pt x="34" y="1"/>
                </a:cubicBezTo>
                <a:cubicBezTo>
                  <a:pt x="26" y="3"/>
                  <a:pt x="11" y="5"/>
                  <a:pt x="4" y="12"/>
                </a:cubicBezTo>
                <a:cubicBezTo>
                  <a:pt x="3" y="11"/>
                  <a:pt x="0" y="12"/>
                  <a:pt x="0" y="14"/>
                </a:cubicBezTo>
                <a:cubicBezTo>
                  <a:pt x="0" y="27"/>
                  <a:pt x="5" y="39"/>
                  <a:pt x="7" y="52"/>
                </a:cubicBezTo>
                <a:cubicBezTo>
                  <a:pt x="7" y="53"/>
                  <a:pt x="7" y="54"/>
                  <a:pt x="7" y="54"/>
                </a:cubicBezTo>
                <a:cubicBezTo>
                  <a:pt x="7" y="55"/>
                  <a:pt x="7" y="56"/>
                  <a:pt x="7" y="56"/>
                </a:cubicBezTo>
                <a:cubicBezTo>
                  <a:pt x="8" y="58"/>
                  <a:pt x="10" y="58"/>
                  <a:pt x="12" y="58"/>
                </a:cubicBezTo>
                <a:cubicBezTo>
                  <a:pt x="15" y="57"/>
                  <a:pt x="18" y="57"/>
                  <a:pt x="21" y="56"/>
                </a:cubicBezTo>
                <a:cubicBezTo>
                  <a:pt x="26" y="55"/>
                  <a:pt x="32" y="54"/>
                  <a:pt x="37" y="52"/>
                </a:cubicBezTo>
                <a:cubicBezTo>
                  <a:pt x="38" y="52"/>
                  <a:pt x="39" y="51"/>
                  <a:pt x="40" y="51"/>
                </a:cubicBezTo>
                <a:cubicBezTo>
                  <a:pt x="40" y="51"/>
                  <a:pt x="41" y="51"/>
                  <a:pt x="41" y="50"/>
                </a:cubicBezTo>
                <a:cubicBezTo>
                  <a:pt x="43" y="50"/>
                  <a:pt x="44" y="49"/>
                  <a:pt x="45" y="48"/>
                </a:cubicBezTo>
                <a:cubicBezTo>
                  <a:pt x="47" y="46"/>
                  <a:pt x="47" y="44"/>
                  <a:pt x="47" y="40"/>
                </a:cubicBezTo>
                <a:close/>
                <a:moveTo>
                  <a:pt x="33" y="45"/>
                </a:moveTo>
                <a:cubicBezTo>
                  <a:pt x="27" y="48"/>
                  <a:pt x="20" y="48"/>
                  <a:pt x="14" y="50"/>
                </a:cubicBezTo>
                <a:cubicBezTo>
                  <a:pt x="12" y="40"/>
                  <a:pt x="8" y="30"/>
                  <a:pt x="6" y="20"/>
                </a:cubicBezTo>
                <a:cubicBezTo>
                  <a:pt x="10" y="19"/>
                  <a:pt x="15" y="16"/>
                  <a:pt x="19" y="14"/>
                </a:cubicBezTo>
                <a:cubicBezTo>
                  <a:pt x="23" y="12"/>
                  <a:pt x="28" y="11"/>
                  <a:pt x="33" y="9"/>
                </a:cubicBezTo>
                <a:cubicBezTo>
                  <a:pt x="35" y="15"/>
                  <a:pt x="37" y="22"/>
                  <a:pt x="38" y="28"/>
                </a:cubicBezTo>
                <a:cubicBezTo>
                  <a:pt x="35" y="23"/>
                  <a:pt x="29" y="21"/>
                  <a:pt x="24" y="19"/>
                </a:cubicBezTo>
                <a:cubicBezTo>
                  <a:pt x="21" y="17"/>
                  <a:pt x="17" y="23"/>
                  <a:pt x="21" y="25"/>
                </a:cubicBezTo>
                <a:cubicBezTo>
                  <a:pt x="26" y="28"/>
                  <a:pt x="31" y="31"/>
                  <a:pt x="37" y="31"/>
                </a:cubicBezTo>
                <a:cubicBezTo>
                  <a:pt x="38" y="31"/>
                  <a:pt x="38" y="31"/>
                  <a:pt x="38" y="30"/>
                </a:cubicBezTo>
                <a:cubicBezTo>
                  <a:pt x="39" y="31"/>
                  <a:pt x="39" y="32"/>
                  <a:pt x="39" y="33"/>
                </a:cubicBezTo>
                <a:cubicBezTo>
                  <a:pt x="39" y="35"/>
                  <a:pt x="40" y="38"/>
                  <a:pt x="40" y="40"/>
                </a:cubicBezTo>
                <a:cubicBezTo>
                  <a:pt x="40" y="44"/>
                  <a:pt x="36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99"/>
          <p:cNvSpPr>
            <a:spLocks noEditPoints="1"/>
          </p:cNvSpPr>
          <p:nvPr/>
        </p:nvSpPr>
        <p:spPr bwMode="auto">
          <a:xfrm>
            <a:off x="4098925" y="2193926"/>
            <a:ext cx="117475" cy="142875"/>
          </a:xfrm>
          <a:custGeom>
            <a:avLst/>
            <a:gdLst>
              <a:gd name="T0" fmla="*/ 39 w 48"/>
              <a:gd name="T1" fmla="*/ 3 h 58"/>
              <a:gd name="T2" fmla="*/ 34 w 48"/>
              <a:gd name="T3" fmla="*/ 0 h 58"/>
              <a:gd name="T4" fmla="*/ 4 w 48"/>
              <a:gd name="T5" fmla="*/ 12 h 58"/>
              <a:gd name="T6" fmla="*/ 0 w 48"/>
              <a:gd name="T7" fmla="*/ 13 h 58"/>
              <a:gd name="T8" fmla="*/ 7 w 48"/>
              <a:gd name="T9" fmla="*/ 54 h 58"/>
              <a:gd name="T10" fmla="*/ 12 w 48"/>
              <a:gd name="T11" fmla="*/ 57 h 58"/>
              <a:gd name="T12" fmla="*/ 40 w 48"/>
              <a:gd name="T13" fmla="*/ 50 h 58"/>
              <a:gd name="T14" fmla="*/ 47 w 48"/>
              <a:gd name="T15" fmla="*/ 39 h 58"/>
              <a:gd name="T16" fmla="*/ 39 w 48"/>
              <a:gd name="T17" fmla="*/ 3 h 58"/>
              <a:gd name="T18" fmla="*/ 33 w 48"/>
              <a:gd name="T19" fmla="*/ 45 h 58"/>
              <a:gd name="T20" fmla="*/ 14 w 48"/>
              <a:gd name="T21" fmla="*/ 49 h 58"/>
              <a:gd name="T22" fmla="*/ 6 w 48"/>
              <a:gd name="T23" fmla="*/ 19 h 58"/>
              <a:gd name="T24" fmla="*/ 19 w 48"/>
              <a:gd name="T25" fmla="*/ 14 h 58"/>
              <a:gd name="T26" fmla="*/ 33 w 48"/>
              <a:gd name="T27" fmla="*/ 8 h 58"/>
              <a:gd name="T28" fmla="*/ 39 w 48"/>
              <a:gd name="T29" fmla="*/ 32 h 58"/>
              <a:gd name="T30" fmla="*/ 40 w 48"/>
              <a:gd name="T31" fmla="*/ 39 h 58"/>
              <a:gd name="T32" fmla="*/ 33 w 48"/>
              <a:gd name="T33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58">
                <a:moveTo>
                  <a:pt x="39" y="3"/>
                </a:moveTo>
                <a:cubicBezTo>
                  <a:pt x="39" y="1"/>
                  <a:pt x="36" y="0"/>
                  <a:pt x="34" y="0"/>
                </a:cubicBezTo>
                <a:cubicBezTo>
                  <a:pt x="26" y="2"/>
                  <a:pt x="11" y="5"/>
                  <a:pt x="4" y="12"/>
                </a:cubicBezTo>
                <a:cubicBezTo>
                  <a:pt x="3" y="11"/>
                  <a:pt x="0" y="12"/>
                  <a:pt x="0" y="13"/>
                </a:cubicBezTo>
                <a:cubicBezTo>
                  <a:pt x="0" y="27"/>
                  <a:pt x="6" y="40"/>
                  <a:pt x="7" y="54"/>
                </a:cubicBezTo>
                <a:cubicBezTo>
                  <a:pt x="7" y="56"/>
                  <a:pt x="10" y="58"/>
                  <a:pt x="12" y="57"/>
                </a:cubicBezTo>
                <a:cubicBezTo>
                  <a:pt x="21" y="55"/>
                  <a:pt x="31" y="54"/>
                  <a:pt x="40" y="50"/>
                </a:cubicBezTo>
                <a:cubicBezTo>
                  <a:pt x="46" y="48"/>
                  <a:pt x="48" y="45"/>
                  <a:pt x="47" y="39"/>
                </a:cubicBezTo>
                <a:cubicBezTo>
                  <a:pt x="46" y="27"/>
                  <a:pt x="41" y="15"/>
                  <a:pt x="39" y="3"/>
                </a:cubicBezTo>
                <a:close/>
                <a:moveTo>
                  <a:pt x="33" y="45"/>
                </a:moveTo>
                <a:cubicBezTo>
                  <a:pt x="27" y="47"/>
                  <a:pt x="20" y="48"/>
                  <a:pt x="14" y="49"/>
                </a:cubicBezTo>
                <a:cubicBezTo>
                  <a:pt x="12" y="39"/>
                  <a:pt x="9" y="29"/>
                  <a:pt x="6" y="19"/>
                </a:cubicBezTo>
                <a:cubicBezTo>
                  <a:pt x="11" y="18"/>
                  <a:pt x="15" y="15"/>
                  <a:pt x="19" y="14"/>
                </a:cubicBezTo>
                <a:cubicBezTo>
                  <a:pt x="24" y="12"/>
                  <a:pt x="28" y="10"/>
                  <a:pt x="33" y="8"/>
                </a:cubicBezTo>
                <a:cubicBezTo>
                  <a:pt x="36" y="16"/>
                  <a:pt x="38" y="24"/>
                  <a:pt x="39" y="32"/>
                </a:cubicBezTo>
                <a:cubicBezTo>
                  <a:pt x="40" y="35"/>
                  <a:pt x="40" y="37"/>
                  <a:pt x="40" y="39"/>
                </a:cubicBezTo>
                <a:cubicBezTo>
                  <a:pt x="41" y="44"/>
                  <a:pt x="37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00"/>
          <p:cNvSpPr>
            <a:spLocks/>
          </p:cNvSpPr>
          <p:nvPr/>
        </p:nvSpPr>
        <p:spPr bwMode="auto">
          <a:xfrm>
            <a:off x="3575050" y="1944688"/>
            <a:ext cx="58737" cy="36513"/>
          </a:xfrm>
          <a:custGeom>
            <a:avLst/>
            <a:gdLst>
              <a:gd name="T0" fmla="*/ 10 w 24"/>
              <a:gd name="T1" fmla="*/ 10 h 15"/>
              <a:gd name="T2" fmla="*/ 22 w 24"/>
              <a:gd name="T3" fmla="*/ 15 h 15"/>
              <a:gd name="T4" fmla="*/ 23 w 24"/>
              <a:gd name="T5" fmla="*/ 12 h 15"/>
              <a:gd name="T6" fmla="*/ 13 w 24"/>
              <a:gd name="T7" fmla="*/ 4 h 15"/>
              <a:gd name="T8" fmla="*/ 3 w 24"/>
              <a:gd name="T9" fmla="*/ 1 h 15"/>
              <a:gd name="T10" fmla="*/ 3 w 24"/>
              <a:gd name="T11" fmla="*/ 1 h 15"/>
              <a:gd name="T12" fmla="*/ 1 w 24"/>
              <a:gd name="T13" fmla="*/ 4 h 15"/>
              <a:gd name="T14" fmla="*/ 3 w 24"/>
              <a:gd name="T15" fmla="*/ 5 h 15"/>
              <a:gd name="T16" fmla="*/ 10 w 24"/>
              <a:gd name="T17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5">
                <a:moveTo>
                  <a:pt x="10" y="10"/>
                </a:moveTo>
                <a:cubicBezTo>
                  <a:pt x="14" y="12"/>
                  <a:pt x="17" y="14"/>
                  <a:pt x="22" y="15"/>
                </a:cubicBezTo>
                <a:cubicBezTo>
                  <a:pt x="23" y="15"/>
                  <a:pt x="24" y="13"/>
                  <a:pt x="23" y="12"/>
                </a:cubicBezTo>
                <a:cubicBezTo>
                  <a:pt x="21" y="8"/>
                  <a:pt x="17" y="6"/>
                  <a:pt x="13" y="4"/>
                </a:cubicBezTo>
                <a:cubicBezTo>
                  <a:pt x="10" y="3"/>
                  <a:pt x="7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1" y="0"/>
                  <a:pt x="0" y="3"/>
                  <a:pt x="1" y="4"/>
                </a:cubicBezTo>
                <a:cubicBezTo>
                  <a:pt x="2" y="4"/>
                  <a:pt x="2" y="5"/>
                  <a:pt x="3" y="5"/>
                </a:cubicBezTo>
                <a:cubicBezTo>
                  <a:pt x="5" y="7"/>
                  <a:pt x="8" y="8"/>
                  <a:pt x="10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01"/>
          <p:cNvSpPr>
            <a:spLocks/>
          </p:cNvSpPr>
          <p:nvPr/>
        </p:nvSpPr>
        <p:spPr bwMode="auto">
          <a:xfrm>
            <a:off x="3711575" y="1908176"/>
            <a:ext cx="46037" cy="23813"/>
          </a:xfrm>
          <a:custGeom>
            <a:avLst/>
            <a:gdLst>
              <a:gd name="T0" fmla="*/ 17 w 19"/>
              <a:gd name="T1" fmla="*/ 10 h 10"/>
              <a:gd name="T2" fmla="*/ 18 w 19"/>
              <a:gd name="T3" fmla="*/ 8 h 10"/>
              <a:gd name="T4" fmla="*/ 5 w 19"/>
              <a:gd name="T5" fmla="*/ 2 h 10"/>
              <a:gd name="T6" fmla="*/ 2 w 19"/>
              <a:gd name="T7" fmla="*/ 5 h 10"/>
              <a:gd name="T8" fmla="*/ 17 w 19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0">
                <a:moveTo>
                  <a:pt x="17" y="10"/>
                </a:moveTo>
                <a:cubicBezTo>
                  <a:pt x="18" y="10"/>
                  <a:pt x="19" y="8"/>
                  <a:pt x="18" y="8"/>
                </a:cubicBezTo>
                <a:cubicBezTo>
                  <a:pt x="14" y="5"/>
                  <a:pt x="9" y="5"/>
                  <a:pt x="5" y="2"/>
                </a:cubicBezTo>
                <a:cubicBezTo>
                  <a:pt x="3" y="0"/>
                  <a:pt x="0" y="3"/>
                  <a:pt x="2" y="5"/>
                </a:cubicBezTo>
                <a:cubicBezTo>
                  <a:pt x="6" y="8"/>
                  <a:pt x="12" y="10"/>
                  <a:pt x="17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02"/>
          <p:cNvSpPr>
            <a:spLocks/>
          </p:cNvSpPr>
          <p:nvPr/>
        </p:nvSpPr>
        <p:spPr bwMode="auto">
          <a:xfrm>
            <a:off x="3865563" y="1855788"/>
            <a:ext cx="71437" cy="36513"/>
          </a:xfrm>
          <a:custGeom>
            <a:avLst/>
            <a:gdLst>
              <a:gd name="T0" fmla="*/ 27 w 29"/>
              <a:gd name="T1" fmla="*/ 14 h 15"/>
              <a:gd name="T2" fmla="*/ 29 w 29"/>
              <a:gd name="T3" fmla="*/ 12 h 15"/>
              <a:gd name="T4" fmla="*/ 28 w 29"/>
              <a:gd name="T5" fmla="*/ 10 h 15"/>
              <a:gd name="T6" fmla="*/ 25 w 29"/>
              <a:gd name="T7" fmla="*/ 6 h 15"/>
              <a:gd name="T8" fmla="*/ 19 w 29"/>
              <a:gd name="T9" fmla="*/ 3 h 15"/>
              <a:gd name="T10" fmla="*/ 4 w 29"/>
              <a:gd name="T11" fmla="*/ 0 h 15"/>
              <a:gd name="T12" fmla="*/ 3 w 29"/>
              <a:gd name="T13" fmla="*/ 5 h 15"/>
              <a:gd name="T14" fmla="*/ 4 w 29"/>
              <a:gd name="T15" fmla="*/ 6 h 15"/>
              <a:gd name="T16" fmla="*/ 14 w 29"/>
              <a:gd name="T17" fmla="*/ 10 h 15"/>
              <a:gd name="T18" fmla="*/ 15 w 29"/>
              <a:gd name="T19" fmla="*/ 10 h 15"/>
              <a:gd name="T20" fmla="*/ 27 w 29"/>
              <a:gd name="T21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15">
                <a:moveTo>
                  <a:pt x="27" y="14"/>
                </a:moveTo>
                <a:cubicBezTo>
                  <a:pt x="28" y="14"/>
                  <a:pt x="29" y="13"/>
                  <a:pt x="29" y="12"/>
                </a:cubicBezTo>
                <a:cubicBezTo>
                  <a:pt x="29" y="11"/>
                  <a:pt x="29" y="10"/>
                  <a:pt x="28" y="10"/>
                </a:cubicBezTo>
                <a:cubicBezTo>
                  <a:pt x="27" y="8"/>
                  <a:pt x="26" y="7"/>
                  <a:pt x="25" y="6"/>
                </a:cubicBezTo>
                <a:cubicBezTo>
                  <a:pt x="23" y="5"/>
                  <a:pt x="21" y="4"/>
                  <a:pt x="19" y="3"/>
                </a:cubicBezTo>
                <a:cubicBezTo>
                  <a:pt x="15" y="1"/>
                  <a:pt x="9" y="0"/>
                  <a:pt x="4" y="0"/>
                </a:cubicBezTo>
                <a:cubicBezTo>
                  <a:pt x="1" y="0"/>
                  <a:pt x="0" y="4"/>
                  <a:pt x="3" y="5"/>
                </a:cubicBezTo>
                <a:cubicBezTo>
                  <a:pt x="3" y="6"/>
                  <a:pt x="3" y="6"/>
                  <a:pt x="4" y="6"/>
                </a:cubicBezTo>
                <a:cubicBezTo>
                  <a:pt x="7" y="8"/>
                  <a:pt x="11" y="9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9" y="12"/>
                  <a:pt x="23" y="15"/>
                  <a:pt x="27" y="1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03"/>
          <p:cNvSpPr>
            <a:spLocks/>
          </p:cNvSpPr>
          <p:nvPr/>
        </p:nvSpPr>
        <p:spPr bwMode="auto">
          <a:xfrm>
            <a:off x="3870325" y="1579563"/>
            <a:ext cx="52387" cy="58738"/>
          </a:xfrm>
          <a:custGeom>
            <a:avLst/>
            <a:gdLst>
              <a:gd name="T0" fmla="*/ 9 w 21"/>
              <a:gd name="T1" fmla="*/ 15 h 24"/>
              <a:gd name="T2" fmla="*/ 11 w 21"/>
              <a:gd name="T3" fmla="*/ 19 h 24"/>
              <a:gd name="T4" fmla="*/ 16 w 21"/>
              <a:gd name="T5" fmla="*/ 23 h 24"/>
              <a:gd name="T6" fmla="*/ 18 w 21"/>
              <a:gd name="T7" fmla="*/ 24 h 24"/>
              <a:gd name="T8" fmla="*/ 20 w 21"/>
              <a:gd name="T9" fmla="*/ 23 h 24"/>
              <a:gd name="T10" fmla="*/ 20 w 21"/>
              <a:gd name="T11" fmla="*/ 22 h 24"/>
              <a:gd name="T12" fmla="*/ 20 w 21"/>
              <a:gd name="T13" fmla="*/ 19 h 24"/>
              <a:gd name="T14" fmla="*/ 15 w 21"/>
              <a:gd name="T15" fmla="*/ 9 h 24"/>
              <a:gd name="T16" fmla="*/ 2 w 21"/>
              <a:gd name="T17" fmla="*/ 1 h 24"/>
              <a:gd name="T18" fmla="*/ 1 w 21"/>
              <a:gd name="T19" fmla="*/ 3 h 24"/>
              <a:gd name="T20" fmla="*/ 9 w 21"/>
              <a:gd name="T21" fmla="*/ 1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24">
                <a:moveTo>
                  <a:pt x="9" y="15"/>
                </a:moveTo>
                <a:cubicBezTo>
                  <a:pt x="10" y="16"/>
                  <a:pt x="10" y="18"/>
                  <a:pt x="11" y="19"/>
                </a:cubicBezTo>
                <a:cubicBezTo>
                  <a:pt x="13" y="21"/>
                  <a:pt x="14" y="22"/>
                  <a:pt x="16" y="23"/>
                </a:cubicBezTo>
                <a:cubicBezTo>
                  <a:pt x="17" y="23"/>
                  <a:pt x="17" y="23"/>
                  <a:pt x="18" y="24"/>
                </a:cubicBezTo>
                <a:cubicBezTo>
                  <a:pt x="18" y="24"/>
                  <a:pt x="19" y="23"/>
                  <a:pt x="20" y="23"/>
                </a:cubicBezTo>
                <a:cubicBezTo>
                  <a:pt x="20" y="23"/>
                  <a:pt x="20" y="22"/>
                  <a:pt x="20" y="22"/>
                </a:cubicBezTo>
                <a:cubicBezTo>
                  <a:pt x="21" y="21"/>
                  <a:pt x="21" y="20"/>
                  <a:pt x="20" y="19"/>
                </a:cubicBezTo>
                <a:cubicBezTo>
                  <a:pt x="20" y="15"/>
                  <a:pt x="17" y="13"/>
                  <a:pt x="15" y="9"/>
                </a:cubicBezTo>
                <a:cubicBezTo>
                  <a:pt x="12" y="6"/>
                  <a:pt x="7" y="2"/>
                  <a:pt x="2" y="1"/>
                </a:cubicBezTo>
                <a:cubicBezTo>
                  <a:pt x="1" y="0"/>
                  <a:pt x="0" y="2"/>
                  <a:pt x="1" y="3"/>
                </a:cubicBezTo>
                <a:cubicBezTo>
                  <a:pt x="4" y="7"/>
                  <a:pt x="6" y="11"/>
                  <a:pt x="9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04"/>
          <p:cNvSpPr>
            <a:spLocks/>
          </p:cNvSpPr>
          <p:nvPr/>
        </p:nvSpPr>
        <p:spPr bwMode="auto">
          <a:xfrm>
            <a:off x="4068763" y="1471613"/>
            <a:ext cx="61912" cy="125413"/>
          </a:xfrm>
          <a:custGeom>
            <a:avLst/>
            <a:gdLst>
              <a:gd name="T0" fmla="*/ 0 w 25"/>
              <a:gd name="T1" fmla="*/ 2 h 51"/>
              <a:gd name="T2" fmla="*/ 1 w 25"/>
              <a:gd name="T3" fmla="*/ 4 h 51"/>
              <a:gd name="T4" fmla="*/ 12 w 25"/>
              <a:gd name="T5" fmla="*/ 28 h 51"/>
              <a:gd name="T6" fmla="*/ 22 w 25"/>
              <a:gd name="T7" fmla="*/ 49 h 51"/>
              <a:gd name="T8" fmla="*/ 25 w 25"/>
              <a:gd name="T9" fmla="*/ 48 h 51"/>
              <a:gd name="T10" fmla="*/ 2 w 25"/>
              <a:gd name="T11" fmla="*/ 0 h 51"/>
              <a:gd name="T12" fmla="*/ 1 w 25"/>
              <a:gd name="T13" fmla="*/ 0 h 51"/>
              <a:gd name="T14" fmla="*/ 0 w 25"/>
              <a:gd name="T15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51">
                <a:moveTo>
                  <a:pt x="0" y="2"/>
                </a:moveTo>
                <a:cubicBezTo>
                  <a:pt x="0" y="2"/>
                  <a:pt x="1" y="3"/>
                  <a:pt x="1" y="4"/>
                </a:cubicBezTo>
                <a:cubicBezTo>
                  <a:pt x="5" y="12"/>
                  <a:pt x="9" y="20"/>
                  <a:pt x="12" y="28"/>
                </a:cubicBezTo>
                <a:cubicBezTo>
                  <a:pt x="15" y="35"/>
                  <a:pt x="17" y="43"/>
                  <a:pt x="22" y="49"/>
                </a:cubicBezTo>
                <a:cubicBezTo>
                  <a:pt x="23" y="51"/>
                  <a:pt x="25" y="50"/>
                  <a:pt x="25" y="48"/>
                </a:cubicBezTo>
                <a:cubicBezTo>
                  <a:pt x="25" y="31"/>
                  <a:pt x="11" y="14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05"/>
          <p:cNvSpPr>
            <a:spLocks/>
          </p:cNvSpPr>
          <p:nvPr/>
        </p:nvSpPr>
        <p:spPr bwMode="auto">
          <a:xfrm>
            <a:off x="4113213" y="1473201"/>
            <a:ext cx="58737" cy="103188"/>
          </a:xfrm>
          <a:custGeom>
            <a:avLst/>
            <a:gdLst>
              <a:gd name="T0" fmla="*/ 1 w 24"/>
              <a:gd name="T1" fmla="*/ 5 h 42"/>
              <a:gd name="T2" fmla="*/ 20 w 24"/>
              <a:gd name="T3" fmla="*/ 41 h 42"/>
              <a:gd name="T4" fmla="*/ 23 w 24"/>
              <a:gd name="T5" fmla="*/ 40 h 42"/>
              <a:gd name="T6" fmla="*/ 5 w 24"/>
              <a:gd name="T7" fmla="*/ 2 h 42"/>
              <a:gd name="T8" fmla="*/ 1 w 24"/>
              <a:gd name="T9" fmla="*/ 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42">
                <a:moveTo>
                  <a:pt x="1" y="5"/>
                </a:moveTo>
                <a:cubicBezTo>
                  <a:pt x="7" y="17"/>
                  <a:pt x="12" y="30"/>
                  <a:pt x="20" y="41"/>
                </a:cubicBezTo>
                <a:cubicBezTo>
                  <a:pt x="21" y="42"/>
                  <a:pt x="24" y="42"/>
                  <a:pt x="23" y="40"/>
                </a:cubicBezTo>
                <a:cubicBezTo>
                  <a:pt x="22" y="26"/>
                  <a:pt x="12" y="14"/>
                  <a:pt x="5" y="2"/>
                </a:cubicBezTo>
                <a:cubicBezTo>
                  <a:pt x="3" y="0"/>
                  <a:pt x="0" y="2"/>
                  <a:pt x="1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06"/>
          <p:cNvSpPr>
            <a:spLocks/>
          </p:cNvSpPr>
          <p:nvPr/>
        </p:nvSpPr>
        <p:spPr bwMode="auto">
          <a:xfrm>
            <a:off x="3613150" y="2106613"/>
            <a:ext cx="30162" cy="50800"/>
          </a:xfrm>
          <a:custGeom>
            <a:avLst/>
            <a:gdLst>
              <a:gd name="T0" fmla="*/ 0 w 12"/>
              <a:gd name="T1" fmla="*/ 17 h 21"/>
              <a:gd name="T2" fmla="*/ 5 w 12"/>
              <a:gd name="T3" fmla="*/ 18 h 21"/>
              <a:gd name="T4" fmla="*/ 10 w 12"/>
              <a:gd name="T5" fmla="*/ 8 h 21"/>
              <a:gd name="T6" fmla="*/ 11 w 12"/>
              <a:gd name="T7" fmla="*/ 4 h 21"/>
              <a:gd name="T8" fmla="*/ 12 w 12"/>
              <a:gd name="T9" fmla="*/ 2 h 21"/>
              <a:gd name="T10" fmla="*/ 9 w 12"/>
              <a:gd name="T11" fmla="*/ 0 h 21"/>
              <a:gd name="T12" fmla="*/ 5 w 12"/>
              <a:gd name="T13" fmla="*/ 4 h 21"/>
              <a:gd name="T14" fmla="*/ 3 w 12"/>
              <a:gd name="T15" fmla="*/ 8 h 21"/>
              <a:gd name="T16" fmla="*/ 0 w 12"/>
              <a:gd name="T17" fmla="*/ 1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21">
                <a:moveTo>
                  <a:pt x="0" y="17"/>
                </a:moveTo>
                <a:cubicBezTo>
                  <a:pt x="0" y="20"/>
                  <a:pt x="4" y="21"/>
                  <a:pt x="5" y="18"/>
                </a:cubicBezTo>
                <a:cubicBezTo>
                  <a:pt x="6" y="14"/>
                  <a:pt x="8" y="11"/>
                  <a:pt x="10" y="8"/>
                </a:cubicBezTo>
                <a:cubicBezTo>
                  <a:pt x="10" y="7"/>
                  <a:pt x="11" y="5"/>
                  <a:pt x="11" y="4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0" y="0"/>
                  <a:pt x="9" y="0"/>
                </a:cubicBezTo>
                <a:cubicBezTo>
                  <a:pt x="8" y="1"/>
                  <a:pt x="6" y="3"/>
                  <a:pt x="5" y="4"/>
                </a:cubicBezTo>
                <a:cubicBezTo>
                  <a:pt x="4" y="5"/>
                  <a:pt x="4" y="7"/>
                  <a:pt x="3" y="8"/>
                </a:cubicBezTo>
                <a:cubicBezTo>
                  <a:pt x="1" y="11"/>
                  <a:pt x="1" y="14"/>
                  <a:pt x="0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07"/>
          <p:cNvSpPr>
            <a:spLocks/>
          </p:cNvSpPr>
          <p:nvPr/>
        </p:nvSpPr>
        <p:spPr bwMode="auto">
          <a:xfrm>
            <a:off x="3752850" y="2057401"/>
            <a:ext cx="26987" cy="46038"/>
          </a:xfrm>
          <a:custGeom>
            <a:avLst/>
            <a:gdLst>
              <a:gd name="T0" fmla="*/ 5 w 11"/>
              <a:gd name="T1" fmla="*/ 17 h 19"/>
              <a:gd name="T2" fmla="*/ 11 w 11"/>
              <a:gd name="T3" fmla="*/ 3 h 19"/>
              <a:gd name="T4" fmla="*/ 8 w 11"/>
              <a:gd name="T5" fmla="*/ 1 h 19"/>
              <a:gd name="T6" fmla="*/ 1 w 11"/>
              <a:gd name="T7" fmla="*/ 17 h 19"/>
              <a:gd name="T8" fmla="*/ 5 w 11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9">
                <a:moveTo>
                  <a:pt x="5" y="17"/>
                </a:moveTo>
                <a:cubicBezTo>
                  <a:pt x="7" y="12"/>
                  <a:pt x="10" y="8"/>
                  <a:pt x="11" y="3"/>
                </a:cubicBezTo>
                <a:cubicBezTo>
                  <a:pt x="11" y="1"/>
                  <a:pt x="9" y="0"/>
                  <a:pt x="8" y="1"/>
                </a:cubicBezTo>
                <a:cubicBezTo>
                  <a:pt x="3" y="5"/>
                  <a:pt x="0" y="11"/>
                  <a:pt x="1" y="17"/>
                </a:cubicBezTo>
                <a:cubicBezTo>
                  <a:pt x="2" y="19"/>
                  <a:pt x="5" y="18"/>
                  <a:pt x="5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08"/>
          <p:cNvSpPr>
            <a:spLocks/>
          </p:cNvSpPr>
          <p:nvPr/>
        </p:nvSpPr>
        <p:spPr bwMode="auto">
          <a:xfrm>
            <a:off x="3910013" y="1998663"/>
            <a:ext cx="36512" cy="46038"/>
          </a:xfrm>
          <a:custGeom>
            <a:avLst/>
            <a:gdLst>
              <a:gd name="T0" fmla="*/ 12 w 15"/>
              <a:gd name="T1" fmla="*/ 1 h 19"/>
              <a:gd name="T2" fmla="*/ 1 w 15"/>
              <a:gd name="T3" fmla="*/ 13 h 19"/>
              <a:gd name="T4" fmla="*/ 6 w 15"/>
              <a:gd name="T5" fmla="*/ 16 h 19"/>
              <a:gd name="T6" fmla="*/ 15 w 15"/>
              <a:gd name="T7" fmla="*/ 3 h 19"/>
              <a:gd name="T8" fmla="*/ 12 w 15"/>
              <a:gd name="T9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9">
                <a:moveTo>
                  <a:pt x="12" y="1"/>
                </a:moveTo>
                <a:cubicBezTo>
                  <a:pt x="7" y="3"/>
                  <a:pt x="4" y="9"/>
                  <a:pt x="1" y="13"/>
                </a:cubicBezTo>
                <a:cubicBezTo>
                  <a:pt x="0" y="16"/>
                  <a:pt x="4" y="19"/>
                  <a:pt x="6" y="16"/>
                </a:cubicBezTo>
                <a:cubicBezTo>
                  <a:pt x="10" y="13"/>
                  <a:pt x="14" y="8"/>
                  <a:pt x="15" y="3"/>
                </a:cubicBezTo>
                <a:cubicBezTo>
                  <a:pt x="15" y="2"/>
                  <a:pt x="13" y="0"/>
                  <a:pt x="12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09"/>
          <p:cNvSpPr>
            <a:spLocks/>
          </p:cNvSpPr>
          <p:nvPr/>
        </p:nvSpPr>
        <p:spPr bwMode="auto">
          <a:xfrm>
            <a:off x="4052888" y="1978026"/>
            <a:ext cx="31750" cy="42863"/>
          </a:xfrm>
          <a:custGeom>
            <a:avLst/>
            <a:gdLst>
              <a:gd name="T0" fmla="*/ 4 w 13"/>
              <a:gd name="T1" fmla="*/ 16 h 17"/>
              <a:gd name="T2" fmla="*/ 7 w 13"/>
              <a:gd name="T3" fmla="*/ 13 h 17"/>
              <a:gd name="T4" fmla="*/ 8 w 13"/>
              <a:gd name="T5" fmla="*/ 9 h 17"/>
              <a:gd name="T6" fmla="*/ 8 w 13"/>
              <a:gd name="T7" fmla="*/ 8 h 17"/>
              <a:gd name="T8" fmla="*/ 12 w 13"/>
              <a:gd name="T9" fmla="*/ 3 h 17"/>
              <a:gd name="T10" fmla="*/ 10 w 13"/>
              <a:gd name="T11" fmla="*/ 1 h 17"/>
              <a:gd name="T12" fmla="*/ 8 w 13"/>
              <a:gd name="T13" fmla="*/ 1 h 17"/>
              <a:gd name="T14" fmla="*/ 4 w 13"/>
              <a:gd name="T15" fmla="*/ 4 h 17"/>
              <a:gd name="T16" fmla="*/ 3 w 13"/>
              <a:gd name="T17" fmla="*/ 5 h 17"/>
              <a:gd name="T18" fmla="*/ 0 w 13"/>
              <a:gd name="T19" fmla="*/ 14 h 17"/>
              <a:gd name="T20" fmla="*/ 4 w 13"/>
              <a:gd name="T21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17">
                <a:moveTo>
                  <a:pt x="4" y="16"/>
                </a:moveTo>
                <a:cubicBezTo>
                  <a:pt x="5" y="16"/>
                  <a:pt x="7" y="15"/>
                  <a:pt x="7" y="13"/>
                </a:cubicBezTo>
                <a:cubicBezTo>
                  <a:pt x="7" y="12"/>
                  <a:pt x="7" y="10"/>
                  <a:pt x="8" y="9"/>
                </a:cubicBezTo>
                <a:cubicBezTo>
                  <a:pt x="8" y="9"/>
                  <a:pt x="8" y="8"/>
                  <a:pt x="8" y="8"/>
                </a:cubicBezTo>
                <a:cubicBezTo>
                  <a:pt x="9" y="7"/>
                  <a:pt x="10" y="5"/>
                  <a:pt x="12" y="3"/>
                </a:cubicBezTo>
                <a:cubicBezTo>
                  <a:pt x="13" y="2"/>
                  <a:pt x="12" y="0"/>
                  <a:pt x="10" y="1"/>
                </a:cubicBezTo>
                <a:cubicBezTo>
                  <a:pt x="10" y="1"/>
                  <a:pt x="9" y="1"/>
                  <a:pt x="8" y="1"/>
                </a:cubicBezTo>
                <a:cubicBezTo>
                  <a:pt x="7" y="2"/>
                  <a:pt x="5" y="3"/>
                  <a:pt x="4" y="4"/>
                </a:cubicBezTo>
                <a:cubicBezTo>
                  <a:pt x="4" y="4"/>
                  <a:pt x="3" y="4"/>
                  <a:pt x="3" y="5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6"/>
                  <a:pt x="2" y="17"/>
                  <a:pt x="4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10"/>
          <p:cNvSpPr>
            <a:spLocks/>
          </p:cNvSpPr>
          <p:nvPr/>
        </p:nvSpPr>
        <p:spPr bwMode="auto">
          <a:xfrm>
            <a:off x="3665538" y="2241551"/>
            <a:ext cx="44450" cy="23813"/>
          </a:xfrm>
          <a:custGeom>
            <a:avLst/>
            <a:gdLst>
              <a:gd name="T0" fmla="*/ 3 w 18"/>
              <a:gd name="T1" fmla="*/ 6 h 10"/>
              <a:gd name="T2" fmla="*/ 16 w 18"/>
              <a:gd name="T3" fmla="*/ 10 h 10"/>
              <a:gd name="T4" fmla="*/ 17 w 18"/>
              <a:gd name="T5" fmla="*/ 7 h 10"/>
              <a:gd name="T6" fmla="*/ 5 w 18"/>
              <a:gd name="T7" fmla="*/ 2 h 10"/>
              <a:gd name="T8" fmla="*/ 3 w 18"/>
              <a:gd name="T9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0">
                <a:moveTo>
                  <a:pt x="3" y="6"/>
                </a:moveTo>
                <a:cubicBezTo>
                  <a:pt x="7" y="8"/>
                  <a:pt x="12" y="10"/>
                  <a:pt x="16" y="10"/>
                </a:cubicBezTo>
                <a:cubicBezTo>
                  <a:pt x="18" y="10"/>
                  <a:pt x="18" y="8"/>
                  <a:pt x="17" y="7"/>
                </a:cubicBezTo>
                <a:cubicBezTo>
                  <a:pt x="13" y="5"/>
                  <a:pt x="9" y="4"/>
                  <a:pt x="5" y="2"/>
                </a:cubicBezTo>
                <a:cubicBezTo>
                  <a:pt x="3" y="0"/>
                  <a:pt x="0" y="5"/>
                  <a:pt x="3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11"/>
          <p:cNvSpPr>
            <a:spLocks/>
          </p:cNvSpPr>
          <p:nvPr/>
        </p:nvSpPr>
        <p:spPr bwMode="auto">
          <a:xfrm>
            <a:off x="3814763" y="2184401"/>
            <a:ext cx="41275" cy="34925"/>
          </a:xfrm>
          <a:custGeom>
            <a:avLst/>
            <a:gdLst>
              <a:gd name="T0" fmla="*/ 5 w 17"/>
              <a:gd name="T1" fmla="*/ 7 h 14"/>
              <a:gd name="T2" fmla="*/ 8 w 17"/>
              <a:gd name="T3" fmla="*/ 10 h 14"/>
              <a:gd name="T4" fmla="*/ 15 w 17"/>
              <a:gd name="T5" fmla="*/ 13 h 14"/>
              <a:gd name="T6" fmla="*/ 16 w 17"/>
              <a:gd name="T7" fmla="*/ 11 h 14"/>
              <a:gd name="T8" fmla="*/ 11 w 17"/>
              <a:gd name="T9" fmla="*/ 6 h 14"/>
              <a:gd name="T10" fmla="*/ 5 w 17"/>
              <a:gd name="T11" fmla="*/ 2 h 14"/>
              <a:gd name="T12" fmla="*/ 4 w 17"/>
              <a:gd name="T13" fmla="*/ 1 h 14"/>
              <a:gd name="T14" fmla="*/ 2 w 17"/>
              <a:gd name="T15" fmla="*/ 4 h 14"/>
              <a:gd name="T16" fmla="*/ 5 w 17"/>
              <a:gd name="T17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4">
                <a:moveTo>
                  <a:pt x="5" y="7"/>
                </a:moveTo>
                <a:cubicBezTo>
                  <a:pt x="6" y="8"/>
                  <a:pt x="7" y="9"/>
                  <a:pt x="8" y="10"/>
                </a:cubicBezTo>
                <a:cubicBezTo>
                  <a:pt x="10" y="11"/>
                  <a:pt x="12" y="12"/>
                  <a:pt x="15" y="13"/>
                </a:cubicBezTo>
                <a:cubicBezTo>
                  <a:pt x="16" y="14"/>
                  <a:pt x="17" y="12"/>
                  <a:pt x="16" y="11"/>
                </a:cubicBezTo>
                <a:cubicBezTo>
                  <a:pt x="14" y="10"/>
                  <a:pt x="13" y="8"/>
                  <a:pt x="11" y="6"/>
                </a:cubicBezTo>
                <a:cubicBezTo>
                  <a:pt x="9" y="5"/>
                  <a:pt x="7" y="3"/>
                  <a:pt x="5" y="2"/>
                </a:cubicBezTo>
                <a:cubicBezTo>
                  <a:pt x="5" y="2"/>
                  <a:pt x="4" y="1"/>
                  <a:pt x="4" y="1"/>
                </a:cubicBezTo>
                <a:cubicBezTo>
                  <a:pt x="2" y="0"/>
                  <a:pt x="0" y="2"/>
                  <a:pt x="2" y="4"/>
                </a:cubicBezTo>
                <a:cubicBezTo>
                  <a:pt x="3" y="5"/>
                  <a:pt x="4" y="6"/>
                  <a:pt x="5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12"/>
          <p:cNvSpPr>
            <a:spLocks/>
          </p:cNvSpPr>
          <p:nvPr/>
        </p:nvSpPr>
        <p:spPr bwMode="auto">
          <a:xfrm>
            <a:off x="4111625" y="2085976"/>
            <a:ext cx="42862" cy="47625"/>
          </a:xfrm>
          <a:custGeom>
            <a:avLst/>
            <a:gdLst>
              <a:gd name="T0" fmla="*/ 8 w 18"/>
              <a:gd name="T1" fmla="*/ 3 h 19"/>
              <a:gd name="T2" fmla="*/ 2 w 18"/>
              <a:gd name="T3" fmla="*/ 7 h 19"/>
              <a:gd name="T4" fmla="*/ 5 w 18"/>
              <a:gd name="T5" fmla="*/ 12 h 19"/>
              <a:gd name="T6" fmla="*/ 9 w 18"/>
              <a:gd name="T7" fmla="*/ 16 h 19"/>
              <a:gd name="T8" fmla="*/ 17 w 18"/>
              <a:gd name="T9" fmla="*/ 19 h 19"/>
              <a:gd name="T10" fmla="*/ 18 w 18"/>
              <a:gd name="T11" fmla="*/ 16 h 19"/>
              <a:gd name="T12" fmla="*/ 18 w 18"/>
              <a:gd name="T13" fmla="*/ 16 h 19"/>
              <a:gd name="T14" fmla="*/ 16 w 18"/>
              <a:gd name="T15" fmla="*/ 12 h 19"/>
              <a:gd name="T16" fmla="*/ 13 w 18"/>
              <a:gd name="T17" fmla="*/ 10 h 19"/>
              <a:gd name="T18" fmla="*/ 8 w 18"/>
              <a:gd name="T1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9">
                <a:moveTo>
                  <a:pt x="8" y="3"/>
                </a:moveTo>
                <a:cubicBezTo>
                  <a:pt x="5" y="0"/>
                  <a:pt x="0" y="3"/>
                  <a:pt x="2" y="7"/>
                </a:cubicBezTo>
                <a:cubicBezTo>
                  <a:pt x="3" y="8"/>
                  <a:pt x="4" y="10"/>
                  <a:pt x="5" y="12"/>
                </a:cubicBezTo>
                <a:cubicBezTo>
                  <a:pt x="6" y="13"/>
                  <a:pt x="8" y="15"/>
                  <a:pt x="9" y="16"/>
                </a:cubicBezTo>
                <a:cubicBezTo>
                  <a:pt x="11" y="18"/>
                  <a:pt x="14" y="19"/>
                  <a:pt x="17" y="19"/>
                </a:cubicBezTo>
                <a:cubicBezTo>
                  <a:pt x="18" y="18"/>
                  <a:pt x="18" y="17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4"/>
                  <a:pt x="17" y="13"/>
                  <a:pt x="16" y="12"/>
                </a:cubicBezTo>
                <a:cubicBezTo>
                  <a:pt x="15" y="11"/>
                  <a:pt x="14" y="11"/>
                  <a:pt x="13" y="10"/>
                </a:cubicBezTo>
                <a:cubicBezTo>
                  <a:pt x="11" y="8"/>
                  <a:pt x="9" y="6"/>
                  <a:pt x="8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13"/>
          <p:cNvSpPr>
            <a:spLocks/>
          </p:cNvSpPr>
          <p:nvPr/>
        </p:nvSpPr>
        <p:spPr bwMode="auto">
          <a:xfrm>
            <a:off x="3702050" y="2392363"/>
            <a:ext cx="46037" cy="25400"/>
          </a:xfrm>
          <a:custGeom>
            <a:avLst/>
            <a:gdLst>
              <a:gd name="T0" fmla="*/ 11 w 19"/>
              <a:gd name="T1" fmla="*/ 1 h 10"/>
              <a:gd name="T2" fmla="*/ 3 w 19"/>
              <a:gd name="T3" fmla="*/ 0 h 10"/>
              <a:gd name="T4" fmla="*/ 3 w 19"/>
              <a:gd name="T5" fmla="*/ 6 h 10"/>
              <a:gd name="T6" fmla="*/ 10 w 19"/>
              <a:gd name="T7" fmla="*/ 8 h 10"/>
              <a:gd name="T8" fmla="*/ 17 w 19"/>
              <a:gd name="T9" fmla="*/ 9 h 10"/>
              <a:gd name="T10" fmla="*/ 19 w 19"/>
              <a:gd name="T11" fmla="*/ 7 h 10"/>
              <a:gd name="T12" fmla="*/ 11 w 19"/>
              <a:gd name="T13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0">
                <a:moveTo>
                  <a:pt x="11" y="1"/>
                </a:moveTo>
                <a:cubicBezTo>
                  <a:pt x="8" y="0"/>
                  <a:pt x="6" y="0"/>
                  <a:pt x="3" y="0"/>
                </a:cubicBezTo>
                <a:cubicBezTo>
                  <a:pt x="0" y="1"/>
                  <a:pt x="0" y="5"/>
                  <a:pt x="3" y="6"/>
                </a:cubicBezTo>
                <a:cubicBezTo>
                  <a:pt x="5" y="7"/>
                  <a:pt x="7" y="7"/>
                  <a:pt x="10" y="8"/>
                </a:cubicBezTo>
                <a:cubicBezTo>
                  <a:pt x="12" y="9"/>
                  <a:pt x="15" y="10"/>
                  <a:pt x="17" y="9"/>
                </a:cubicBezTo>
                <a:cubicBezTo>
                  <a:pt x="18" y="9"/>
                  <a:pt x="19" y="8"/>
                  <a:pt x="19" y="7"/>
                </a:cubicBezTo>
                <a:cubicBezTo>
                  <a:pt x="18" y="4"/>
                  <a:pt x="14" y="2"/>
                  <a:pt x="11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14"/>
          <p:cNvSpPr>
            <a:spLocks/>
          </p:cNvSpPr>
          <p:nvPr/>
        </p:nvSpPr>
        <p:spPr bwMode="auto">
          <a:xfrm>
            <a:off x="4144963" y="2236788"/>
            <a:ext cx="44450" cy="41275"/>
          </a:xfrm>
          <a:custGeom>
            <a:avLst/>
            <a:gdLst>
              <a:gd name="T0" fmla="*/ 10 w 18"/>
              <a:gd name="T1" fmla="*/ 4 h 17"/>
              <a:gd name="T2" fmla="*/ 3 w 18"/>
              <a:gd name="T3" fmla="*/ 8 h 17"/>
              <a:gd name="T4" fmla="*/ 15 w 18"/>
              <a:gd name="T5" fmla="*/ 16 h 17"/>
              <a:gd name="T6" fmla="*/ 17 w 18"/>
              <a:gd name="T7" fmla="*/ 13 h 17"/>
              <a:gd name="T8" fmla="*/ 10 w 18"/>
              <a:gd name="T9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7">
                <a:moveTo>
                  <a:pt x="10" y="4"/>
                </a:moveTo>
                <a:cubicBezTo>
                  <a:pt x="7" y="0"/>
                  <a:pt x="0" y="4"/>
                  <a:pt x="3" y="8"/>
                </a:cubicBezTo>
                <a:cubicBezTo>
                  <a:pt x="6" y="12"/>
                  <a:pt x="10" y="17"/>
                  <a:pt x="15" y="16"/>
                </a:cubicBezTo>
                <a:cubicBezTo>
                  <a:pt x="17" y="16"/>
                  <a:pt x="18" y="14"/>
                  <a:pt x="17" y="13"/>
                </a:cubicBezTo>
                <a:cubicBezTo>
                  <a:pt x="15" y="10"/>
                  <a:pt x="12" y="7"/>
                  <a:pt x="10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15"/>
          <p:cNvSpPr>
            <a:spLocks/>
          </p:cNvSpPr>
          <p:nvPr/>
        </p:nvSpPr>
        <p:spPr bwMode="auto">
          <a:xfrm>
            <a:off x="3935413" y="1693863"/>
            <a:ext cx="111125" cy="74613"/>
          </a:xfrm>
          <a:custGeom>
            <a:avLst/>
            <a:gdLst>
              <a:gd name="T0" fmla="*/ 0 w 46"/>
              <a:gd name="T1" fmla="*/ 13 h 30"/>
              <a:gd name="T2" fmla="*/ 8 w 46"/>
              <a:gd name="T3" fmla="*/ 26 h 30"/>
              <a:gd name="T4" fmla="*/ 10 w 46"/>
              <a:gd name="T5" fmla="*/ 24 h 30"/>
              <a:gd name="T6" fmla="*/ 6 w 46"/>
              <a:gd name="T7" fmla="*/ 15 h 30"/>
              <a:gd name="T8" fmla="*/ 23 w 46"/>
              <a:gd name="T9" fmla="*/ 8 h 30"/>
              <a:gd name="T10" fmla="*/ 37 w 46"/>
              <a:gd name="T11" fmla="*/ 16 h 30"/>
              <a:gd name="T12" fmla="*/ 13 w 46"/>
              <a:gd name="T13" fmla="*/ 24 h 30"/>
              <a:gd name="T14" fmla="*/ 16 w 46"/>
              <a:gd name="T15" fmla="*/ 29 h 30"/>
              <a:gd name="T16" fmla="*/ 43 w 46"/>
              <a:gd name="T17" fmla="*/ 23 h 30"/>
              <a:gd name="T18" fmla="*/ 45 w 46"/>
              <a:gd name="T19" fmla="*/ 18 h 30"/>
              <a:gd name="T20" fmla="*/ 30 w 46"/>
              <a:gd name="T21" fmla="*/ 0 h 30"/>
              <a:gd name="T22" fmla="*/ 2 w 46"/>
              <a:gd name="T23" fmla="*/ 10 h 30"/>
              <a:gd name="T24" fmla="*/ 0 w 46"/>
              <a:gd name="T25" fmla="*/ 1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" h="30">
                <a:moveTo>
                  <a:pt x="0" y="13"/>
                </a:moveTo>
                <a:cubicBezTo>
                  <a:pt x="0" y="18"/>
                  <a:pt x="2" y="26"/>
                  <a:pt x="8" y="26"/>
                </a:cubicBezTo>
                <a:cubicBezTo>
                  <a:pt x="10" y="27"/>
                  <a:pt x="11" y="25"/>
                  <a:pt x="10" y="24"/>
                </a:cubicBezTo>
                <a:cubicBezTo>
                  <a:pt x="9" y="21"/>
                  <a:pt x="7" y="18"/>
                  <a:pt x="6" y="15"/>
                </a:cubicBezTo>
                <a:cubicBezTo>
                  <a:pt x="11" y="12"/>
                  <a:pt x="17" y="10"/>
                  <a:pt x="23" y="8"/>
                </a:cubicBezTo>
                <a:cubicBezTo>
                  <a:pt x="31" y="6"/>
                  <a:pt x="36" y="8"/>
                  <a:pt x="37" y="16"/>
                </a:cubicBezTo>
                <a:cubicBezTo>
                  <a:pt x="29" y="18"/>
                  <a:pt x="19" y="19"/>
                  <a:pt x="13" y="24"/>
                </a:cubicBezTo>
                <a:cubicBezTo>
                  <a:pt x="10" y="26"/>
                  <a:pt x="13" y="30"/>
                  <a:pt x="16" y="29"/>
                </a:cubicBezTo>
                <a:cubicBezTo>
                  <a:pt x="24" y="26"/>
                  <a:pt x="34" y="25"/>
                  <a:pt x="43" y="23"/>
                </a:cubicBezTo>
                <a:cubicBezTo>
                  <a:pt x="45" y="22"/>
                  <a:pt x="46" y="20"/>
                  <a:pt x="45" y="18"/>
                </a:cubicBezTo>
                <a:cubicBezTo>
                  <a:pt x="44" y="8"/>
                  <a:pt x="41" y="0"/>
                  <a:pt x="30" y="0"/>
                </a:cubicBezTo>
                <a:cubicBezTo>
                  <a:pt x="19" y="0"/>
                  <a:pt x="11" y="7"/>
                  <a:pt x="2" y="10"/>
                </a:cubicBezTo>
                <a:cubicBezTo>
                  <a:pt x="1" y="11"/>
                  <a:pt x="0" y="12"/>
                  <a:pt x="0" y="1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16"/>
          <p:cNvSpPr>
            <a:spLocks/>
          </p:cNvSpPr>
          <p:nvPr/>
        </p:nvSpPr>
        <p:spPr bwMode="auto">
          <a:xfrm>
            <a:off x="4275138" y="2233613"/>
            <a:ext cx="34925" cy="93663"/>
          </a:xfrm>
          <a:custGeom>
            <a:avLst/>
            <a:gdLst>
              <a:gd name="T0" fmla="*/ 13 w 14"/>
              <a:gd name="T1" fmla="*/ 0 h 38"/>
              <a:gd name="T2" fmla="*/ 10 w 14"/>
              <a:gd name="T3" fmla="*/ 1 h 38"/>
              <a:gd name="T4" fmla="*/ 0 w 14"/>
              <a:gd name="T5" fmla="*/ 35 h 38"/>
              <a:gd name="T6" fmla="*/ 3 w 14"/>
              <a:gd name="T7" fmla="*/ 37 h 38"/>
              <a:gd name="T8" fmla="*/ 13 w 14"/>
              <a:gd name="T9" fmla="*/ 12 h 38"/>
              <a:gd name="T10" fmla="*/ 14 w 14"/>
              <a:gd name="T11" fmla="*/ 2 h 38"/>
              <a:gd name="T12" fmla="*/ 13 w 14"/>
              <a:gd name="T1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38">
                <a:moveTo>
                  <a:pt x="13" y="0"/>
                </a:moveTo>
                <a:cubicBezTo>
                  <a:pt x="12" y="0"/>
                  <a:pt x="10" y="0"/>
                  <a:pt x="10" y="1"/>
                </a:cubicBezTo>
                <a:cubicBezTo>
                  <a:pt x="7" y="13"/>
                  <a:pt x="2" y="24"/>
                  <a:pt x="0" y="35"/>
                </a:cubicBezTo>
                <a:cubicBezTo>
                  <a:pt x="0" y="37"/>
                  <a:pt x="2" y="38"/>
                  <a:pt x="3" y="37"/>
                </a:cubicBezTo>
                <a:cubicBezTo>
                  <a:pt x="10" y="30"/>
                  <a:pt x="12" y="21"/>
                  <a:pt x="13" y="12"/>
                </a:cubicBezTo>
                <a:cubicBezTo>
                  <a:pt x="13" y="9"/>
                  <a:pt x="14" y="5"/>
                  <a:pt x="14" y="2"/>
                </a:cubicBezTo>
                <a:cubicBezTo>
                  <a:pt x="14" y="1"/>
                  <a:pt x="14" y="0"/>
                  <a:pt x="13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17"/>
          <p:cNvSpPr>
            <a:spLocks/>
          </p:cNvSpPr>
          <p:nvPr/>
        </p:nvSpPr>
        <p:spPr bwMode="auto">
          <a:xfrm>
            <a:off x="4314825" y="2246313"/>
            <a:ext cx="28575" cy="65088"/>
          </a:xfrm>
          <a:custGeom>
            <a:avLst/>
            <a:gdLst>
              <a:gd name="T0" fmla="*/ 1 w 12"/>
              <a:gd name="T1" fmla="*/ 26 h 27"/>
              <a:gd name="T2" fmla="*/ 4 w 12"/>
              <a:gd name="T3" fmla="*/ 26 h 27"/>
              <a:gd name="T4" fmla="*/ 8 w 12"/>
              <a:gd name="T5" fmla="*/ 1 h 27"/>
              <a:gd name="T6" fmla="*/ 5 w 12"/>
              <a:gd name="T7" fmla="*/ 1 h 27"/>
              <a:gd name="T8" fmla="*/ 3 w 12"/>
              <a:gd name="T9" fmla="*/ 13 h 27"/>
              <a:gd name="T10" fmla="*/ 1 w 12"/>
              <a:gd name="T11" fmla="*/ 19 h 27"/>
              <a:gd name="T12" fmla="*/ 0 w 12"/>
              <a:gd name="T13" fmla="*/ 24 h 27"/>
              <a:gd name="T14" fmla="*/ 1 w 12"/>
              <a:gd name="T15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27">
                <a:moveTo>
                  <a:pt x="1" y="26"/>
                </a:moveTo>
                <a:cubicBezTo>
                  <a:pt x="2" y="27"/>
                  <a:pt x="3" y="27"/>
                  <a:pt x="4" y="26"/>
                </a:cubicBezTo>
                <a:cubicBezTo>
                  <a:pt x="12" y="21"/>
                  <a:pt x="12" y="8"/>
                  <a:pt x="8" y="1"/>
                </a:cubicBezTo>
                <a:cubicBezTo>
                  <a:pt x="7" y="0"/>
                  <a:pt x="6" y="0"/>
                  <a:pt x="5" y="1"/>
                </a:cubicBezTo>
                <a:cubicBezTo>
                  <a:pt x="4" y="5"/>
                  <a:pt x="3" y="9"/>
                  <a:pt x="3" y="13"/>
                </a:cubicBezTo>
                <a:cubicBezTo>
                  <a:pt x="2" y="15"/>
                  <a:pt x="2" y="17"/>
                  <a:pt x="1" y="19"/>
                </a:cubicBezTo>
                <a:cubicBezTo>
                  <a:pt x="1" y="21"/>
                  <a:pt x="0" y="23"/>
                  <a:pt x="0" y="24"/>
                </a:cubicBezTo>
                <a:cubicBezTo>
                  <a:pt x="0" y="25"/>
                  <a:pt x="1" y="25"/>
                  <a:pt x="1" y="2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18"/>
          <p:cNvSpPr>
            <a:spLocks/>
          </p:cNvSpPr>
          <p:nvPr/>
        </p:nvSpPr>
        <p:spPr bwMode="auto">
          <a:xfrm>
            <a:off x="10306050" y="558801"/>
            <a:ext cx="173037" cy="360363"/>
          </a:xfrm>
          <a:custGeom>
            <a:avLst/>
            <a:gdLst>
              <a:gd name="T0" fmla="*/ 50 w 71"/>
              <a:gd name="T1" fmla="*/ 68 h 147"/>
              <a:gd name="T2" fmla="*/ 37 w 71"/>
              <a:gd name="T3" fmla="*/ 69 h 147"/>
              <a:gd name="T4" fmla="*/ 13 w 71"/>
              <a:gd name="T5" fmla="*/ 72 h 147"/>
              <a:gd name="T6" fmla="*/ 13 w 71"/>
              <a:gd name="T7" fmla="*/ 61 h 147"/>
              <a:gd name="T8" fmla="*/ 14 w 71"/>
              <a:gd name="T9" fmla="*/ 39 h 147"/>
              <a:gd name="T10" fmla="*/ 14 w 71"/>
              <a:gd name="T11" fmla="*/ 35 h 147"/>
              <a:gd name="T12" fmla="*/ 9 w 71"/>
              <a:gd name="T13" fmla="*/ 2 h 147"/>
              <a:gd name="T14" fmla="*/ 5 w 71"/>
              <a:gd name="T15" fmla="*/ 3 h 147"/>
              <a:gd name="T16" fmla="*/ 5 w 71"/>
              <a:gd name="T17" fmla="*/ 35 h 147"/>
              <a:gd name="T18" fmla="*/ 5 w 71"/>
              <a:gd name="T19" fmla="*/ 39 h 147"/>
              <a:gd name="T20" fmla="*/ 3 w 71"/>
              <a:gd name="T21" fmla="*/ 77 h 147"/>
              <a:gd name="T22" fmla="*/ 6 w 71"/>
              <a:gd name="T23" fmla="*/ 135 h 147"/>
              <a:gd name="T24" fmla="*/ 7 w 71"/>
              <a:gd name="T25" fmla="*/ 139 h 147"/>
              <a:gd name="T26" fmla="*/ 9 w 71"/>
              <a:gd name="T27" fmla="*/ 143 h 147"/>
              <a:gd name="T28" fmla="*/ 16 w 71"/>
              <a:gd name="T29" fmla="*/ 140 h 147"/>
              <a:gd name="T30" fmla="*/ 16 w 71"/>
              <a:gd name="T31" fmla="*/ 139 h 147"/>
              <a:gd name="T32" fmla="*/ 15 w 71"/>
              <a:gd name="T33" fmla="*/ 135 h 147"/>
              <a:gd name="T34" fmla="*/ 13 w 71"/>
              <a:gd name="T35" fmla="*/ 80 h 147"/>
              <a:gd name="T36" fmla="*/ 35 w 71"/>
              <a:gd name="T37" fmla="*/ 80 h 147"/>
              <a:gd name="T38" fmla="*/ 50 w 71"/>
              <a:gd name="T39" fmla="*/ 78 h 147"/>
              <a:gd name="T40" fmla="*/ 54 w 71"/>
              <a:gd name="T41" fmla="*/ 77 h 147"/>
              <a:gd name="T42" fmla="*/ 54 w 71"/>
              <a:gd name="T43" fmla="*/ 84 h 147"/>
              <a:gd name="T44" fmla="*/ 64 w 71"/>
              <a:gd name="T45" fmla="*/ 135 h 147"/>
              <a:gd name="T46" fmla="*/ 66 w 71"/>
              <a:gd name="T47" fmla="*/ 138 h 147"/>
              <a:gd name="T48" fmla="*/ 66 w 71"/>
              <a:gd name="T49" fmla="*/ 139 h 147"/>
              <a:gd name="T50" fmla="*/ 70 w 71"/>
              <a:gd name="T51" fmla="*/ 139 h 147"/>
              <a:gd name="T52" fmla="*/ 71 w 71"/>
              <a:gd name="T53" fmla="*/ 137 h 147"/>
              <a:gd name="T54" fmla="*/ 71 w 71"/>
              <a:gd name="T55" fmla="*/ 135 h 147"/>
              <a:gd name="T56" fmla="*/ 62 w 71"/>
              <a:gd name="T57" fmla="*/ 77 h 147"/>
              <a:gd name="T58" fmla="*/ 59 w 71"/>
              <a:gd name="T59" fmla="*/ 39 h 147"/>
              <a:gd name="T60" fmla="*/ 59 w 71"/>
              <a:gd name="T61" fmla="*/ 35 h 147"/>
              <a:gd name="T62" fmla="*/ 55 w 71"/>
              <a:gd name="T63" fmla="*/ 8 h 147"/>
              <a:gd name="T64" fmla="*/ 54 w 71"/>
              <a:gd name="T65" fmla="*/ 7 h 147"/>
              <a:gd name="T66" fmla="*/ 50 w 71"/>
              <a:gd name="T67" fmla="*/ 8 h 147"/>
              <a:gd name="T68" fmla="*/ 53 w 71"/>
              <a:gd name="T69" fmla="*/ 68 h 147"/>
              <a:gd name="T70" fmla="*/ 50 w 71"/>
              <a:gd name="T71" fmla="*/ 68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1" h="147">
                <a:moveTo>
                  <a:pt x="50" y="68"/>
                </a:moveTo>
                <a:cubicBezTo>
                  <a:pt x="46" y="68"/>
                  <a:pt x="41" y="69"/>
                  <a:pt x="37" y="69"/>
                </a:cubicBezTo>
                <a:cubicBezTo>
                  <a:pt x="29" y="70"/>
                  <a:pt x="21" y="71"/>
                  <a:pt x="13" y="72"/>
                </a:cubicBezTo>
                <a:cubicBezTo>
                  <a:pt x="13" y="68"/>
                  <a:pt x="13" y="65"/>
                  <a:pt x="13" y="61"/>
                </a:cubicBezTo>
                <a:cubicBezTo>
                  <a:pt x="14" y="54"/>
                  <a:pt x="14" y="46"/>
                  <a:pt x="14" y="39"/>
                </a:cubicBezTo>
                <a:cubicBezTo>
                  <a:pt x="14" y="38"/>
                  <a:pt x="14" y="36"/>
                  <a:pt x="14" y="35"/>
                </a:cubicBezTo>
                <a:cubicBezTo>
                  <a:pt x="14" y="24"/>
                  <a:pt x="13" y="13"/>
                  <a:pt x="9" y="2"/>
                </a:cubicBezTo>
                <a:cubicBezTo>
                  <a:pt x="8" y="0"/>
                  <a:pt x="5" y="1"/>
                  <a:pt x="5" y="3"/>
                </a:cubicBezTo>
                <a:cubicBezTo>
                  <a:pt x="5" y="14"/>
                  <a:pt x="5" y="24"/>
                  <a:pt x="5" y="35"/>
                </a:cubicBezTo>
                <a:cubicBezTo>
                  <a:pt x="5" y="36"/>
                  <a:pt x="5" y="38"/>
                  <a:pt x="5" y="39"/>
                </a:cubicBezTo>
                <a:cubicBezTo>
                  <a:pt x="4" y="51"/>
                  <a:pt x="4" y="64"/>
                  <a:pt x="3" y="77"/>
                </a:cubicBezTo>
                <a:cubicBezTo>
                  <a:pt x="2" y="95"/>
                  <a:pt x="0" y="117"/>
                  <a:pt x="6" y="135"/>
                </a:cubicBezTo>
                <a:cubicBezTo>
                  <a:pt x="6" y="136"/>
                  <a:pt x="7" y="138"/>
                  <a:pt x="7" y="139"/>
                </a:cubicBezTo>
                <a:cubicBezTo>
                  <a:pt x="8" y="140"/>
                  <a:pt x="8" y="142"/>
                  <a:pt x="9" y="143"/>
                </a:cubicBezTo>
                <a:cubicBezTo>
                  <a:pt x="11" y="147"/>
                  <a:pt x="16" y="145"/>
                  <a:pt x="16" y="140"/>
                </a:cubicBezTo>
                <a:cubicBezTo>
                  <a:pt x="16" y="140"/>
                  <a:pt x="16" y="139"/>
                  <a:pt x="16" y="139"/>
                </a:cubicBezTo>
                <a:cubicBezTo>
                  <a:pt x="16" y="138"/>
                  <a:pt x="16" y="136"/>
                  <a:pt x="15" y="135"/>
                </a:cubicBezTo>
                <a:cubicBezTo>
                  <a:pt x="14" y="116"/>
                  <a:pt x="13" y="99"/>
                  <a:pt x="13" y="80"/>
                </a:cubicBezTo>
                <a:cubicBezTo>
                  <a:pt x="20" y="81"/>
                  <a:pt x="28" y="81"/>
                  <a:pt x="35" y="80"/>
                </a:cubicBezTo>
                <a:cubicBezTo>
                  <a:pt x="40" y="80"/>
                  <a:pt x="45" y="80"/>
                  <a:pt x="50" y="78"/>
                </a:cubicBezTo>
                <a:cubicBezTo>
                  <a:pt x="51" y="78"/>
                  <a:pt x="53" y="78"/>
                  <a:pt x="54" y="77"/>
                </a:cubicBezTo>
                <a:cubicBezTo>
                  <a:pt x="54" y="79"/>
                  <a:pt x="54" y="82"/>
                  <a:pt x="54" y="84"/>
                </a:cubicBezTo>
                <a:cubicBezTo>
                  <a:pt x="55" y="101"/>
                  <a:pt x="56" y="120"/>
                  <a:pt x="64" y="135"/>
                </a:cubicBezTo>
                <a:cubicBezTo>
                  <a:pt x="64" y="136"/>
                  <a:pt x="65" y="137"/>
                  <a:pt x="66" y="138"/>
                </a:cubicBezTo>
                <a:cubicBezTo>
                  <a:pt x="66" y="139"/>
                  <a:pt x="66" y="139"/>
                  <a:pt x="66" y="139"/>
                </a:cubicBezTo>
                <a:cubicBezTo>
                  <a:pt x="67" y="140"/>
                  <a:pt x="69" y="140"/>
                  <a:pt x="70" y="139"/>
                </a:cubicBezTo>
                <a:cubicBezTo>
                  <a:pt x="70" y="139"/>
                  <a:pt x="71" y="138"/>
                  <a:pt x="71" y="137"/>
                </a:cubicBezTo>
                <a:cubicBezTo>
                  <a:pt x="71" y="137"/>
                  <a:pt x="71" y="136"/>
                  <a:pt x="71" y="135"/>
                </a:cubicBezTo>
                <a:cubicBezTo>
                  <a:pt x="70" y="116"/>
                  <a:pt x="64" y="96"/>
                  <a:pt x="62" y="77"/>
                </a:cubicBezTo>
                <a:cubicBezTo>
                  <a:pt x="61" y="64"/>
                  <a:pt x="60" y="52"/>
                  <a:pt x="59" y="39"/>
                </a:cubicBezTo>
                <a:cubicBezTo>
                  <a:pt x="59" y="38"/>
                  <a:pt x="59" y="36"/>
                  <a:pt x="59" y="35"/>
                </a:cubicBezTo>
                <a:cubicBezTo>
                  <a:pt x="58" y="26"/>
                  <a:pt x="57" y="17"/>
                  <a:pt x="55" y="8"/>
                </a:cubicBezTo>
                <a:cubicBezTo>
                  <a:pt x="55" y="7"/>
                  <a:pt x="54" y="7"/>
                  <a:pt x="54" y="7"/>
                </a:cubicBezTo>
                <a:cubicBezTo>
                  <a:pt x="53" y="6"/>
                  <a:pt x="50" y="6"/>
                  <a:pt x="50" y="8"/>
                </a:cubicBezTo>
                <a:cubicBezTo>
                  <a:pt x="51" y="28"/>
                  <a:pt x="52" y="48"/>
                  <a:pt x="53" y="68"/>
                </a:cubicBezTo>
                <a:cubicBezTo>
                  <a:pt x="52" y="68"/>
                  <a:pt x="51" y="68"/>
                  <a:pt x="50" y="6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19"/>
          <p:cNvSpPr>
            <a:spLocks/>
          </p:cNvSpPr>
          <p:nvPr/>
        </p:nvSpPr>
        <p:spPr bwMode="auto">
          <a:xfrm>
            <a:off x="10506075" y="811213"/>
            <a:ext cx="120650" cy="130175"/>
          </a:xfrm>
          <a:custGeom>
            <a:avLst/>
            <a:gdLst>
              <a:gd name="T0" fmla="*/ 33 w 49"/>
              <a:gd name="T1" fmla="*/ 15 h 53"/>
              <a:gd name="T2" fmla="*/ 2 w 49"/>
              <a:gd name="T3" fmla="*/ 16 h 53"/>
              <a:gd name="T4" fmla="*/ 6 w 49"/>
              <a:gd name="T5" fmla="*/ 18 h 53"/>
              <a:gd name="T6" fmla="*/ 22 w 49"/>
              <a:gd name="T7" fmla="*/ 16 h 53"/>
              <a:gd name="T8" fmla="*/ 19 w 49"/>
              <a:gd name="T9" fmla="*/ 26 h 53"/>
              <a:gd name="T10" fmla="*/ 12 w 49"/>
              <a:gd name="T11" fmla="*/ 32 h 53"/>
              <a:gd name="T12" fmla="*/ 7 w 49"/>
              <a:gd name="T13" fmla="*/ 36 h 53"/>
              <a:gd name="T14" fmla="*/ 2 w 49"/>
              <a:gd name="T15" fmla="*/ 41 h 53"/>
              <a:gd name="T16" fmla="*/ 5 w 49"/>
              <a:gd name="T17" fmla="*/ 49 h 53"/>
              <a:gd name="T18" fmla="*/ 24 w 49"/>
              <a:gd name="T19" fmla="*/ 52 h 53"/>
              <a:gd name="T20" fmla="*/ 44 w 49"/>
              <a:gd name="T21" fmla="*/ 52 h 53"/>
              <a:gd name="T22" fmla="*/ 44 w 49"/>
              <a:gd name="T23" fmla="*/ 43 h 53"/>
              <a:gd name="T24" fmla="*/ 28 w 49"/>
              <a:gd name="T25" fmla="*/ 41 h 53"/>
              <a:gd name="T26" fmla="*/ 19 w 49"/>
              <a:gd name="T27" fmla="*/ 41 h 53"/>
              <a:gd name="T28" fmla="*/ 24 w 49"/>
              <a:gd name="T29" fmla="*/ 36 h 53"/>
              <a:gd name="T30" fmla="*/ 28 w 49"/>
              <a:gd name="T31" fmla="*/ 32 h 53"/>
              <a:gd name="T32" fmla="*/ 33 w 49"/>
              <a:gd name="T33" fmla="*/ 1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9" h="53">
                <a:moveTo>
                  <a:pt x="33" y="15"/>
                </a:moveTo>
                <a:cubicBezTo>
                  <a:pt x="27" y="0"/>
                  <a:pt x="4" y="0"/>
                  <a:pt x="2" y="16"/>
                </a:cubicBezTo>
                <a:cubicBezTo>
                  <a:pt x="1" y="19"/>
                  <a:pt x="5" y="20"/>
                  <a:pt x="6" y="18"/>
                </a:cubicBezTo>
                <a:cubicBezTo>
                  <a:pt x="10" y="11"/>
                  <a:pt x="17" y="11"/>
                  <a:pt x="22" y="16"/>
                </a:cubicBezTo>
                <a:cubicBezTo>
                  <a:pt x="25" y="19"/>
                  <a:pt x="21" y="24"/>
                  <a:pt x="19" y="26"/>
                </a:cubicBezTo>
                <a:cubicBezTo>
                  <a:pt x="17" y="28"/>
                  <a:pt x="14" y="30"/>
                  <a:pt x="12" y="32"/>
                </a:cubicBezTo>
                <a:cubicBezTo>
                  <a:pt x="10" y="33"/>
                  <a:pt x="9" y="35"/>
                  <a:pt x="7" y="36"/>
                </a:cubicBezTo>
                <a:cubicBezTo>
                  <a:pt x="6" y="37"/>
                  <a:pt x="4" y="39"/>
                  <a:pt x="2" y="41"/>
                </a:cubicBezTo>
                <a:cubicBezTo>
                  <a:pt x="0" y="43"/>
                  <a:pt x="2" y="48"/>
                  <a:pt x="5" y="49"/>
                </a:cubicBezTo>
                <a:cubicBezTo>
                  <a:pt x="11" y="51"/>
                  <a:pt x="18" y="52"/>
                  <a:pt x="24" y="52"/>
                </a:cubicBezTo>
                <a:cubicBezTo>
                  <a:pt x="30" y="52"/>
                  <a:pt x="38" y="53"/>
                  <a:pt x="44" y="52"/>
                </a:cubicBezTo>
                <a:cubicBezTo>
                  <a:pt x="48" y="50"/>
                  <a:pt x="49" y="45"/>
                  <a:pt x="44" y="43"/>
                </a:cubicBezTo>
                <a:cubicBezTo>
                  <a:pt x="39" y="41"/>
                  <a:pt x="34" y="41"/>
                  <a:pt x="28" y="41"/>
                </a:cubicBezTo>
                <a:cubicBezTo>
                  <a:pt x="25" y="41"/>
                  <a:pt x="22" y="41"/>
                  <a:pt x="19" y="41"/>
                </a:cubicBezTo>
                <a:cubicBezTo>
                  <a:pt x="21" y="39"/>
                  <a:pt x="22" y="38"/>
                  <a:pt x="24" y="36"/>
                </a:cubicBezTo>
                <a:cubicBezTo>
                  <a:pt x="25" y="35"/>
                  <a:pt x="27" y="33"/>
                  <a:pt x="28" y="32"/>
                </a:cubicBezTo>
                <a:cubicBezTo>
                  <a:pt x="33" y="27"/>
                  <a:pt x="36" y="21"/>
                  <a:pt x="33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20"/>
          <p:cNvSpPr>
            <a:spLocks noEditPoints="1"/>
          </p:cNvSpPr>
          <p:nvPr/>
        </p:nvSpPr>
        <p:spPr bwMode="auto">
          <a:xfrm>
            <a:off x="10604500" y="558801"/>
            <a:ext cx="184150" cy="319088"/>
          </a:xfrm>
          <a:custGeom>
            <a:avLst/>
            <a:gdLst>
              <a:gd name="T0" fmla="*/ 27 w 75"/>
              <a:gd name="T1" fmla="*/ 4 h 130"/>
              <a:gd name="T2" fmla="*/ 2 w 75"/>
              <a:gd name="T3" fmla="*/ 17 h 130"/>
              <a:gd name="T4" fmla="*/ 5 w 75"/>
              <a:gd name="T5" fmla="*/ 21 h 130"/>
              <a:gd name="T6" fmla="*/ 2 w 75"/>
              <a:gd name="T7" fmla="*/ 35 h 130"/>
              <a:gd name="T8" fmla="*/ 2 w 75"/>
              <a:gd name="T9" fmla="*/ 39 h 130"/>
              <a:gd name="T10" fmla="*/ 28 w 75"/>
              <a:gd name="T11" fmla="*/ 128 h 130"/>
              <a:gd name="T12" fmla="*/ 32 w 75"/>
              <a:gd name="T13" fmla="*/ 129 h 130"/>
              <a:gd name="T14" fmla="*/ 54 w 75"/>
              <a:gd name="T15" fmla="*/ 119 h 130"/>
              <a:gd name="T16" fmla="*/ 58 w 75"/>
              <a:gd name="T17" fmla="*/ 39 h 130"/>
              <a:gd name="T18" fmla="*/ 56 w 75"/>
              <a:gd name="T19" fmla="*/ 35 h 130"/>
              <a:gd name="T20" fmla="*/ 54 w 75"/>
              <a:gd name="T21" fmla="*/ 31 h 130"/>
              <a:gd name="T22" fmla="*/ 32 w 75"/>
              <a:gd name="T23" fmla="*/ 6 h 130"/>
              <a:gd name="T24" fmla="*/ 28 w 75"/>
              <a:gd name="T25" fmla="*/ 4 h 130"/>
              <a:gd name="T26" fmla="*/ 27 w 75"/>
              <a:gd name="T27" fmla="*/ 4 h 130"/>
              <a:gd name="T28" fmla="*/ 32 w 75"/>
              <a:gd name="T29" fmla="*/ 19 h 130"/>
              <a:gd name="T30" fmla="*/ 44 w 75"/>
              <a:gd name="T31" fmla="*/ 35 h 130"/>
              <a:gd name="T32" fmla="*/ 46 w 75"/>
              <a:gd name="T33" fmla="*/ 39 h 130"/>
              <a:gd name="T34" fmla="*/ 49 w 75"/>
              <a:gd name="T35" fmla="*/ 45 h 130"/>
              <a:gd name="T36" fmla="*/ 39 w 75"/>
              <a:gd name="T37" fmla="*/ 117 h 130"/>
              <a:gd name="T38" fmla="*/ 32 w 75"/>
              <a:gd name="T39" fmla="*/ 118 h 130"/>
              <a:gd name="T40" fmla="*/ 28 w 75"/>
              <a:gd name="T41" fmla="*/ 116 h 130"/>
              <a:gd name="T42" fmla="*/ 9 w 75"/>
              <a:gd name="T43" fmla="*/ 39 h 130"/>
              <a:gd name="T44" fmla="*/ 9 w 75"/>
              <a:gd name="T45" fmla="*/ 35 h 130"/>
              <a:gd name="T46" fmla="*/ 8 w 75"/>
              <a:gd name="T47" fmla="*/ 19 h 130"/>
              <a:gd name="T48" fmla="*/ 28 w 75"/>
              <a:gd name="T49" fmla="*/ 17 h 130"/>
              <a:gd name="T50" fmla="*/ 29 w 75"/>
              <a:gd name="T51" fmla="*/ 17 h 130"/>
              <a:gd name="T52" fmla="*/ 32 w 75"/>
              <a:gd name="T53" fmla="*/ 1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5" h="130">
                <a:moveTo>
                  <a:pt x="27" y="4"/>
                </a:moveTo>
                <a:cubicBezTo>
                  <a:pt x="17" y="0"/>
                  <a:pt x="4" y="6"/>
                  <a:pt x="2" y="17"/>
                </a:cubicBezTo>
                <a:cubicBezTo>
                  <a:pt x="1" y="19"/>
                  <a:pt x="3" y="21"/>
                  <a:pt x="5" y="21"/>
                </a:cubicBezTo>
                <a:cubicBezTo>
                  <a:pt x="4" y="25"/>
                  <a:pt x="3" y="29"/>
                  <a:pt x="2" y="35"/>
                </a:cubicBezTo>
                <a:cubicBezTo>
                  <a:pt x="2" y="36"/>
                  <a:pt x="2" y="38"/>
                  <a:pt x="2" y="39"/>
                </a:cubicBezTo>
                <a:cubicBezTo>
                  <a:pt x="0" y="71"/>
                  <a:pt x="8" y="120"/>
                  <a:pt x="28" y="128"/>
                </a:cubicBezTo>
                <a:cubicBezTo>
                  <a:pt x="29" y="129"/>
                  <a:pt x="31" y="129"/>
                  <a:pt x="32" y="129"/>
                </a:cubicBezTo>
                <a:cubicBezTo>
                  <a:pt x="38" y="130"/>
                  <a:pt x="45" y="127"/>
                  <a:pt x="54" y="119"/>
                </a:cubicBezTo>
                <a:cubicBezTo>
                  <a:pt x="75" y="99"/>
                  <a:pt x="69" y="64"/>
                  <a:pt x="58" y="39"/>
                </a:cubicBezTo>
                <a:cubicBezTo>
                  <a:pt x="57" y="38"/>
                  <a:pt x="57" y="36"/>
                  <a:pt x="56" y="35"/>
                </a:cubicBezTo>
                <a:cubicBezTo>
                  <a:pt x="56" y="34"/>
                  <a:pt x="55" y="32"/>
                  <a:pt x="54" y="31"/>
                </a:cubicBezTo>
                <a:cubicBezTo>
                  <a:pt x="49" y="21"/>
                  <a:pt x="42" y="12"/>
                  <a:pt x="32" y="6"/>
                </a:cubicBezTo>
                <a:cubicBezTo>
                  <a:pt x="31" y="5"/>
                  <a:pt x="29" y="5"/>
                  <a:pt x="28" y="4"/>
                </a:cubicBezTo>
                <a:cubicBezTo>
                  <a:pt x="28" y="4"/>
                  <a:pt x="28" y="4"/>
                  <a:pt x="27" y="4"/>
                </a:cubicBezTo>
                <a:close/>
                <a:moveTo>
                  <a:pt x="32" y="19"/>
                </a:moveTo>
                <a:cubicBezTo>
                  <a:pt x="37" y="24"/>
                  <a:pt x="41" y="29"/>
                  <a:pt x="44" y="35"/>
                </a:cubicBezTo>
                <a:cubicBezTo>
                  <a:pt x="45" y="36"/>
                  <a:pt x="45" y="38"/>
                  <a:pt x="46" y="39"/>
                </a:cubicBezTo>
                <a:cubicBezTo>
                  <a:pt x="47" y="41"/>
                  <a:pt x="48" y="43"/>
                  <a:pt x="49" y="45"/>
                </a:cubicBezTo>
                <a:cubicBezTo>
                  <a:pt x="59" y="68"/>
                  <a:pt x="63" y="103"/>
                  <a:pt x="39" y="117"/>
                </a:cubicBezTo>
                <a:cubicBezTo>
                  <a:pt x="36" y="118"/>
                  <a:pt x="34" y="119"/>
                  <a:pt x="32" y="118"/>
                </a:cubicBezTo>
                <a:cubicBezTo>
                  <a:pt x="31" y="118"/>
                  <a:pt x="29" y="117"/>
                  <a:pt x="28" y="116"/>
                </a:cubicBezTo>
                <a:cubicBezTo>
                  <a:pt x="16" y="106"/>
                  <a:pt x="10" y="65"/>
                  <a:pt x="9" y="39"/>
                </a:cubicBezTo>
                <a:cubicBezTo>
                  <a:pt x="9" y="38"/>
                  <a:pt x="9" y="36"/>
                  <a:pt x="9" y="35"/>
                </a:cubicBezTo>
                <a:cubicBezTo>
                  <a:pt x="8" y="28"/>
                  <a:pt x="8" y="22"/>
                  <a:pt x="8" y="19"/>
                </a:cubicBezTo>
                <a:cubicBezTo>
                  <a:pt x="15" y="16"/>
                  <a:pt x="20" y="12"/>
                  <a:pt x="28" y="17"/>
                </a:cubicBezTo>
                <a:cubicBezTo>
                  <a:pt x="28" y="17"/>
                  <a:pt x="28" y="17"/>
                  <a:pt x="29" y="17"/>
                </a:cubicBezTo>
                <a:cubicBezTo>
                  <a:pt x="30" y="18"/>
                  <a:pt x="31" y="19"/>
                  <a:pt x="32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6" name="组合 255"/>
          <p:cNvGrpSpPr/>
          <p:nvPr/>
        </p:nvGrpSpPr>
        <p:grpSpPr>
          <a:xfrm>
            <a:off x="10153650" y="1182688"/>
            <a:ext cx="712787" cy="942976"/>
            <a:chOff x="10153650" y="1182688"/>
            <a:chExt cx="712787" cy="942976"/>
          </a:xfrm>
        </p:grpSpPr>
        <p:sp>
          <p:nvSpPr>
            <p:cNvPr id="158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2" name="Freeform 125"/>
          <p:cNvSpPr>
            <a:spLocks noEditPoints="1"/>
          </p:cNvSpPr>
          <p:nvPr/>
        </p:nvSpPr>
        <p:spPr bwMode="auto">
          <a:xfrm>
            <a:off x="8758237" y="647701"/>
            <a:ext cx="1544637" cy="1228725"/>
          </a:xfrm>
          <a:custGeom>
            <a:avLst/>
            <a:gdLst>
              <a:gd name="T0" fmla="*/ 482 w 631"/>
              <a:gd name="T1" fmla="*/ 388 h 501"/>
              <a:gd name="T2" fmla="*/ 586 w 631"/>
              <a:gd name="T3" fmla="*/ 356 h 501"/>
              <a:gd name="T4" fmla="*/ 612 w 631"/>
              <a:gd name="T5" fmla="*/ 233 h 501"/>
              <a:gd name="T6" fmla="*/ 582 w 631"/>
              <a:gd name="T7" fmla="*/ 165 h 501"/>
              <a:gd name="T8" fmla="*/ 525 w 631"/>
              <a:gd name="T9" fmla="*/ 3 h 501"/>
              <a:gd name="T10" fmla="*/ 486 w 631"/>
              <a:gd name="T11" fmla="*/ 6 h 501"/>
              <a:gd name="T12" fmla="*/ 286 w 631"/>
              <a:gd name="T13" fmla="*/ 59 h 501"/>
              <a:gd name="T14" fmla="*/ 182 w 631"/>
              <a:gd name="T15" fmla="*/ 97 h 501"/>
              <a:gd name="T16" fmla="*/ 82 w 631"/>
              <a:gd name="T17" fmla="*/ 132 h 501"/>
              <a:gd name="T18" fmla="*/ 26 w 631"/>
              <a:gd name="T19" fmla="*/ 195 h 501"/>
              <a:gd name="T20" fmla="*/ 45 w 631"/>
              <a:gd name="T21" fmla="*/ 206 h 501"/>
              <a:gd name="T22" fmla="*/ 75 w 631"/>
              <a:gd name="T23" fmla="*/ 303 h 501"/>
              <a:gd name="T24" fmla="*/ 112 w 631"/>
              <a:gd name="T25" fmla="*/ 403 h 501"/>
              <a:gd name="T26" fmla="*/ 123 w 631"/>
              <a:gd name="T27" fmla="*/ 476 h 501"/>
              <a:gd name="T28" fmla="*/ 140 w 631"/>
              <a:gd name="T29" fmla="*/ 457 h 501"/>
              <a:gd name="T30" fmla="*/ 286 w 631"/>
              <a:gd name="T31" fmla="*/ 416 h 501"/>
              <a:gd name="T32" fmla="*/ 386 w 631"/>
              <a:gd name="T33" fmla="*/ 382 h 501"/>
              <a:gd name="T34" fmla="*/ 576 w 631"/>
              <a:gd name="T35" fmla="*/ 307 h 501"/>
              <a:gd name="T36" fmla="*/ 596 w 631"/>
              <a:gd name="T37" fmla="*/ 311 h 501"/>
              <a:gd name="T38" fmla="*/ 578 w 631"/>
              <a:gd name="T39" fmla="*/ 299 h 501"/>
              <a:gd name="T40" fmla="*/ 521 w 631"/>
              <a:gd name="T41" fmla="*/ 103 h 501"/>
              <a:gd name="T42" fmla="*/ 502 w 631"/>
              <a:gd name="T43" fmla="*/ 38 h 501"/>
              <a:gd name="T44" fmla="*/ 498 w 631"/>
              <a:gd name="T45" fmla="*/ 27 h 501"/>
              <a:gd name="T46" fmla="*/ 482 w 631"/>
              <a:gd name="T47" fmla="*/ 43 h 501"/>
              <a:gd name="T48" fmla="*/ 295 w 631"/>
              <a:gd name="T49" fmla="*/ 103 h 501"/>
              <a:gd name="T50" fmla="*/ 186 w 631"/>
              <a:gd name="T51" fmla="*/ 135 h 501"/>
              <a:gd name="T52" fmla="*/ 45 w 631"/>
              <a:gd name="T53" fmla="*/ 199 h 501"/>
              <a:gd name="T54" fmla="*/ 11 w 631"/>
              <a:gd name="T55" fmla="*/ 177 h 501"/>
              <a:gd name="T56" fmla="*/ 186 w 631"/>
              <a:gd name="T57" fmla="*/ 103 h 501"/>
              <a:gd name="T58" fmla="*/ 282 w 631"/>
              <a:gd name="T59" fmla="*/ 69 h 501"/>
              <a:gd name="T60" fmla="*/ 424 w 631"/>
              <a:gd name="T61" fmla="*/ 26 h 501"/>
              <a:gd name="T62" fmla="*/ 513 w 631"/>
              <a:gd name="T63" fmla="*/ 8 h 501"/>
              <a:gd name="T64" fmla="*/ 570 w 631"/>
              <a:gd name="T65" fmla="*/ 159 h 501"/>
              <a:gd name="T66" fmla="*/ 590 w 631"/>
              <a:gd name="T67" fmla="*/ 203 h 501"/>
              <a:gd name="T68" fmla="*/ 586 w 631"/>
              <a:gd name="T69" fmla="*/ 345 h 501"/>
              <a:gd name="T70" fmla="*/ 484 w 631"/>
              <a:gd name="T71" fmla="*/ 378 h 501"/>
              <a:gd name="T72" fmla="*/ 386 w 631"/>
              <a:gd name="T73" fmla="*/ 407 h 501"/>
              <a:gd name="T74" fmla="*/ 246 w 631"/>
              <a:gd name="T75" fmla="*/ 446 h 501"/>
              <a:gd name="T76" fmla="*/ 104 w 631"/>
              <a:gd name="T77" fmla="*/ 466 h 501"/>
              <a:gd name="T78" fmla="*/ 76 w 631"/>
              <a:gd name="T79" fmla="*/ 403 h 501"/>
              <a:gd name="T80" fmla="*/ 18 w 631"/>
              <a:gd name="T81" fmla="*/ 203 h 501"/>
              <a:gd name="T82" fmla="*/ 13 w 631"/>
              <a:gd name="T83" fmla="*/ 199 h 501"/>
              <a:gd name="T84" fmla="*/ 68 w 631"/>
              <a:gd name="T85" fmla="*/ 399 h 501"/>
              <a:gd name="T86" fmla="*/ 116 w 631"/>
              <a:gd name="T87" fmla="*/ 499 h 501"/>
              <a:gd name="T88" fmla="*/ 182 w 631"/>
              <a:gd name="T89" fmla="*/ 474 h 501"/>
              <a:gd name="T90" fmla="*/ 382 w 631"/>
              <a:gd name="T91" fmla="*/ 417 h 501"/>
              <a:gd name="T92" fmla="*/ 82 w 631"/>
              <a:gd name="T93" fmla="*/ 177 h 501"/>
              <a:gd name="T94" fmla="*/ 186 w 631"/>
              <a:gd name="T95" fmla="*/ 141 h 501"/>
              <a:gd name="T96" fmla="*/ 323 w 631"/>
              <a:gd name="T97" fmla="*/ 99 h 501"/>
              <a:gd name="T98" fmla="*/ 434 w 631"/>
              <a:gd name="T99" fmla="*/ 61 h 501"/>
              <a:gd name="T100" fmla="*/ 508 w 631"/>
              <a:gd name="T101" fmla="*/ 86 h 501"/>
              <a:gd name="T102" fmla="*/ 544 w 631"/>
              <a:gd name="T103" fmla="*/ 203 h 501"/>
              <a:gd name="T104" fmla="*/ 565 w 631"/>
              <a:gd name="T105" fmla="*/ 302 h 501"/>
              <a:gd name="T106" fmla="*/ 487 w 631"/>
              <a:gd name="T107" fmla="*/ 336 h 501"/>
              <a:gd name="T108" fmla="*/ 382 w 631"/>
              <a:gd name="T109" fmla="*/ 374 h 501"/>
              <a:gd name="T110" fmla="*/ 286 w 631"/>
              <a:gd name="T111" fmla="*/ 408 h 501"/>
              <a:gd name="T112" fmla="*/ 182 w 631"/>
              <a:gd name="T113" fmla="*/ 441 h 501"/>
              <a:gd name="T114" fmla="*/ 118 w 631"/>
              <a:gd name="T115" fmla="*/ 399 h 501"/>
              <a:gd name="T116" fmla="*/ 81 w 631"/>
              <a:gd name="T117" fmla="*/ 299 h 501"/>
              <a:gd name="T118" fmla="*/ 50 w 631"/>
              <a:gd name="T119" fmla="*/ 203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1" h="501">
                <a:moveTo>
                  <a:pt x="402" y="412"/>
                </a:moveTo>
                <a:cubicBezTo>
                  <a:pt x="412" y="409"/>
                  <a:pt x="422" y="406"/>
                  <a:pt x="431" y="403"/>
                </a:cubicBezTo>
                <a:cubicBezTo>
                  <a:pt x="436" y="402"/>
                  <a:pt x="440" y="400"/>
                  <a:pt x="445" y="399"/>
                </a:cubicBezTo>
                <a:cubicBezTo>
                  <a:pt x="457" y="395"/>
                  <a:pt x="470" y="391"/>
                  <a:pt x="482" y="388"/>
                </a:cubicBezTo>
                <a:cubicBezTo>
                  <a:pt x="483" y="387"/>
                  <a:pt x="485" y="387"/>
                  <a:pt x="486" y="386"/>
                </a:cubicBezTo>
                <a:cubicBezTo>
                  <a:pt x="495" y="384"/>
                  <a:pt x="505" y="381"/>
                  <a:pt x="515" y="378"/>
                </a:cubicBezTo>
                <a:cubicBezTo>
                  <a:pt x="537" y="373"/>
                  <a:pt x="560" y="366"/>
                  <a:pt x="582" y="357"/>
                </a:cubicBezTo>
                <a:cubicBezTo>
                  <a:pt x="583" y="357"/>
                  <a:pt x="585" y="356"/>
                  <a:pt x="586" y="356"/>
                </a:cubicBezTo>
                <a:cubicBezTo>
                  <a:pt x="591" y="353"/>
                  <a:pt x="596" y="351"/>
                  <a:pt x="600" y="349"/>
                </a:cubicBezTo>
                <a:cubicBezTo>
                  <a:pt x="622" y="337"/>
                  <a:pt x="630" y="321"/>
                  <a:pt x="631" y="303"/>
                </a:cubicBezTo>
                <a:cubicBezTo>
                  <a:pt x="631" y="302"/>
                  <a:pt x="631" y="300"/>
                  <a:pt x="631" y="299"/>
                </a:cubicBezTo>
                <a:cubicBezTo>
                  <a:pt x="630" y="278"/>
                  <a:pt x="621" y="256"/>
                  <a:pt x="612" y="233"/>
                </a:cubicBezTo>
                <a:cubicBezTo>
                  <a:pt x="608" y="223"/>
                  <a:pt x="603" y="213"/>
                  <a:pt x="599" y="203"/>
                </a:cubicBezTo>
                <a:cubicBezTo>
                  <a:pt x="598" y="202"/>
                  <a:pt x="598" y="200"/>
                  <a:pt x="597" y="199"/>
                </a:cubicBezTo>
                <a:cubicBezTo>
                  <a:pt x="593" y="191"/>
                  <a:pt x="590" y="183"/>
                  <a:pt x="586" y="175"/>
                </a:cubicBezTo>
                <a:cubicBezTo>
                  <a:pt x="585" y="171"/>
                  <a:pt x="583" y="168"/>
                  <a:pt x="582" y="165"/>
                </a:cubicBezTo>
                <a:cubicBezTo>
                  <a:pt x="579" y="158"/>
                  <a:pt x="576" y="151"/>
                  <a:pt x="574" y="143"/>
                </a:cubicBezTo>
                <a:cubicBezTo>
                  <a:pt x="570" y="130"/>
                  <a:pt x="565" y="116"/>
                  <a:pt x="561" y="103"/>
                </a:cubicBezTo>
                <a:cubicBezTo>
                  <a:pt x="561" y="102"/>
                  <a:pt x="560" y="100"/>
                  <a:pt x="560" y="99"/>
                </a:cubicBezTo>
                <a:cubicBezTo>
                  <a:pt x="549" y="67"/>
                  <a:pt x="538" y="35"/>
                  <a:pt x="525" y="3"/>
                </a:cubicBezTo>
                <a:cubicBezTo>
                  <a:pt x="524" y="3"/>
                  <a:pt x="524" y="2"/>
                  <a:pt x="524" y="2"/>
                </a:cubicBezTo>
                <a:cubicBezTo>
                  <a:pt x="524" y="1"/>
                  <a:pt x="522" y="0"/>
                  <a:pt x="521" y="0"/>
                </a:cubicBezTo>
                <a:cubicBezTo>
                  <a:pt x="515" y="1"/>
                  <a:pt x="510" y="2"/>
                  <a:pt x="505" y="3"/>
                </a:cubicBezTo>
                <a:cubicBezTo>
                  <a:pt x="498" y="4"/>
                  <a:pt x="492" y="5"/>
                  <a:pt x="486" y="6"/>
                </a:cubicBezTo>
                <a:cubicBezTo>
                  <a:pt x="485" y="6"/>
                  <a:pt x="483" y="7"/>
                  <a:pt x="482" y="7"/>
                </a:cubicBezTo>
                <a:cubicBezTo>
                  <a:pt x="450" y="13"/>
                  <a:pt x="418" y="20"/>
                  <a:pt x="386" y="29"/>
                </a:cubicBezTo>
                <a:cubicBezTo>
                  <a:pt x="385" y="29"/>
                  <a:pt x="383" y="29"/>
                  <a:pt x="382" y="30"/>
                </a:cubicBezTo>
                <a:cubicBezTo>
                  <a:pt x="350" y="38"/>
                  <a:pt x="318" y="48"/>
                  <a:pt x="286" y="59"/>
                </a:cubicBezTo>
                <a:cubicBezTo>
                  <a:pt x="285" y="60"/>
                  <a:pt x="283" y="60"/>
                  <a:pt x="282" y="60"/>
                </a:cubicBezTo>
                <a:cubicBezTo>
                  <a:pt x="261" y="68"/>
                  <a:pt x="240" y="76"/>
                  <a:pt x="219" y="84"/>
                </a:cubicBezTo>
                <a:cubicBezTo>
                  <a:pt x="208" y="88"/>
                  <a:pt x="197" y="92"/>
                  <a:pt x="186" y="96"/>
                </a:cubicBezTo>
                <a:cubicBezTo>
                  <a:pt x="185" y="96"/>
                  <a:pt x="183" y="97"/>
                  <a:pt x="182" y="97"/>
                </a:cubicBezTo>
                <a:cubicBezTo>
                  <a:pt x="180" y="98"/>
                  <a:pt x="178" y="98"/>
                  <a:pt x="176" y="99"/>
                </a:cubicBezTo>
                <a:cubicBezTo>
                  <a:pt x="172" y="100"/>
                  <a:pt x="168" y="102"/>
                  <a:pt x="164" y="103"/>
                </a:cubicBezTo>
                <a:cubicBezTo>
                  <a:pt x="138" y="112"/>
                  <a:pt x="112" y="120"/>
                  <a:pt x="86" y="131"/>
                </a:cubicBezTo>
                <a:cubicBezTo>
                  <a:pt x="85" y="131"/>
                  <a:pt x="83" y="132"/>
                  <a:pt x="82" y="132"/>
                </a:cubicBezTo>
                <a:cubicBezTo>
                  <a:pt x="54" y="144"/>
                  <a:pt x="27" y="158"/>
                  <a:pt x="3" y="176"/>
                </a:cubicBezTo>
                <a:cubicBezTo>
                  <a:pt x="0" y="178"/>
                  <a:pt x="4" y="182"/>
                  <a:pt x="6" y="180"/>
                </a:cubicBezTo>
                <a:cubicBezTo>
                  <a:pt x="7" y="179"/>
                  <a:pt x="9" y="179"/>
                  <a:pt x="10" y="178"/>
                </a:cubicBezTo>
                <a:cubicBezTo>
                  <a:pt x="14" y="185"/>
                  <a:pt x="20" y="190"/>
                  <a:pt x="26" y="195"/>
                </a:cubicBezTo>
                <a:cubicBezTo>
                  <a:pt x="28" y="196"/>
                  <a:pt x="30" y="198"/>
                  <a:pt x="32" y="199"/>
                </a:cubicBezTo>
                <a:cubicBezTo>
                  <a:pt x="34" y="200"/>
                  <a:pt x="36" y="202"/>
                  <a:pt x="38" y="203"/>
                </a:cubicBezTo>
                <a:cubicBezTo>
                  <a:pt x="40" y="204"/>
                  <a:pt x="41" y="205"/>
                  <a:pt x="43" y="205"/>
                </a:cubicBezTo>
                <a:cubicBezTo>
                  <a:pt x="43" y="206"/>
                  <a:pt x="44" y="207"/>
                  <a:pt x="45" y="206"/>
                </a:cubicBezTo>
                <a:cubicBezTo>
                  <a:pt x="47" y="206"/>
                  <a:pt x="48" y="207"/>
                  <a:pt x="49" y="207"/>
                </a:cubicBezTo>
                <a:cubicBezTo>
                  <a:pt x="49" y="207"/>
                  <a:pt x="49" y="208"/>
                  <a:pt x="49" y="208"/>
                </a:cubicBezTo>
                <a:cubicBezTo>
                  <a:pt x="56" y="239"/>
                  <a:pt x="64" y="269"/>
                  <a:pt x="73" y="299"/>
                </a:cubicBezTo>
                <a:cubicBezTo>
                  <a:pt x="74" y="300"/>
                  <a:pt x="74" y="302"/>
                  <a:pt x="75" y="303"/>
                </a:cubicBezTo>
                <a:cubicBezTo>
                  <a:pt x="77" y="310"/>
                  <a:pt x="79" y="318"/>
                  <a:pt x="82" y="325"/>
                </a:cubicBezTo>
                <a:cubicBezTo>
                  <a:pt x="83" y="329"/>
                  <a:pt x="85" y="333"/>
                  <a:pt x="86" y="337"/>
                </a:cubicBezTo>
                <a:cubicBezTo>
                  <a:pt x="94" y="358"/>
                  <a:pt x="102" y="379"/>
                  <a:pt x="110" y="399"/>
                </a:cubicBezTo>
                <a:cubicBezTo>
                  <a:pt x="111" y="400"/>
                  <a:pt x="112" y="402"/>
                  <a:pt x="112" y="403"/>
                </a:cubicBezTo>
                <a:cubicBezTo>
                  <a:pt x="119" y="418"/>
                  <a:pt x="126" y="433"/>
                  <a:pt x="133" y="448"/>
                </a:cubicBezTo>
                <a:cubicBezTo>
                  <a:pt x="132" y="448"/>
                  <a:pt x="132" y="449"/>
                  <a:pt x="132" y="449"/>
                </a:cubicBezTo>
                <a:cubicBezTo>
                  <a:pt x="128" y="453"/>
                  <a:pt x="127" y="458"/>
                  <a:pt x="125" y="463"/>
                </a:cubicBezTo>
                <a:cubicBezTo>
                  <a:pt x="123" y="466"/>
                  <a:pt x="121" y="472"/>
                  <a:pt x="123" y="476"/>
                </a:cubicBezTo>
                <a:cubicBezTo>
                  <a:pt x="123" y="478"/>
                  <a:pt x="125" y="477"/>
                  <a:pt x="126" y="477"/>
                </a:cubicBezTo>
                <a:cubicBezTo>
                  <a:pt x="129" y="474"/>
                  <a:pt x="131" y="468"/>
                  <a:pt x="133" y="464"/>
                </a:cubicBezTo>
                <a:cubicBezTo>
                  <a:pt x="134" y="462"/>
                  <a:pt x="135" y="459"/>
                  <a:pt x="137" y="456"/>
                </a:cubicBezTo>
                <a:cubicBezTo>
                  <a:pt x="137" y="457"/>
                  <a:pt x="138" y="457"/>
                  <a:pt x="140" y="457"/>
                </a:cubicBezTo>
                <a:cubicBezTo>
                  <a:pt x="154" y="454"/>
                  <a:pt x="168" y="451"/>
                  <a:pt x="182" y="447"/>
                </a:cubicBezTo>
                <a:cubicBezTo>
                  <a:pt x="183" y="447"/>
                  <a:pt x="185" y="446"/>
                  <a:pt x="186" y="446"/>
                </a:cubicBezTo>
                <a:cubicBezTo>
                  <a:pt x="218" y="438"/>
                  <a:pt x="250" y="428"/>
                  <a:pt x="282" y="418"/>
                </a:cubicBezTo>
                <a:cubicBezTo>
                  <a:pt x="283" y="417"/>
                  <a:pt x="285" y="417"/>
                  <a:pt x="286" y="416"/>
                </a:cubicBezTo>
                <a:cubicBezTo>
                  <a:pt x="299" y="412"/>
                  <a:pt x="313" y="408"/>
                  <a:pt x="326" y="403"/>
                </a:cubicBezTo>
                <a:cubicBezTo>
                  <a:pt x="330" y="402"/>
                  <a:pt x="333" y="400"/>
                  <a:pt x="337" y="399"/>
                </a:cubicBezTo>
                <a:cubicBezTo>
                  <a:pt x="352" y="394"/>
                  <a:pt x="367" y="388"/>
                  <a:pt x="382" y="383"/>
                </a:cubicBezTo>
                <a:cubicBezTo>
                  <a:pt x="383" y="383"/>
                  <a:pt x="385" y="382"/>
                  <a:pt x="386" y="382"/>
                </a:cubicBezTo>
                <a:cubicBezTo>
                  <a:pt x="418" y="370"/>
                  <a:pt x="450" y="358"/>
                  <a:pt x="482" y="347"/>
                </a:cubicBezTo>
                <a:cubicBezTo>
                  <a:pt x="483" y="346"/>
                  <a:pt x="485" y="346"/>
                  <a:pt x="486" y="346"/>
                </a:cubicBezTo>
                <a:cubicBezTo>
                  <a:pt x="507" y="338"/>
                  <a:pt x="529" y="330"/>
                  <a:pt x="550" y="323"/>
                </a:cubicBezTo>
                <a:cubicBezTo>
                  <a:pt x="559" y="320"/>
                  <a:pt x="571" y="316"/>
                  <a:pt x="576" y="307"/>
                </a:cubicBezTo>
                <a:cubicBezTo>
                  <a:pt x="577" y="307"/>
                  <a:pt x="579" y="307"/>
                  <a:pt x="581" y="307"/>
                </a:cubicBezTo>
                <a:cubicBezTo>
                  <a:pt x="581" y="307"/>
                  <a:pt x="582" y="307"/>
                  <a:pt x="582" y="307"/>
                </a:cubicBezTo>
                <a:cubicBezTo>
                  <a:pt x="583" y="308"/>
                  <a:pt x="585" y="308"/>
                  <a:pt x="586" y="308"/>
                </a:cubicBezTo>
                <a:cubicBezTo>
                  <a:pt x="589" y="309"/>
                  <a:pt x="592" y="311"/>
                  <a:pt x="596" y="311"/>
                </a:cubicBezTo>
                <a:cubicBezTo>
                  <a:pt x="597" y="311"/>
                  <a:pt x="598" y="309"/>
                  <a:pt x="598" y="308"/>
                </a:cubicBezTo>
                <a:cubicBezTo>
                  <a:pt x="597" y="306"/>
                  <a:pt x="595" y="304"/>
                  <a:pt x="594" y="303"/>
                </a:cubicBezTo>
                <a:cubicBezTo>
                  <a:pt x="591" y="300"/>
                  <a:pt x="586" y="299"/>
                  <a:pt x="582" y="299"/>
                </a:cubicBezTo>
                <a:cubicBezTo>
                  <a:pt x="581" y="299"/>
                  <a:pt x="579" y="299"/>
                  <a:pt x="578" y="299"/>
                </a:cubicBezTo>
                <a:cubicBezTo>
                  <a:pt x="579" y="281"/>
                  <a:pt x="570" y="260"/>
                  <a:pt x="565" y="244"/>
                </a:cubicBezTo>
                <a:cubicBezTo>
                  <a:pt x="561" y="231"/>
                  <a:pt x="557" y="217"/>
                  <a:pt x="552" y="203"/>
                </a:cubicBezTo>
                <a:cubicBezTo>
                  <a:pt x="552" y="202"/>
                  <a:pt x="551" y="200"/>
                  <a:pt x="551" y="199"/>
                </a:cubicBezTo>
                <a:cubicBezTo>
                  <a:pt x="541" y="167"/>
                  <a:pt x="530" y="135"/>
                  <a:pt x="521" y="103"/>
                </a:cubicBezTo>
                <a:cubicBezTo>
                  <a:pt x="520" y="102"/>
                  <a:pt x="520" y="100"/>
                  <a:pt x="520" y="99"/>
                </a:cubicBezTo>
                <a:cubicBezTo>
                  <a:pt x="514" y="80"/>
                  <a:pt x="509" y="61"/>
                  <a:pt x="504" y="42"/>
                </a:cubicBezTo>
                <a:cubicBezTo>
                  <a:pt x="503" y="41"/>
                  <a:pt x="502" y="40"/>
                  <a:pt x="500" y="40"/>
                </a:cubicBezTo>
                <a:cubicBezTo>
                  <a:pt x="501" y="39"/>
                  <a:pt x="502" y="39"/>
                  <a:pt x="502" y="38"/>
                </a:cubicBezTo>
                <a:cubicBezTo>
                  <a:pt x="504" y="35"/>
                  <a:pt x="505" y="33"/>
                  <a:pt x="507" y="30"/>
                </a:cubicBezTo>
                <a:cubicBezTo>
                  <a:pt x="509" y="25"/>
                  <a:pt x="513" y="21"/>
                  <a:pt x="513" y="15"/>
                </a:cubicBezTo>
                <a:cubicBezTo>
                  <a:pt x="513" y="13"/>
                  <a:pt x="511" y="11"/>
                  <a:pt x="509" y="12"/>
                </a:cubicBezTo>
                <a:cubicBezTo>
                  <a:pt x="504" y="16"/>
                  <a:pt x="501" y="22"/>
                  <a:pt x="498" y="27"/>
                </a:cubicBezTo>
                <a:cubicBezTo>
                  <a:pt x="497" y="29"/>
                  <a:pt x="496" y="32"/>
                  <a:pt x="496" y="35"/>
                </a:cubicBezTo>
                <a:cubicBezTo>
                  <a:pt x="495" y="37"/>
                  <a:pt x="496" y="39"/>
                  <a:pt x="496" y="40"/>
                </a:cubicBezTo>
                <a:cubicBezTo>
                  <a:pt x="493" y="41"/>
                  <a:pt x="489" y="42"/>
                  <a:pt x="486" y="42"/>
                </a:cubicBezTo>
                <a:cubicBezTo>
                  <a:pt x="485" y="43"/>
                  <a:pt x="483" y="43"/>
                  <a:pt x="482" y="43"/>
                </a:cubicBezTo>
                <a:cubicBezTo>
                  <a:pt x="449" y="50"/>
                  <a:pt x="417" y="59"/>
                  <a:pt x="386" y="70"/>
                </a:cubicBezTo>
                <a:cubicBezTo>
                  <a:pt x="385" y="71"/>
                  <a:pt x="383" y="71"/>
                  <a:pt x="382" y="72"/>
                </a:cubicBezTo>
                <a:cubicBezTo>
                  <a:pt x="357" y="80"/>
                  <a:pt x="332" y="90"/>
                  <a:pt x="307" y="99"/>
                </a:cubicBezTo>
                <a:cubicBezTo>
                  <a:pt x="303" y="100"/>
                  <a:pt x="299" y="102"/>
                  <a:pt x="295" y="103"/>
                </a:cubicBezTo>
                <a:cubicBezTo>
                  <a:pt x="292" y="104"/>
                  <a:pt x="289" y="105"/>
                  <a:pt x="286" y="106"/>
                </a:cubicBezTo>
                <a:cubicBezTo>
                  <a:pt x="285" y="107"/>
                  <a:pt x="283" y="107"/>
                  <a:pt x="282" y="108"/>
                </a:cubicBezTo>
                <a:cubicBezTo>
                  <a:pt x="264" y="114"/>
                  <a:pt x="246" y="120"/>
                  <a:pt x="228" y="125"/>
                </a:cubicBezTo>
                <a:cubicBezTo>
                  <a:pt x="215" y="128"/>
                  <a:pt x="200" y="131"/>
                  <a:pt x="186" y="135"/>
                </a:cubicBezTo>
                <a:cubicBezTo>
                  <a:pt x="185" y="135"/>
                  <a:pt x="183" y="135"/>
                  <a:pt x="182" y="136"/>
                </a:cubicBezTo>
                <a:cubicBezTo>
                  <a:pt x="149" y="143"/>
                  <a:pt x="115" y="152"/>
                  <a:pt x="86" y="168"/>
                </a:cubicBezTo>
                <a:cubicBezTo>
                  <a:pt x="85" y="168"/>
                  <a:pt x="83" y="169"/>
                  <a:pt x="82" y="170"/>
                </a:cubicBezTo>
                <a:cubicBezTo>
                  <a:pt x="68" y="178"/>
                  <a:pt x="56" y="187"/>
                  <a:pt x="45" y="199"/>
                </a:cubicBezTo>
                <a:cubicBezTo>
                  <a:pt x="45" y="199"/>
                  <a:pt x="45" y="199"/>
                  <a:pt x="45" y="200"/>
                </a:cubicBezTo>
                <a:cubicBezTo>
                  <a:pt x="44" y="199"/>
                  <a:pt x="44" y="199"/>
                  <a:pt x="44" y="199"/>
                </a:cubicBezTo>
                <a:cubicBezTo>
                  <a:pt x="39" y="197"/>
                  <a:pt x="35" y="195"/>
                  <a:pt x="31" y="192"/>
                </a:cubicBezTo>
                <a:cubicBezTo>
                  <a:pt x="24" y="187"/>
                  <a:pt x="18" y="181"/>
                  <a:pt x="11" y="177"/>
                </a:cubicBezTo>
                <a:cubicBezTo>
                  <a:pt x="33" y="161"/>
                  <a:pt x="57" y="149"/>
                  <a:pt x="82" y="139"/>
                </a:cubicBezTo>
                <a:cubicBezTo>
                  <a:pt x="83" y="138"/>
                  <a:pt x="85" y="138"/>
                  <a:pt x="86" y="137"/>
                </a:cubicBezTo>
                <a:cubicBezTo>
                  <a:pt x="118" y="125"/>
                  <a:pt x="151" y="115"/>
                  <a:pt x="182" y="105"/>
                </a:cubicBezTo>
                <a:cubicBezTo>
                  <a:pt x="183" y="104"/>
                  <a:pt x="185" y="104"/>
                  <a:pt x="186" y="103"/>
                </a:cubicBezTo>
                <a:cubicBezTo>
                  <a:pt x="186" y="103"/>
                  <a:pt x="187" y="103"/>
                  <a:pt x="187" y="103"/>
                </a:cubicBezTo>
                <a:cubicBezTo>
                  <a:pt x="191" y="102"/>
                  <a:pt x="195" y="100"/>
                  <a:pt x="199" y="99"/>
                </a:cubicBezTo>
                <a:cubicBezTo>
                  <a:pt x="199" y="99"/>
                  <a:pt x="199" y="99"/>
                  <a:pt x="199" y="99"/>
                </a:cubicBezTo>
                <a:cubicBezTo>
                  <a:pt x="227" y="89"/>
                  <a:pt x="254" y="79"/>
                  <a:pt x="282" y="69"/>
                </a:cubicBezTo>
                <a:cubicBezTo>
                  <a:pt x="283" y="69"/>
                  <a:pt x="285" y="68"/>
                  <a:pt x="286" y="68"/>
                </a:cubicBezTo>
                <a:cubicBezTo>
                  <a:pt x="318" y="57"/>
                  <a:pt x="350" y="46"/>
                  <a:pt x="382" y="37"/>
                </a:cubicBezTo>
                <a:cubicBezTo>
                  <a:pt x="383" y="37"/>
                  <a:pt x="385" y="36"/>
                  <a:pt x="386" y="36"/>
                </a:cubicBezTo>
                <a:cubicBezTo>
                  <a:pt x="399" y="32"/>
                  <a:pt x="411" y="29"/>
                  <a:pt x="424" y="26"/>
                </a:cubicBezTo>
                <a:cubicBezTo>
                  <a:pt x="443" y="21"/>
                  <a:pt x="463" y="17"/>
                  <a:pt x="482" y="13"/>
                </a:cubicBezTo>
                <a:cubicBezTo>
                  <a:pt x="482" y="13"/>
                  <a:pt x="483" y="13"/>
                  <a:pt x="483" y="13"/>
                </a:cubicBezTo>
                <a:cubicBezTo>
                  <a:pt x="484" y="13"/>
                  <a:pt x="485" y="13"/>
                  <a:pt x="486" y="12"/>
                </a:cubicBezTo>
                <a:cubicBezTo>
                  <a:pt x="495" y="11"/>
                  <a:pt x="504" y="9"/>
                  <a:pt x="513" y="8"/>
                </a:cubicBezTo>
                <a:cubicBezTo>
                  <a:pt x="527" y="5"/>
                  <a:pt x="532" y="36"/>
                  <a:pt x="535" y="46"/>
                </a:cubicBezTo>
                <a:cubicBezTo>
                  <a:pt x="542" y="63"/>
                  <a:pt x="547" y="81"/>
                  <a:pt x="552" y="99"/>
                </a:cubicBezTo>
                <a:cubicBezTo>
                  <a:pt x="553" y="100"/>
                  <a:pt x="553" y="102"/>
                  <a:pt x="553" y="103"/>
                </a:cubicBezTo>
                <a:cubicBezTo>
                  <a:pt x="559" y="122"/>
                  <a:pt x="564" y="140"/>
                  <a:pt x="570" y="159"/>
                </a:cubicBezTo>
                <a:cubicBezTo>
                  <a:pt x="574" y="168"/>
                  <a:pt x="578" y="177"/>
                  <a:pt x="582" y="187"/>
                </a:cubicBezTo>
                <a:cubicBezTo>
                  <a:pt x="583" y="189"/>
                  <a:pt x="585" y="192"/>
                  <a:pt x="586" y="195"/>
                </a:cubicBezTo>
                <a:cubicBezTo>
                  <a:pt x="587" y="196"/>
                  <a:pt x="587" y="198"/>
                  <a:pt x="588" y="199"/>
                </a:cubicBezTo>
                <a:cubicBezTo>
                  <a:pt x="588" y="200"/>
                  <a:pt x="589" y="202"/>
                  <a:pt x="590" y="203"/>
                </a:cubicBezTo>
                <a:cubicBezTo>
                  <a:pt x="604" y="234"/>
                  <a:pt x="620" y="267"/>
                  <a:pt x="621" y="299"/>
                </a:cubicBezTo>
                <a:cubicBezTo>
                  <a:pt x="621" y="300"/>
                  <a:pt x="621" y="302"/>
                  <a:pt x="621" y="303"/>
                </a:cubicBezTo>
                <a:cubicBezTo>
                  <a:pt x="621" y="305"/>
                  <a:pt x="622" y="307"/>
                  <a:pt x="621" y="308"/>
                </a:cubicBezTo>
                <a:cubicBezTo>
                  <a:pt x="621" y="325"/>
                  <a:pt x="604" y="337"/>
                  <a:pt x="586" y="345"/>
                </a:cubicBezTo>
                <a:cubicBezTo>
                  <a:pt x="585" y="345"/>
                  <a:pt x="583" y="346"/>
                  <a:pt x="582" y="347"/>
                </a:cubicBezTo>
                <a:cubicBezTo>
                  <a:pt x="572" y="351"/>
                  <a:pt x="562" y="354"/>
                  <a:pt x="555" y="356"/>
                </a:cubicBezTo>
                <a:cubicBezTo>
                  <a:pt x="533" y="365"/>
                  <a:pt x="509" y="370"/>
                  <a:pt x="486" y="377"/>
                </a:cubicBezTo>
                <a:cubicBezTo>
                  <a:pt x="485" y="378"/>
                  <a:pt x="485" y="378"/>
                  <a:pt x="484" y="378"/>
                </a:cubicBezTo>
                <a:cubicBezTo>
                  <a:pt x="483" y="378"/>
                  <a:pt x="483" y="378"/>
                  <a:pt x="482" y="379"/>
                </a:cubicBezTo>
                <a:cubicBezTo>
                  <a:pt x="459" y="386"/>
                  <a:pt x="437" y="393"/>
                  <a:pt x="414" y="399"/>
                </a:cubicBezTo>
                <a:cubicBezTo>
                  <a:pt x="409" y="400"/>
                  <a:pt x="404" y="402"/>
                  <a:pt x="400" y="403"/>
                </a:cubicBezTo>
                <a:cubicBezTo>
                  <a:pt x="395" y="404"/>
                  <a:pt x="391" y="406"/>
                  <a:pt x="386" y="407"/>
                </a:cubicBezTo>
                <a:cubicBezTo>
                  <a:pt x="385" y="407"/>
                  <a:pt x="383" y="408"/>
                  <a:pt x="382" y="408"/>
                </a:cubicBezTo>
                <a:cubicBezTo>
                  <a:pt x="350" y="417"/>
                  <a:pt x="318" y="425"/>
                  <a:pt x="286" y="435"/>
                </a:cubicBezTo>
                <a:cubicBezTo>
                  <a:pt x="285" y="435"/>
                  <a:pt x="283" y="435"/>
                  <a:pt x="282" y="436"/>
                </a:cubicBezTo>
                <a:cubicBezTo>
                  <a:pt x="270" y="439"/>
                  <a:pt x="258" y="443"/>
                  <a:pt x="246" y="446"/>
                </a:cubicBezTo>
                <a:cubicBezTo>
                  <a:pt x="226" y="452"/>
                  <a:pt x="206" y="459"/>
                  <a:pt x="186" y="466"/>
                </a:cubicBezTo>
                <a:cubicBezTo>
                  <a:pt x="185" y="467"/>
                  <a:pt x="183" y="467"/>
                  <a:pt x="182" y="468"/>
                </a:cubicBezTo>
                <a:cubicBezTo>
                  <a:pt x="169" y="473"/>
                  <a:pt x="156" y="478"/>
                  <a:pt x="144" y="484"/>
                </a:cubicBezTo>
                <a:cubicBezTo>
                  <a:pt x="119" y="495"/>
                  <a:pt x="116" y="488"/>
                  <a:pt x="104" y="466"/>
                </a:cubicBezTo>
                <a:cubicBezTo>
                  <a:pt x="98" y="453"/>
                  <a:pt x="92" y="440"/>
                  <a:pt x="86" y="427"/>
                </a:cubicBezTo>
                <a:cubicBezTo>
                  <a:pt x="85" y="424"/>
                  <a:pt x="83" y="421"/>
                  <a:pt x="82" y="417"/>
                </a:cubicBezTo>
                <a:cubicBezTo>
                  <a:pt x="81" y="414"/>
                  <a:pt x="79" y="411"/>
                  <a:pt x="78" y="408"/>
                </a:cubicBezTo>
                <a:cubicBezTo>
                  <a:pt x="78" y="406"/>
                  <a:pt x="77" y="405"/>
                  <a:pt x="76" y="403"/>
                </a:cubicBezTo>
                <a:cubicBezTo>
                  <a:pt x="76" y="402"/>
                  <a:pt x="75" y="400"/>
                  <a:pt x="75" y="399"/>
                </a:cubicBezTo>
                <a:cubicBezTo>
                  <a:pt x="63" y="368"/>
                  <a:pt x="53" y="335"/>
                  <a:pt x="44" y="303"/>
                </a:cubicBezTo>
                <a:cubicBezTo>
                  <a:pt x="44" y="302"/>
                  <a:pt x="43" y="300"/>
                  <a:pt x="43" y="299"/>
                </a:cubicBezTo>
                <a:cubicBezTo>
                  <a:pt x="34" y="267"/>
                  <a:pt x="27" y="235"/>
                  <a:pt x="18" y="203"/>
                </a:cubicBezTo>
                <a:cubicBezTo>
                  <a:pt x="18" y="202"/>
                  <a:pt x="17" y="200"/>
                  <a:pt x="17" y="199"/>
                </a:cubicBezTo>
                <a:cubicBezTo>
                  <a:pt x="16" y="195"/>
                  <a:pt x="15" y="191"/>
                  <a:pt x="14" y="188"/>
                </a:cubicBezTo>
                <a:cubicBezTo>
                  <a:pt x="14" y="186"/>
                  <a:pt x="11" y="186"/>
                  <a:pt x="11" y="188"/>
                </a:cubicBezTo>
                <a:cubicBezTo>
                  <a:pt x="12" y="192"/>
                  <a:pt x="13" y="195"/>
                  <a:pt x="13" y="199"/>
                </a:cubicBezTo>
                <a:cubicBezTo>
                  <a:pt x="14" y="200"/>
                  <a:pt x="14" y="202"/>
                  <a:pt x="14" y="203"/>
                </a:cubicBezTo>
                <a:cubicBezTo>
                  <a:pt x="21" y="235"/>
                  <a:pt x="28" y="267"/>
                  <a:pt x="37" y="299"/>
                </a:cubicBezTo>
                <a:cubicBezTo>
                  <a:pt x="37" y="300"/>
                  <a:pt x="37" y="302"/>
                  <a:pt x="38" y="303"/>
                </a:cubicBezTo>
                <a:cubicBezTo>
                  <a:pt x="46" y="335"/>
                  <a:pt x="56" y="368"/>
                  <a:pt x="68" y="399"/>
                </a:cubicBezTo>
                <a:cubicBezTo>
                  <a:pt x="68" y="400"/>
                  <a:pt x="69" y="402"/>
                  <a:pt x="69" y="403"/>
                </a:cubicBezTo>
                <a:cubicBezTo>
                  <a:pt x="73" y="413"/>
                  <a:pt x="78" y="424"/>
                  <a:pt x="82" y="434"/>
                </a:cubicBezTo>
                <a:cubicBezTo>
                  <a:pt x="83" y="437"/>
                  <a:pt x="85" y="440"/>
                  <a:pt x="86" y="443"/>
                </a:cubicBezTo>
                <a:cubicBezTo>
                  <a:pt x="95" y="462"/>
                  <a:pt x="105" y="481"/>
                  <a:pt x="116" y="499"/>
                </a:cubicBezTo>
                <a:cubicBezTo>
                  <a:pt x="116" y="499"/>
                  <a:pt x="116" y="499"/>
                  <a:pt x="116" y="499"/>
                </a:cubicBezTo>
                <a:cubicBezTo>
                  <a:pt x="117" y="501"/>
                  <a:pt x="118" y="501"/>
                  <a:pt x="120" y="500"/>
                </a:cubicBezTo>
                <a:cubicBezTo>
                  <a:pt x="121" y="500"/>
                  <a:pt x="122" y="499"/>
                  <a:pt x="123" y="499"/>
                </a:cubicBezTo>
                <a:cubicBezTo>
                  <a:pt x="142" y="490"/>
                  <a:pt x="162" y="482"/>
                  <a:pt x="182" y="474"/>
                </a:cubicBezTo>
                <a:cubicBezTo>
                  <a:pt x="183" y="474"/>
                  <a:pt x="185" y="473"/>
                  <a:pt x="186" y="473"/>
                </a:cubicBezTo>
                <a:cubicBezTo>
                  <a:pt x="217" y="462"/>
                  <a:pt x="250" y="452"/>
                  <a:pt x="282" y="443"/>
                </a:cubicBezTo>
                <a:cubicBezTo>
                  <a:pt x="283" y="443"/>
                  <a:pt x="285" y="442"/>
                  <a:pt x="286" y="442"/>
                </a:cubicBezTo>
                <a:cubicBezTo>
                  <a:pt x="318" y="433"/>
                  <a:pt x="350" y="425"/>
                  <a:pt x="382" y="417"/>
                </a:cubicBezTo>
                <a:cubicBezTo>
                  <a:pt x="383" y="417"/>
                  <a:pt x="385" y="416"/>
                  <a:pt x="386" y="416"/>
                </a:cubicBezTo>
                <a:cubicBezTo>
                  <a:pt x="391" y="414"/>
                  <a:pt x="396" y="413"/>
                  <a:pt x="402" y="412"/>
                </a:cubicBezTo>
                <a:close/>
                <a:moveTo>
                  <a:pt x="52" y="199"/>
                </a:moveTo>
                <a:cubicBezTo>
                  <a:pt x="61" y="190"/>
                  <a:pt x="71" y="183"/>
                  <a:pt x="82" y="177"/>
                </a:cubicBezTo>
                <a:cubicBezTo>
                  <a:pt x="83" y="176"/>
                  <a:pt x="85" y="175"/>
                  <a:pt x="86" y="175"/>
                </a:cubicBezTo>
                <a:cubicBezTo>
                  <a:pt x="116" y="159"/>
                  <a:pt x="151" y="150"/>
                  <a:pt x="182" y="142"/>
                </a:cubicBezTo>
                <a:cubicBezTo>
                  <a:pt x="182" y="142"/>
                  <a:pt x="182" y="142"/>
                  <a:pt x="182" y="142"/>
                </a:cubicBezTo>
                <a:cubicBezTo>
                  <a:pt x="183" y="142"/>
                  <a:pt x="185" y="141"/>
                  <a:pt x="186" y="141"/>
                </a:cubicBezTo>
                <a:cubicBezTo>
                  <a:pt x="218" y="132"/>
                  <a:pt x="250" y="123"/>
                  <a:pt x="282" y="113"/>
                </a:cubicBezTo>
                <a:cubicBezTo>
                  <a:pt x="283" y="112"/>
                  <a:pt x="285" y="112"/>
                  <a:pt x="286" y="112"/>
                </a:cubicBezTo>
                <a:cubicBezTo>
                  <a:pt x="294" y="109"/>
                  <a:pt x="303" y="106"/>
                  <a:pt x="311" y="103"/>
                </a:cubicBezTo>
                <a:cubicBezTo>
                  <a:pt x="315" y="102"/>
                  <a:pt x="319" y="100"/>
                  <a:pt x="323" y="99"/>
                </a:cubicBezTo>
                <a:cubicBezTo>
                  <a:pt x="328" y="97"/>
                  <a:pt x="334" y="95"/>
                  <a:pt x="340" y="93"/>
                </a:cubicBezTo>
                <a:cubicBezTo>
                  <a:pt x="354" y="88"/>
                  <a:pt x="368" y="83"/>
                  <a:pt x="382" y="78"/>
                </a:cubicBezTo>
                <a:cubicBezTo>
                  <a:pt x="383" y="77"/>
                  <a:pt x="385" y="77"/>
                  <a:pt x="386" y="76"/>
                </a:cubicBezTo>
                <a:cubicBezTo>
                  <a:pt x="402" y="71"/>
                  <a:pt x="418" y="66"/>
                  <a:pt x="434" y="61"/>
                </a:cubicBezTo>
                <a:cubicBezTo>
                  <a:pt x="450" y="57"/>
                  <a:pt x="466" y="53"/>
                  <a:pt x="482" y="50"/>
                </a:cubicBezTo>
                <a:cubicBezTo>
                  <a:pt x="482" y="50"/>
                  <a:pt x="482" y="50"/>
                  <a:pt x="482" y="50"/>
                </a:cubicBezTo>
                <a:cubicBezTo>
                  <a:pt x="484" y="50"/>
                  <a:pt x="485" y="49"/>
                  <a:pt x="486" y="49"/>
                </a:cubicBezTo>
                <a:cubicBezTo>
                  <a:pt x="504" y="48"/>
                  <a:pt x="504" y="70"/>
                  <a:pt x="508" y="86"/>
                </a:cubicBezTo>
                <a:cubicBezTo>
                  <a:pt x="509" y="90"/>
                  <a:pt x="510" y="95"/>
                  <a:pt x="511" y="99"/>
                </a:cubicBezTo>
                <a:cubicBezTo>
                  <a:pt x="512" y="100"/>
                  <a:pt x="512" y="102"/>
                  <a:pt x="513" y="103"/>
                </a:cubicBezTo>
                <a:cubicBezTo>
                  <a:pt x="522" y="135"/>
                  <a:pt x="532" y="167"/>
                  <a:pt x="543" y="199"/>
                </a:cubicBezTo>
                <a:cubicBezTo>
                  <a:pt x="543" y="200"/>
                  <a:pt x="544" y="202"/>
                  <a:pt x="544" y="203"/>
                </a:cubicBezTo>
                <a:cubicBezTo>
                  <a:pt x="549" y="220"/>
                  <a:pt x="555" y="236"/>
                  <a:pt x="560" y="253"/>
                </a:cubicBezTo>
                <a:cubicBezTo>
                  <a:pt x="565" y="269"/>
                  <a:pt x="571" y="286"/>
                  <a:pt x="567" y="299"/>
                </a:cubicBezTo>
                <a:cubicBezTo>
                  <a:pt x="567" y="300"/>
                  <a:pt x="567" y="300"/>
                  <a:pt x="566" y="301"/>
                </a:cubicBezTo>
                <a:cubicBezTo>
                  <a:pt x="566" y="301"/>
                  <a:pt x="566" y="301"/>
                  <a:pt x="565" y="302"/>
                </a:cubicBezTo>
                <a:cubicBezTo>
                  <a:pt x="565" y="302"/>
                  <a:pt x="564" y="302"/>
                  <a:pt x="564" y="303"/>
                </a:cubicBezTo>
                <a:cubicBezTo>
                  <a:pt x="564" y="304"/>
                  <a:pt x="564" y="304"/>
                  <a:pt x="564" y="305"/>
                </a:cubicBezTo>
                <a:cubicBezTo>
                  <a:pt x="561" y="309"/>
                  <a:pt x="556" y="313"/>
                  <a:pt x="548" y="316"/>
                </a:cubicBezTo>
                <a:cubicBezTo>
                  <a:pt x="528" y="324"/>
                  <a:pt x="507" y="329"/>
                  <a:pt x="487" y="336"/>
                </a:cubicBezTo>
                <a:cubicBezTo>
                  <a:pt x="487" y="336"/>
                  <a:pt x="486" y="336"/>
                  <a:pt x="486" y="337"/>
                </a:cubicBezTo>
                <a:cubicBezTo>
                  <a:pt x="485" y="337"/>
                  <a:pt x="483" y="337"/>
                  <a:pt x="482" y="338"/>
                </a:cubicBezTo>
                <a:cubicBezTo>
                  <a:pt x="450" y="349"/>
                  <a:pt x="418" y="361"/>
                  <a:pt x="386" y="373"/>
                </a:cubicBezTo>
                <a:cubicBezTo>
                  <a:pt x="385" y="373"/>
                  <a:pt x="383" y="374"/>
                  <a:pt x="382" y="374"/>
                </a:cubicBezTo>
                <a:cubicBezTo>
                  <a:pt x="359" y="382"/>
                  <a:pt x="336" y="391"/>
                  <a:pt x="313" y="399"/>
                </a:cubicBezTo>
                <a:cubicBezTo>
                  <a:pt x="309" y="400"/>
                  <a:pt x="305" y="402"/>
                  <a:pt x="302" y="403"/>
                </a:cubicBezTo>
                <a:cubicBezTo>
                  <a:pt x="299" y="404"/>
                  <a:pt x="296" y="405"/>
                  <a:pt x="294" y="406"/>
                </a:cubicBezTo>
                <a:cubicBezTo>
                  <a:pt x="291" y="407"/>
                  <a:pt x="289" y="408"/>
                  <a:pt x="286" y="408"/>
                </a:cubicBezTo>
                <a:cubicBezTo>
                  <a:pt x="285" y="409"/>
                  <a:pt x="283" y="409"/>
                  <a:pt x="282" y="410"/>
                </a:cubicBezTo>
                <a:cubicBezTo>
                  <a:pt x="254" y="419"/>
                  <a:pt x="225" y="429"/>
                  <a:pt x="196" y="437"/>
                </a:cubicBezTo>
                <a:cubicBezTo>
                  <a:pt x="193" y="438"/>
                  <a:pt x="189" y="439"/>
                  <a:pt x="186" y="440"/>
                </a:cubicBezTo>
                <a:cubicBezTo>
                  <a:pt x="185" y="440"/>
                  <a:pt x="183" y="440"/>
                  <a:pt x="182" y="441"/>
                </a:cubicBezTo>
                <a:cubicBezTo>
                  <a:pt x="171" y="444"/>
                  <a:pt x="159" y="447"/>
                  <a:pt x="148" y="450"/>
                </a:cubicBezTo>
                <a:cubicBezTo>
                  <a:pt x="135" y="453"/>
                  <a:pt x="126" y="419"/>
                  <a:pt x="122" y="411"/>
                </a:cubicBezTo>
                <a:cubicBezTo>
                  <a:pt x="121" y="408"/>
                  <a:pt x="120" y="406"/>
                  <a:pt x="119" y="403"/>
                </a:cubicBezTo>
                <a:cubicBezTo>
                  <a:pt x="119" y="402"/>
                  <a:pt x="118" y="400"/>
                  <a:pt x="118" y="399"/>
                </a:cubicBezTo>
                <a:cubicBezTo>
                  <a:pt x="106" y="371"/>
                  <a:pt x="96" y="343"/>
                  <a:pt x="86" y="315"/>
                </a:cubicBezTo>
                <a:cubicBezTo>
                  <a:pt x="85" y="311"/>
                  <a:pt x="83" y="307"/>
                  <a:pt x="82" y="303"/>
                </a:cubicBezTo>
                <a:cubicBezTo>
                  <a:pt x="82" y="303"/>
                  <a:pt x="82" y="303"/>
                  <a:pt x="82" y="303"/>
                </a:cubicBezTo>
                <a:cubicBezTo>
                  <a:pt x="81" y="302"/>
                  <a:pt x="81" y="300"/>
                  <a:pt x="81" y="299"/>
                </a:cubicBezTo>
                <a:cubicBezTo>
                  <a:pt x="71" y="269"/>
                  <a:pt x="62" y="238"/>
                  <a:pt x="53" y="207"/>
                </a:cubicBezTo>
                <a:cubicBezTo>
                  <a:pt x="53" y="207"/>
                  <a:pt x="52" y="206"/>
                  <a:pt x="52" y="206"/>
                </a:cubicBezTo>
                <a:cubicBezTo>
                  <a:pt x="52" y="205"/>
                  <a:pt x="52" y="204"/>
                  <a:pt x="51" y="204"/>
                </a:cubicBezTo>
                <a:cubicBezTo>
                  <a:pt x="51" y="203"/>
                  <a:pt x="50" y="203"/>
                  <a:pt x="50" y="203"/>
                </a:cubicBezTo>
                <a:cubicBezTo>
                  <a:pt x="50" y="203"/>
                  <a:pt x="49" y="203"/>
                  <a:pt x="49" y="202"/>
                </a:cubicBezTo>
                <a:cubicBezTo>
                  <a:pt x="50" y="201"/>
                  <a:pt x="51" y="200"/>
                  <a:pt x="52" y="19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26"/>
          <p:cNvSpPr>
            <a:spLocks/>
          </p:cNvSpPr>
          <p:nvPr/>
        </p:nvSpPr>
        <p:spPr bwMode="auto">
          <a:xfrm>
            <a:off x="10036175" y="1155701"/>
            <a:ext cx="73025" cy="217488"/>
          </a:xfrm>
          <a:custGeom>
            <a:avLst/>
            <a:gdLst>
              <a:gd name="T0" fmla="*/ 0 w 30"/>
              <a:gd name="T1" fmla="*/ 3 h 89"/>
              <a:gd name="T2" fmla="*/ 27 w 30"/>
              <a:gd name="T3" fmla="*/ 87 h 89"/>
              <a:gd name="T4" fmla="*/ 30 w 30"/>
              <a:gd name="T5" fmla="*/ 87 h 89"/>
              <a:gd name="T6" fmla="*/ 4 w 30"/>
              <a:gd name="T7" fmla="*/ 2 h 89"/>
              <a:gd name="T8" fmla="*/ 0 w 30"/>
              <a:gd name="T9" fmla="*/ 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9">
                <a:moveTo>
                  <a:pt x="0" y="3"/>
                </a:moveTo>
                <a:cubicBezTo>
                  <a:pt x="6" y="30"/>
                  <a:pt x="13" y="63"/>
                  <a:pt x="27" y="87"/>
                </a:cubicBezTo>
                <a:cubicBezTo>
                  <a:pt x="27" y="89"/>
                  <a:pt x="30" y="89"/>
                  <a:pt x="30" y="87"/>
                </a:cubicBezTo>
                <a:cubicBezTo>
                  <a:pt x="30" y="58"/>
                  <a:pt x="12" y="29"/>
                  <a:pt x="4" y="2"/>
                </a:cubicBezTo>
                <a:cubicBezTo>
                  <a:pt x="3" y="0"/>
                  <a:pt x="0" y="0"/>
                  <a:pt x="0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27"/>
          <p:cNvSpPr>
            <a:spLocks/>
          </p:cNvSpPr>
          <p:nvPr/>
        </p:nvSpPr>
        <p:spPr bwMode="auto">
          <a:xfrm>
            <a:off x="10013950" y="1238251"/>
            <a:ext cx="47625" cy="131763"/>
          </a:xfrm>
          <a:custGeom>
            <a:avLst/>
            <a:gdLst>
              <a:gd name="T0" fmla="*/ 19 w 19"/>
              <a:gd name="T1" fmla="*/ 51 h 54"/>
              <a:gd name="T2" fmla="*/ 4 w 19"/>
              <a:gd name="T3" fmla="*/ 2 h 54"/>
              <a:gd name="T4" fmla="*/ 1 w 19"/>
              <a:gd name="T5" fmla="*/ 3 h 54"/>
              <a:gd name="T6" fmla="*/ 16 w 19"/>
              <a:gd name="T7" fmla="*/ 52 h 54"/>
              <a:gd name="T8" fmla="*/ 19 w 19"/>
              <a:gd name="T9" fmla="*/ 5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54">
                <a:moveTo>
                  <a:pt x="19" y="51"/>
                </a:moveTo>
                <a:cubicBezTo>
                  <a:pt x="15" y="35"/>
                  <a:pt x="9" y="19"/>
                  <a:pt x="4" y="2"/>
                </a:cubicBezTo>
                <a:cubicBezTo>
                  <a:pt x="4" y="0"/>
                  <a:pt x="0" y="1"/>
                  <a:pt x="1" y="3"/>
                </a:cubicBezTo>
                <a:cubicBezTo>
                  <a:pt x="5" y="19"/>
                  <a:pt x="8" y="38"/>
                  <a:pt x="16" y="52"/>
                </a:cubicBezTo>
                <a:cubicBezTo>
                  <a:pt x="17" y="54"/>
                  <a:pt x="19" y="53"/>
                  <a:pt x="19" y="5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28"/>
          <p:cNvSpPr>
            <a:spLocks/>
          </p:cNvSpPr>
          <p:nvPr/>
        </p:nvSpPr>
        <p:spPr bwMode="auto">
          <a:xfrm>
            <a:off x="10053637" y="858838"/>
            <a:ext cx="66675" cy="153988"/>
          </a:xfrm>
          <a:custGeom>
            <a:avLst/>
            <a:gdLst>
              <a:gd name="T0" fmla="*/ 26 w 27"/>
              <a:gd name="T1" fmla="*/ 61 h 63"/>
              <a:gd name="T2" fmla="*/ 9 w 27"/>
              <a:gd name="T3" fmla="*/ 17 h 63"/>
              <a:gd name="T4" fmla="*/ 7 w 27"/>
              <a:gd name="T5" fmla="*/ 13 h 63"/>
              <a:gd name="T6" fmla="*/ 4 w 27"/>
              <a:gd name="T7" fmla="*/ 2 h 63"/>
              <a:gd name="T8" fmla="*/ 1 w 27"/>
              <a:gd name="T9" fmla="*/ 3 h 63"/>
              <a:gd name="T10" fmla="*/ 3 w 27"/>
              <a:gd name="T11" fmla="*/ 13 h 63"/>
              <a:gd name="T12" fmla="*/ 5 w 27"/>
              <a:gd name="T13" fmla="*/ 17 h 63"/>
              <a:gd name="T14" fmla="*/ 23 w 27"/>
              <a:gd name="T15" fmla="*/ 62 h 63"/>
              <a:gd name="T16" fmla="*/ 26 w 27"/>
              <a:gd name="T17" fmla="*/ 6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63">
                <a:moveTo>
                  <a:pt x="26" y="61"/>
                </a:moveTo>
                <a:cubicBezTo>
                  <a:pt x="23" y="45"/>
                  <a:pt x="15" y="31"/>
                  <a:pt x="9" y="17"/>
                </a:cubicBezTo>
                <a:cubicBezTo>
                  <a:pt x="8" y="16"/>
                  <a:pt x="8" y="14"/>
                  <a:pt x="7" y="13"/>
                </a:cubicBezTo>
                <a:cubicBezTo>
                  <a:pt x="6" y="9"/>
                  <a:pt x="5" y="6"/>
                  <a:pt x="4" y="2"/>
                </a:cubicBezTo>
                <a:cubicBezTo>
                  <a:pt x="3" y="0"/>
                  <a:pt x="0" y="1"/>
                  <a:pt x="1" y="3"/>
                </a:cubicBezTo>
                <a:cubicBezTo>
                  <a:pt x="2" y="6"/>
                  <a:pt x="2" y="10"/>
                  <a:pt x="3" y="13"/>
                </a:cubicBezTo>
                <a:cubicBezTo>
                  <a:pt x="4" y="14"/>
                  <a:pt x="4" y="16"/>
                  <a:pt x="5" y="17"/>
                </a:cubicBezTo>
                <a:cubicBezTo>
                  <a:pt x="9" y="33"/>
                  <a:pt x="16" y="48"/>
                  <a:pt x="23" y="62"/>
                </a:cubicBezTo>
                <a:cubicBezTo>
                  <a:pt x="24" y="63"/>
                  <a:pt x="27" y="62"/>
                  <a:pt x="26" y="6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29"/>
          <p:cNvSpPr>
            <a:spLocks/>
          </p:cNvSpPr>
          <p:nvPr/>
        </p:nvSpPr>
        <p:spPr bwMode="auto">
          <a:xfrm>
            <a:off x="9698037" y="750888"/>
            <a:ext cx="111125" cy="31750"/>
          </a:xfrm>
          <a:custGeom>
            <a:avLst/>
            <a:gdLst>
              <a:gd name="T0" fmla="*/ 2 w 45"/>
              <a:gd name="T1" fmla="*/ 10 h 13"/>
              <a:gd name="T2" fmla="*/ 1 w 45"/>
              <a:gd name="T3" fmla="*/ 11 h 13"/>
              <a:gd name="T4" fmla="*/ 2 w 45"/>
              <a:gd name="T5" fmla="*/ 13 h 13"/>
              <a:gd name="T6" fmla="*/ 2 w 45"/>
              <a:gd name="T7" fmla="*/ 13 h 13"/>
              <a:gd name="T8" fmla="*/ 44 w 45"/>
              <a:gd name="T9" fmla="*/ 2 h 13"/>
              <a:gd name="T10" fmla="*/ 44 w 45"/>
              <a:gd name="T11" fmla="*/ 1 h 13"/>
              <a:gd name="T12" fmla="*/ 2 w 45"/>
              <a:gd name="T1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3">
                <a:moveTo>
                  <a:pt x="2" y="10"/>
                </a:moveTo>
                <a:cubicBezTo>
                  <a:pt x="2" y="10"/>
                  <a:pt x="2" y="10"/>
                  <a:pt x="1" y="11"/>
                </a:cubicBezTo>
                <a:cubicBezTo>
                  <a:pt x="0" y="11"/>
                  <a:pt x="0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6" y="11"/>
                  <a:pt x="30" y="7"/>
                  <a:pt x="44" y="2"/>
                </a:cubicBezTo>
                <a:cubicBezTo>
                  <a:pt x="45" y="2"/>
                  <a:pt x="45" y="0"/>
                  <a:pt x="44" y="1"/>
                </a:cubicBezTo>
                <a:cubicBezTo>
                  <a:pt x="30" y="3"/>
                  <a:pt x="16" y="6"/>
                  <a:pt x="2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30"/>
          <p:cNvSpPr>
            <a:spLocks/>
          </p:cNvSpPr>
          <p:nvPr/>
        </p:nvSpPr>
        <p:spPr bwMode="auto">
          <a:xfrm>
            <a:off x="8969375" y="1655763"/>
            <a:ext cx="73025" cy="112713"/>
          </a:xfrm>
          <a:custGeom>
            <a:avLst/>
            <a:gdLst>
              <a:gd name="T0" fmla="*/ 0 w 30"/>
              <a:gd name="T1" fmla="*/ 1 h 46"/>
              <a:gd name="T2" fmla="*/ 0 w 30"/>
              <a:gd name="T3" fmla="*/ 1 h 46"/>
              <a:gd name="T4" fmla="*/ 27 w 30"/>
              <a:gd name="T5" fmla="*/ 45 h 46"/>
              <a:gd name="T6" fmla="*/ 29 w 30"/>
              <a:gd name="T7" fmla="*/ 43 h 46"/>
              <a:gd name="T8" fmla="*/ 1 w 30"/>
              <a:gd name="T9" fmla="*/ 0 h 46"/>
              <a:gd name="T10" fmla="*/ 0 w 30"/>
              <a:gd name="T11" fmla="*/ 0 h 46"/>
              <a:gd name="T12" fmla="*/ 0 w 30"/>
              <a:gd name="T13" fmla="*/ 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6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9" y="16"/>
                  <a:pt x="17" y="30"/>
                  <a:pt x="27" y="45"/>
                </a:cubicBezTo>
                <a:cubicBezTo>
                  <a:pt x="27" y="46"/>
                  <a:pt x="30" y="45"/>
                  <a:pt x="29" y="43"/>
                </a:cubicBezTo>
                <a:cubicBezTo>
                  <a:pt x="25" y="27"/>
                  <a:pt x="15" y="1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31"/>
          <p:cNvSpPr>
            <a:spLocks/>
          </p:cNvSpPr>
          <p:nvPr/>
        </p:nvSpPr>
        <p:spPr bwMode="auto">
          <a:xfrm>
            <a:off x="8980487" y="1223963"/>
            <a:ext cx="182562" cy="230188"/>
          </a:xfrm>
          <a:custGeom>
            <a:avLst/>
            <a:gdLst>
              <a:gd name="T0" fmla="*/ 50 w 74"/>
              <a:gd name="T1" fmla="*/ 88 h 94"/>
              <a:gd name="T2" fmla="*/ 46 w 74"/>
              <a:gd name="T3" fmla="*/ 68 h 94"/>
              <a:gd name="T4" fmla="*/ 45 w 74"/>
              <a:gd name="T5" fmla="*/ 64 h 94"/>
              <a:gd name="T6" fmla="*/ 41 w 74"/>
              <a:gd name="T7" fmla="*/ 50 h 94"/>
              <a:gd name="T8" fmla="*/ 51 w 74"/>
              <a:gd name="T9" fmla="*/ 64 h 94"/>
              <a:gd name="T10" fmla="*/ 54 w 74"/>
              <a:gd name="T11" fmla="*/ 68 h 94"/>
              <a:gd name="T12" fmla="*/ 67 w 74"/>
              <a:gd name="T13" fmla="*/ 83 h 94"/>
              <a:gd name="T14" fmla="*/ 74 w 74"/>
              <a:gd name="T15" fmla="*/ 80 h 94"/>
              <a:gd name="T16" fmla="*/ 73 w 74"/>
              <a:gd name="T17" fmla="*/ 68 h 94"/>
              <a:gd name="T18" fmla="*/ 73 w 74"/>
              <a:gd name="T19" fmla="*/ 64 h 94"/>
              <a:gd name="T20" fmla="*/ 52 w 74"/>
              <a:gd name="T21" fmla="*/ 5 h 94"/>
              <a:gd name="T22" fmla="*/ 46 w 74"/>
              <a:gd name="T23" fmla="*/ 8 h 94"/>
              <a:gd name="T24" fmla="*/ 64 w 74"/>
              <a:gd name="T25" fmla="*/ 64 h 94"/>
              <a:gd name="T26" fmla="*/ 65 w 74"/>
              <a:gd name="T27" fmla="*/ 68 h 94"/>
              <a:gd name="T28" fmla="*/ 61 w 74"/>
              <a:gd name="T29" fmla="*/ 64 h 94"/>
              <a:gd name="T30" fmla="*/ 36 w 74"/>
              <a:gd name="T31" fmla="*/ 31 h 94"/>
              <a:gd name="T32" fmla="*/ 30 w 74"/>
              <a:gd name="T33" fmla="*/ 34 h 94"/>
              <a:gd name="T34" fmla="*/ 37 w 74"/>
              <a:gd name="T35" fmla="*/ 64 h 94"/>
              <a:gd name="T36" fmla="*/ 38 w 74"/>
              <a:gd name="T37" fmla="*/ 68 h 94"/>
              <a:gd name="T38" fmla="*/ 40 w 74"/>
              <a:gd name="T39" fmla="*/ 77 h 94"/>
              <a:gd name="T40" fmla="*/ 33 w 74"/>
              <a:gd name="T41" fmla="*/ 68 h 94"/>
              <a:gd name="T42" fmla="*/ 30 w 74"/>
              <a:gd name="T43" fmla="*/ 64 h 94"/>
              <a:gd name="T44" fmla="*/ 4 w 74"/>
              <a:gd name="T45" fmla="*/ 34 h 94"/>
              <a:gd name="T46" fmla="*/ 2 w 74"/>
              <a:gd name="T47" fmla="*/ 37 h 94"/>
              <a:gd name="T48" fmla="*/ 21 w 74"/>
              <a:gd name="T49" fmla="*/ 64 h 94"/>
              <a:gd name="T50" fmla="*/ 24 w 74"/>
              <a:gd name="T51" fmla="*/ 68 h 94"/>
              <a:gd name="T52" fmla="*/ 44 w 74"/>
              <a:gd name="T53" fmla="*/ 91 h 94"/>
              <a:gd name="T54" fmla="*/ 50 w 74"/>
              <a:gd name="T55" fmla="*/ 8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4" h="94">
                <a:moveTo>
                  <a:pt x="50" y="88"/>
                </a:moveTo>
                <a:cubicBezTo>
                  <a:pt x="49" y="81"/>
                  <a:pt x="47" y="75"/>
                  <a:pt x="46" y="68"/>
                </a:cubicBezTo>
                <a:cubicBezTo>
                  <a:pt x="45" y="67"/>
                  <a:pt x="45" y="65"/>
                  <a:pt x="45" y="64"/>
                </a:cubicBezTo>
                <a:cubicBezTo>
                  <a:pt x="43" y="59"/>
                  <a:pt x="42" y="55"/>
                  <a:pt x="41" y="50"/>
                </a:cubicBezTo>
                <a:cubicBezTo>
                  <a:pt x="44" y="55"/>
                  <a:pt x="48" y="59"/>
                  <a:pt x="51" y="64"/>
                </a:cubicBezTo>
                <a:cubicBezTo>
                  <a:pt x="52" y="65"/>
                  <a:pt x="53" y="67"/>
                  <a:pt x="54" y="68"/>
                </a:cubicBezTo>
                <a:cubicBezTo>
                  <a:pt x="58" y="73"/>
                  <a:pt x="62" y="78"/>
                  <a:pt x="67" y="83"/>
                </a:cubicBezTo>
                <a:cubicBezTo>
                  <a:pt x="69" y="86"/>
                  <a:pt x="74" y="84"/>
                  <a:pt x="74" y="80"/>
                </a:cubicBezTo>
                <a:cubicBezTo>
                  <a:pt x="74" y="76"/>
                  <a:pt x="74" y="72"/>
                  <a:pt x="73" y="68"/>
                </a:cubicBezTo>
                <a:cubicBezTo>
                  <a:pt x="73" y="67"/>
                  <a:pt x="73" y="65"/>
                  <a:pt x="73" y="64"/>
                </a:cubicBezTo>
                <a:cubicBezTo>
                  <a:pt x="70" y="43"/>
                  <a:pt x="62" y="24"/>
                  <a:pt x="52" y="5"/>
                </a:cubicBezTo>
                <a:cubicBezTo>
                  <a:pt x="50" y="0"/>
                  <a:pt x="44" y="4"/>
                  <a:pt x="46" y="8"/>
                </a:cubicBezTo>
                <a:cubicBezTo>
                  <a:pt x="55" y="26"/>
                  <a:pt x="61" y="45"/>
                  <a:pt x="64" y="64"/>
                </a:cubicBezTo>
                <a:cubicBezTo>
                  <a:pt x="64" y="65"/>
                  <a:pt x="64" y="67"/>
                  <a:pt x="65" y="68"/>
                </a:cubicBezTo>
                <a:cubicBezTo>
                  <a:pt x="63" y="67"/>
                  <a:pt x="62" y="65"/>
                  <a:pt x="61" y="64"/>
                </a:cubicBezTo>
                <a:cubicBezTo>
                  <a:pt x="53" y="53"/>
                  <a:pt x="45" y="42"/>
                  <a:pt x="36" y="31"/>
                </a:cubicBezTo>
                <a:cubicBezTo>
                  <a:pt x="34" y="28"/>
                  <a:pt x="29" y="31"/>
                  <a:pt x="30" y="34"/>
                </a:cubicBezTo>
                <a:cubicBezTo>
                  <a:pt x="32" y="44"/>
                  <a:pt x="35" y="54"/>
                  <a:pt x="37" y="64"/>
                </a:cubicBezTo>
                <a:cubicBezTo>
                  <a:pt x="38" y="65"/>
                  <a:pt x="38" y="67"/>
                  <a:pt x="38" y="68"/>
                </a:cubicBezTo>
                <a:cubicBezTo>
                  <a:pt x="39" y="71"/>
                  <a:pt x="40" y="74"/>
                  <a:pt x="40" y="77"/>
                </a:cubicBezTo>
                <a:cubicBezTo>
                  <a:pt x="38" y="74"/>
                  <a:pt x="35" y="71"/>
                  <a:pt x="33" y="68"/>
                </a:cubicBezTo>
                <a:cubicBezTo>
                  <a:pt x="32" y="67"/>
                  <a:pt x="31" y="65"/>
                  <a:pt x="30" y="64"/>
                </a:cubicBezTo>
                <a:cubicBezTo>
                  <a:pt x="22" y="54"/>
                  <a:pt x="14" y="43"/>
                  <a:pt x="4" y="34"/>
                </a:cubicBezTo>
                <a:cubicBezTo>
                  <a:pt x="3" y="32"/>
                  <a:pt x="0" y="35"/>
                  <a:pt x="2" y="37"/>
                </a:cubicBezTo>
                <a:cubicBezTo>
                  <a:pt x="8" y="46"/>
                  <a:pt x="15" y="55"/>
                  <a:pt x="21" y="64"/>
                </a:cubicBezTo>
                <a:cubicBezTo>
                  <a:pt x="22" y="65"/>
                  <a:pt x="23" y="67"/>
                  <a:pt x="24" y="68"/>
                </a:cubicBezTo>
                <a:cubicBezTo>
                  <a:pt x="30" y="76"/>
                  <a:pt x="37" y="84"/>
                  <a:pt x="44" y="91"/>
                </a:cubicBezTo>
                <a:cubicBezTo>
                  <a:pt x="47" y="94"/>
                  <a:pt x="51" y="92"/>
                  <a:pt x="50" y="8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32"/>
          <p:cNvSpPr>
            <a:spLocks/>
          </p:cNvSpPr>
          <p:nvPr/>
        </p:nvSpPr>
        <p:spPr bwMode="auto">
          <a:xfrm>
            <a:off x="9124950" y="1192213"/>
            <a:ext cx="188912" cy="212725"/>
          </a:xfrm>
          <a:custGeom>
            <a:avLst/>
            <a:gdLst>
              <a:gd name="T0" fmla="*/ 4 w 77"/>
              <a:gd name="T1" fmla="*/ 4 h 87"/>
              <a:gd name="T2" fmla="*/ 1 w 77"/>
              <a:gd name="T3" fmla="*/ 8 h 87"/>
              <a:gd name="T4" fmla="*/ 32 w 77"/>
              <a:gd name="T5" fmla="*/ 75 h 87"/>
              <a:gd name="T6" fmla="*/ 36 w 77"/>
              <a:gd name="T7" fmla="*/ 81 h 87"/>
              <a:gd name="T8" fmla="*/ 39 w 77"/>
              <a:gd name="T9" fmla="*/ 86 h 87"/>
              <a:gd name="T10" fmla="*/ 45 w 77"/>
              <a:gd name="T11" fmla="*/ 86 h 87"/>
              <a:gd name="T12" fmla="*/ 52 w 77"/>
              <a:gd name="T13" fmla="*/ 81 h 87"/>
              <a:gd name="T14" fmla="*/ 60 w 77"/>
              <a:gd name="T15" fmla="*/ 77 h 87"/>
              <a:gd name="T16" fmla="*/ 76 w 77"/>
              <a:gd name="T17" fmla="*/ 70 h 87"/>
              <a:gd name="T18" fmla="*/ 75 w 77"/>
              <a:gd name="T19" fmla="*/ 67 h 87"/>
              <a:gd name="T20" fmla="*/ 43 w 77"/>
              <a:gd name="T21" fmla="*/ 77 h 87"/>
              <a:gd name="T22" fmla="*/ 36 w 77"/>
              <a:gd name="T23" fmla="*/ 67 h 87"/>
              <a:gd name="T24" fmla="*/ 32 w 77"/>
              <a:gd name="T25" fmla="*/ 61 h 87"/>
              <a:gd name="T26" fmla="*/ 28 w 77"/>
              <a:gd name="T27" fmla="*/ 54 h 87"/>
              <a:gd name="T28" fmla="*/ 32 w 77"/>
              <a:gd name="T29" fmla="*/ 52 h 87"/>
              <a:gd name="T30" fmla="*/ 36 w 77"/>
              <a:gd name="T31" fmla="*/ 50 h 87"/>
              <a:gd name="T32" fmla="*/ 42 w 77"/>
              <a:gd name="T33" fmla="*/ 48 h 87"/>
              <a:gd name="T34" fmla="*/ 58 w 77"/>
              <a:gd name="T35" fmla="*/ 40 h 87"/>
              <a:gd name="T36" fmla="*/ 56 w 77"/>
              <a:gd name="T37" fmla="*/ 36 h 87"/>
              <a:gd name="T38" fmla="*/ 36 w 77"/>
              <a:gd name="T39" fmla="*/ 41 h 87"/>
              <a:gd name="T40" fmla="*/ 32 w 77"/>
              <a:gd name="T41" fmla="*/ 43 h 87"/>
              <a:gd name="T42" fmla="*/ 25 w 77"/>
              <a:gd name="T43" fmla="*/ 47 h 87"/>
              <a:gd name="T44" fmla="*/ 18 w 77"/>
              <a:gd name="T45" fmla="*/ 33 h 87"/>
              <a:gd name="T46" fmla="*/ 14 w 77"/>
              <a:gd name="T47" fmla="*/ 8 h 87"/>
              <a:gd name="T48" fmla="*/ 32 w 77"/>
              <a:gd name="T49" fmla="*/ 4 h 87"/>
              <a:gd name="T50" fmla="*/ 36 w 77"/>
              <a:gd name="T51" fmla="*/ 3 h 87"/>
              <a:gd name="T52" fmla="*/ 42 w 77"/>
              <a:gd name="T53" fmla="*/ 2 h 87"/>
              <a:gd name="T54" fmla="*/ 42 w 77"/>
              <a:gd name="T55" fmla="*/ 0 h 87"/>
              <a:gd name="T56" fmla="*/ 36 w 77"/>
              <a:gd name="T57" fmla="*/ 0 h 87"/>
              <a:gd name="T58" fmla="*/ 32 w 77"/>
              <a:gd name="T59" fmla="*/ 0 h 87"/>
              <a:gd name="T60" fmla="*/ 4 w 77"/>
              <a:gd name="T61" fmla="*/ 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7" h="87">
                <a:moveTo>
                  <a:pt x="4" y="4"/>
                </a:moveTo>
                <a:cubicBezTo>
                  <a:pt x="2" y="4"/>
                  <a:pt x="0" y="6"/>
                  <a:pt x="1" y="8"/>
                </a:cubicBezTo>
                <a:cubicBezTo>
                  <a:pt x="9" y="31"/>
                  <a:pt x="18" y="55"/>
                  <a:pt x="32" y="75"/>
                </a:cubicBezTo>
                <a:cubicBezTo>
                  <a:pt x="33" y="77"/>
                  <a:pt x="35" y="79"/>
                  <a:pt x="36" y="81"/>
                </a:cubicBezTo>
                <a:cubicBezTo>
                  <a:pt x="37" y="83"/>
                  <a:pt x="38" y="84"/>
                  <a:pt x="39" y="86"/>
                </a:cubicBezTo>
                <a:cubicBezTo>
                  <a:pt x="41" y="87"/>
                  <a:pt x="43" y="87"/>
                  <a:pt x="45" y="86"/>
                </a:cubicBezTo>
                <a:cubicBezTo>
                  <a:pt x="47" y="84"/>
                  <a:pt x="49" y="82"/>
                  <a:pt x="52" y="81"/>
                </a:cubicBezTo>
                <a:cubicBezTo>
                  <a:pt x="54" y="79"/>
                  <a:pt x="57" y="78"/>
                  <a:pt x="60" y="77"/>
                </a:cubicBezTo>
                <a:cubicBezTo>
                  <a:pt x="66" y="75"/>
                  <a:pt x="71" y="73"/>
                  <a:pt x="76" y="70"/>
                </a:cubicBezTo>
                <a:cubicBezTo>
                  <a:pt x="77" y="69"/>
                  <a:pt x="76" y="68"/>
                  <a:pt x="75" y="67"/>
                </a:cubicBezTo>
                <a:cubicBezTo>
                  <a:pt x="63" y="66"/>
                  <a:pt x="52" y="69"/>
                  <a:pt x="43" y="77"/>
                </a:cubicBezTo>
                <a:cubicBezTo>
                  <a:pt x="40" y="74"/>
                  <a:pt x="38" y="71"/>
                  <a:pt x="36" y="67"/>
                </a:cubicBezTo>
                <a:cubicBezTo>
                  <a:pt x="35" y="65"/>
                  <a:pt x="33" y="63"/>
                  <a:pt x="32" y="61"/>
                </a:cubicBezTo>
                <a:cubicBezTo>
                  <a:pt x="31" y="58"/>
                  <a:pt x="30" y="56"/>
                  <a:pt x="28" y="54"/>
                </a:cubicBezTo>
                <a:cubicBezTo>
                  <a:pt x="30" y="53"/>
                  <a:pt x="31" y="53"/>
                  <a:pt x="32" y="52"/>
                </a:cubicBezTo>
                <a:cubicBezTo>
                  <a:pt x="33" y="52"/>
                  <a:pt x="35" y="51"/>
                  <a:pt x="36" y="50"/>
                </a:cubicBezTo>
                <a:cubicBezTo>
                  <a:pt x="38" y="50"/>
                  <a:pt x="40" y="49"/>
                  <a:pt x="42" y="48"/>
                </a:cubicBezTo>
                <a:cubicBezTo>
                  <a:pt x="47" y="45"/>
                  <a:pt x="53" y="44"/>
                  <a:pt x="58" y="40"/>
                </a:cubicBezTo>
                <a:cubicBezTo>
                  <a:pt x="59" y="39"/>
                  <a:pt x="58" y="37"/>
                  <a:pt x="56" y="36"/>
                </a:cubicBezTo>
                <a:cubicBezTo>
                  <a:pt x="50" y="35"/>
                  <a:pt x="43" y="37"/>
                  <a:pt x="36" y="41"/>
                </a:cubicBezTo>
                <a:cubicBezTo>
                  <a:pt x="35" y="41"/>
                  <a:pt x="33" y="42"/>
                  <a:pt x="32" y="43"/>
                </a:cubicBezTo>
                <a:cubicBezTo>
                  <a:pt x="29" y="44"/>
                  <a:pt x="27" y="46"/>
                  <a:pt x="25" y="47"/>
                </a:cubicBezTo>
                <a:cubicBezTo>
                  <a:pt x="22" y="42"/>
                  <a:pt x="20" y="38"/>
                  <a:pt x="18" y="33"/>
                </a:cubicBezTo>
                <a:cubicBezTo>
                  <a:pt x="15" y="27"/>
                  <a:pt x="5" y="10"/>
                  <a:pt x="14" y="8"/>
                </a:cubicBezTo>
                <a:cubicBezTo>
                  <a:pt x="20" y="6"/>
                  <a:pt x="26" y="5"/>
                  <a:pt x="32" y="4"/>
                </a:cubicBezTo>
                <a:cubicBezTo>
                  <a:pt x="33" y="4"/>
                  <a:pt x="35" y="3"/>
                  <a:pt x="36" y="3"/>
                </a:cubicBezTo>
                <a:cubicBezTo>
                  <a:pt x="38" y="3"/>
                  <a:pt x="40" y="3"/>
                  <a:pt x="42" y="2"/>
                </a:cubicBezTo>
                <a:cubicBezTo>
                  <a:pt x="43" y="2"/>
                  <a:pt x="43" y="0"/>
                  <a:pt x="42" y="0"/>
                </a:cubicBezTo>
                <a:cubicBezTo>
                  <a:pt x="40" y="0"/>
                  <a:pt x="38" y="0"/>
                  <a:pt x="36" y="0"/>
                </a:cubicBezTo>
                <a:cubicBezTo>
                  <a:pt x="35" y="0"/>
                  <a:pt x="33" y="0"/>
                  <a:pt x="32" y="0"/>
                </a:cubicBezTo>
                <a:cubicBezTo>
                  <a:pt x="23" y="1"/>
                  <a:pt x="14" y="3"/>
                  <a:pt x="4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33"/>
          <p:cNvSpPr>
            <a:spLocks/>
          </p:cNvSpPr>
          <p:nvPr/>
        </p:nvSpPr>
        <p:spPr bwMode="auto">
          <a:xfrm>
            <a:off x="9255125" y="1152526"/>
            <a:ext cx="180975" cy="206375"/>
          </a:xfrm>
          <a:custGeom>
            <a:avLst/>
            <a:gdLst>
              <a:gd name="T0" fmla="*/ 27 w 74"/>
              <a:gd name="T1" fmla="*/ 67 h 84"/>
              <a:gd name="T2" fmla="*/ 73 w 74"/>
              <a:gd name="T3" fmla="*/ 68 h 84"/>
              <a:gd name="T4" fmla="*/ 70 w 74"/>
              <a:gd name="T5" fmla="*/ 65 h 84"/>
              <a:gd name="T6" fmla="*/ 44 w 74"/>
              <a:gd name="T7" fmla="*/ 69 h 84"/>
              <a:gd name="T8" fmla="*/ 25 w 74"/>
              <a:gd name="T9" fmla="*/ 50 h 84"/>
              <a:gd name="T10" fmla="*/ 3 w 74"/>
              <a:gd name="T11" fmla="*/ 2 h 84"/>
              <a:gd name="T12" fmla="*/ 1 w 74"/>
              <a:gd name="T13" fmla="*/ 3 h 84"/>
              <a:gd name="T14" fmla="*/ 27 w 74"/>
              <a:gd name="T15" fmla="*/ 6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84">
                <a:moveTo>
                  <a:pt x="27" y="67"/>
                </a:moveTo>
                <a:cubicBezTo>
                  <a:pt x="39" y="81"/>
                  <a:pt x="62" y="84"/>
                  <a:pt x="73" y="68"/>
                </a:cubicBezTo>
                <a:cubicBezTo>
                  <a:pt x="74" y="67"/>
                  <a:pt x="72" y="65"/>
                  <a:pt x="70" y="65"/>
                </a:cubicBezTo>
                <a:cubicBezTo>
                  <a:pt x="61" y="66"/>
                  <a:pt x="54" y="72"/>
                  <a:pt x="44" y="69"/>
                </a:cubicBezTo>
                <a:cubicBezTo>
                  <a:pt x="35" y="66"/>
                  <a:pt x="29" y="57"/>
                  <a:pt x="25" y="50"/>
                </a:cubicBezTo>
                <a:cubicBezTo>
                  <a:pt x="15" y="35"/>
                  <a:pt x="11" y="17"/>
                  <a:pt x="3" y="2"/>
                </a:cubicBezTo>
                <a:cubicBezTo>
                  <a:pt x="3" y="0"/>
                  <a:pt x="0" y="1"/>
                  <a:pt x="1" y="3"/>
                </a:cubicBezTo>
                <a:cubicBezTo>
                  <a:pt x="5" y="25"/>
                  <a:pt x="12" y="50"/>
                  <a:pt x="27" y="6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34"/>
          <p:cNvSpPr>
            <a:spLocks/>
          </p:cNvSpPr>
          <p:nvPr/>
        </p:nvSpPr>
        <p:spPr bwMode="auto">
          <a:xfrm>
            <a:off x="9339262" y="1130301"/>
            <a:ext cx="149225" cy="153988"/>
          </a:xfrm>
          <a:custGeom>
            <a:avLst/>
            <a:gdLst>
              <a:gd name="T0" fmla="*/ 8 w 61"/>
              <a:gd name="T1" fmla="*/ 5 h 63"/>
              <a:gd name="T2" fmla="*/ 7 w 61"/>
              <a:gd name="T3" fmla="*/ 6 h 63"/>
              <a:gd name="T4" fmla="*/ 10 w 61"/>
              <a:gd name="T5" fmla="*/ 41 h 63"/>
              <a:gd name="T6" fmla="*/ 45 w 61"/>
              <a:gd name="T7" fmla="*/ 61 h 63"/>
              <a:gd name="T8" fmla="*/ 49 w 61"/>
              <a:gd name="T9" fmla="*/ 60 h 63"/>
              <a:gd name="T10" fmla="*/ 60 w 61"/>
              <a:gd name="T11" fmla="*/ 51 h 63"/>
              <a:gd name="T12" fmla="*/ 58 w 61"/>
              <a:gd name="T13" fmla="*/ 49 h 63"/>
              <a:gd name="T14" fmla="*/ 49 w 61"/>
              <a:gd name="T15" fmla="*/ 51 h 63"/>
              <a:gd name="T16" fmla="*/ 45 w 61"/>
              <a:gd name="T17" fmla="*/ 52 h 63"/>
              <a:gd name="T18" fmla="*/ 36 w 61"/>
              <a:gd name="T19" fmla="*/ 51 h 63"/>
              <a:gd name="T20" fmla="*/ 19 w 61"/>
              <a:gd name="T21" fmla="*/ 38 h 63"/>
              <a:gd name="T22" fmla="*/ 13 w 61"/>
              <a:gd name="T23" fmla="*/ 6 h 63"/>
              <a:gd name="T24" fmla="*/ 17 w 61"/>
              <a:gd name="T25" fmla="*/ 10 h 63"/>
              <a:gd name="T26" fmla="*/ 23 w 61"/>
              <a:gd name="T27" fmla="*/ 25 h 63"/>
              <a:gd name="T28" fmla="*/ 26 w 61"/>
              <a:gd name="T29" fmla="*/ 29 h 63"/>
              <a:gd name="T30" fmla="*/ 30 w 61"/>
              <a:gd name="T31" fmla="*/ 28 h 63"/>
              <a:gd name="T32" fmla="*/ 31 w 61"/>
              <a:gd name="T33" fmla="*/ 24 h 63"/>
              <a:gd name="T34" fmla="*/ 23 w 61"/>
              <a:gd name="T35" fmla="*/ 6 h 63"/>
              <a:gd name="T36" fmla="*/ 21 w 61"/>
              <a:gd name="T37" fmla="*/ 3 h 63"/>
              <a:gd name="T38" fmla="*/ 19 w 61"/>
              <a:gd name="T39" fmla="*/ 2 h 63"/>
              <a:gd name="T40" fmla="*/ 14 w 61"/>
              <a:gd name="T41" fmla="*/ 0 h 63"/>
              <a:gd name="T42" fmla="*/ 10 w 61"/>
              <a:gd name="T43" fmla="*/ 2 h 63"/>
              <a:gd name="T44" fmla="*/ 8 w 61"/>
              <a:gd name="T45" fmla="*/ 4 h 63"/>
              <a:gd name="T46" fmla="*/ 8 w 61"/>
              <a:gd name="T47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" h="63">
                <a:moveTo>
                  <a:pt x="8" y="5"/>
                </a:moveTo>
                <a:cubicBezTo>
                  <a:pt x="8" y="5"/>
                  <a:pt x="8" y="6"/>
                  <a:pt x="7" y="6"/>
                </a:cubicBezTo>
                <a:cubicBezTo>
                  <a:pt x="0" y="15"/>
                  <a:pt x="5" y="31"/>
                  <a:pt x="10" y="41"/>
                </a:cubicBezTo>
                <a:cubicBezTo>
                  <a:pt x="17" y="52"/>
                  <a:pt x="32" y="63"/>
                  <a:pt x="45" y="61"/>
                </a:cubicBezTo>
                <a:cubicBezTo>
                  <a:pt x="46" y="61"/>
                  <a:pt x="48" y="61"/>
                  <a:pt x="49" y="60"/>
                </a:cubicBezTo>
                <a:cubicBezTo>
                  <a:pt x="53" y="59"/>
                  <a:pt x="57" y="56"/>
                  <a:pt x="60" y="51"/>
                </a:cubicBezTo>
                <a:cubicBezTo>
                  <a:pt x="61" y="50"/>
                  <a:pt x="60" y="49"/>
                  <a:pt x="58" y="49"/>
                </a:cubicBezTo>
                <a:cubicBezTo>
                  <a:pt x="55" y="49"/>
                  <a:pt x="52" y="50"/>
                  <a:pt x="49" y="51"/>
                </a:cubicBezTo>
                <a:cubicBezTo>
                  <a:pt x="48" y="51"/>
                  <a:pt x="46" y="51"/>
                  <a:pt x="45" y="52"/>
                </a:cubicBezTo>
                <a:cubicBezTo>
                  <a:pt x="42" y="52"/>
                  <a:pt x="39" y="52"/>
                  <a:pt x="36" y="51"/>
                </a:cubicBezTo>
                <a:cubicBezTo>
                  <a:pt x="29" y="50"/>
                  <a:pt x="23" y="44"/>
                  <a:pt x="19" y="38"/>
                </a:cubicBezTo>
                <a:cubicBezTo>
                  <a:pt x="14" y="32"/>
                  <a:pt x="7" y="14"/>
                  <a:pt x="13" y="6"/>
                </a:cubicBezTo>
                <a:cubicBezTo>
                  <a:pt x="15" y="7"/>
                  <a:pt x="17" y="9"/>
                  <a:pt x="17" y="10"/>
                </a:cubicBezTo>
                <a:cubicBezTo>
                  <a:pt x="20" y="15"/>
                  <a:pt x="22" y="20"/>
                  <a:pt x="23" y="25"/>
                </a:cubicBezTo>
                <a:cubicBezTo>
                  <a:pt x="23" y="27"/>
                  <a:pt x="25" y="28"/>
                  <a:pt x="26" y="29"/>
                </a:cubicBezTo>
                <a:cubicBezTo>
                  <a:pt x="28" y="29"/>
                  <a:pt x="29" y="29"/>
                  <a:pt x="30" y="28"/>
                </a:cubicBezTo>
                <a:cubicBezTo>
                  <a:pt x="31" y="27"/>
                  <a:pt x="32" y="25"/>
                  <a:pt x="31" y="24"/>
                </a:cubicBezTo>
                <a:cubicBezTo>
                  <a:pt x="29" y="17"/>
                  <a:pt x="27" y="11"/>
                  <a:pt x="23" y="6"/>
                </a:cubicBezTo>
                <a:cubicBezTo>
                  <a:pt x="23" y="5"/>
                  <a:pt x="22" y="4"/>
                  <a:pt x="21" y="3"/>
                </a:cubicBezTo>
                <a:cubicBezTo>
                  <a:pt x="21" y="3"/>
                  <a:pt x="20" y="2"/>
                  <a:pt x="19" y="2"/>
                </a:cubicBezTo>
                <a:cubicBezTo>
                  <a:pt x="18" y="1"/>
                  <a:pt x="16" y="0"/>
                  <a:pt x="14" y="0"/>
                </a:cubicBezTo>
                <a:cubicBezTo>
                  <a:pt x="12" y="0"/>
                  <a:pt x="11" y="1"/>
                  <a:pt x="10" y="2"/>
                </a:cubicBezTo>
                <a:cubicBezTo>
                  <a:pt x="10" y="3"/>
                  <a:pt x="9" y="3"/>
                  <a:pt x="8" y="4"/>
                </a:cubicBezTo>
                <a:cubicBezTo>
                  <a:pt x="8" y="4"/>
                  <a:pt x="8" y="5"/>
                  <a:pt x="8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35"/>
          <p:cNvSpPr>
            <a:spLocks noEditPoints="1"/>
          </p:cNvSpPr>
          <p:nvPr/>
        </p:nvSpPr>
        <p:spPr bwMode="auto">
          <a:xfrm>
            <a:off x="9445625" y="1076326"/>
            <a:ext cx="130175" cy="169863"/>
          </a:xfrm>
          <a:custGeom>
            <a:avLst/>
            <a:gdLst>
              <a:gd name="T0" fmla="*/ 1 w 53"/>
              <a:gd name="T1" fmla="*/ 22 h 69"/>
              <a:gd name="T2" fmla="*/ 1 w 53"/>
              <a:gd name="T3" fmla="*/ 23 h 69"/>
              <a:gd name="T4" fmla="*/ 1 w 53"/>
              <a:gd name="T5" fmla="*/ 24 h 69"/>
              <a:gd name="T6" fmla="*/ 5 w 53"/>
              <a:gd name="T7" fmla="*/ 31 h 69"/>
              <a:gd name="T8" fmla="*/ 42 w 53"/>
              <a:gd name="T9" fmla="*/ 60 h 69"/>
              <a:gd name="T10" fmla="*/ 53 w 53"/>
              <a:gd name="T11" fmla="*/ 33 h 69"/>
              <a:gd name="T12" fmla="*/ 53 w 53"/>
              <a:gd name="T13" fmla="*/ 28 h 69"/>
              <a:gd name="T14" fmla="*/ 51 w 53"/>
              <a:gd name="T15" fmla="*/ 24 h 69"/>
              <a:gd name="T16" fmla="*/ 44 w 53"/>
              <a:gd name="T17" fmla="*/ 13 h 69"/>
              <a:gd name="T18" fmla="*/ 7 w 53"/>
              <a:gd name="T19" fmla="*/ 5 h 69"/>
              <a:gd name="T20" fmla="*/ 5 w 53"/>
              <a:gd name="T21" fmla="*/ 6 h 69"/>
              <a:gd name="T22" fmla="*/ 1 w 53"/>
              <a:gd name="T23" fmla="*/ 11 h 69"/>
              <a:gd name="T24" fmla="*/ 0 w 53"/>
              <a:gd name="T25" fmla="*/ 19 h 69"/>
              <a:gd name="T26" fmla="*/ 1 w 53"/>
              <a:gd name="T27" fmla="*/ 22 h 69"/>
              <a:gd name="T28" fmla="*/ 11 w 53"/>
              <a:gd name="T29" fmla="*/ 11 h 69"/>
              <a:gd name="T30" fmla="*/ 40 w 53"/>
              <a:gd name="T31" fmla="*/ 16 h 69"/>
              <a:gd name="T32" fmla="*/ 46 w 53"/>
              <a:gd name="T33" fmla="*/ 24 h 69"/>
              <a:gd name="T34" fmla="*/ 47 w 53"/>
              <a:gd name="T35" fmla="*/ 28 h 69"/>
              <a:gd name="T36" fmla="*/ 39 w 53"/>
              <a:gd name="T37" fmla="*/ 55 h 69"/>
              <a:gd name="T38" fmla="*/ 14 w 53"/>
              <a:gd name="T39" fmla="*/ 37 h 69"/>
              <a:gd name="T40" fmla="*/ 16 w 53"/>
              <a:gd name="T41" fmla="*/ 38 h 69"/>
              <a:gd name="T42" fmla="*/ 18 w 53"/>
              <a:gd name="T43" fmla="*/ 36 h 69"/>
              <a:gd name="T44" fmla="*/ 12 w 53"/>
              <a:gd name="T45" fmla="*/ 28 h 69"/>
              <a:gd name="T46" fmla="*/ 10 w 53"/>
              <a:gd name="T47" fmla="*/ 24 h 69"/>
              <a:gd name="T48" fmla="*/ 11 w 53"/>
              <a:gd name="T49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3" h="69">
                <a:moveTo>
                  <a:pt x="1" y="22"/>
                </a:moveTo>
                <a:cubicBezTo>
                  <a:pt x="1" y="22"/>
                  <a:pt x="1" y="23"/>
                  <a:pt x="1" y="23"/>
                </a:cubicBezTo>
                <a:cubicBezTo>
                  <a:pt x="1" y="23"/>
                  <a:pt x="1" y="23"/>
                  <a:pt x="1" y="24"/>
                </a:cubicBezTo>
                <a:cubicBezTo>
                  <a:pt x="2" y="26"/>
                  <a:pt x="4" y="28"/>
                  <a:pt x="5" y="31"/>
                </a:cubicBezTo>
                <a:cubicBezTo>
                  <a:pt x="13" y="46"/>
                  <a:pt x="27" y="69"/>
                  <a:pt x="42" y="60"/>
                </a:cubicBezTo>
                <a:cubicBezTo>
                  <a:pt x="50" y="56"/>
                  <a:pt x="53" y="42"/>
                  <a:pt x="53" y="33"/>
                </a:cubicBezTo>
                <a:cubicBezTo>
                  <a:pt x="53" y="31"/>
                  <a:pt x="53" y="30"/>
                  <a:pt x="53" y="28"/>
                </a:cubicBezTo>
                <a:cubicBezTo>
                  <a:pt x="52" y="27"/>
                  <a:pt x="52" y="25"/>
                  <a:pt x="51" y="24"/>
                </a:cubicBezTo>
                <a:cubicBezTo>
                  <a:pt x="50" y="20"/>
                  <a:pt x="47" y="16"/>
                  <a:pt x="44" y="13"/>
                </a:cubicBezTo>
                <a:cubicBezTo>
                  <a:pt x="35" y="4"/>
                  <a:pt x="19" y="0"/>
                  <a:pt x="7" y="5"/>
                </a:cubicBezTo>
                <a:cubicBezTo>
                  <a:pt x="6" y="6"/>
                  <a:pt x="6" y="6"/>
                  <a:pt x="5" y="6"/>
                </a:cubicBezTo>
                <a:cubicBezTo>
                  <a:pt x="3" y="8"/>
                  <a:pt x="2" y="10"/>
                  <a:pt x="1" y="11"/>
                </a:cubicBezTo>
                <a:cubicBezTo>
                  <a:pt x="0" y="14"/>
                  <a:pt x="0" y="16"/>
                  <a:pt x="0" y="19"/>
                </a:cubicBezTo>
                <a:cubicBezTo>
                  <a:pt x="0" y="20"/>
                  <a:pt x="1" y="21"/>
                  <a:pt x="1" y="22"/>
                </a:cubicBezTo>
                <a:close/>
                <a:moveTo>
                  <a:pt x="11" y="11"/>
                </a:moveTo>
                <a:cubicBezTo>
                  <a:pt x="20" y="7"/>
                  <a:pt x="32" y="11"/>
                  <a:pt x="40" y="16"/>
                </a:cubicBezTo>
                <a:cubicBezTo>
                  <a:pt x="42" y="18"/>
                  <a:pt x="44" y="21"/>
                  <a:pt x="46" y="24"/>
                </a:cubicBezTo>
                <a:cubicBezTo>
                  <a:pt x="46" y="25"/>
                  <a:pt x="47" y="27"/>
                  <a:pt x="47" y="28"/>
                </a:cubicBezTo>
                <a:cubicBezTo>
                  <a:pt x="49" y="38"/>
                  <a:pt x="47" y="49"/>
                  <a:pt x="39" y="55"/>
                </a:cubicBezTo>
                <a:cubicBezTo>
                  <a:pt x="32" y="59"/>
                  <a:pt x="22" y="48"/>
                  <a:pt x="14" y="37"/>
                </a:cubicBezTo>
                <a:cubicBezTo>
                  <a:pt x="15" y="38"/>
                  <a:pt x="16" y="38"/>
                  <a:pt x="16" y="38"/>
                </a:cubicBezTo>
                <a:cubicBezTo>
                  <a:pt x="18" y="39"/>
                  <a:pt x="20" y="37"/>
                  <a:pt x="18" y="36"/>
                </a:cubicBezTo>
                <a:cubicBezTo>
                  <a:pt x="17" y="34"/>
                  <a:pt x="14" y="31"/>
                  <a:pt x="12" y="28"/>
                </a:cubicBezTo>
                <a:cubicBezTo>
                  <a:pt x="11" y="27"/>
                  <a:pt x="10" y="25"/>
                  <a:pt x="10" y="24"/>
                </a:cubicBezTo>
                <a:cubicBezTo>
                  <a:pt x="6" y="19"/>
                  <a:pt x="5" y="13"/>
                  <a:pt x="11" y="1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36"/>
          <p:cNvSpPr>
            <a:spLocks/>
          </p:cNvSpPr>
          <p:nvPr/>
        </p:nvSpPr>
        <p:spPr bwMode="auto">
          <a:xfrm>
            <a:off x="9571037" y="1016001"/>
            <a:ext cx="203200" cy="220663"/>
          </a:xfrm>
          <a:custGeom>
            <a:avLst/>
            <a:gdLst>
              <a:gd name="T0" fmla="*/ 46 w 83"/>
              <a:gd name="T1" fmla="*/ 4 h 90"/>
              <a:gd name="T2" fmla="*/ 38 w 83"/>
              <a:gd name="T3" fmla="*/ 4 h 90"/>
              <a:gd name="T4" fmla="*/ 33 w 83"/>
              <a:gd name="T5" fmla="*/ 36 h 90"/>
              <a:gd name="T6" fmla="*/ 8 w 83"/>
              <a:gd name="T7" fmla="*/ 12 h 90"/>
              <a:gd name="T8" fmla="*/ 1 w 83"/>
              <a:gd name="T9" fmla="*/ 16 h 90"/>
              <a:gd name="T10" fmla="*/ 11 w 83"/>
              <a:gd name="T11" fmla="*/ 49 h 90"/>
              <a:gd name="T12" fmla="*/ 12 w 83"/>
              <a:gd name="T13" fmla="*/ 53 h 90"/>
              <a:gd name="T14" fmla="*/ 24 w 83"/>
              <a:gd name="T15" fmla="*/ 89 h 90"/>
              <a:gd name="T16" fmla="*/ 27 w 83"/>
              <a:gd name="T17" fmla="*/ 88 h 90"/>
              <a:gd name="T18" fmla="*/ 21 w 83"/>
              <a:gd name="T19" fmla="*/ 53 h 90"/>
              <a:gd name="T20" fmla="*/ 20 w 83"/>
              <a:gd name="T21" fmla="*/ 49 h 90"/>
              <a:gd name="T22" fmla="*/ 16 w 83"/>
              <a:gd name="T23" fmla="*/ 34 h 90"/>
              <a:gd name="T24" fmla="*/ 35 w 83"/>
              <a:gd name="T25" fmla="*/ 49 h 90"/>
              <a:gd name="T26" fmla="*/ 36 w 83"/>
              <a:gd name="T27" fmla="*/ 49 h 90"/>
              <a:gd name="T28" fmla="*/ 39 w 83"/>
              <a:gd name="T29" fmla="*/ 49 h 90"/>
              <a:gd name="T30" fmla="*/ 42 w 83"/>
              <a:gd name="T31" fmla="*/ 45 h 90"/>
              <a:gd name="T32" fmla="*/ 44 w 83"/>
              <a:gd name="T33" fmla="*/ 19 h 90"/>
              <a:gd name="T34" fmla="*/ 50 w 83"/>
              <a:gd name="T35" fmla="*/ 31 h 90"/>
              <a:gd name="T36" fmla="*/ 54 w 83"/>
              <a:gd name="T37" fmla="*/ 39 h 90"/>
              <a:gd name="T38" fmla="*/ 60 w 83"/>
              <a:gd name="T39" fmla="*/ 49 h 90"/>
              <a:gd name="T40" fmla="*/ 62 w 83"/>
              <a:gd name="T41" fmla="*/ 53 h 90"/>
              <a:gd name="T42" fmla="*/ 73 w 83"/>
              <a:gd name="T43" fmla="*/ 70 h 90"/>
              <a:gd name="T44" fmla="*/ 80 w 83"/>
              <a:gd name="T45" fmla="*/ 65 h 90"/>
              <a:gd name="T46" fmla="*/ 74 w 83"/>
              <a:gd name="T47" fmla="*/ 53 h 90"/>
              <a:gd name="T48" fmla="*/ 72 w 83"/>
              <a:gd name="T49" fmla="*/ 49 h 90"/>
              <a:gd name="T50" fmla="*/ 54 w 83"/>
              <a:gd name="T51" fmla="*/ 18 h 90"/>
              <a:gd name="T52" fmla="*/ 50 w 83"/>
              <a:gd name="T53" fmla="*/ 11 h 90"/>
              <a:gd name="T54" fmla="*/ 46 w 83"/>
              <a:gd name="T55" fmla="*/ 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3" h="90">
                <a:moveTo>
                  <a:pt x="46" y="4"/>
                </a:moveTo>
                <a:cubicBezTo>
                  <a:pt x="44" y="0"/>
                  <a:pt x="39" y="1"/>
                  <a:pt x="38" y="4"/>
                </a:cubicBezTo>
                <a:cubicBezTo>
                  <a:pt x="36" y="15"/>
                  <a:pt x="34" y="26"/>
                  <a:pt x="33" y="36"/>
                </a:cubicBezTo>
                <a:cubicBezTo>
                  <a:pt x="23" y="30"/>
                  <a:pt x="15" y="21"/>
                  <a:pt x="8" y="12"/>
                </a:cubicBezTo>
                <a:cubicBezTo>
                  <a:pt x="5" y="9"/>
                  <a:pt x="0" y="12"/>
                  <a:pt x="1" y="16"/>
                </a:cubicBezTo>
                <a:cubicBezTo>
                  <a:pt x="5" y="26"/>
                  <a:pt x="8" y="38"/>
                  <a:pt x="11" y="49"/>
                </a:cubicBezTo>
                <a:cubicBezTo>
                  <a:pt x="11" y="50"/>
                  <a:pt x="12" y="52"/>
                  <a:pt x="12" y="53"/>
                </a:cubicBezTo>
                <a:cubicBezTo>
                  <a:pt x="15" y="65"/>
                  <a:pt x="19" y="78"/>
                  <a:pt x="24" y="89"/>
                </a:cubicBezTo>
                <a:cubicBezTo>
                  <a:pt x="25" y="90"/>
                  <a:pt x="27" y="90"/>
                  <a:pt x="27" y="88"/>
                </a:cubicBezTo>
                <a:cubicBezTo>
                  <a:pt x="27" y="77"/>
                  <a:pt x="25" y="65"/>
                  <a:pt x="21" y="53"/>
                </a:cubicBezTo>
                <a:cubicBezTo>
                  <a:pt x="21" y="52"/>
                  <a:pt x="21" y="50"/>
                  <a:pt x="20" y="49"/>
                </a:cubicBezTo>
                <a:cubicBezTo>
                  <a:pt x="19" y="44"/>
                  <a:pt x="17" y="39"/>
                  <a:pt x="16" y="34"/>
                </a:cubicBezTo>
                <a:cubicBezTo>
                  <a:pt x="22" y="40"/>
                  <a:pt x="28" y="45"/>
                  <a:pt x="35" y="49"/>
                </a:cubicBezTo>
                <a:cubicBezTo>
                  <a:pt x="35" y="49"/>
                  <a:pt x="36" y="49"/>
                  <a:pt x="36" y="49"/>
                </a:cubicBezTo>
                <a:cubicBezTo>
                  <a:pt x="37" y="49"/>
                  <a:pt x="38" y="49"/>
                  <a:pt x="39" y="49"/>
                </a:cubicBezTo>
                <a:cubicBezTo>
                  <a:pt x="41" y="48"/>
                  <a:pt x="42" y="47"/>
                  <a:pt x="42" y="45"/>
                </a:cubicBezTo>
                <a:cubicBezTo>
                  <a:pt x="42" y="36"/>
                  <a:pt x="43" y="27"/>
                  <a:pt x="44" y="19"/>
                </a:cubicBezTo>
                <a:cubicBezTo>
                  <a:pt x="46" y="23"/>
                  <a:pt x="48" y="27"/>
                  <a:pt x="50" y="31"/>
                </a:cubicBezTo>
                <a:cubicBezTo>
                  <a:pt x="51" y="33"/>
                  <a:pt x="53" y="36"/>
                  <a:pt x="54" y="39"/>
                </a:cubicBezTo>
                <a:cubicBezTo>
                  <a:pt x="56" y="42"/>
                  <a:pt x="58" y="46"/>
                  <a:pt x="60" y="49"/>
                </a:cubicBezTo>
                <a:cubicBezTo>
                  <a:pt x="60" y="50"/>
                  <a:pt x="61" y="52"/>
                  <a:pt x="62" y="53"/>
                </a:cubicBezTo>
                <a:cubicBezTo>
                  <a:pt x="65" y="59"/>
                  <a:pt x="69" y="65"/>
                  <a:pt x="73" y="70"/>
                </a:cubicBezTo>
                <a:cubicBezTo>
                  <a:pt x="77" y="74"/>
                  <a:pt x="83" y="69"/>
                  <a:pt x="80" y="65"/>
                </a:cubicBezTo>
                <a:cubicBezTo>
                  <a:pt x="78" y="61"/>
                  <a:pt x="76" y="57"/>
                  <a:pt x="74" y="53"/>
                </a:cubicBezTo>
                <a:cubicBezTo>
                  <a:pt x="73" y="52"/>
                  <a:pt x="72" y="50"/>
                  <a:pt x="72" y="49"/>
                </a:cubicBezTo>
                <a:cubicBezTo>
                  <a:pt x="66" y="39"/>
                  <a:pt x="60" y="28"/>
                  <a:pt x="54" y="18"/>
                </a:cubicBezTo>
                <a:cubicBezTo>
                  <a:pt x="53" y="16"/>
                  <a:pt x="51" y="14"/>
                  <a:pt x="50" y="11"/>
                </a:cubicBezTo>
                <a:cubicBezTo>
                  <a:pt x="49" y="9"/>
                  <a:pt x="47" y="6"/>
                  <a:pt x="46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37"/>
          <p:cNvSpPr>
            <a:spLocks/>
          </p:cNvSpPr>
          <p:nvPr/>
        </p:nvSpPr>
        <p:spPr bwMode="auto">
          <a:xfrm>
            <a:off x="9755187" y="957263"/>
            <a:ext cx="193675" cy="187325"/>
          </a:xfrm>
          <a:custGeom>
            <a:avLst/>
            <a:gdLst>
              <a:gd name="T0" fmla="*/ 31 w 79"/>
              <a:gd name="T1" fmla="*/ 55 h 77"/>
              <a:gd name="T2" fmla="*/ 27 w 79"/>
              <a:gd name="T3" fmla="*/ 48 h 77"/>
              <a:gd name="T4" fmla="*/ 35 w 79"/>
              <a:gd name="T5" fmla="*/ 47 h 77"/>
              <a:gd name="T6" fmla="*/ 46 w 79"/>
              <a:gd name="T7" fmla="*/ 43 h 77"/>
              <a:gd name="T8" fmla="*/ 44 w 79"/>
              <a:gd name="T9" fmla="*/ 37 h 77"/>
              <a:gd name="T10" fmla="*/ 34 w 79"/>
              <a:gd name="T11" fmla="*/ 38 h 77"/>
              <a:gd name="T12" fmla="*/ 24 w 79"/>
              <a:gd name="T13" fmla="*/ 41 h 77"/>
              <a:gd name="T14" fmla="*/ 10 w 79"/>
              <a:gd name="T15" fmla="*/ 11 h 77"/>
              <a:gd name="T16" fmla="*/ 34 w 79"/>
              <a:gd name="T17" fmla="*/ 10 h 77"/>
              <a:gd name="T18" fmla="*/ 35 w 79"/>
              <a:gd name="T19" fmla="*/ 5 h 77"/>
              <a:gd name="T20" fmla="*/ 2 w 79"/>
              <a:gd name="T21" fmla="*/ 6 h 77"/>
              <a:gd name="T22" fmla="*/ 1 w 79"/>
              <a:gd name="T23" fmla="*/ 11 h 77"/>
              <a:gd name="T24" fmla="*/ 28 w 79"/>
              <a:gd name="T25" fmla="*/ 67 h 77"/>
              <a:gd name="T26" fmla="*/ 35 w 79"/>
              <a:gd name="T27" fmla="*/ 73 h 77"/>
              <a:gd name="T28" fmla="*/ 65 w 79"/>
              <a:gd name="T29" fmla="*/ 73 h 77"/>
              <a:gd name="T30" fmla="*/ 75 w 79"/>
              <a:gd name="T31" fmla="*/ 69 h 77"/>
              <a:gd name="T32" fmla="*/ 78 w 79"/>
              <a:gd name="T33" fmla="*/ 67 h 77"/>
              <a:gd name="T34" fmla="*/ 79 w 79"/>
              <a:gd name="T35" fmla="*/ 66 h 77"/>
              <a:gd name="T36" fmla="*/ 79 w 79"/>
              <a:gd name="T37" fmla="*/ 63 h 77"/>
              <a:gd name="T38" fmla="*/ 75 w 79"/>
              <a:gd name="T39" fmla="*/ 61 h 77"/>
              <a:gd name="T40" fmla="*/ 75 w 79"/>
              <a:gd name="T41" fmla="*/ 61 h 77"/>
              <a:gd name="T42" fmla="*/ 31 w 79"/>
              <a:gd name="T43" fmla="*/ 5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9" h="77">
                <a:moveTo>
                  <a:pt x="31" y="55"/>
                </a:moveTo>
                <a:cubicBezTo>
                  <a:pt x="30" y="53"/>
                  <a:pt x="28" y="51"/>
                  <a:pt x="27" y="48"/>
                </a:cubicBezTo>
                <a:cubicBezTo>
                  <a:pt x="30" y="48"/>
                  <a:pt x="32" y="48"/>
                  <a:pt x="35" y="47"/>
                </a:cubicBezTo>
                <a:cubicBezTo>
                  <a:pt x="39" y="46"/>
                  <a:pt x="43" y="46"/>
                  <a:pt x="46" y="43"/>
                </a:cubicBezTo>
                <a:cubicBezTo>
                  <a:pt x="47" y="41"/>
                  <a:pt x="46" y="38"/>
                  <a:pt x="44" y="37"/>
                </a:cubicBezTo>
                <a:cubicBezTo>
                  <a:pt x="41" y="35"/>
                  <a:pt x="38" y="37"/>
                  <a:pt x="34" y="38"/>
                </a:cubicBezTo>
                <a:cubicBezTo>
                  <a:pt x="30" y="38"/>
                  <a:pt x="27" y="40"/>
                  <a:pt x="24" y="41"/>
                </a:cubicBezTo>
                <a:cubicBezTo>
                  <a:pt x="19" y="31"/>
                  <a:pt x="15" y="21"/>
                  <a:pt x="10" y="11"/>
                </a:cubicBezTo>
                <a:cubicBezTo>
                  <a:pt x="17" y="8"/>
                  <a:pt x="25" y="8"/>
                  <a:pt x="34" y="10"/>
                </a:cubicBezTo>
                <a:cubicBezTo>
                  <a:pt x="36" y="10"/>
                  <a:pt x="37" y="6"/>
                  <a:pt x="35" y="5"/>
                </a:cubicBezTo>
                <a:cubicBezTo>
                  <a:pt x="23" y="0"/>
                  <a:pt x="13" y="1"/>
                  <a:pt x="2" y="6"/>
                </a:cubicBezTo>
                <a:cubicBezTo>
                  <a:pt x="0" y="6"/>
                  <a:pt x="0" y="9"/>
                  <a:pt x="1" y="11"/>
                </a:cubicBezTo>
                <a:cubicBezTo>
                  <a:pt x="11" y="29"/>
                  <a:pt x="15" y="51"/>
                  <a:pt x="28" y="67"/>
                </a:cubicBezTo>
                <a:cubicBezTo>
                  <a:pt x="30" y="70"/>
                  <a:pt x="33" y="72"/>
                  <a:pt x="35" y="73"/>
                </a:cubicBezTo>
                <a:cubicBezTo>
                  <a:pt x="44" y="77"/>
                  <a:pt x="55" y="76"/>
                  <a:pt x="65" y="73"/>
                </a:cubicBezTo>
                <a:cubicBezTo>
                  <a:pt x="69" y="72"/>
                  <a:pt x="72" y="70"/>
                  <a:pt x="75" y="69"/>
                </a:cubicBezTo>
                <a:cubicBezTo>
                  <a:pt x="76" y="68"/>
                  <a:pt x="77" y="68"/>
                  <a:pt x="78" y="67"/>
                </a:cubicBezTo>
                <a:cubicBezTo>
                  <a:pt x="78" y="67"/>
                  <a:pt x="79" y="66"/>
                  <a:pt x="79" y="66"/>
                </a:cubicBezTo>
                <a:cubicBezTo>
                  <a:pt x="79" y="65"/>
                  <a:pt x="79" y="64"/>
                  <a:pt x="79" y="63"/>
                </a:cubicBezTo>
                <a:cubicBezTo>
                  <a:pt x="78" y="62"/>
                  <a:pt x="77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59" y="64"/>
                  <a:pt x="42" y="74"/>
                  <a:pt x="31" y="5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38"/>
          <p:cNvSpPr>
            <a:spLocks/>
          </p:cNvSpPr>
          <p:nvPr/>
        </p:nvSpPr>
        <p:spPr bwMode="auto">
          <a:xfrm>
            <a:off x="10107612" y="706438"/>
            <a:ext cx="73025" cy="134938"/>
          </a:xfrm>
          <a:custGeom>
            <a:avLst/>
            <a:gdLst>
              <a:gd name="T0" fmla="*/ 29 w 30"/>
              <a:gd name="T1" fmla="*/ 52 h 55"/>
              <a:gd name="T2" fmla="*/ 2 w 30"/>
              <a:gd name="T3" fmla="*/ 1 h 55"/>
              <a:gd name="T4" fmla="*/ 0 w 30"/>
              <a:gd name="T5" fmla="*/ 1 h 55"/>
              <a:gd name="T6" fmla="*/ 27 w 30"/>
              <a:gd name="T7" fmla="*/ 54 h 55"/>
              <a:gd name="T8" fmla="*/ 29 w 30"/>
              <a:gd name="T9" fmla="*/ 5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55">
                <a:moveTo>
                  <a:pt x="29" y="52"/>
                </a:moveTo>
                <a:cubicBezTo>
                  <a:pt x="19" y="35"/>
                  <a:pt x="8" y="20"/>
                  <a:pt x="2" y="1"/>
                </a:cubicBezTo>
                <a:cubicBezTo>
                  <a:pt x="1" y="0"/>
                  <a:pt x="0" y="0"/>
                  <a:pt x="0" y="1"/>
                </a:cubicBezTo>
                <a:cubicBezTo>
                  <a:pt x="4" y="21"/>
                  <a:pt x="14" y="39"/>
                  <a:pt x="27" y="54"/>
                </a:cubicBezTo>
                <a:cubicBezTo>
                  <a:pt x="28" y="55"/>
                  <a:pt x="30" y="53"/>
                  <a:pt x="29" y="5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7" name="组合 246"/>
          <p:cNvGrpSpPr/>
          <p:nvPr/>
        </p:nvGrpSpPr>
        <p:grpSpPr>
          <a:xfrm>
            <a:off x="1906588" y="477839"/>
            <a:ext cx="667386" cy="704850"/>
            <a:chOff x="1906588" y="477839"/>
            <a:chExt cx="667386" cy="704850"/>
          </a:xfrm>
        </p:grpSpPr>
        <p:sp>
          <p:nvSpPr>
            <p:cNvPr id="176" name="Freeform 139"/>
            <p:cNvSpPr>
              <a:spLocks noEditPoints="1"/>
            </p:cNvSpPr>
            <p:nvPr/>
          </p:nvSpPr>
          <p:spPr bwMode="auto">
            <a:xfrm>
              <a:off x="1906588" y="477839"/>
              <a:ext cx="527050" cy="606426"/>
            </a:xfrm>
            <a:custGeom>
              <a:avLst/>
              <a:gdLst>
                <a:gd name="T0" fmla="*/ 45 w 203"/>
                <a:gd name="T1" fmla="*/ 14 h 230"/>
                <a:gd name="T2" fmla="*/ 1 w 203"/>
                <a:gd name="T3" fmla="*/ 41 h 230"/>
                <a:gd name="T4" fmla="*/ 2 w 203"/>
                <a:gd name="T5" fmla="*/ 51 h 230"/>
                <a:gd name="T6" fmla="*/ 3 w 203"/>
                <a:gd name="T7" fmla="*/ 55 h 230"/>
                <a:gd name="T8" fmla="*/ 44 w 203"/>
                <a:gd name="T9" fmla="*/ 139 h 230"/>
                <a:gd name="T10" fmla="*/ 51 w 203"/>
                <a:gd name="T11" fmla="*/ 151 h 230"/>
                <a:gd name="T12" fmla="*/ 54 w 203"/>
                <a:gd name="T13" fmla="*/ 155 h 230"/>
                <a:gd name="T14" fmla="*/ 80 w 203"/>
                <a:gd name="T15" fmla="*/ 194 h 230"/>
                <a:gd name="T16" fmla="*/ 84 w 203"/>
                <a:gd name="T17" fmla="*/ 200 h 230"/>
                <a:gd name="T18" fmla="*/ 100 w 203"/>
                <a:gd name="T19" fmla="*/ 226 h 230"/>
                <a:gd name="T20" fmla="*/ 110 w 203"/>
                <a:gd name="T21" fmla="*/ 226 h 230"/>
                <a:gd name="T22" fmla="*/ 163 w 203"/>
                <a:gd name="T23" fmla="*/ 155 h 230"/>
                <a:gd name="T24" fmla="*/ 165 w 203"/>
                <a:gd name="T25" fmla="*/ 151 h 230"/>
                <a:gd name="T26" fmla="*/ 180 w 203"/>
                <a:gd name="T27" fmla="*/ 128 h 230"/>
                <a:gd name="T28" fmla="*/ 184 w 203"/>
                <a:gd name="T29" fmla="*/ 120 h 230"/>
                <a:gd name="T30" fmla="*/ 203 w 203"/>
                <a:gd name="T31" fmla="*/ 55 h 230"/>
                <a:gd name="T32" fmla="*/ 203 w 203"/>
                <a:gd name="T33" fmla="*/ 51 h 230"/>
                <a:gd name="T34" fmla="*/ 198 w 203"/>
                <a:gd name="T35" fmla="*/ 24 h 230"/>
                <a:gd name="T36" fmla="*/ 184 w 203"/>
                <a:gd name="T37" fmla="*/ 4 h 230"/>
                <a:gd name="T38" fmla="*/ 180 w 203"/>
                <a:gd name="T39" fmla="*/ 2 h 230"/>
                <a:gd name="T40" fmla="*/ 154 w 203"/>
                <a:gd name="T41" fmla="*/ 8 h 230"/>
                <a:gd name="T42" fmla="*/ 119 w 203"/>
                <a:gd name="T43" fmla="*/ 51 h 230"/>
                <a:gd name="T44" fmla="*/ 117 w 203"/>
                <a:gd name="T45" fmla="*/ 55 h 230"/>
                <a:gd name="T46" fmla="*/ 106 w 203"/>
                <a:gd name="T47" fmla="*/ 89 h 230"/>
                <a:gd name="T48" fmla="*/ 90 w 203"/>
                <a:gd name="T49" fmla="*/ 55 h 230"/>
                <a:gd name="T50" fmla="*/ 87 w 203"/>
                <a:gd name="T51" fmla="*/ 51 h 230"/>
                <a:gd name="T52" fmla="*/ 84 w 203"/>
                <a:gd name="T53" fmla="*/ 46 h 230"/>
                <a:gd name="T54" fmla="*/ 80 w 203"/>
                <a:gd name="T55" fmla="*/ 41 h 230"/>
                <a:gd name="T56" fmla="*/ 45 w 203"/>
                <a:gd name="T57" fmla="*/ 14 h 230"/>
                <a:gd name="T58" fmla="*/ 105 w 203"/>
                <a:gd name="T59" fmla="*/ 98 h 230"/>
                <a:gd name="T60" fmla="*/ 104 w 203"/>
                <a:gd name="T61" fmla="*/ 104 h 230"/>
                <a:gd name="T62" fmla="*/ 109 w 203"/>
                <a:gd name="T63" fmla="*/ 107 h 230"/>
                <a:gd name="T64" fmla="*/ 112 w 203"/>
                <a:gd name="T65" fmla="*/ 113 h 230"/>
                <a:gd name="T66" fmla="*/ 114 w 203"/>
                <a:gd name="T67" fmla="*/ 112 h 230"/>
                <a:gd name="T68" fmla="*/ 111 w 203"/>
                <a:gd name="T69" fmla="*/ 104 h 230"/>
                <a:gd name="T70" fmla="*/ 131 w 203"/>
                <a:gd name="T71" fmla="*/ 55 h 230"/>
                <a:gd name="T72" fmla="*/ 133 w 203"/>
                <a:gd name="T73" fmla="*/ 51 h 230"/>
                <a:gd name="T74" fmla="*/ 150 w 203"/>
                <a:gd name="T75" fmla="*/ 25 h 230"/>
                <a:gd name="T76" fmla="*/ 180 w 203"/>
                <a:gd name="T77" fmla="*/ 15 h 230"/>
                <a:gd name="T78" fmla="*/ 184 w 203"/>
                <a:gd name="T79" fmla="*/ 20 h 230"/>
                <a:gd name="T80" fmla="*/ 192 w 203"/>
                <a:gd name="T81" fmla="*/ 51 h 230"/>
                <a:gd name="T82" fmla="*/ 193 w 203"/>
                <a:gd name="T83" fmla="*/ 55 h 230"/>
                <a:gd name="T84" fmla="*/ 191 w 203"/>
                <a:gd name="T85" fmla="*/ 76 h 230"/>
                <a:gd name="T86" fmla="*/ 184 w 203"/>
                <a:gd name="T87" fmla="*/ 96 h 230"/>
                <a:gd name="T88" fmla="*/ 180 w 203"/>
                <a:gd name="T89" fmla="*/ 106 h 230"/>
                <a:gd name="T90" fmla="*/ 152 w 203"/>
                <a:gd name="T91" fmla="*/ 151 h 230"/>
                <a:gd name="T92" fmla="*/ 149 w 203"/>
                <a:gd name="T93" fmla="*/ 155 h 230"/>
                <a:gd name="T94" fmla="*/ 106 w 203"/>
                <a:gd name="T95" fmla="*/ 212 h 230"/>
                <a:gd name="T96" fmla="*/ 84 w 203"/>
                <a:gd name="T97" fmla="*/ 179 h 230"/>
                <a:gd name="T98" fmla="*/ 80 w 203"/>
                <a:gd name="T99" fmla="*/ 173 h 230"/>
                <a:gd name="T100" fmla="*/ 68 w 203"/>
                <a:gd name="T101" fmla="*/ 155 h 230"/>
                <a:gd name="T102" fmla="*/ 65 w 203"/>
                <a:gd name="T103" fmla="*/ 151 h 230"/>
                <a:gd name="T104" fmla="*/ 24 w 203"/>
                <a:gd name="T105" fmla="*/ 81 h 230"/>
                <a:gd name="T106" fmla="*/ 13 w 203"/>
                <a:gd name="T107" fmla="*/ 55 h 230"/>
                <a:gd name="T108" fmla="*/ 12 w 203"/>
                <a:gd name="T109" fmla="*/ 51 h 230"/>
                <a:gd name="T110" fmla="*/ 27 w 203"/>
                <a:gd name="T111" fmla="*/ 21 h 230"/>
                <a:gd name="T112" fmla="*/ 77 w 203"/>
                <a:gd name="T113" fmla="*/ 51 h 230"/>
                <a:gd name="T114" fmla="*/ 84 w 203"/>
                <a:gd name="T115" fmla="*/ 60 h 230"/>
                <a:gd name="T116" fmla="*/ 105 w 203"/>
                <a:gd name="T117" fmla="*/ 9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" h="230">
                  <a:moveTo>
                    <a:pt x="45" y="14"/>
                  </a:moveTo>
                  <a:cubicBezTo>
                    <a:pt x="22" y="7"/>
                    <a:pt x="0" y="14"/>
                    <a:pt x="1" y="41"/>
                  </a:cubicBezTo>
                  <a:cubicBezTo>
                    <a:pt x="1" y="44"/>
                    <a:pt x="1" y="48"/>
                    <a:pt x="2" y="51"/>
                  </a:cubicBezTo>
                  <a:cubicBezTo>
                    <a:pt x="2" y="52"/>
                    <a:pt x="2" y="54"/>
                    <a:pt x="3" y="55"/>
                  </a:cubicBezTo>
                  <a:cubicBezTo>
                    <a:pt x="9" y="85"/>
                    <a:pt x="29" y="114"/>
                    <a:pt x="44" y="139"/>
                  </a:cubicBezTo>
                  <a:cubicBezTo>
                    <a:pt x="46" y="143"/>
                    <a:pt x="49" y="147"/>
                    <a:pt x="51" y="151"/>
                  </a:cubicBezTo>
                  <a:cubicBezTo>
                    <a:pt x="52" y="152"/>
                    <a:pt x="53" y="154"/>
                    <a:pt x="54" y="155"/>
                  </a:cubicBezTo>
                  <a:cubicBezTo>
                    <a:pt x="62" y="168"/>
                    <a:pt x="71" y="181"/>
                    <a:pt x="80" y="194"/>
                  </a:cubicBezTo>
                  <a:cubicBezTo>
                    <a:pt x="81" y="196"/>
                    <a:pt x="83" y="198"/>
                    <a:pt x="84" y="200"/>
                  </a:cubicBezTo>
                  <a:cubicBezTo>
                    <a:pt x="90" y="209"/>
                    <a:pt x="95" y="217"/>
                    <a:pt x="100" y="226"/>
                  </a:cubicBezTo>
                  <a:cubicBezTo>
                    <a:pt x="103" y="230"/>
                    <a:pt x="108" y="230"/>
                    <a:pt x="110" y="226"/>
                  </a:cubicBezTo>
                  <a:cubicBezTo>
                    <a:pt x="125" y="204"/>
                    <a:pt x="145" y="180"/>
                    <a:pt x="163" y="155"/>
                  </a:cubicBezTo>
                  <a:cubicBezTo>
                    <a:pt x="164" y="154"/>
                    <a:pt x="165" y="152"/>
                    <a:pt x="165" y="151"/>
                  </a:cubicBezTo>
                  <a:cubicBezTo>
                    <a:pt x="171" y="143"/>
                    <a:pt x="176" y="136"/>
                    <a:pt x="180" y="128"/>
                  </a:cubicBezTo>
                  <a:cubicBezTo>
                    <a:pt x="181" y="125"/>
                    <a:pt x="183" y="123"/>
                    <a:pt x="184" y="120"/>
                  </a:cubicBezTo>
                  <a:cubicBezTo>
                    <a:pt x="195" y="99"/>
                    <a:pt x="202" y="78"/>
                    <a:pt x="203" y="55"/>
                  </a:cubicBezTo>
                  <a:cubicBezTo>
                    <a:pt x="203" y="54"/>
                    <a:pt x="203" y="52"/>
                    <a:pt x="203" y="51"/>
                  </a:cubicBezTo>
                  <a:cubicBezTo>
                    <a:pt x="202" y="42"/>
                    <a:pt x="201" y="33"/>
                    <a:pt x="198" y="24"/>
                  </a:cubicBezTo>
                  <a:cubicBezTo>
                    <a:pt x="196" y="15"/>
                    <a:pt x="190" y="8"/>
                    <a:pt x="184" y="4"/>
                  </a:cubicBezTo>
                  <a:cubicBezTo>
                    <a:pt x="183" y="3"/>
                    <a:pt x="181" y="3"/>
                    <a:pt x="180" y="2"/>
                  </a:cubicBezTo>
                  <a:cubicBezTo>
                    <a:pt x="172" y="0"/>
                    <a:pt x="163" y="1"/>
                    <a:pt x="154" y="8"/>
                  </a:cubicBezTo>
                  <a:cubicBezTo>
                    <a:pt x="141" y="18"/>
                    <a:pt x="128" y="34"/>
                    <a:pt x="119" y="51"/>
                  </a:cubicBezTo>
                  <a:cubicBezTo>
                    <a:pt x="119" y="52"/>
                    <a:pt x="118" y="54"/>
                    <a:pt x="117" y="55"/>
                  </a:cubicBezTo>
                  <a:cubicBezTo>
                    <a:pt x="112" y="66"/>
                    <a:pt x="108" y="77"/>
                    <a:pt x="106" y="89"/>
                  </a:cubicBezTo>
                  <a:cubicBezTo>
                    <a:pt x="102" y="77"/>
                    <a:pt x="96" y="66"/>
                    <a:pt x="90" y="55"/>
                  </a:cubicBezTo>
                  <a:cubicBezTo>
                    <a:pt x="89" y="54"/>
                    <a:pt x="88" y="52"/>
                    <a:pt x="87" y="51"/>
                  </a:cubicBezTo>
                  <a:cubicBezTo>
                    <a:pt x="86" y="49"/>
                    <a:pt x="85" y="48"/>
                    <a:pt x="84" y="46"/>
                  </a:cubicBezTo>
                  <a:cubicBezTo>
                    <a:pt x="83" y="44"/>
                    <a:pt x="81" y="42"/>
                    <a:pt x="80" y="41"/>
                  </a:cubicBezTo>
                  <a:cubicBezTo>
                    <a:pt x="70" y="28"/>
                    <a:pt x="59" y="18"/>
                    <a:pt x="45" y="14"/>
                  </a:cubicBezTo>
                  <a:close/>
                  <a:moveTo>
                    <a:pt x="105" y="98"/>
                  </a:moveTo>
                  <a:cubicBezTo>
                    <a:pt x="105" y="100"/>
                    <a:pt x="104" y="102"/>
                    <a:pt x="104" y="104"/>
                  </a:cubicBezTo>
                  <a:cubicBezTo>
                    <a:pt x="104" y="107"/>
                    <a:pt x="107" y="108"/>
                    <a:pt x="109" y="107"/>
                  </a:cubicBezTo>
                  <a:cubicBezTo>
                    <a:pt x="110" y="109"/>
                    <a:pt x="111" y="111"/>
                    <a:pt x="112" y="113"/>
                  </a:cubicBezTo>
                  <a:cubicBezTo>
                    <a:pt x="112" y="115"/>
                    <a:pt x="115" y="114"/>
                    <a:pt x="114" y="112"/>
                  </a:cubicBezTo>
                  <a:cubicBezTo>
                    <a:pt x="113" y="110"/>
                    <a:pt x="112" y="107"/>
                    <a:pt x="111" y="104"/>
                  </a:cubicBezTo>
                  <a:cubicBezTo>
                    <a:pt x="118" y="87"/>
                    <a:pt x="123" y="70"/>
                    <a:pt x="131" y="55"/>
                  </a:cubicBezTo>
                  <a:cubicBezTo>
                    <a:pt x="131" y="54"/>
                    <a:pt x="132" y="52"/>
                    <a:pt x="133" y="51"/>
                  </a:cubicBezTo>
                  <a:cubicBezTo>
                    <a:pt x="138" y="42"/>
                    <a:pt x="143" y="33"/>
                    <a:pt x="150" y="25"/>
                  </a:cubicBezTo>
                  <a:cubicBezTo>
                    <a:pt x="163" y="10"/>
                    <a:pt x="173" y="9"/>
                    <a:pt x="180" y="15"/>
                  </a:cubicBezTo>
                  <a:cubicBezTo>
                    <a:pt x="181" y="17"/>
                    <a:pt x="183" y="18"/>
                    <a:pt x="184" y="20"/>
                  </a:cubicBezTo>
                  <a:cubicBezTo>
                    <a:pt x="189" y="28"/>
                    <a:pt x="192" y="39"/>
                    <a:pt x="192" y="51"/>
                  </a:cubicBezTo>
                  <a:cubicBezTo>
                    <a:pt x="193" y="52"/>
                    <a:pt x="193" y="54"/>
                    <a:pt x="193" y="55"/>
                  </a:cubicBezTo>
                  <a:cubicBezTo>
                    <a:pt x="193" y="63"/>
                    <a:pt x="192" y="70"/>
                    <a:pt x="191" y="76"/>
                  </a:cubicBezTo>
                  <a:cubicBezTo>
                    <a:pt x="189" y="83"/>
                    <a:pt x="187" y="90"/>
                    <a:pt x="184" y="96"/>
                  </a:cubicBezTo>
                  <a:cubicBezTo>
                    <a:pt x="183" y="99"/>
                    <a:pt x="181" y="102"/>
                    <a:pt x="180" y="106"/>
                  </a:cubicBezTo>
                  <a:cubicBezTo>
                    <a:pt x="173" y="121"/>
                    <a:pt x="163" y="136"/>
                    <a:pt x="152" y="151"/>
                  </a:cubicBezTo>
                  <a:cubicBezTo>
                    <a:pt x="151" y="152"/>
                    <a:pt x="150" y="154"/>
                    <a:pt x="149" y="155"/>
                  </a:cubicBezTo>
                  <a:cubicBezTo>
                    <a:pt x="135" y="175"/>
                    <a:pt x="119" y="193"/>
                    <a:pt x="106" y="212"/>
                  </a:cubicBezTo>
                  <a:cubicBezTo>
                    <a:pt x="99" y="201"/>
                    <a:pt x="91" y="190"/>
                    <a:pt x="84" y="179"/>
                  </a:cubicBezTo>
                  <a:cubicBezTo>
                    <a:pt x="83" y="177"/>
                    <a:pt x="81" y="175"/>
                    <a:pt x="80" y="173"/>
                  </a:cubicBezTo>
                  <a:cubicBezTo>
                    <a:pt x="76" y="167"/>
                    <a:pt x="72" y="161"/>
                    <a:pt x="68" y="155"/>
                  </a:cubicBezTo>
                  <a:cubicBezTo>
                    <a:pt x="67" y="154"/>
                    <a:pt x="66" y="152"/>
                    <a:pt x="65" y="151"/>
                  </a:cubicBezTo>
                  <a:cubicBezTo>
                    <a:pt x="50" y="129"/>
                    <a:pt x="36" y="106"/>
                    <a:pt x="24" y="81"/>
                  </a:cubicBezTo>
                  <a:cubicBezTo>
                    <a:pt x="21" y="75"/>
                    <a:pt x="16" y="65"/>
                    <a:pt x="13" y="55"/>
                  </a:cubicBezTo>
                  <a:cubicBezTo>
                    <a:pt x="13" y="54"/>
                    <a:pt x="12" y="52"/>
                    <a:pt x="12" y="51"/>
                  </a:cubicBezTo>
                  <a:cubicBezTo>
                    <a:pt x="8" y="36"/>
                    <a:pt x="9" y="22"/>
                    <a:pt x="27" y="21"/>
                  </a:cubicBezTo>
                  <a:cubicBezTo>
                    <a:pt x="46" y="19"/>
                    <a:pt x="63" y="33"/>
                    <a:pt x="77" y="51"/>
                  </a:cubicBezTo>
                  <a:cubicBezTo>
                    <a:pt x="80" y="54"/>
                    <a:pt x="82" y="57"/>
                    <a:pt x="84" y="60"/>
                  </a:cubicBezTo>
                  <a:cubicBezTo>
                    <a:pt x="92" y="73"/>
                    <a:pt x="99" y="86"/>
                    <a:pt x="105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40"/>
            <p:cNvSpPr>
              <a:spLocks noEditPoints="1"/>
            </p:cNvSpPr>
            <p:nvPr/>
          </p:nvSpPr>
          <p:spPr bwMode="auto">
            <a:xfrm>
              <a:off x="2298699" y="883746"/>
              <a:ext cx="275275" cy="298943"/>
            </a:xfrm>
            <a:custGeom>
              <a:avLst/>
              <a:gdLst>
                <a:gd name="T0" fmla="*/ 24 w 106"/>
                <a:gd name="T1" fmla="*/ 88 h 113"/>
                <a:gd name="T2" fmla="*/ 28 w 106"/>
                <a:gd name="T3" fmla="*/ 94 h 113"/>
                <a:gd name="T4" fmla="*/ 30 w 106"/>
                <a:gd name="T5" fmla="*/ 98 h 113"/>
                <a:gd name="T6" fmla="*/ 37 w 106"/>
                <a:gd name="T7" fmla="*/ 110 h 113"/>
                <a:gd name="T8" fmla="*/ 42 w 106"/>
                <a:gd name="T9" fmla="*/ 111 h 113"/>
                <a:gd name="T10" fmla="*/ 59 w 106"/>
                <a:gd name="T11" fmla="*/ 98 h 113"/>
                <a:gd name="T12" fmla="*/ 64 w 106"/>
                <a:gd name="T13" fmla="*/ 94 h 113"/>
                <a:gd name="T14" fmla="*/ 105 w 106"/>
                <a:gd name="T15" fmla="*/ 19 h 113"/>
                <a:gd name="T16" fmla="*/ 87 w 106"/>
                <a:gd name="T17" fmla="*/ 2 h 113"/>
                <a:gd name="T18" fmla="*/ 62 w 106"/>
                <a:gd name="T19" fmla="*/ 32 h 113"/>
                <a:gd name="T20" fmla="*/ 62 w 106"/>
                <a:gd name="T21" fmla="*/ 32 h 113"/>
                <a:gd name="T22" fmla="*/ 32 w 106"/>
                <a:gd name="T23" fmla="*/ 1 h 113"/>
                <a:gd name="T24" fmla="*/ 24 w 106"/>
                <a:gd name="T25" fmla="*/ 1 h 113"/>
                <a:gd name="T26" fmla="*/ 20 w 106"/>
                <a:gd name="T27" fmla="*/ 3 h 113"/>
                <a:gd name="T28" fmla="*/ 6 w 106"/>
                <a:gd name="T29" fmla="*/ 20 h 113"/>
                <a:gd name="T30" fmla="*/ 20 w 106"/>
                <a:gd name="T31" fmla="*/ 80 h 113"/>
                <a:gd name="T32" fmla="*/ 24 w 106"/>
                <a:gd name="T33" fmla="*/ 88 h 113"/>
                <a:gd name="T34" fmla="*/ 12 w 106"/>
                <a:gd name="T35" fmla="*/ 19 h 113"/>
                <a:gd name="T36" fmla="*/ 20 w 106"/>
                <a:gd name="T37" fmla="*/ 9 h 113"/>
                <a:gd name="T38" fmla="*/ 24 w 106"/>
                <a:gd name="T39" fmla="*/ 7 h 113"/>
                <a:gd name="T40" fmla="*/ 46 w 106"/>
                <a:gd name="T41" fmla="*/ 13 h 113"/>
                <a:gd name="T42" fmla="*/ 60 w 106"/>
                <a:gd name="T43" fmla="*/ 33 h 113"/>
                <a:gd name="T44" fmla="*/ 62 w 106"/>
                <a:gd name="T45" fmla="*/ 33 h 113"/>
                <a:gd name="T46" fmla="*/ 61 w 106"/>
                <a:gd name="T47" fmla="*/ 36 h 113"/>
                <a:gd name="T48" fmla="*/ 65 w 106"/>
                <a:gd name="T49" fmla="*/ 38 h 113"/>
                <a:gd name="T50" fmla="*/ 89 w 106"/>
                <a:gd name="T51" fmla="*/ 9 h 113"/>
                <a:gd name="T52" fmla="*/ 97 w 106"/>
                <a:gd name="T53" fmla="*/ 34 h 113"/>
                <a:gd name="T54" fmla="*/ 89 w 106"/>
                <a:gd name="T55" fmla="*/ 51 h 113"/>
                <a:gd name="T56" fmla="*/ 52 w 106"/>
                <a:gd name="T57" fmla="*/ 94 h 113"/>
                <a:gd name="T58" fmla="*/ 47 w 106"/>
                <a:gd name="T59" fmla="*/ 98 h 113"/>
                <a:gd name="T60" fmla="*/ 42 w 106"/>
                <a:gd name="T61" fmla="*/ 103 h 113"/>
                <a:gd name="T62" fmla="*/ 39 w 106"/>
                <a:gd name="T63" fmla="*/ 98 h 113"/>
                <a:gd name="T64" fmla="*/ 37 w 106"/>
                <a:gd name="T65" fmla="*/ 94 h 113"/>
                <a:gd name="T66" fmla="*/ 24 w 106"/>
                <a:gd name="T67" fmla="*/ 70 h 113"/>
                <a:gd name="T68" fmla="*/ 20 w 106"/>
                <a:gd name="T69" fmla="*/ 61 h 113"/>
                <a:gd name="T70" fmla="*/ 17 w 106"/>
                <a:gd name="T71" fmla="*/ 53 h 113"/>
                <a:gd name="T72" fmla="*/ 12 w 106"/>
                <a:gd name="T73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" h="113">
                  <a:moveTo>
                    <a:pt x="24" y="88"/>
                  </a:moveTo>
                  <a:cubicBezTo>
                    <a:pt x="25" y="90"/>
                    <a:pt x="27" y="92"/>
                    <a:pt x="28" y="94"/>
                  </a:cubicBezTo>
                  <a:cubicBezTo>
                    <a:pt x="29" y="95"/>
                    <a:pt x="29" y="97"/>
                    <a:pt x="30" y="98"/>
                  </a:cubicBezTo>
                  <a:cubicBezTo>
                    <a:pt x="33" y="102"/>
                    <a:pt x="35" y="106"/>
                    <a:pt x="37" y="110"/>
                  </a:cubicBezTo>
                  <a:cubicBezTo>
                    <a:pt x="38" y="112"/>
                    <a:pt x="41" y="113"/>
                    <a:pt x="42" y="111"/>
                  </a:cubicBezTo>
                  <a:cubicBezTo>
                    <a:pt x="48" y="107"/>
                    <a:pt x="54" y="103"/>
                    <a:pt x="59" y="98"/>
                  </a:cubicBezTo>
                  <a:cubicBezTo>
                    <a:pt x="61" y="97"/>
                    <a:pt x="62" y="95"/>
                    <a:pt x="64" y="94"/>
                  </a:cubicBezTo>
                  <a:cubicBezTo>
                    <a:pt x="86" y="74"/>
                    <a:pt x="106" y="48"/>
                    <a:pt x="105" y="19"/>
                  </a:cubicBezTo>
                  <a:cubicBezTo>
                    <a:pt x="105" y="8"/>
                    <a:pt x="98" y="0"/>
                    <a:pt x="87" y="2"/>
                  </a:cubicBezTo>
                  <a:cubicBezTo>
                    <a:pt x="74" y="4"/>
                    <a:pt x="65" y="20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58" y="20"/>
                    <a:pt x="47" y="1"/>
                    <a:pt x="32" y="1"/>
                  </a:cubicBezTo>
                  <a:cubicBezTo>
                    <a:pt x="29" y="0"/>
                    <a:pt x="26" y="1"/>
                    <a:pt x="24" y="1"/>
                  </a:cubicBezTo>
                  <a:cubicBezTo>
                    <a:pt x="23" y="2"/>
                    <a:pt x="21" y="2"/>
                    <a:pt x="20" y="3"/>
                  </a:cubicBezTo>
                  <a:cubicBezTo>
                    <a:pt x="13" y="6"/>
                    <a:pt x="8" y="12"/>
                    <a:pt x="6" y="20"/>
                  </a:cubicBezTo>
                  <a:cubicBezTo>
                    <a:pt x="0" y="39"/>
                    <a:pt x="9" y="61"/>
                    <a:pt x="20" y="80"/>
                  </a:cubicBezTo>
                  <a:cubicBezTo>
                    <a:pt x="21" y="83"/>
                    <a:pt x="23" y="85"/>
                    <a:pt x="24" y="88"/>
                  </a:cubicBezTo>
                  <a:close/>
                  <a:moveTo>
                    <a:pt x="12" y="19"/>
                  </a:moveTo>
                  <a:cubicBezTo>
                    <a:pt x="13" y="14"/>
                    <a:pt x="16" y="11"/>
                    <a:pt x="20" y="9"/>
                  </a:cubicBezTo>
                  <a:cubicBezTo>
                    <a:pt x="21" y="8"/>
                    <a:pt x="23" y="8"/>
                    <a:pt x="24" y="7"/>
                  </a:cubicBezTo>
                  <a:cubicBezTo>
                    <a:pt x="31" y="6"/>
                    <a:pt x="41" y="8"/>
                    <a:pt x="46" y="13"/>
                  </a:cubicBezTo>
                  <a:cubicBezTo>
                    <a:pt x="52" y="19"/>
                    <a:pt x="57" y="26"/>
                    <a:pt x="60" y="33"/>
                  </a:cubicBezTo>
                  <a:cubicBezTo>
                    <a:pt x="61" y="34"/>
                    <a:pt x="62" y="33"/>
                    <a:pt x="62" y="33"/>
                  </a:cubicBezTo>
                  <a:cubicBezTo>
                    <a:pt x="62" y="34"/>
                    <a:pt x="62" y="35"/>
                    <a:pt x="61" y="36"/>
                  </a:cubicBezTo>
                  <a:cubicBezTo>
                    <a:pt x="61" y="39"/>
                    <a:pt x="64" y="39"/>
                    <a:pt x="65" y="38"/>
                  </a:cubicBezTo>
                  <a:cubicBezTo>
                    <a:pt x="71" y="27"/>
                    <a:pt x="77" y="14"/>
                    <a:pt x="89" y="9"/>
                  </a:cubicBezTo>
                  <a:cubicBezTo>
                    <a:pt x="100" y="5"/>
                    <a:pt x="97" y="30"/>
                    <a:pt x="97" y="34"/>
                  </a:cubicBezTo>
                  <a:cubicBezTo>
                    <a:pt x="96" y="40"/>
                    <a:pt x="92" y="46"/>
                    <a:pt x="89" y="51"/>
                  </a:cubicBezTo>
                  <a:cubicBezTo>
                    <a:pt x="80" y="67"/>
                    <a:pt x="67" y="81"/>
                    <a:pt x="52" y="94"/>
                  </a:cubicBezTo>
                  <a:cubicBezTo>
                    <a:pt x="51" y="95"/>
                    <a:pt x="49" y="97"/>
                    <a:pt x="47" y="98"/>
                  </a:cubicBezTo>
                  <a:cubicBezTo>
                    <a:pt x="45" y="100"/>
                    <a:pt x="44" y="101"/>
                    <a:pt x="42" y="103"/>
                  </a:cubicBezTo>
                  <a:cubicBezTo>
                    <a:pt x="41" y="101"/>
                    <a:pt x="40" y="100"/>
                    <a:pt x="39" y="98"/>
                  </a:cubicBezTo>
                  <a:cubicBezTo>
                    <a:pt x="38" y="97"/>
                    <a:pt x="38" y="95"/>
                    <a:pt x="37" y="94"/>
                  </a:cubicBezTo>
                  <a:cubicBezTo>
                    <a:pt x="32" y="86"/>
                    <a:pt x="28" y="78"/>
                    <a:pt x="24" y="70"/>
                  </a:cubicBezTo>
                  <a:cubicBezTo>
                    <a:pt x="23" y="67"/>
                    <a:pt x="21" y="64"/>
                    <a:pt x="20" y="61"/>
                  </a:cubicBezTo>
                  <a:cubicBezTo>
                    <a:pt x="19" y="58"/>
                    <a:pt x="18" y="56"/>
                    <a:pt x="17" y="53"/>
                  </a:cubicBezTo>
                  <a:cubicBezTo>
                    <a:pt x="13" y="42"/>
                    <a:pt x="9" y="30"/>
                    <a:pt x="12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41"/>
            <p:cNvSpPr>
              <a:spLocks/>
            </p:cNvSpPr>
            <p:nvPr/>
          </p:nvSpPr>
          <p:spPr bwMode="auto">
            <a:xfrm>
              <a:off x="2189163" y="690415"/>
              <a:ext cx="154422" cy="271611"/>
            </a:xfrm>
            <a:custGeom>
              <a:avLst/>
              <a:gdLst>
                <a:gd name="T0" fmla="*/ 58 w 60"/>
                <a:gd name="T1" fmla="*/ 1 h 103"/>
                <a:gd name="T2" fmla="*/ 35 w 60"/>
                <a:gd name="T3" fmla="*/ 53 h 103"/>
                <a:gd name="T4" fmla="*/ 21 w 60"/>
                <a:gd name="T5" fmla="*/ 74 h 103"/>
                <a:gd name="T6" fmla="*/ 18 w 60"/>
                <a:gd name="T7" fmla="*/ 78 h 103"/>
                <a:gd name="T8" fmla="*/ 1 w 60"/>
                <a:gd name="T9" fmla="*/ 99 h 103"/>
                <a:gd name="T10" fmla="*/ 4 w 60"/>
                <a:gd name="T11" fmla="*/ 101 h 103"/>
                <a:gd name="T12" fmla="*/ 26 w 60"/>
                <a:gd name="T13" fmla="*/ 78 h 103"/>
                <a:gd name="T14" fmla="*/ 29 w 60"/>
                <a:gd name="T15" fmla="*/ 74 h 103"/>
                <a:gd name="T16" fmla="*/ 60 w 60"/>
                <a:gd name="T17" fmla="*/ 2 h 103"/>
                <a:gd name="T18" fmla="*/ 58 w 60"/>
                <a:gd name="T19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03">
                  <a:moveTo>
                    <a:pt x="58" y="1"/>
                  </a:moveTo>
                  <a:cubicBezTo>
                    <a:pt x="51" y="19"/>
                    <a:pt x="45" y="36"/>
                    <a:pt x="35" y="53"/>
                  </a:cubicBezTo>
                  <a:cubicBezTo>
                    <a:pt x="31" y="60"/>
                    <a:pt x="26" y="67"/>
                    <a:pt x="21" y="74"/>
                  </a:cubicBezTo>
                  <a:cubicBezTo>
                    <a:pt x="20" y="75"/>
                    <a:pt x="19" y="77"/>
                    <a:pt x="18" y="78"/>
                  </a:cubicBezTo>
                  <a:cubicBezTo>
                    <a:pt x="12" y="85"/>
                    <a:pt x="7" y="92"/>
                    <a:pt x="1" y="99"/>
                  </a:cubicBezTo>
                  <a:cubicBezTo>
                    <a:pt x="0" y="101"/>
                    <a:pt x="3" y="103"/>
                    <a:pt x="4" y="101"/>
                  </a:cubicBezTo>
                  <a:cubicBezTo>
                    <a:pt x="12" y="94"/>
                    <a:pt x="19" y="87"/>
                    <a:pt x="26" y="78"/>
                  </a:cubicBezTo>
                  <a:cubicBezTo>
                    <a:pt x="27" y="77"/>
                    <a:pt x="28" y="75"/>
                    <a:pt x="29" y="74"/>
                  </a:cubicBezTo>
                  <a:cubicBezTo>
                    <a:pt x="44" y="52"/>
                    <a:pt x="55" y="27"/>
                    <a:pt x="60" y="2"/>
                  </a:cubicBezTo>
                  <a:cubicBezTo>
                    <a:pt x="60" y="0"/>
                    <a:pt x="58" y="0"/>
                    <a:pt x="58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42"/>
            <p:cNvSpPr>
              <a:spLocks/>
            </p:cNvSpPr>
            <p:nvPr/>
          </p:nvSpPr>
          <p:spPr bwMode="auto">
            <a:xfrm>
              <a:off x="2405063" y="986170"/>
              <a:ext cx="102388" cy="107620"/>
            </a:xfrm>
            <a:custGeom>
              <a:avLst/>
              <a:gdLst>
                <a:gd name="T0" fmla="*/ 2 w 40"/>
                <a:gd name="T1" fmla="*/ 40 h 41"/>
                <a:gd name="T2" fmla="*/ 40 w 40"/>
                <a:gd name="T3" fmla="*/ 2 h 41"/>
                <a:gd name="T4" fmla="*/ 38 w 40"/>
                <a:gd name="T5" fmla="*/ 1 h 41"/>
                <a:gd name="T6" fmla="*/ 1 w 40"/>
                <a:gd name="T7" fmla="*/ 38 h 41"/>
                <a:gd name="T8" fmla="*/ 2 w 40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" y="40"/>
                  </a:moveTo>
                  <a:cubicBezTo>
                    <a:pt x="19" y="34"/>
                    <a:pt x="35" y="19"/>
                    <a:pt x="40" y="2"/>
                  </a:cubicBezTo>
                  <a:cubicBezTo>
                    <a:pt x="40" y="0"/>
                    <a:pt x="38" y="0"/>
                    <a:pt x="38" y="1"/>
                  </a:cubicBezTo>
                  <a:cubicBezTo>
                    <a:pt x="28" y="17"/>
                    <a:pt x="15" y="26"/>
                    <a:pt x="1" y="38"/>
                  </a:cubicBezTo>
                  <a:cubicBezTo>
                    <a:pt x="0" y="39"/>
                    <a:pt x="1" y="41"/>
                    <a:pt x="2" y="4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0" name="Freeform 143"/>
          <p:cNvSpPr>
            <a:spLocks noEditPoints="1"/>
          </p:cNvSpPr>
          <p:nvPr/>
        </p:nvSpPr>
        <p:spPr bwMode="auto">
          <a:xfrm>
            <a:off x="2470150" y="1176338"/>
            <a:ext cx="165100" cy="211138"/>
          </a:xfrm>
          <a:custGeom>
            <a:avLst/>
            <a:gdLst>
              <a:gd name="T0" fmla="*/ 37 w 67"/>
              <a:gd name="T1" fmla="*/ 33 h 86"/>
              <a:gd name="T2" fmla="*/ 5 w 67"/>
              <a:gd name="T3" fmla="*/ 17 h 86"/>
              <a:gd name="T4" fmla="*/ 5 w 67"/>
              <a:gd name="T5" fmla="*/ 47 h 86"/>
              <a:gd name="T6" fmla="*/ 16 w 67"/>
              <a:gd name="T7" fmla="*/ 83 h 86"/>
              <a:gd name="T8" fmla="*/ 16 w 67"/>
              <a:gd name="T9" fmla="*/ 83 h 86"/>
              <a:gd name="T10" fmla="*/ 21 w 67"/>
              <a:gd name="T11" fmla="*/ 85 h 86"/>
              <a:gd name="T12" fmla="*/ 24 w 67"/>
              <a:gd name="T13" fmla="*/ 83 h 86"/>
              <a:gd name="T14" fmla="*/ 50 w 67"/>
              <a:gd name="T15" fmla="*/ 64 h 86"/>
              <a:gd name="T16" fmla="*/ 54 w 67"/>
              <a:gd name="T17" fmla="*/ 60 h 86"/>
              <a:gd name="T18" fmla="*/ 67 w 67"/>
              <a:gd name="T19" fmla="*/ 34 h 86"/>
              <a:gd name="T20" fmla="*/ 55 w 67"/>
              <a:gd name="T21" fmla="*/ 19 h 86"/>
              <a:gd name="T22" fmla="*/ 54 w 67"/>
              <a:gd name="T23" fmla="*/ 19 h 86"/>
              <a:gd name="T24" fmla="*/ 50 w 67"/>
              <a:gd name="T25" fmla="*/ 20 h 86"/>
              <a:gd name="T26" fmla="*/ 37 w 67"/>
              <a:gd name="T27" fmla="*/ 33 h 86"/>
              <a:gd name="T28" fmla="*/ 54 w 67"/>
              <a:gd name="T29" fmla="*/ 27 h 86"/>
              <a:gd name="T30" fmla="*/ 59 w 67"/>
              <a:gd name="T31" fmla="*/ 40 h 86"/>
              <a:gd name="T32" fmla="*/ 54 w 67"/>
              <a:gd name="T33" fmla="*/ 48 h 86"/>
              <a:gd name="T34" fmla="*/ 50 w 67"/>
              <a:gd name="T35" fmla="*/ 53 h 86"/>
              <a:gd name="T36" fmla="*/ 50 w 67"/>
              <a:gd name="T37" fmla="*/ 53 h 86"/>
              <a:gd name="T38" fmla="*/ 21 w 67"/>
              <a:gd name="T39" fmla="*/ 76 h 86"/>
              <a:gd name="T40" fmla="*/ 10 w 67"/>
              <a:gd name="T41" fmla="*/ 40 h 86"/>
              <a:gd name="T42" fmla="*/ 16 w 67"/>
              <a:gd name="T43" fmla="*/ 17 h 86"/>
              <a:gd name="T44" fmla="*/ 34 w 67"/>
              <a:gd name="T45" fmla="*/ 39 h 86"/>
              <a:gd name="T46" fmla="*/ 33 w 67"/>
              <a:gd name="T47" fmla="*/ 42 h 86"/>
              <a:gd name="T48" fmla="*/ 39 w 67"/>
              <a:gd name="T49" fmla="*/ 44 h 86"/>
              <a:gd name="T50" fmla="*/ 50 w 67"/>
              <a:gd name="T51" fmla="*/ 29 h 86"/>
              <a:gd name="T52" fmla="*/ 53 w 67"/>
              <a:gd name="T53" fmla="*/ 27 h 86"/>
              <a:gd name="T54" fmla="*/ 54 w 67"/>
              <a:gd name="T55" fmla="*/ 2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7" h="86">
                <a:moveTo>
                  <a:pt x="37" y="33"/>
                </a:moveTo>
                <a:cubicBezTo>
                  <a:pt x="34" y="17"/>
                  <a:pt x="17" y="0"/>
                  <a:pt x="5" y="17"/>
                </a:cubicBezTo>
                <a:cubicBezTo>
                  <a:pt x="0" y="25"/>
                  <a:pt x="3" y="39"/>
                  <a:pt x="5" y="47"/>
                </a:cubicBezTo>
                <a:cubicBezTo>
                  <a:pt x="8" y="59"/>
                  <a:pt x="13" y="70"/>
                  <a:pt x="16" y="83"/>
                </a:cubicBezTo>
                <a:cubicBezTo>
                  <a:pt x="16" y="83"/>
                  <a:pt x="16" y="83"/>
                  <a:pt x="16" y="83"/>
                </a:cubicBezTo>
                <a:cubicBezTo>
                  <a:pt x="17" y="85"/>
                  <a:pt x="19" y="86"/>
                  <a:pt x="21" y="85"/>
                </a:cubicBezTo>
                <a:cubicBezTo>
                  <a:pt x="22" y="84"/>
                  <a:pt x="23" y="84"/>
                  <a:pt x="24" y="83"/>
                </a:cubicBezTo>
                <a:cubicBezTo>
                  <a:pt x="32" y="78"/>
                  <a:pt x="42" y="71"/>
                  <a:pt x="50" y="64"/>
                </a:cubicBezTo>
                <a:cubicBezTo>
                  <a:pt x="51" y="63"/>
                  <a:pt x="53" y="61"/>
                  <a:pt x="54" y="60"/>
                </a:cubicBezTo>
                <a:cubicBezTo>
                  <a:pt x="61" y="53"/>
                  <a:pt x="67" y="44"/>
                  <a:pt x="67" y="34"/>
                </a:cubicBezTo>
                <a:cubicBezTo>
                  <a:pt x="67" y="27"/>
                  <a:pt x="63" y="17"/>
                  <a:pt x="55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3" y="19"/>
                  <a:pt x="51" y="20"/>
                  <a:pt x="50" y="20"/>
                </a:cubicBezTo>
                <a:cubicBezTo>
                  <a:pt x="45" y="23"/>
                  <a:pt x="40" y="28"/>
                  <a:pt x="37" y="33"/>
                </a:cubicBezTo>
                <a:close/>
                <a:moveTo>
                  <a:pt x="54" y="27"/>
                </a:moveTo>
                <a:cubicBezTo>
                  <a:pt x="61" y="23"/>
                  <a:pt x="59" y="38"/>
                  <a:pt x="59" y="40"/>
                </a:cubicBezTo>
                <a:cubicBezTo>
                  <a:pt x="58" y="43"/>
                  <a:pt x="56" y="46"/>
                  <a:pt x="54" y="48"/>
                </a:cubicBezTo>
                <a:cubicBezTo>
                  <a:pt x="53" y="50"/>
                  <a:pt x="51" y="51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2"/>
                  <a:pt x="31" y="69"/>
                  <a:pt x="21" y="76"/>
                </a:cubicBezTo>
                <a:cubicBezTo>
                  <a:pt x="18" y="64"/>
                  <a:pt x="13" y="52"/>
                  <a:pt x="10" y="40"/>
                </a:cubicBezTo>
                <a:cubicBezTo>
                  <a:pt x="8" y="33"/>
                  <a:pt x="6" y="20"/>
                  <a:pt x="16" y="17"/>
                </a:cubicBezTo>
                <a:cubicBezTo>
                  <a:pt x="27" y="14"/>
                  <a:pt x="32" y="29"/>
                  <a:pt x="34" y="39"/>
                </a:cubicBezTo>
                <a:cubicBezTo>
                  <a:pt x="34" y="40"/>
                  <a:pt x="33" y="41"/>
                  <a:pt x="33" y="42"/>
                </a:cubicBezTo>
                <a:cubicBezTo>
                  <a:pt x="32" y="45"/>
                  <a:pt x="37" y="47"/>
                  <a:pt x="39" y="44"/>
                </a:cubicBezTo>
                <a:cubicBezTo>
                  <a:pt x="42" y="39"/>
                  <a:pt x="45" y="34"/>
                  <a:pt x="50" y="29"/>
                </a:cubicBezTo>
                <a:cubicBezTo>
                  <a:pt x="51" y="29"/>
                  <a:pt x="52" y="28"/>
                  <a:pt x="53" y="27"/>
                </a:cubicBezTo>
                <a:cubicBezTo>
                  <a:pt x="53" y="27"/>
                  <a:pt x="54" y="27"/>
                  <a:pt x="54" y="2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44"/>
          <p:cNvSpPr>
            <a:spLocks noEditPoints="1"/>
          </p:cNvSpPr>
          <p:nvPr/>
        </p:nvSpPr>
        <p:spPr bwMode="auto">
          <a:xfrm>
            <a:off x="8515350" y="1765301"/>
            <a:ext cx="377825" cy="747713"/>
          </a:xfrm>
          <a:custGeom>
            <a:avLst/>
            <a:gdLst>
              <a:gd name="T0" fmla="*/ 81 w 154"/>
              <a:gd name="T1" fmla="*/ 9 h 305"/>
              <a:gd name="T2" fmla="*/ 48 w 154"/>
              <a:gd name="T3" fmla="*/ 43 h 305"/>
              <a:gd name="T4" fmla="*/ 49 w 154"/>
              <a:gd name="T5" fmla="*/ 47 h 305"/>
              <a:gd name="T6" fmla="*/ 30 w 154"/>
              <a:gd name="T7" fmla="*/ 143 h 305"/>
              <a:gd name="T8" fmla="*/ 21 w 154"/>
              <a:gd name="T9" fmla="*/ 158 h 305"/>
              <a:gd name="T10" fmla="*/ 88 w 154"/>
              <a:gd name="T11" fmla="*/ 243 h 305"/>
              <a:gd name="T12" fmla="*/ 101 w 154"/>
              <a:gd name="T13" fmla="*/ 243 h 305"/>
              <a:gd name="T14" fmla="*/ 91 w 154"/>
              <a:gd name="T15" fmla="*/ 285 h 305"/>
              <a:gd name="T16" fmla="*/ 85 w 154"/>
              <a:gd name="T17" fmla="*/ 275 h 305"/>
              <a:gd name="T18" fmla="*/ 81 w 154"/>
              <a:gd name="T19" fmla="*/ 278 h 305"/>
              <a:gd name="T20" fmla="*/ 85 w 154"/>
              <a:gd name="T21" fmla="*/ 303 h 305"/>
              <a:gd name="T22" fmla="*/ 110 w 154"/>
              <a:gd name="T23" fmla="*/ 247 h 305"/>
              <a:gd name="T24" fmla="*/ 107 w 154"/>
              <a:gd name="T25" fmla="*/ 238 h 305"/>
              <a:gd name="T26" fmla="*/ 85 w 154"/>
              <a:gd name="T27" fmla="*/ 164 h 305"/>
              <a:gd name="T28" fmla="*/ 81 w 154"/>
              <a:gd name="T29" fmla="*/ 151 h 305"/>
              <a:gd name="T30" fmla="*/ 80 w 154"/>
              <a:gd name="T31" fmla="*/ 143 h 305"/>
              <a:gd name="T32" fmla="*/ 67 w 154"/>
              <a:gd name="T33" fmla="*/ 92 h 305"/>
              <a:gd name="T34" fmla="*/ 85 w 154"/>
              <a:gd name="T35" fmla="*/ 39 h 305"/>
              <a:gd name="T36" fmla="*/ 81 w 154"/>
              <a:gd name="T37" fmla="*/ 11 h 305"/>
              <a:gd name="T38" fmla="*/ 103 w 154"/>
              <a:gd name="T39" fmla="*/ 228 h 305"/>
              <a:gd name="T40" fmla="*/ 85 w 154"/>
              <a:gd name="T41" fmla="*/ 174 h 305"/>
              <a:gd name="T42" fmla="*/ 76 w 154"/>
              <a:gd name="T43" fmla="*/ 143 h 305"/>
              <a:gd name="T44" fmla="*/ 78 w 154"/>
              <a:gd name="T45" fmla="*/ 151 h 305"/>
              <a:gd name="T46" fmla="*/ 45 w 154"/>
              <a:gd name="T47" fmla="*/ 189 h 305"/>
              <a:gd name="T48" fmla="*/ 81 w 154"/>
              <a:gd name="T49" fmla="*/ 174 h 305"/>
              <a:gd name="T50" fmla="*/ 85 w 154"/>
              <a:gd name="T51" fmla="*/ 192 h 305"/>
              <a:gd name="T52" fmla="*/ 96 w 154"/>
              <a:gd name="T53" fmla="*/ 231 h 305"/>
              <a:gd name="T54" fmla="*/ 81 w 154"/>
              <a:gd name="T55" fmla="*/ 233 h 305"/>
              <a:gd name="T56" fmla="*/ 36 w 154"/>
              <a:gd name="T57" fmla="*/ 147 h 305"/>
              <a:gd name="T58" fmla="*/ 38 w 154"/>
              <a:gd name="T59" fmla="*/ 143 h 305"/>
              <a:gd name="T60" fmla="*/ 76 w 154"/>
              <a:gd name="T61" fmla="*/ 143 h 305"/>
              <a:gd name="T62" fmla="*/ 75 w 154"/>
              <a:gd name="T63" fmla="*/ 47 h 305"/>
              <a:gd name="T64" fmla="*/ 68 w 154"/>
              <a:gd name="T65" fmla="*/ 75 h 305"/>
              <a:gd name="T66" fmla="*/ 57 w 154"/>
              <a:gd name="T67" fmla="*/ 47 h 305"/>
              <a:gd name="T68" fmla="*/ 57 w 154"/>
              <a:gd name="T69" fmla="*/ 19 h 305"/>
              <a:gd name="T70" fmla="*/ 76 w 154"/>
              <a:gd name="T71" fmla="*/ 4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" h="305">
                <a:moveTo>
                  <a:pt x="81" y="11"/>
                </a:moveTo>
                <a:cubicBezTo>
                  <a:pt x="81" y="10"/>
                  <a:pt x="81" y="10"/>
                  <a:pt x="81" y="9"/>
                </a:cubicBezTo>
                <a:cubicBezTo>
                  <a:pt x="78" y="2"/>
                  <a:pt x="64" y="0"/>
                  <a:pt x="58" y="4"/>
                </a:cubicBezTo>
                <a:cubicBezTo>
                  <a:pt x="48" y="10"/>
                  <a:pt x="47" y="3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4"/>
                  <a:pt x="48" y="46"/>
                  <a:pt x="49" y="47"/>
                </a:cubicBezTo>
                <a:cubicBezTo>
                  <a:pt x="51" y="63"/>
                  <a:pt x="56" y="78"/>
                  <a:pt x="61" y="93"/>
                </a:cubicBezTo>
                <a:cubicBezTo>
                  <a:pt x="52" y="110"/>
                  <a:pt x="39" y="126"/>
                  <a:pt x="30" y="143"/>
                </a:cubicBezTo>
                <a:cubicBezTo>
                  <a:pt x="29" y="144"/>
                  <a:pt x="28" y="146"/>
                  <a:pt x="27" y="147"/>
                </a:cubicBezTo>
                <a:cubicBezTo>
                  <a:pt x="25" y="151"/>
                  <a:pt x="23" y="154"/>
                  <a:pt x="21" y="158"/>
                </a:cubicBezTo>
                <a:cubicBezTo>
                  <a:pt x="0" y="205"/>
                  <a:pt x="32" y="238"/>
                  <a:pt x="69" y="243"/>
                </a:cubicBezTo>
                <a:cubicBezTo>
                  <a:pt x="75" y="244"/>
                  <a:pt x="82" y="244"/>
                  <a:pt x="88" y="243"/>
                </a:cubicBezTo>
                <a:cubicBezTo>
                  <a:pt x="92" y="242"/>
                  <a:pt x="96" y="242"/>
                  <a:pt x="100" y="240"/>
                </a:cubicBezTo>
                <a:cubicBezTo>
                  <a:pt x="100" y="241"/>
                  <a:pt x="100" y="242"/>
                  <a:pt x="101" y="243"/>
                </a:cubicBezTo>
                <a:cubicBezTo>
                  <a:pt x="101" y="244"/>
                  <a:pt x="101" y="246"/>
                  <a:pt x="102" y="247"/>
                </a:cubicBezTo>
                <a:cubicBezTo>
                  <a:pt x="104" y="258"/>
                  <a:pt x="103" y="270"/>
                  <a:pt x="91" y="285"/>
                </a:cubicBezTo>
                <a:cubicBezTo>
                  <a:pt x="91" y="284"/>
                  <a:pt x="91" y="284"/>
                  <a:pt x="91" y="284"/>
                </a:cubicBezTo>
                <a:cubicBezTo>
                  <a:pt x="92" y="280"/>
                  <a:pt x="89" y="276"/>
                  <a:pt x="85" y="275"/>
                </a:cubicBezTo>
                <a:cubicBezTo>
                  <a:pt x="84" y="275"/>
                  <a:pt x="82" y="276"/>
                  <a:pt x="81" y="277"/>
                </a:cubicBezTo>
                <a:cubicBezTo>
                  <a:pt x="81" y="277"/>
                  <a:pt x="81" y="277"/>
                  <a:pt x="81" y="278"/>
                </a:cubicBezTo>
                <a:cubicBezTo>
                  <a:pt x="74" y="285"/>
                  <a:pt x="75" y="295"/>
                  <a:pt x="81" y="300"/>
                </a:cubicBezTo>
                <a:cubicBezTo>
                  <a:pt x="82" y="301"/>
                  <a:pt x="84" y="302"/>
                  <a:pt x="85" y="303"/>
                </a:cubicBezTo>
                <a:cubicBezTo>
                  <a:pt x="88" y="304"/>
                  <a:pt x="92" y="305"/>
                  <a:pt x="97" y="304"/>
                </a:cubicBezTo>
                <a:cubicBezTo>
                  <a:pt x="120" y="297"/>
                  <a:pt x="117" y="271"/>
                  <a:pt x="110" y="247"/>
                </a:cubicBezTo>
                <a:cubicBezTo>
                  <a:pt x="109" y="246"/>
                  <a:pt x="109" y="244"/>
                  <a:pt x="109" y="243"/>
                </a:cubicBezTo>
                <a:cubicBezTo>
                  <a:pt x="108" y="241"/>
                  <a:pt x="107" y="239"/>
                  <a:pt x="107" y="238"/>
                </a:cubicBezTo>
                <a:cubicBezTo>
                  <a:pt x="117" y="233"/>
                  <a:pt x="127" y="226"/>
                  <a:pt x="134" y="215"/>
                </a:cubicBezTo>
                <a:cubicBezTo>
                  <a:pt x="154" y="188"/>
                  <a:pt x="117" y="163"/>
                  <a:pt x="85" y="164"/>
                </a:cubicBezTo>
                <a:cubicBezTo>
                  <a:pt x="84" y="164"/>
                  <a:pt x="84" y="164"/>
                  <a:pt x="83" y="164"/>
                </a:cubicBezTo>
                <a:cubicBezTo>
                  <a:pt x="83" y="159"/>
                  <a:pt x="82" y="155"/>
                  <a:pt x="81" y="151"/>
                </a:cubicBezTo>
                <a:cubicBezTo>
                  <a:pt x="81" y="149"/>
                  <a:pt x="81" y="148"/>
                  <a:pt x="80" y="147"/>
                </a:cubicBezTo>
                <a:cubicBezTo>
                  <a:pt x="80" y="146"/>
                  <a:pt x="80" y="144"/>
                  <a:pt x="80" y="143"/>
                </a:cubicBezTo>
                <a:cubicBezTo>
                  <a:pt x="77" y="131"/>
                  <a:pt x="75" y="119"/>
                  <a:pt x="72" y="108"/>
                </a:cubicBezTo>
                <a:cubicBezTo>
                  <a:pt x="71" y="103"/>
                  <a:pt x="69" y="97"/>
                  <a:pt x="67" y="92"/>
                </a:cubicBezTo>
                <a:cubicBezTo>
                  <a:pt x="73" y="81"/>
                  <a:pt x="78" y="71"/>
                  <a:pt x="81" y="60"/>
                </a:cubicBezTo>
                <a:cubicBezTo>
                  <a:pt x="83" y="53"/>
                  <a:pt x="85" y="46"/>
                  <a:pt x="85" y="39"/>
                </a:cubicBezTo>
                <a:cubicBezTo>
                  <a:pt x="85" y="35"/>
                  <a:pt x="85" y="32"/>
                  <a:pt x="85" y="29"/>
                </a:cubicBezTo>
                <a:cubicBezTo>
                  <a:pt x="85" y="23"/>
                  <a:pt x="83" y="17"/>
                  <a:pt x="81" y="11"/>
                </a:cubicBezTo>
                <a:close/>
                <a:moveTo>
                  <a:pt x="109" y="225"/>
                </a:moveTo>
                <a:cubicBezTo>
                  <a:pt x="107" y="226"/>
                  <a:pt x="105" y="228"/>
                  <a:pt x="103" y="228"/>
                </a:cubicBezTo>
                <a:cubicBezTo>
                  <a:pt x="101" y="222"/>
                  <a:pt x="98" y="216"/>
                  <a:pt x="97" y="213"/>
                </a:cubicBezTo>
                <a:cubicBezTo>
                  <a:pt x="92" y="200"/>
                  <a:pt x="88" y="187"/>
                  <a:pt x="85" y="174"/>
                </a:cubicBezTo>
                <a:cubicBezTo>
                  <a:pt x="115" y="174"/>
                  <a:pt x="144" y="202"/>
                  <a:pt x="109" y="225"/>
                </a:cubicBezTo>
                <a:close/>
                <a:moveTo>
                  <a:pt x="76" y="143"/>
                </a:moveTo>
                <a:cubicBezTo>
                  <a:pt x="76" y="144"/>
                  <a:pt x="76" y="146"/>
                  <a:pt x="77" y="147"/>
                </a:cubicBezTo>
                <a:cubicBezTo>
                  <a:pt x="77" y="148"/>
                  <a:pt x="77" y="150"/>
                  <a:pt x="78" y="151"/>
                </a:cubicBezTo>
                <a:cubicBezTo>
                  <a:pt x="78" y="155"/>
                  <a:pt x="79" y="160"/>
                  <a:pt x="80" y="164"/>
                </a:cubicBezTo>
                <a:cubicBezTo>
                  <a:pt x="64" y="165"/>
                  <a:pt x="50" y="173"/>
                  <a:pt x="45" y="189"/>
                </a:cubicBezTo>
                <a:cubicBezTo>
                  <a:pt x="44" y="192"/>
                  <a:pt x="49" y="194"/>
                  <a:pt x="51" y="191"/>
                </a:cubicBezTo>
                <a:cubicBezTo>
                  <a:pt x="59" y="180"/>
                  <a:pt x="70" y="175"/>
                  <a:pt x="81" y="174"/>
                </a:cubicBezTo>
                <a:cubicBezTo>
                  <a:pt x="81" y="174"/>
                  <a:pt x="82" y="174"/>
                  <a:pt x="82" y="174"/>
                </a:cubicBezTo>
                <a:cubicBezTo>
                  <a:pt x="83" y="180"/>
                  <a:pt x="84" y="186"/>
                  <a:pt x="85" y="192"/>
                </a:cubicBezTo>
                <a:cubicBezTo>
                  <a:pt x="87" y="199"/>
                  <a:pt x="88" y="207"/>
                  <a:pt x="91" y="214"/>
                </a:cubicBezTo>
                <a:cubicBezTo>
                  <a:pt x="92" y="220"/>
                  <a:pt x="94" y="226"/>
                  <a:pt x="96" y="231"/>
                </a:cubicBezTo>
                <a:cubicBezTo>
                  <a:pt x="93" y="232"/>
                  <a:pt x="89" y="233"/>
                  <a:pt x="85" y="233"/>
                </a:cubicBezTo>
                <a:cubicBezTo>
                  <a:pt x="84" y="233"/>
                  <a:pt x="82" y="233"/>
                  <a:pt x="81" y="233"/>
                </a:cubicBezTo>
                <a:cubicBezTo>
                  <a:pt x="67" y="233"/>
                  <a:pt x="52" y="228"/>
                  <a:pt x="41" y="223"/>
                </a:cubicBezTo>
                <a:cubicBezTo>
                  <a:pt x="9" y="206"/>
                  <a:pt x="24" y="170"/>
                  <a:pt x="36" y="147"/>
                </a:cubicBezTo>
                <a:cubicBezTo>
                  <a:pt x="36" y="146"/>
                  <a:pt x="36" y="145"/>
                  <a:pt x="37" y="144"/>
                </a:cubicBezTo>
                <a:cubicBezTo>
                  <a:pt x="37" y="144"/>
                  <a:pt x="37" y="143"/>
                  <a:pt x="38" y="143"/>
                </a:cubicBezTo>
                <a:cubicBezTo>
                  <a:pt x="45" y="130"/>
                  <a:pt x="54" y="116"/>
                  <a:pt x="63" y="100"/>
                </a:cubicBezTo>
                <a:cubicBezTo>
                  <a:pt x="67" y="114"/>
                  <a:pt x="72" y="129"/>
                  <a:pt x="76" y="143"/>
                </a:cubicBezTo>
                <a:close/>
                <a:moveTo>
                  <a:pt x="76" y="43"/>
                </a:moveTo>
                <a:cubicBezTo>
                  <a:pt x="76" y="44"/>
                  <a:pt x="75" y="46"/>
                  <a:pt x="75" y="47"/>
                </a:cubicBezTo>
                <a:cubicBezTo>
                  <a:pt x="75" y="47"/>
                  <a:pt x="75" y="48"/>
                  <a:pt x="75" y="48"/>
                </a:cubicBezTo>
                <a:cubicBezTo>
                  <a:pt x="74" y="57"/>
                  <a:pt x="71" y="66"/>
                  <a:pt x="68" y="75"/>
                </a:cubicBezTo>
                <a:cubicBezTo>
                  <a:pt x="67" y="78"/>
                  <a:pt x="66" y="81"/>
                  <a:pt x="65" y="83"/>
                </a:cubicBezTo>
                <a:cubicBezTo>
                  <a:pt x="61" y="71"/>
                  <a:pt x="58" y="59"/>
                  <a:pt x="57" y="47"/>
                </a:cubicBezTo>
                <a:cubicBezTo>
                  <a:pt x="57" y="46"/>
                  <a:pt x="56" y="44"/>
                  <a:pt x="56" y="43"/>
                </a:cubicBezTo>
                <a:cubicBezTo>
                  <a:pt x="56" y="35"/>
                  <a:pt x="56" y="27"/>
                  <a:pt x="57" y="19"/>
                </a:cubicBezTo>
                <a:cubicBezTo>
                  <a:pt x="58" y="12"/>
                  <a:pt x="64" y="13"/>
                  <a:pt x="77" y="23"/>
                </a:cubicBezTo>
                <a:cubicBezTo>
                  <a:pt x="77" y="30"/>
                  <a:pt x="77" y="36"/>
                  <a:pt x="76" y="4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45"/>
          <p:cNvSpPr>
            <a:spLocks/>
          </p:cNvSpPr>
          <p:nvPr/>
        </p:nvSpPr>
        <p:spPr bwMode="auto">
          <a:xfrm>
            <a:off x="8812212" y="2162176"/>
            <a:ext cx="68262" cy="58738"/>
          </a:xfrm>
          <a:custGeom>
            <a:avLst/>
            <a:gdLst>
              <a:gd name="T0" fmla="*/ 25 w 28"/>
              <a:gd name="T1" fmla="*/ 23 h 24"/>
              <a:gd name="T2" fmla="*/ 27 w 28"/>
              <a:gd name="T3" fmla="*/ 21 h 24"/>
              <a:gd name="T4" fmla="*/ 3 w 28"/>
              <a:gd name="T5" fmla="*/ 1 h 24"/>
              <a:gd name="T6" fmla="*/ 2 w 28"/>
              <a:gd name="T7" fmla="*/ 4 h 24"/>
              <a:gd name="T8" fmla="*/ 25 w 28"/>
              <a:gd name="T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5" y="23"/>
                </a:moveTo>
                <a:cubicBezTo>
                  <a:pt x="26" y="24"/>
                  <a:pt x="28" y="23"/>
                  <a:pt x="27" y="21"/>
                </a:cubicBezTo>
                <a:cubicBezTo>
                  <a:pt x="24" y="10"/>
                  <a:pt x="13" y="4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10" y="10"/>
                  <a:pt x="17" y="17"/>
                  <a:pt x="25" y="2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46"/>
          <p:cNvSpPr>
            <a:spLocks/>
          </p:cNvSpPr>
          <p:nvPr/>
        </p:nvSpPr>
        <p:spPr bwMode="auto">
          <a:xfrm>
            <a:off x="8839200" y="2133601"/>
            <a:ext cx="85725" cy="55563"/>
          </a:xfrm>
          <a:custGeom>
            <a:avLst/>
            <a:gdLst>
              <a:gd name="T0" fmla="*/ 3 w 35"/>
              <a:gd name="T1" fmla="*/ 1 h 23"/>
              <a:gd name="T2" fmla="*/ 3 w 35"/>
              <a:gd name="T3" fmla="*/ 5 h 23"/>
              <a:gd name="T4" fmla="*/ 17 w 35"/>
              <a:gd name="T5" fmla="*/ 11 h 23"/>
              <a:gd name="T6" fmla="*/ 31 w 35"/>
              <a:gd name="T7" fmla="*/ 22 h 23"/>
              <a:gd name="T8" fmla="*/ 34 w 35"/>
              <a:gd name="T9" fmla="*/ 20 h 23"/>
              <a:gd name="T10" fmla="*/ 3 w 35"/>
              <a:gd name="T11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23">
                <a:moveTo>
                  <a:pt x="3" y="1"/>
                </a:moveTo>
                <a:cubicBezTo>
                  <a:pt x="1" y="1"/>
                  <a:pt x="0" y="4"/>
                  <a:pt x="3" y="5"/>
                </a:cubicBezTo>
                <a:cubicBezTo>
                  <a:pt x="8" y="6"/>
                  <a:pt x="13" y="8"/>
                  <a:pt x="17" y="11"/>
                </a:cubicBezTo>
                <a:cubicBezTo>
                  <a:pt x="22" y="15"/>
                  <a:pt x="26" y="19"/>
                  <a:pt x="31" y="22"/>
                </a:cubicBezTo>
                <a:cubicBezTo>
                  <a:pt x="33" y="23"/>
                  <a:pt x="35" y="22"/>
                  <a:pt x="34" y="20"/>
                </a:cubicBezTo>
                <a:cubicBezTo>
                  <a:pt x="30" y="8"/>
                  <a:pt x="16" y="0"/>
                  <a:pt x="3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47"/>
          <p:cNvSpPr>
            <a:spLocks/>
          </p:cNvSpPr>
          <p:nvPr/>
        </p:nvSpPr>
        <p:spPr bwMode="auto">
          <a:xfrm>
            <a:off x="4262438" y="962026"/>
            <a:ext cx="631825" cy="881063"/>
          </a:xfrm>
          <a:custGeom>
            <a:avLst/>
            <a:gdLst>
              <a:gd name="T0" fmla="*/ 106 w 258"/>
              <a:gd name="T1" fmla="*/ 75 h 360"/>
              <a:gd name="T2" fmla="*/ 100 w 258"/>
              <a:gd name="T3" fmla="*/ 43 h 360"/>
              <a:gd name="T4" fmla="*/ 75 w 258"/>
              <a:gd name="T5" fmla="*/ 71 h 360"/>
              <a:gd name="T6" fmla="*/ 75 w 258"/>
              <a:gd name="T7" fmla="*/ 154 h 360"/>
              <a:gd name="T8" fmla="*/ 75 w 258"/>
              <a:gd name="T9" fmla="*/ 175 h 360"/>
              <a:gd name="T10" fmla="*/ 73 w 258"/>
              <a:gd name="T11" fmla="*/ 206 h 360"/>
              <a:gd name="T12" fmla="*/ 47 w 258"/>
              <a:gd name="T13" fmla="*/ 175 h 360"/>
              <a:gd name="T14" fmla="*/ 29 w 258"/>
              <a:gd name="T15" fmla="*/ 156 h 360"/>
              <a:gd name="T16" fmla="*/ 18 w 258"/>
              <a:gd name="T17" fmla="*/ 151 h 360"/>
              <a:gd name="T18" fmla="*/ 0 w 258"/>
              <a:gd name="T19" fmla="*/ 171 h 360"/>
              <a:gd name="T20" fmla="*/ 7 w 258"/>
              <a:gd name="T21" fmla="*/ 193 h 360"/>
              <a:gd name="T22" fmla="*/ 22 w 258"/>
              <a:gd name="T23" fmla="*/ 224 h 360"/>
              <a:gd name="T24" fmla="*/ 46 w 258"/>
              <a:gd name="T25" fmla="*/ 271 h 360"/>
              <a:gd name="T26" fmla="*/ 80 w 258"/>
              <a:gd name="T27" fmla="*/ 352 h 360"/>
              <a:gd name="T28" fmla="*/ 50 w 258"/>
              <a:gd name="T29" fmla="*/ 275 h 360"/>
              <a:gd name="T30" fmla="*/ 22 w 258"/>
              <a:gd name="T31" fmla="*/ 212 h 360"/>
              <a:gd name="T32" fmla="*/ 18 w 258"/>
              <a:gd name="T33" fmla="*/ 204 h 360"/>
              <a:gd name="T34" fmla="*/ 8 w 258"/>
              <a:gd name="T35" fmla="*/ 175 h 360"/>
              <a:gd name="T36" fmla="*/ 18 w 258"/>
              <a:gd name="T37" fmla="*/ 160 h 360"/>
              <a:gd name="T38" fmla="*/ 28 w 258"/>
              <a:gd name="T39" fmla="*/ 163 h 360"/>
              <a:gd name="T40" fmla="*/ 38 w 258"/>
              <a:gd name="T41" fmla="*/ 174 h 360"/>
              <a:gd name="T42" fmla="*/ 71 w 258"/>
              <a:gd name="T43" fmla="*/ 217 h 360"/>
              <a:gd name="T44" fmla="*/ 82 w 258"/>
              <a:gd name="T45" fmla="*/ 175 h 360"/>
              <a:gd name="T46" fmla="*/ 79 w 258"/>
              <a:gd name="T47" fmla="*/ 94 h 360"/>
              <a:gd name="T48" fmla="*/ 83 w 258"/>
              <a:gd name="T49" fmla="*/ 71 h 360"/>
              <a:gd name="T50" fmla="*/ 100 w 258"/>
              <a:gd name="T51" fmla="*/ 71 h 360"/>
              <a:gd name="T52" fmla="*/ 101 w 258"/>
              <a:gd name="T53" fmla="*/ 85 h 360"/>
              <a:gd name="T54" fmla="*/ 119 w 258"/>
              <a:gd name="T55" fmla="*/ 142 h 360"/>
              <a:gd name="T56" fmla="*/ 124 w 258"/>
              <a:gd name="T57" fmla="*/ 141 h 360"/>
              <a:gd name="T58" fmla="*/ 134 w 258"/>
              <a:gd name="T59" fmla="*/ 75 h 360"/>
              <a:gd name="T60" fmla="*/ 135 w 258"/>
              <a:gd name="T61" fmla="*/ 55 h 360"/>
              <a:gd name="T62" fmla="*/ 159 w 258"/>
              <a:gd name="T63" fmla="*/ 71 h 360"/>
              <a:gd name="T64" fmla="*/ 166 w 258"/>
              <a:gd name="T65" fmla="*/ 148 h 360"/>
              <a:gd name="T66" fmla="*/ 191 w 258"/>
              <a:gd name="T67" fmla="*/ 75 h 360"/>
              <a:gd name="T68" fmla="*/ 199 w 258"/>
              <a:gd name="T69" fmla="*/ 49 h 360"/>
              <a:gd name="T70" fmla="*/ 210 w 258"/>
              <a:gd name="T71" fmla="*/ 71 h 360"/>
              <a:gd name="T72" fmla="*/ 205 w 258"/>
              <a:gd name="T73" fmla="*/ 104 h 360"/>
              <a:gd name="T74" fmla="*/ 203 w 258"/>
              <a:gd name="T75" fmla="*/ 169 h 360"/>
              <a:gd name="T76" fmla="*/ 219 w 258"/>
              <a:gd name="T77" fmla="*/ 140 h 360"/>
              <a:gd name="T78" fmla="*/ 229 w 258"/>
              <a:gd name="T79" fmla="*/ 122 h 360"/>
              <a:gd name="T80" fmla="*/ 231 w 258"/>
              <a:gd name="T81" fmla="*/ 171 h 360"/>
              <a:gd name="T82" fmla="*/ 222 w 258"/>
              <a:gd name="T83" fmla="*/ 192 h 360"/>
              <a:gd name="T84" fmla="*/ 218 w 258"/>
              <a:gd name="T85" fmla="*/ 201 h 360"/>
              <a:gd name="T86" fmla="*/ 188 w 258"/>
              <a:gd name="T87" fmla="*/ 275 h 360"/>
              <a:gd name="T88" fmla="*/ 179 w 258"/>
              <a:gd name="T89" fmla="*/ 355 h 360"/>
              <a:gd name="T90" fmla="*/ 196 w 258"/>
              <a:gd name="T91" fmla="*/ 271 h 360"/>
              <a:gd name="T92" fmla="*/ 222 w 258"/>
              <a:gd name="T93" fmla="*/ 208 h 360"/>
              <a:gd name="T94" fmla="*/ 238 w 258"/>
              <a:gd name="T95" fmla="*/ 171 h 360"/>
              <a:gd name="T96" fmla="*/ 254 w 258"/>
              <a:gd name="T97" fmla="*/ 96 h 360"/>
              <a:gd name="T98" fmla="*/ 218 w 258"/>
              <a:gd name="T99" fmla="*/ 128 h 360"/>
              <a:gd name="T100" fmla="*/ 215 w 258"/>
              <a:gd name="T101" fmla="*/ 75 h 360"/>
              <a:gd name="T102" fmla="*/ 209 w 258"/>
              <a:gd name="T103" fmla="*/ 33 h 360"/>
              <a:gd name="T104" fmla="*/ 185 w 258"/>
              <a:gd name="T105" fmla="*/ 71 h 360"/>
              <a:gd name="T106" fmla="*/ 184 w 258"/>
              <a:gd name="T107" fmla="*/ 79 h 360"/>
              <a:gd name="T108" fmla="*/ 171 w 258"/>
              <a:gd name="T109" fmla="*/ 134 h 360"/>
              <a:gd name="T110" fmla="*/ 163 w 258"/>
              <a:gd name="T111" fmla="*/ 75 h 360"/>
              <a:gd name="T112" fmla="*/ 151 w 258"/>
              <a:gd name="T113" fmla="*/ 7 h 360"/>
              <a:gd name="T114" fmla="*/ 128 w 258"/>
              <a:gd name="T115" fmla="*/ 71 h 360"/>
              <a:gd name="T116" fmla="*/ 127 w 258"/>
              <a:gd name="T117" fmla="*/ 96 h 360"/>
              <a:gd name="T118" fmla="*/ 122 w 258"/>
              <a:gd name="T119" fmla="*/ 129 h 360"/>
              <a:gd name="T120" fmla="*/ 110 w 258"/>
              <a:gd name="T121" fmla="*/ 105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8" h="360">
                <a:moveTo>
                  <a:pt x="110" y="105"/>
                </a:moveTo>
                <a:cubicBezTo>
                  <a:pt x="108" y="95"/>
                  <a:pt x="107" y="85"/>
                  <a:pt x="106" y="75"/>
                </a:cubicBezTo>
                <a:cubicBezTo>
                  <a:pt x="106" y="74"/>
                  <a:pt x="105" y="72"/>
                  <a:pt x="105" y="71"/>
                </a:cubicBezTo>
                <a:cubicBezTo>
                  <a:pt x="104" y="62"/>
                  <a:pt x="103" y="52"/>
                  <a:pt x="100" y="43"/>
                </a:cubicBezTo>
                <a:cubicBezTo>
                  <a:pt x="100" y="41"/>
                  <a:pt x="97" y="40"/>
                  <a:pt x="95" y="41"/>
                </a:cubicBezTo>
                <a:cubicBezTo>
                  <a:pt x="85" y="48"/>
                  <a:pt x="79" y="59"/>
                  <a:pt x="75" y="71"/>
                </a:cubicBezTo>
                <a:cubicBezTo>
                  <a:pt x="75" y="72"/>
                  <a:pt x="75" y="74"/>
                  <a:pt x="74" y="75"/>
                </a:cubicBezTo>
                <a:cubicBezTo>
                  <a:pt x="69" y="101"/>
                  <a:pt x="74" y="132"/>
                  <a:pt x="75" y="154"/>
                </a:cubicBezTo>
                <a:cubicBezTo>
                  <a:pt x="75" y="159"/>
                  <a:pt x="75" y="165"/>
                  <a:pt x="75" y="171"/>
                </a:cubicBezTo>
                <a:cubicBezTo>
                  <a:pt x="75" y="172"/>
                  <a:pt x="75" y="174"/>
                  <a:pt x="75" y="175"/>
                </a:cubicBezTo>
                <a:cubicBezTo>
                  <a:pt x="75" y="179"/>
                  <a:pt x="75" y="184"/>
                  <a:pt x="75" y="188"/>
                </a:cubicBezTo>
                <a:cubicBezTo>
                  <a:pt x="75" y="194"/>
                  <a:pt x="74" y="200"/>
                  <a:pt x="73" y="206"/>
                </a:cubicBezTo>
                <a:cubicBezTo>
                  <a:pt x="71" y="213"/>
                  <a:pt x="73" y="211"/>
                  <a:pt x="67" y="203"/>
                </a:cubicBezTo>
                <a:cubicBezTo>
                  <a:pt x="60" y="194"/>
                  <a:pt x="54" y="184"/>
                  <a:pt x="47" y="175"/>
                </a:cubicBezTo>
                <a:cubicBezTo>
                  <a:pt x="46" y="174"/>
                  <a:pt x="45" y="172"/>
                  <a:pt x="43" y="171"/>
                </a:cubicBezTo>
                <a:cubicBezTo>
                  <a:pt x="39" y="166"/>
                  <a:pt x="34" y="161"/>
                  <a:pt x="29" y="156"/>
                </a:cubicBezTo>
                <a:cubicBezTo>
                  <a:pt x="27" y="154"/>
                  <a:pt x="24" y="153"/>
                  <a:pt x="22" y="152"/>
                </a:cubicBezTo>
                <a:cubicBezTo>
                  <a:pt x="21" y="152"/>
                  <a:pt x="19" y="151"/>
                  <a:pt x="18" y="151"/>
                </a:cubicBezTo>
                <a:cubicBezTo>
                  <a:pt x="13" y="151"/>
                  <a:pt x="8" y="152"/>
                  <a:pt x="4" y="157"/>
                </a:cubicBezTo>
                <a:cubicBezTo>
                  <a:pt x="0" y="160"/>
                  <a:pt x="0" y="166"/>
                  <a:pt x="0" y="171"/>
                </a:cubicBezTo>
                <a:cubicBezTo>
                  <a:pt x="0" y="172"/>
                  <a:pt x="0" y="174"/>
                  <a:pt x="1" y="175"/>
                </a:cubicBezTo>
                <a:cubicBezTo>
                  <a:pt x="2" y="182"/>
                  <a:pt x="5" y="189"/>
                  <a:pt x="7" y="193"/>
                </a:cubicBezTo>
                <a:cubicBezTo>
                  <a:pt x="10" y="201"/>
                  <a:pt x="14" y="209"/>
                  <a:pt x="18" y="216"/>
                </a:cubicBezTo>
                <a:cubicBezTo>
                  <a:pt x="19" y="219"/>
                  <a:pt x="21" y="221"/>
                  <a:pt x="22" y="224"/>
                </a:cubicBezTo>
                <a:cubicBezTo>
                  <a:pt x="27" y="233"/>
                  <a:pt x="32" y="242"/>
                  <a:pt x="37" y="251"/>
                </a:cubicBezTo>
                <a:cubicBezTo>
                  <a:pt x="40" y="258"/>
                  <a:pt x="43" y="264"/>
                  <a:pt x="46" y="271"/>
                </a:cubicBezTo>
                <a:cubicBezTo>
                  <a:pt x="46" y="272"/>
                  <a:pt x="47" y="274"/>
                  <a:pt x="47" y="275"/>
                </a:cubicBezTo>
                <a:cubicBezTo>
                  <a:pt x="58" y="301"/>
                  <a:pt x="68" y="327"/>
                  <a:pt x="80" y="352"/>
                </a:cubicBezTo>
                <a:cubicBezTo>
                  <a:pt x="80" y="352"/>
                  <a:pt x="80" y="352"/>
                  <a:pt x="80" y="352"/>
                </a:cubicBezTo>
                <a:cubicBezTo>
                  <a:pt x="70" y="326"/>
                  <a:pt x="61" y="300"/>
                  <a:pt x="50" y="275"/>
                </a:cubicBezTo>
                <a:cubicBezTo>
                  <a:pt x="50" y="274"/>
                  <a:pt x="49" y="272"/>
                  <a:pt x="49" y="271"/>
                </a:cubicBezTo>
                <a:cubicBezTo>
                  <a:pt x="41" y="251"/>
                  <a:pt x="32" y="231"/>
                  <a:pt x="22" y="212"/>
                </a:cubicBezTo>
                <a:cubicBezTo>
                  <a:pt x="22" y="211"/>
                  <a:pt x="22" y="211"/>
                  <a:pt x="22" y="211"/>
                </a:cubicBezTo>
                <a:cubicBezTo>
                  <a:pt x="20" y="208"/>
                  <a:pt x="19" y="206"/>
                  <a:pt x="18" y="204"/>
                </a:cubicBezTo>
                <a:cubicBezTo>
                  <a:pt x="14" y="195"/>
                  <a:pt x="10" y="186"/>
                  <a:pt x="8" y="177"/>
                </a:cubicBezTo>
                <a:cubicBezTo>
                  <a:pt x="8" y="176"/>
                  <a:pt x="8" y="176"/>
                  <a:pt x="8" y="175"/>
                </a:cubicBezTo>
                <a:cubicBezTo>
                  <a:pt x="7" y="174"/>
                  <a:pt x="7" y="172"/>
                  <a:pt x="7" y="171"/>
                </a:cubicBezTo>
                <a:cubicBezTo>
                  <a:pt x="8" y="165"/>
                  <a:pt x="13" y="161"/>
                  <a:pt x="18" y="160"/>
                </a:cubicBezTo>
                <a:cubicBezTo>
                  <a:pt x="19" y="160"/>
                  <a:pt x="21" y="160"/>
                  <a:pt x="22" y="160"/>
                </a:cubicBezTo>
                <a:cubicBezTo>
                  <a:pt x="24" y="161"/>
                  <a:pt x="26" y="162"/>
                  <a:pt x="28" y="163"/>
                </a:cubicBezTo>
                <a:cubicBezTo>
                  <a:pt x="30" y="166"/>
                  <a:pt x="33" y="168"/>
                  <a:pt x="35" y="171"/>
                </a:cubicBezTo>
                <a:cubicBezTo>
                  <a:pt x="36" y="172"/>
                  <a:pt x="37" y="173"/>
                  <a:pt x="38" y="174"/>
                </a:cubicBezTo>
                <a:cubicBezTo>
                  <a:pt x="38" y="174"/>
                  <a:pt x="38" y="175"/>
                  <a:pt x="39" y="175"/>
                </a:cubicBezTo>
                <a:cubicBezTo>
                  <a:pt x="50" y="188"/>
                  <a:pt x="57" y="206"/>
                  <a:pt x="71" y="217"/>
                </a:cubicBezTo>
                <a:cubicBezTo>
                  <a:pt x="73" y="219"/>
                  <a:pt x="75" y="218"/>
                  <a:pt x="76" y="216"/>
                </a:cubicBezTo>
                <a:cubicBezTo>
                  <a:pt x="81" y="203"/>
                  <a:pt x="82" y="189"/>
                  <a:pt x="82" y="175"/>
                </a:cubicBezTo>
                <a:cubicBezTo>
                  <a:pt x="82" y="174"/>
                  <a:pt x="83" y="172"/>
                  <a:pt x="83" y="171"/>
                </a:cubicBezTo>
                <a:cubicBezTo>
                  <a:pt x="82" y="145"/>
                  <a:pt x="78" y="118"/>
                  <a:pt x="79" y="94"/>
                </a:cubicBezTo>
                <a:cubicBezTo>
                  <a:pt x="79" y="87"/>
                  <a:pt x="80" y="81"/>
                  <a:pt x="82" y="75"/>
                </a:cubicBezTo>
                <a:cubicBezTo>
                  <a:pt x="82" y="74"/>
                  <a:pt x="82" y="72"/>
                  <a:pt x="83" y="71"/>
                </a:cubicBezTo>
                <a:cubicBezTo>
                  <a:pt x="84" y="66"/>
                  <a:pt x="86" y="62"/>
                  <a:pt x="88" y="57"/>
                </a:cubicBezTo>
                <a:cubicBezTo>
                  <a:pt x="96" y="44"/>
                  <a:pt x="98" y="58"/>
                  <a:pt x="100" y="71"/>
                </a:cubicBezTo>
                <a:cubicBezTo>
                  <a:pt x="100" y="72"/>
                  <a:pt x="100" y="74"/>
                  <a:pt x="100" y="75"/>
                </a:cubicBezTo>
                <a:cubicBezTo>
                  <a:pt x="100" y="79"/>
                  <a:pt x="100" y="83"/>
                  <a:pt x="101" y="85"/>
                </a:cubicBezTo>
                <a:cubicBezTo>
                  <a:pt x="103" y="105"/>
                  <a:pt x="105" y="126"/>
                  <a:pt x="118" y="142"/>
                </a:cubicBezTo>
                <a:cubicBezTo>
                  <a:pt x="118" y="142"/>
                  <a:pt x="118" y="142"/>
                  <a:pt x="119" y="142"/>
                </a:cubicBezTo>
                <a:cubicBezTo>
                  <a:pt x="119" y="143"/>
                  <a:pt x="121" y="143"/>
                  <a:pt x="122" y="143"/>
                </a:cubicBezTo>
                <a:cubicBezTo>
                  <a:pt x="123" y="143"/>
                  <a:pt x="124" y="142"/>
                  <a:pt x="124" y="141"/>
                </a:cubicBezTo>
                <a:cubicBezTo>
                  <a:pt x="132" y="125"/>
                  <a:pt x="133" y="108"/>
                  <a:pt x="134" y="89"/>
                </a:cubicBezTo>
                <a:cubicBezTo>
                  <a:pt x="134" y="85"/>
                  <a:pt x="134" y="80"/>
                  <a:pt x="134" y="75"/>
                </a:cubicBezTo>
                <a:cubicBezTo>
                  <a:pt x="134" y="74"/>
                  <a:pt x="134" y="72"/>
                  <a:pt x="134" y="71"/>
                </a:cubicBezTo>
                <a:cubicBezTo>
                  <a:pt x="134" y="66"/>
                  <a:pt x="134" y="61"/>
                  <a:pt x="135" y="55"/>
                </a:cubicBezTo>
                <a:cubicBezTo>
                  <a:pt x="135" y="47"/>
                  <a:pt x="145" y="0"/>
                  <a:pt x="156" y="28"/>
                </a:cubicBezTo>
                <a:cubicBezTo>
                  <a:pt x="161" y="42"/>
                  <a:pt x="160" y="56"/>
                  <a:pt x="159" y="71"/>
                </a:cubicBezTo>
                <a:cubicBezTo>
                  <a:pt x="159" y="72"/>
                  <a:pt x="159" y="74"/>
                  <a:pt x="158" y="75"/>
                </a:cubicBezTo>
                <a:cubicBezTo>
                  <a:pt x="156" y="100"/>
                  <a:pt x="151" y="125"/>
                  <a:pt x="166" y="148"/>
                </a:cubicBezTo>
                <a:cubicBezTo>
                  <a:pt x="167" y="150"/>
                  <a:pt x="171" y="150"/>
                  <a:pt x="172" y="148"/>
                </a:cubicBezTo>
                <a:cubicBezTo>
                  <a:pt x="182" y="125"/>
                  <a:pt x="184" y="99"/>
                  <a:pt x="191" y="75"/>
                </a:cubicBezTo>
                <a:cubicBezTo>
                  <a:pt x="191" y="74"/>
                  <a:pt x="191" y="72"/>
                  <a:pt x="192" y="71"/>
                </a:cubicBezTo>
                <a:cubicBezTo>
                  <a:pt x="194" y="64"/>
                  <a:pt x="196" y="56"/>
                  <a:pt x="199" y="49"/>
                </a:cubicBezTo>
                <a:cubicBezTo>
                  <a:pt x="206" y="34"/>
                  <a:pt x="208" y="51"/>
                  <a:pt x="209" y="60"/>
                </a:cubicBezTo>
                <a:cubicBezTo>
                  <a:pt x="210" y="64"/>
                  <a:pt x="210" y="67"/>
                  <a:pt x="210" y="71"/>
                </a:cubicBezTo>
                <a:cubicBezTo>
                  <a:pt x="210" y="72"/>
                  <a:pt x="210" y="74"/>
                  <a:pt x="210" y="75"/>
                </a:cubicBezTo>
                <a:cubicBezTo>
                  <a:pt x="209" y="85"/>
                  <a:pt x="207" y="95"/>
                  <a:pt x="205" y="104"/>
                </a:cubicBezTo>
                <a:cubicBezTo>
                  <a:pt x="202" y="125"/>
                  <a:pt x="197" y="146"/>
                  <a:pt x="196" y="167"/>
                </a:cubicBezTo>
                <a:cubicBezTo>
                  <a:pt x="196" y="171"/>
                  <a:pt x="201" y="171"/>
                  <a:pt x="203" y="169"/>
                </a:cubicBezTo>
                <a:cubicBezTo>
                  <a:pt x="208" y="160"/>
                  <a:pt x="213" y="151"/>
                  <a:pt x="218" y="142"/>
                </a:cubicBezTo>
                <a:cubicBezTo>
                  <a:pt x="218" y="141"/>
                  <a:pt x="219" y="141"/>
                  <a:pt x="219" y="140"/>
                </a:cubicBezTo>
                <a:cubicBezTo>
                  <a:pt x="220" y="138"/>
                  <a:pt x="221" y="136"/>
                  <a:pt x="222" y="135"/>
                </a:cubicBezTo>
                <a:cubicBezTo>
                  <a:pt x="224" y="131"/>
                  <a:pt x="227" y="126"/>
                  <a:pt x="229" y="122"/>
                </a:cubicBezTo>
                <a:cubicBezTo>
                  <a:pt x="230" y="121"/>
                  <a:pt x="251" y="102"/>
                  <a:pt x="250" y="105"/>
                </a:cubicBezTo>
                <a:cubicBezTo>
                  <a:pt x="247" y="128"/>
                  <a:pt x="240" y="150"/>
                  <a:pt x="231" y="171"/>
                </a:cubicBezTo>
                <a:cubicBezTo>
                  <a:pt x="231" y="172"/>
                  <a:pt x="230" y="174"/>
                  <a:pt x="229" y="175"/>
                </a:cubicBezTo>
                <a:cubicBezTo>
                  <a:pt x="227" y="181"/>
                  <a:pt x="225" y="187"/>
                  <a:pt x="222" y="192"/>
                </a:cubicBezTo>
                <a:cubicBezTo>
                  <a:pt x="221" y="194"/>
                  <a:pt x="220" y="196"/>
                  <a:pt x="219" y="198"/>
                </a:cubicBezTo>
                <a:cubicBezTo>
                  <a:pt x="219" y="199"/>
                  <a:pt x="218" y="200"/>
                  <a:pt x="218" y="201"/>
                </a:cubicBezTo>
                <a:cubicBezTo>
                  <a:pt x="208" y="225"/>
                  <a:pt x="197" y="247"/>
                  <a:pt x="189" y="271"/>
                </a:cubicBezTo>
                <a:cubicBezTo>
                  <a:pt x="189" y="272"/>
                  <a:pt x="188" y="274"/>
                  <a:pt x="188" y="275"/>
                </a:cubicBezTo>
                <a:cubicBezTo>
                  <a:pt x="179" y="301"/>
                  <a:pt x="173" y="327"/>
                  <a:pt x="172" y="355"/>
                </a:cubicBezTo>
                <a:cubicBezTo>
                  <a:pt x="172" y="360"/>
                  <a:pt x="179" y="360"/>
                  <a:pt x="179" y="355"/>
                </a:cubicBezTo>
                <a:cubicBezTo>
                  <a:pt x="180" y="327"/>
                  <a:pt x="186" y="301"/>
                  <a:pt x="195" y="275"/>
                </a:cubicBezTo>
                <a:cubicBezTo>
                  <a:pt x="195" y="274"/>
                  <a:pt x="196" y="272"/>
                  <a:pt x="196" y="271"/>
                </a:cubicBezTo>
                <a:cubicBezTo>
                  <a:pt x="203" y="253"/>
                  <a:pt x="210" y="235"/>
                  <a:pt x="218" y="218"/>
                </a:cubicBezTo>
                <a:cubicBezTo>
                  <a:pt x="219" y="214"/>
                  <a:pt x="221" y="211"/>
                  <a:pt x="222" y="208"/>
                </a:cubicBezTo>
                <a:cubicBezTo>
                  <a:pt x="227" y="197"/>
                  <a:pt x="232" y="186"/>
                  <a:pt x="236" y="175"/>
                </a:cubicBezTo>
                <a:cubicBezTo>
                  <a:pt x="237" y="174"/>
                  <a:pt x="237" y="172"/>
                  <a:pt x="238" y="171"/>
                </a:cubicBezTo>
                <a:cubicBezTo>
                  <a:pt x="247" y="148"/>
                  <a:pt x="254" y="124"/>
                  <a:pt x="257" y="99"/>
                </a:cubicBezTo>
                <a:cubicBezTo>
                  <a:pt x="258" y="97"/>
                  <a:pt x="255" y="95"/>
                  <a:pt x="254" y="96"/>
                </a:cubicBezTo>
                <a:cubicBezTo>
                  <a:pt x="240" y="101"/>
                  <a:pt x="230" y="110"/>
                  <a:pt x="222" y="122"/>
                </a:cubicBezTo>
                <a:cubicBezTo>
                  <a:pt x="221" y="124"/>
                  <a:pt x="219" y="126"/>
                  <a:pt x="218" y="128"/>
                </a:cubicBezTo>
                <a:cubicBezTo>
                  <a:pt x="213" y="136"/>
                  <a:pt x="209" y="145"/>
                  <a:pt x="204" y="153"/>
                </a:cubicBezTo>
                <a:cubicBezTo>
                  <a:pt x="207" y="127"/>
                  <a:pt x="214" y="101"/>
                  <a:pt x="215" y="75"/>
                </a:cubicBezTo>
                <a:cubicBezTo>
                  <a:pt x="215" y="74"/>
                  <a:pt x="215" y="72"/>
                  <a:pt x="215" y="71"/>
                </a:cubicBezTo>
                <a:cubicBezTo>
                  <a:pt x="215" y="58"/>
                  <a:pt x="213" y="46"/>
                  <a:pt x="209" y="33"/>
                </a:cubicBezTo>
                <a:cubicBezTo>
                  <a:pt x="209" y="31"/>
                  <a:pt x="206" y="30"/>
                  <a:pt x="204" y="32"/>
                </a:cubicBezTo>
                <a:cubicBezTo>
                  <a:pt x="194" y="43"/>
                  <a:pt x="189" y="57"/>
                  <a:pt x="185" y="71"/>
                </a:cubicBezTo>
                <a:cubicBezTo>
                  <a:pt x="185" y="72"/>
                  <a:pt x="185" y="74"/>
                  <a:pt x="184" y="75"/>
                </a:cubicBezTo>
                <a:cubicBezTo>
                  <a:pt x="184" y="76"/>
                  <a:pt x="184" y="77"/>
                  <a:pt x="184" y="79"/>
                </a:cubicBezTo>
                <a:cubicBezTo>
                  <a:pt x="181" y="90"/>
                  <a:pt x="179" y="102"/>
                  <a:pt x="176" y="114"/>
                </a:cubicBezTo>
                <a:cubicBezTo>
                  <a:pt x="175" y="120"/>
                  <a:pt x="173" y="127"/>
                  <a:pt x="171" y="134"/>
                </a:cubicBezTo>
                <a:cubicBezTo>
                  <a:pt x="166" y="149"/>
                  <a:pt x="164" y="130"/>
                  <a:pt x="163" y="124"/>
                </a:cubicBezTo>
                <a:cubicBezTo>
                  <a:pt x="159" y="109"/>
                  <a:pt x="161" y="92"/>
                  <a:pt x="163" y="75"/>
                </a:cubicBezTo>
                <a:cubicBezTo>
                  <a:pt x="163" y="74"/>
                  <a:pt x="164" y="72"/>
                  <a:pt x="164" y="71"/>
                </a:cubicBezTo>
                <a:cubicBezTo>
                  <a:pt x="166" y="48"/>
                  <a:pt x="167" y="25"/>
                  <a:pt x="151" y="7"/>
                </a:cubicBezTo>
                <a:cubicBezTo>
                  <a:pt x="149" y="6"/>
                  <a:pt x="147" y="6"/>
                  <a:pt x="146" y="7"/>
                </a:cubicBezTo>
                <a:cubicBezTo>
                  <a:pt x="130" y="25"/>
                  <a:pt x="128" y="48"/>
                  <a:pt x="128" y="71"/>
                </a:cubicBezTo>
                <a:cubicBezTo>
                  <a:pt x="127" y="72"/>
                  <a:pt x="127" y="74"/>
                  <a:pt x="127" y="75"/>
                </a:cubicBezTo>
                <a:cubicBezTo>
                  <a:pt x="127" y="82"/>
                  <a:pt x="127" y="89"/>
                  <a:pt x="127" y="96"/>
                </a:cubicBezTo>
                <a:cubicBezTo>
                  <a:pt x="127" y="107"/>
                  <a:pt x="125" y="117"/>
                  <a:pt x="122" y="127"/>
                </a:cubicBezTo>
                <a:cubicBezTo>
                  <a:pt x="122" y="128"/>
                  <a:pt x="122" y="128"/>
                  <a:pt x="122" y="129"/>
                </a:cubicBezTo>
                <a:cubicBezTo>
                  <a:pt x="121" y="131"/>
                  <a:pt x="120" y="130"/>
                  <a:pt x="118" y="127"/>
                </a:cubicBezTo>
                <a:cubicBezTo>
                  <a:pt x="114" y="121"/>
                  <a:pt x="110" y="107"/>
                  <a:pt x="110" y="10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5" name="组合 254"/>
          <p:cNvGrpSpPr/>
          <p:nvPr/>
        </p:nvGrpSpPr>
        <p:grpSpPr>
          <a:xfrm>
            <a:off x="1246188" y="517526"/>
            <a:ext cx="488949" cy="990600"/>
            <a:chOff x="1246188" y="517526"/>
            <a:chExt cx="488949" cy="990600"/>
          </a:xfrm>
        </p:grpSpPr>
        <p:sp>
          <p:nvSpPr>
            <p:cNvPr id="185" name="Freeform 148"/>
            <p:cNvSpPr>
              <a:spLocks noEditPoints="1"/>
            </p:cNvSpPr>
            <p:nvPr/>
          </p:nvSpPr>
          <p:spPr bwMode="auto">
            <a:xfrm>
              <a:off x="1295400" y="688976"/>
              <a:ext cx="439737" cy="819150"/>
            </a:xfrm>
            <a:custGeom>
              <a:avLst/>
              <a:gdLst>
                <a:gd name="T0" fmla="*/ 168 w 180"/>
                <a:gd name="T1" fmla="*/ 14 h 334"/>
                <a:gd name="T2" fmla="*/ 168 w 180"/>
                <a:gd name="T3" fmla="*/ 3 h 334"/>
                <a:gd name="T4" fmla="*/ 161 w 180"/>
                <a:gd name="T5" fmla="*/ 11 h 334"/>
                <a:gd name="T6" fmla="*/ 147 w 180"/>
                <a:gd name="T7" fmla="*/ 18 h 334"/>
                <a:gd name="T8" fmla="*/ 134 w 180"/>
                <a:gd name="T9" fmla="*/ 44 h 334"/>
                <a:gd name="T10" fmla="*/ 131 w 180"/>
                <a:gd name="T11" fmla="*/ 38 h 334"/>
                <a:gd name="T12" fmla="*/ 129 w 180"/>
                <a:gd name="T13" fmla="*/ 38 h 334"/>
                <a:gd name="T14" fmla="*/ 133 w 180"/>
                <a:gd name="T15" fmla="*/ 48 h 334"/>
                <a:gd name="T16" fmla="*/ 127 w 180"/>
                <a:gd name="T17" fmla="*/ 82 h 334"/>
                <a:gd name="T18" fmla="*/ 113 w 180"/>
                <a:gd name="T19" fmla="*/ 144 h 334"/>
                <a:gd name="T20" fmla="*/ 30 w 180"/>
                <a:gd name="T21" fmla="*/ 143 h 334"/>
                <a:gd name="T22" fmla="*/ 0 w 180"/>
                <a:gd name="T23" fmla="*/ 145 h 334"/>
                <a:gd name="T24" fmla="*/ 4 w 180"/>
                <a:gd name="T25" fmla="*/ 186 h 334"/>
                <a:gd name="T26" fmla="*/ 35 w 180"/>
                <a:gd name="T27" fmla="*/ 286 h 334"/>
                <a:gd name="T28" fmla="*/ 50 w 180"/>
                <a:gd name="T29" fmla="*/ 320 h 334"/>
                <a:gd name="T30" fmla="*/ 57 w 180"/>
                <a:gd name="T31" fmla="*/ 326 h 334"/>
                <a:gd name="T32" fmla="*/ 58 w 180"/>
                <a:gd name="T33" fmla="*/ 324 h 334"/>
                <a:gd name="T34" fmla="*/ 128 w 180"/>
                <a:gd name="T35" fmla="*/ 331 h 334"/>
                <a:gd name="T36" fmla="*/ 134 w 180"/>
                <a:gd name="T37" fmla="*/ 303 h 334"/>
                <a:gd name="T38" fmla="*/ 138 w 180"/>
                <a:gd name="T39" fmla="*/ 282 h 334"/>
                <a:gd name="T40" fmla="*/ 156 w 180"/>
                <a:gd name="T41" fmla="*/ 182 h 334"/>
                <a:gd name="T42" fmla="*/ 156 w 180"/>
                <a:gd name="T43" fmla="*/ 140 h 334"/>
                <a:gd name="T44" fmla="*/ 165 w 180"/>
                <a:gd name="T45" fmla="*/ 86 h 334"/>
                <a:gd name="T46" fmla="*/ 180 w 180"/>
                <a:gd name="T47" fmla="*/ 17 h 334"/>
                <a:gd name="T48" fmla="*/ 152 w 180"/>
                <a:gd name="T49" fmla="*/ 147 h 334"/>
                <a:gd name="T50" fmla="*/ 147 w 180"/>
                <a:gd name="T51" fmla="*/ 186 h 334"/>
                <a:gd name="T52" fmla="*/ 134 w 180"/>
                <a:gd name="T53" fmla="*/ 262 h 334"/>
                <a:gd name="T54" fmla="*/ 130 w 180"/>
                <a:gd name="T55" fmla="*/ 282 h 334"/>
                <a:gd name="T56" fmla="*/ 123 w 180"/>
                <a:gd name="T57" fmla="*/ 316 h 334"/>
                <a:gd name="T58" fmla="*/ 54 w 180"/>
                <a:gd name="T59" fmla="*/ 315 h 334"/>
                <a:gd name="T60" fmla="*/ 41 w 180"/>
                <a:gd name="T61" fmla="*/ 282 h 334"/>
                <a:gd name="T62" fmla="*/ 30 w 180"/>
                <a:gd name="T63" fmla="*/ 254 h 334"/>
                <a:gd name="T64" fmla="*/ 9 w 180"/>
                <a:gd name="T65" fmla="*/ 184 h 334"/>
                <a:gd name="T66" fmla="*/ 12 w 180"/>
                <a:gd name="T67" fmla="*/ 148 h 334"/>
                <a:gd name="T68" fmla="*/ 34 w 180"/>
                <a:gd name="T69" fmla="*/ 149 h 334"/>
                <a:gd name="T70" fmla="*/ 130 w 180"/>
                <a:gd name="T71" fmla="*/ 150 h 334"/>
                <a:gd name="T72" fmla="*/ 152 w 180"/>
                <a:gd name="T73" fmla="*/ 147 h 334"/>
                <a:gd name="T74" fmla="*/ 161 w 180"/>
                <a:gd name="T75" fmla="*/ 77 h 334"/>
                <a:gd name="T76" fmla="*/ 158 w 180"/>
                <a:gd name="T77" fmla="*/ 86 h 334"/>
                <a:gd name="T78" fmla="*/ 138 w 180"/>
                <a:gd name="T79" fmla="*/ 143 h 334"/>
                <a:gd name="T80" fmla="*/ 130 w 180"/>
                <a:gd name="T81" fmla="*/ 144 h 334"/>
                <a:gd name="T82" fmla="*/ 130 w 180"/>
                <a:gd name="T83" fmla="*/ 90 h 334"/>
                <a:gd name="T84" fmla="*/ 134 w 180"/>
                <a:gd name="T85" fmla="*/ 57 h 334"/>
                <a:gd name="T86" fmla="*/ 136 w 180"/>
                <a:gd name="T87" fmla="*/ 50 h 334"/>
                <a:gd name="T88" fmla="*/ 164 w 180"/>
                <a:gd name="T89" fmla="*/ 45 h 334"/>
                <a:gd name="T90" fmla="*/ 154 w 180"/>
                <a:gd name="T91" fmla="*/ 2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0" h="334">
                  <a:moveTo>
                    <a:pt x="177" y="14"/>
                  </a:moveTo>
                  <a:cubicBezTo>
                    <a:pt x="174" y="14"/>
                    <a:pt x="171" y="14"/>
                    <a:pt x="168" y="14"/>
                  </a:cubicBezTo>
                  <a:cubicBezTo>
                    <a:pt x="168" y="14"/>
                    <a:pt x="168" y="13"/>
                    <a:pt x="168" y="11"/>
                  </a:cubicBezTo>
                  <a:cubicBezTo>
                    <a:pt x="168" y="9"/>
                    <a:pt x="168" y="6"/>
                    <a:pt x="168" y="3"/>
                  </a:cubicBezTo>
                  <a:cubicBezTo>
                    <a:pt x="168" y="1"/>
                    <a:pt x="164" y="0"/>
                    <a:pt x="163" y="2"/>
                  </a:cubicBezTo>
                  <a:cubicBezTo>
                    <a:pt x="162" y="5"/>
                    <a:pt x="162" y="8"/>
                    <a:pt x="161" y="11"/>
                  </a:cubicBezTo>
                  <a:cubicBezTo>
                    <a:pt x="161" y="12"/>
                    <a:pt x="161" y="14"/>
                    <a:pt x="161" y="15"/>
                  </a:cubicBezTo>
                  <a:cubicBezTo>
                    <a:pt x="157" y="16"/>
                    <a:pt x="152" y="17"/>
                    <a:pt x="147" y="18"/>
                  </a:cubicBezTo>
                  <a:cubicBezTo>
                    <a:pt x="137" y="20"/>
                    <a:pt x="138" y="31"/>
                    <a:pt x="136" y="38"/>
                  </a:cubicBezTo>
                  <a:cubicBezTo>
                    <a:pt x="135" y="40"/>
                    <a:pt x="135" y="42"/>
                    <a:pt x="134" y="44"/>
                  </a:cubicBezTo>
                  <a:cubicBezTo>
                    <a:pt x="134" y="44"/>
                    <a:pt x="134" y="43"/>
                    <a:pt x="134" y="43"/>
                  </a:cubicBezTo>
                  <a:cubicBezTo>
                    <a:pt x="132" y="42"/>
                    <a:pt x="131" y="40"/>
                    <a:pt x="131" y="38"/>
                  </a:cubicBezTo>
                  <a:cubicBezTo>
                    <a:pt x="131" y="37"/>
                    <a:pt x="130" y="37"/>
                    <a:pt x="130" y="37"/>
                  </a:cubicBezTo>
                  <a:cubicBezTo>
                    <a:pt x="130" y="37"/>
                    <a:pt x="129" y="37"/>
                    <a:pt x="129" y="38"/>
                  </a:cubicBezTo>
                  <a:cubicBezTo>
                    <a:pt x="129" y="41"/>
                    <a:pt x="129" y="43"/>
                    <a:pt x="130" y="45"/>
                  </a:cubicBezTo>
                  <a:cubicBezTo>
                    <a:pt x="131" y="47"/>
                    <a:pt x="132" y="48"/>
                    <a:pt x="133" y="48"/>
                  </a:cubicBezTo>
                  <a:cubicBezTo>
                    <a:pt x="132" y="53"/>
                    <a:pt x="131" y="58"/>
                    <a:pt x="130" y="63"/>
                  </a:cubicBezTo>
                  <a:cubicBezTo>
                    <a:pt x="129" y="69"/>
                    <a:pt x="128" y="76"/>
                    <a:pt x="127" y="82"/>
                  </a:cubicBezTo>
                  <a:cubicBezTo>
                    <a:pt x="126" y="83"/>
                    <a:pt x="126" y="85"/>
                    <a:pt x="126" y="86"/>
                  </a:cubicBezTo>
                  <a:cubicBezTo>
                    <a:pt x="123" y="106"/>
                    <a:pt x="119" y="125"/>
                    <a:pt x="113" y="144"/>
                  </a:cubicBezTo>
                  <a:cubicBezTo>
                    <a:pt x="87" y="145"/>
                    <a:pt x="61" y="144"/>
                    <a:pt x="34" y="143"/>
                  </a:cubicBezTo>
                  <a:cubicBezTo>
                    <a:pt x="33" y="143"/>
                    <a:pt x="31" y="143"/>
                    <a:pt x="30" y="143"/>
                  </a:cubicBezTo>
                  <a:cubicBezTo>
                    <a:pt x="21" y="142"/>
                    <a:pt x="13" y="142"/>
                    <a:pt x="4" y="142"/>
                  </a:cubicBezTo>
                  <a:cubicBezTo>
                    <a:pt x="2" y="142"/>
                    <a:pt x="0" y="143"/>
                    <a:pt x="0" y="145"/>
                  </a:cubicBezTo>
                  <a:cubicBezTo>
                    <a:pt x="0" y="157"/>
                    <a:pt x="2" y="170"/>
                    <a:pt x="4" y="182"/>
                  </a:cubicBezTo>
                  <a:cubicBezTo>
                    <a:pt x="4" y="183"/>
                    <a:pt x="4" y="185"/>
                    <a:pt x="4" y="186"/>
                  </a:cubicBezTo>
                  <a:cubicBezTo>
                    <a:pt x="9" y="216"/>
                    <a:pt x="18" y="245"/>
                    <a:pt x="30" y="274"/>
                  </a:cubicBezTo>
                  <a:cubicBezTo>
                    <a:pt x="32" y="278"/>
                    <a:pt x="33" y="282"/>
                    <a:pt x="35" y="286"/>
                  </a:cubicBezTo>
                  <a:cubicBezTo>
                    <a:pt x="40" y="296"/>
                    <a:pt x="45" y="305"/>
                    <a:pt x="50" y="315"/>
                  </a:cubicBezTo>
                  <a:cubicBezTo>
                    <a:pt x="48" y="316"/>
                    <a:pt x="47" y="318"/>
                    <a:pt x="50" y="320"/>
                  </a:cubicBezTo>
                  <a:cubicBezTo>
                    <a:pt x="51" y="321"/>
                    <a:pt x="53" y="322"/>
                    <a:pt x="55" y="323"/>
                  </a:cubicBezTo>
                  <a:cubicBezTo>
                    <a:pt x="56" y="324"/>
                    <a:pt x="56" y="325"/>
                    <a:pt x="57" y="326"/>
                  </a:cubicBezTo>
                  <a:cubicBezTo>
                    <a:pt x="57" y="327"/>
                    <a:pt x="58" y="326"/>
                    <a:pt x="58" y="326"/>
                  </a:cubicBezTo>
                  <a:cubicBezTo>
                    <a:pt x="58" y="325"/>
                    <a:pt x="58" y="325"/>
                    <a:pt x="58" y="324"/>
                  </a:cubicBezTo>
                  <a:cubicBezTo>
                    <a:pt x="78" y="333"/>
                    <a:pt x="101" y="334"/>
                    <a:pt x="124" y="334"/>
                  </a:cubicBezTo>
                  <a:cubicBezTo>
                    <a:pt x="126" y="334"/>
                    <a:pt x="128" y="333"/>
                    <a:pt x="128" y="331"/>
                  </a:cubicBezTo>
                  <a:cubicBezTo>
                    <a:pt x="129" y="328"/>
                    <a:pt x="129" y="325"/>
                    <a:pt x="130" y="322"/>
                  </a:cubicBezTo>
                  <a:cubicBezTo>
                    <a:pt x="131" y="316"/>
                    <a:pt x="133" y="309"/>
                    <a:pt x="134" y="303"/>
                  </a:cubicBezTo>
                  <a:cubicBezTo>
                    <a:pt x="135" y="297"/>
                    <a:pt x="136" y="292"/>
                    <a:pt x="137" y="286"/>
                  </a:cubicBezTo>
                  <a:cubicBezTo>
                    <a:pt x="138" y="285"/>
                    <a:pt x="138" y="283"/>
                    <a:pt x="138" y="282"/>
                  </a:cubicBezTo>
                  <a:cubicBezTo>
                    <a:pt x="145" y="250"/>
                    <a:pt x="150" y="218"/>
                    <a:pt x="155" y="186"/>
                  </a:cubicBezTo>
                  <a:cubicBezTo>
                    <a:pt x="155" y="185"/>
                    <a:pt x="156" y="183"/>
                    <a:pt x="156" y="182"/>
                  </a:cubicBezTo>
                  <a:cubicBezTo>
                    <a:pt x="158" y="169"/>
                    <a:pt x="159" y="157"/>
                    <a:pt x="161" y="144"/>
                  </a:cubicBezTo>
                  <a:cubicBezTo>
                    <a:pt x="161" y="142"/>
                    <a:pt x="159" y="140"/>
                    <a:pt x="156" y="140"/>
                  </a:cubicBezTo>
                  <a:cubicBezTo>
                    <a:pt x="152" y="141"/>
                    <a:pt x="148" y="142"/>
                    <a:pt x="144" y="142"/>
                  </a:cubicBezTo>
                  <a:cubicBezTo>
                    <a:pt x="151" y="123"/>
                    <a:pt x="159" y="105"/>
                    <a:pt x="165" y="86"/>
                  </a:cubicBezTo>
                  <a:cubicBezTo>
                    <a:pt x="166" y="85"/>
                    <a:pt x="166" y="83"/>
                    <a:pt x="166" y="82"/>
                  </a:cubicBezTo>
                  <a:cubicBezTo>
                    <a:pt x="173" y="61"/>
                    <a:pt x="179" y="40"/>
                    <a:pt x="180" y="17"/>
                  </a:cubicBezTo>
                  <a:cubicBezTo>
                    <a:pt x="180" y="16"/>
                    <a:pt x="179" y="14"/>
                    <a:pt x="177" y="14"/>
                  </a:cubicBezTo>
                  <a:close/>
                  <a:moveTo>
                    <a:pt x="152" y="147"/>
                  </a:moveTo>
                  <a:cubicBezTo>
                    <a:pt x="151" y="159"/>
                    <a:pt x="150" y="170"/>
                    <a:pt x="148" y="182"/>
                  </a:cubicBezTo>
                  <a:cubicBezTo>
                    <a:pt x="148" y="183"/>
                    <a:pt x="147" y="185"/>
                    <a:pt x="147" y="186"/>
                  </a:cubicBezTo>
                  <a:cubicBezTo>
                    <a:pt x="143" y="211"/>
                    <a:pt x="139" y="236"/>
                    <a:pt x="134" y="261"/>
                  </a:cubicBezTo>
                  <a:cubicBezTo>
                    <a:pt x="134" y="261"/>
                    <a:pt x="134" y="262"/>
                    <a:pt x="134" y="262"/>
                  </a:cubicBezTo>
                  <a:cubicBezTo>
                    <a:pt x="133" y="268"/>
                    <a:pt x="131" y="275"/>
                    <a:pt x="130" y="282"/>
                  </a:cubicBezTo>
                  <a:cubicBezTo>
                    <a:pt x="130" y="282"/>
                    <a:pt x="130" y="282"/>
                    <a:pt x="130" y="282"/>
                  </a:cubicBezTo>
                  <a:cubicBezTo>
                    <a:pt x="130" y="283"/>
                    <a:pt x="129" y="285"/>
                    <a:pt x="129" y="286"/>
                  </a:cubicBezTo>
                  <a:cubicBezTo>
                    <a:pt x="127" y="296"/>
                    <a:pt x="125" y="306"/>
                    <a:pt x="123" y="316"/>
                  </a:cubicBezTo>
                  <a:cubicBezTo>
                    <a:pt x="120" y="329"/>
                    <a:pt x="115" y="327"/>
                    <a:pt x="101" y="327"/>
                  </a:cubicBezTo>
                  <a:cubicBezTo>
                    <a:pt x="84" y="326"/>
                    <a:pt x="68" y="323"/>
                    <a:pt x="54" y="315"/>
                  </a:cubicBezTo>
                  <a:cubicBezTo>
                    <a:pt x="51" y="305"/>
                    <a:pt x="47" y="296"/>
                    <a:pt x="43" y="286"/>
                  </a:cubicBezTo>
                  <a:cubicBezTo>
                    <a:pt x="42" y="285"/>
                    <a:pt x="42" y="283"/>
                    <a:pt x="41" y="282"/>
                  </a:cubicBezTo>
                  <a:cubicBezTo>
                    <a:pt x="39" y="276"/>
                    <a:pt x="36" y="270"/>
                    <a:pt x="34" y="264"/>
                  </a:cubicBezTo>
                  <a:cubicBezTo>
                    <a:pt x="33" y="261"/>
                    <a:pt x="31" y="258"/>
                    <a:pt x="30" y="254"/>
                  </a:cubicBezTo>
                  <a:cubicBezTo>
                    <a:pt x="21" y="232"/>
                    <a:pt x="14" y="209"/>
                    <a:pt x="9" y="186"/>
                  </a:cubicBezTo>
                  <a:cubicBezTo>
                    <a:pt x="9" y="185"/>
                    <a:pt x="9" y="184"/>
                    <a:pt x="9" y="184"/>
                  </a:cubicBezTo>
                  <a:cubicBezTo>
                    <a:pt x="9" y="183"/>
                    <a:pt x="9" y="183"/>
                    <a:pt x="9" y="182"/>
                  </a:cubicBezTo>
                  <a:cubicBezTo>
                    <a:pt x="7" y="174"/>
                    <a:pt x="1" y="148"/>
                    <a:pt x="12" y="148"/>
                  </a:cubicBezTo>
                  <a:cubicBezTo>
                    <a:pt x="18" y="148"/>
                    <a:pt x="24" y="149"/>
                    <a:pt x="30" y="149"/>
                  </a:cubicBezTo>
                  <a:cubicBezTo>
                    <a:pt x="31" y="149"/>
                    <a:pt x="33" y="149"/>
                    <a:pt x="34" y="149"/>
                  </a:cubicBezTo>
                  <a:cubicBezTo>
                    <a:pt x="44" y="150"/>
                    <a:pt x="53" y="150"/>
                    <a:pt x="62" y="151"/>
                  </a:cubicBezTo>
                  <a:cubicBezTo>
                    <a:pt x="85" y="152"/>
                    <a:pt x="108" y="152"/>
                    <a:pt x="130" y="150"/>
                  </a:cubicBezTo>
                  <a:cubicBezTo>
                    <a:pt x="131" y="150"/>
                    <a:pt x="133" y="150"/>
                    <a:pt x="134" y="150"/>
                  </a:cubicBezTo>
                  <a:cubicBezTo>
                    <a:pt x="140" y="149"/>
                    <a:pt x="146" y="148"/>
                    <a:pt x="152" y="147"/>
                  </a:cubicBezTo>
                  <a:close/>
                  <a:moveTo>
                    <a:pt x="171" y="38"/>
                  </a:moveTo>
                  <a:cubicBezTo>
                    <a:pt x="170" y="51"/>
                    <a:pt x="166" y="65"/>
                    <a:pt x="161" y="77"/>
                  </a:cubicBezTo>
                  <a:cubicBezTo>
                    <a:pt x="161" y="79"/>
                    <a:pt x="160" y="80"/>
                    <a:pt x="160" y="82"/>
                  </a:cubicBezTo>
                  <a:cubicBezTo>
                    <a:pt x="159" y="83"/>
                    <a:pt x="159" y="85"/>
                    <a:pt x="158" y="86"/>
                  </a:cubicBezTo>
                  <a:cubicBezTo>
                    <a:pt x="152" y="104"/>
                    <a:pt x="145" y="122"/>
                    <a:pt x="138" y="141"/>
                  </a:cubicBezTo>
                  <a:cubicBezTo>
                    <a:pt x="138" y="142"/>
                    <a:pt x="138" y="142"/>
                    <a:pt x="138" y="143"/>
                  </a:cubicBezTo>
                  <a:cubicBezTo>
                    <a:pt x="137" y="143"/>
                    <a:pt x="135" y="143"/>
                    <a:pt x="134" y="143"/>
                  </a:cubicBezTo>
                  <a:cubicBezTo>
                    <a:pt x="133" y="143"/>
                    <a:pt x="131" y="143"/>
                    <a:pt x="130" y="144"/>
                  </a:cubicBezTo>
                  <a:cubicBezTo>
                    <a:pt x="126" y="144"/>
                    <a:pt x="122" y="144"/>
                    <a:pt x="118" y="144"/>
                  </a:cubicBezTo>
                  <a:cubicBezTo>
                    <a:pt x="124" y="127"/>
                    <a:pt x="127" y="10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1" y="83"/>
                    <a:pt x="132" y="70"/>
                    <a:pt x="134" y="57"/>
                  </a:cubicBezTo>
                  <a:cubicBezTo>
                    <a:pt x="134" y="54"/>
                    <a:pt x="135" y="52"/>
                    <a:pt x="135" y="50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45" y="53"/>
                    <a:pt x="157" y="51"/>
                    <a:pt x="165" y="48"/>
                  </a:cubicBezTo>
                  <a:cubicBezTo>
                    <a:pt x="166" y="47"/>
                    <a:pt x="166" y="45"/>
                    <a:pt x="164" y="45"/>
                  </a:cubicBezTo>
                  <a:cubicBezTo>
                    <a:pt x="158" y="44"/>
                    <a:pt x="144" y="47"/>
                    <a:pt x="137" y="45"/>
                  </a:cubicBezTo>
                  <a:cubicBezTo>
                    <a:pt x="140" y="33"/>
                    <a:pt x="145" y="24"/>
                    <a:pt x="154" y="22"/>
                  </a:cubicBezTo>
                  <a:cubicBezTo>
                    <a:pt x="173" y="18"/>
                    <a:pt x="173" y="25"/>
                    <a:pt x="171" y="3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49"/>
            <p:cNvSpPr>
              <a:spLocks/>
            </p:cNvSpPr>
            <p:nvPr/>
          </p:nvSpPr>
          <p:spPr bwMode="auto">
            <a:xfrm>
              <a:off x="1563688" y="1160463"/>
              <a:ext cx="38100" cy="215900"/>
            </a:xfrm>
            <a:custGeom>
              <a:avLst/>
              <a:gdLst>
                <a:gd name="T0" fmla="*/ 11 w 15"/>
                <a:gd name="T1" fmla="*/ 2 h 88"/>
                <a:gd name="T2" fmla="*/ 2 w 15"/>
                <a:gd name="T3" fmla="*/ 86 h 88"/>
                <a:gd name="T4" fmla="*/ 5 w 15"/>
                <a:gd name="T5" fmla="*/ 86 h 88"/>
                <a:gd name="T6" fmla="*/ 15 w 15"/>
                <a:gd name="T7" fmla="*/ 2 h 88"/>
                <a:gd name="T8" fmla="*/ 11 w 15"/>
                <a:gd name="T9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8">
                  <a:moveTo>
                    <a:pt x="11" y="2"/>
                  </a:moveTo>
                  <a:cubicBezTo>
                    <a:pt x="6" y="29"/>
                    <a:pt x="0" y="58"/>
                    <a:pt x="2" y="86"/>
                  </a:cubicBezTo>
                  <a:cubicBezTo>
                    <a:pt x="2" y="87"/>
                    <a:pt x="5" y="88"/>
                    <a:pt x="5" y="86"/>
                  </a:cubicBezTo>
                  <a:cubicBezTo>
                    <a:pt x="13" y="60"/>
                    <a:pt x="13" y="30"/>
                    <a:pt x="15" y="2"/>
                  </a:cubicBezTo>
                  <a:cubicBezTo>
                    <a:pt x="15" y="0"/>
                    <a:pt x="11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50"/>
            <p:cNvSpPr>
              <a:spLocks/>
            </p:cNvSpPr>
            <p:nvPr/>
          </p:nvSpPr>
          <p:spPr bwMode="auto">
            <a:xfrm>
              <a:off x="1255713" y="733426"/>
              <a:ext cx="174625" cy="296863"/>
            </a:xfrm>
            <a:custGeom>
              <a:avLst/>
              <a:gdLst>
                <a:gd name="T0" fmla="*/ 42 w 71"/>
                <a:gd name="T1" fmla="*/ 119 h 121"/>
                <a:gd name="T2" fmla="*/ 27 w 71"/>
                <a:gd name="T3" fmla="*/ 68 h 121"/>
                <a:gd name="T4" fmla="*/ 25 w 71"/>
                <a:gd name="T5" fmla="*/ 64 h 121"/>
                <a:gd name="T6" fmla="*/ 22 w 71"/>
                <a:gd name="T7" fmla="*/ 56 h 121"/>
                <a:gd name="T8" fmla="*/ 17 w 71"/>
                <a:gd name="T9" fmla="*/ 43 h 121"/>
                <a:gd name="T10" fmla="*/ 42 w 71"/>
                <a:gd name="T11" fmla="*/ 38 h 121"/>
                <a:gd name="T12" fmla="*/ 42 w 71"/>
                <a:gd name="T13" fmla="*/ 36 h 121"/>
                <a:gd name="T14" fmla="*/ 16 w 71"/>
                <a:gd name="T15" fmla="*/ 41 h 121"/>
                <a:gd name="T16" fmla="*/ 7 w 71"/>
                <a:gd name="T17" fmla="*/ 16 h 121"/>
                <a:gd name="T18" fmla="*/ 30 w 71"/>
                <a:gd name="T19" fmla="*/ 7 h 121"/>
                <a:gd name="T20" fmla="*/ 46 w 71"/>
                <a:gd name="T21" fmla="*/ 54 h 121"/>
                <a:gd name="T22" fmla="*/ 46 w 71"/>
                <a:gd name="T23" fmla="*/ 58 h 121"/>
                <a:gd name="T24" fmla="*/ 50 w 71"/>
                <a:gd name="T25" fmla="*/ 81 h 121"/>
                <a:gd name="T26" fmla="*/ 63 w 71"/>
                <a:gd name="T27" fmla="*/ 112 h 121"/>
                <a:gd name="T28" fmla="*/ 69 w 71"/>
                <a:gd name="T29" fmla="*/ 110 h 121"/>
                <a:gd name="T30" fmla="*/ 55 w 71"/>
                <a:gd name="T31" fmla="*/ 68 h 121"/>
                <a:gd name="T32" fmla="*/ 54 w 71"/>
                <a:gd name="T33" fmla="*/ 64 h 121"/>
                <a:gd name="T34" fmla="*/ 50 w 71"/>
                <a:gd name="T35" fmla="*/ 38 h 121"/>
                <a:gd name="T36" fmla="*/ 46 w 71"/>
                <a:gd name="T37" fmla="*/ 20 h 121"/>
                <a:gd name="T38" fmla="*/ 39 w 71"/>
                <a:gd name="T39" fmla="*/ 2 h 121"/>
                <a:gd name="T40" fmla="*/ 35 w 71"/>
                <a:gd name="T41" fmla="*/ 1 h 121"/>
                <a:gd name="T42" fmla="*/ 2 w 71"/>
                <a:gd name="T43" fmla="*/ 12 h 121"/>
                <a:gd name="T44" fmla="*/ 0 w 71"/>
                <a:gd name="T45" fmla="*/ 15 h 121"/>
                <a:gd name="T46" fmla="*/ 19 w 71"/>
                <a:gd name="T47" fmla="*/ 64 h 121"/>
                <a:gd name="T48" fmla="*/ 20 w 71"/>
                <a:gd name="T49" fmla="*/ 68 h 121"/>
                <a:gd name="T50" fmla="*/ 38 w 71"/>
                <a:gd name="T51" fmla="*/ 119 h 121"/>
                <a:gd name="T52" fmla="*/ 42 w 71"/>
                <a:gd name="T53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121">
                  <a:moveTo>
                    <a:pt x="42" y="119"/>
                  </a:moveTo>
                  <a:cubicBezTo>
                    <a:pt x="40" y="101"/>
                    <a:pt x="34" y="85"/>
                    <a:pt x="27" y="68"/>
                  </a:cubicBezTo>
                  <a:cubicBezTo>
                    <a:pt x="27" y="67"/>
                    <a:pt x="26" y="65"/>
                    <a:pt x="25" y="64"/>
                  </a:cubicBezTo>
                  <a:cubicBezTo>
                    <a:pt x="24" y="61"/>
                    <a:pt x="23" y="58"/>
                    <a:pt x="22" y="56"/>
                  </a:cubicBezTo>
                  <a:cubicBezTo>
                    <a:pt x="21" y="54"/>
                    <a:pt x="19" y="49"/>
                    <a:pt x="17" y="43"/>
                  </a:cubicBezTo>
                  <a:cubicBezTo>
                    <a:pt x="25" y="41"/>
                    <a:pt x="33" y="38"/>
                    <a:pt x="42" y="38"/>
                  </a:cubicBezTo>
                  <a:cubicBezTo>
                    <a:pt x="43" y="38"/>
                    <a:pt x="43" y="36"/>
                    <a:pt x="42" y="36"/>
                  </a:cubicBezTo>
                  <a:cubicBezTo>
                    <a:pt x="33" y="34"/>
                    <a:pt x="24" y="38"/>
                    <a:pt x="16" y="41"/>
                  </a:cubicBezTo>
                  <a:cubicBezTo>
                    <a:pt x="11" y="29"/>
                    <a:pt x="6" y="16"/>
                    <a:pt x="7" y="16"/>
                  </a:cubicBezTo>
                  <a:cubicBezTo>
                    <a:pt x="15" y="13"/>
                    <a:pt x="23" y="10"/>
                    <a:pt x="30" y="7"/>
                  </a:cubicBezTo>
                  <a:cubicBezTo>
                    <a:pt x="40" y="4"/>
                    <a:pt x="45" y="40"/>
                    <a:pt x="46" y="54"/>
                  </a:cubicBezTo>
                  <a:cubicBezTo>
                    <a:pt x="46" y="56"/>
                    <a:pt x="46" y="57"/>
                    <a:pt x="46" y="58"/>
                  </a:cubicBezTo>
                  <a:cubicBezTo>
                    <a:pt x="47" y="66"/>
                    <a:pt x="48" y="74"/>
                    <a:pt x="50" y="81"/>
                  </a:cubicBezTo>
                  <a:cubicBezTo>
                    <a:pt x="52" y="92"/>
                    <a:pt x="56" y="103"/>
                    <a:pt x="63" y="112"/>
                  </a:cubicBezTo>
                  <a:cubicBezTo>
                    <a:pt x="65" y="115"/>
                    <a:pt x="71" y="113"/>
                    <a:pt x="69" y="110"/>
                  </a:cubicBezTo>
                  <a:cubicBezTo>
                    <a:pt x="60" y="97"/>
                    <a:pt x="57" y="83"/>
                    <a:pt x="55" y="68"/>
                  </a:cubicBezTo>
                  <a:cubicBezTo>
                    <a:pt x="54" y="67"/>
                    <a:pt x="54" y="65"/>
                    <a:pt x="54" y="64"/>
                  </a:cubicBezTo>
                  <a:cubicBezTo>
                    <a:pt x="53" y="55"/>
                    <a:pt x="52" y="47"/>
                    <a:pt x="50" y="38"/>
                  </a:cubicBezTo>
                  <a:cubicBezTo>
                    <a:pt x="49" y="32"/>
                    <a:pt x="48" y="26"/>
                    <a:pt x="46" y="20"/>
                  </a:cubicBezTo>
                  <a:cubicBezTo>
                    <a:pt x="44" y="14"/>
                    <a:pt x="42" y="8"/>
                    <a:pt x="39" y="2"/>
                  </a:cubicBezTo>
                  <a:cubicBezTo>
                    <a:pt x="38" y="1"/>
                    <a:pt x="36" y="0"/>
                    <a:pt x="35" y="1"/>
                  </a:cubicBezTo>
                  <a:cubicBezTo>
                    <a:pt x="24" y="4"/>
                    <a:pt x="13" y="9"/>
                    <a:pt x="2" y="12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6" y="31"/>
                    <a:pt x="12" y="48"/>
                    <a:pt x="19" y="64"/>
                  </a:cubicBezTo>
                  <a:cubicBezTo>
                    <a:pt x="19" y="65"/>
                    <a:pt x="20" y="67"/>
                    <a:pt x="20" y="68"/>
                  </a:cubicBezTo>
                  <a:cubicBezTo>
                    <a:pt x="27" y="85"/>
                    <a:pt x="33" y="102"/>
                    <a:pt x="38" y="119"/>
                  </a:cubicBezTo>
                  <a:cubicBezTo>
                    <a:pt x="38" y="121"/>
                    <a:pt x="42" y="121"/>
                    <a:pt x="42" y="1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51"/>
            <p:cNvSpPr>
              <a:spLocks/>
            </p:cNvSpPr>
            <p:nvPr/>
          </p:nvSpPr>
          <p:spPr bwMode="auto">
            <a:xfrm>
              <a:off x="1427163" y="611188"/>
              <a:ext cx="76200" cy="409575"/>
            </a:xfrm>
            <a:custGeom>
              <a:avLst/>
              <a:gdLst>
                <a:gd name="T0" fmla="*/ 12 w 31"/>
                <a:gd name="T1" fmla="*/ 164 h 167"/>
                <a:gd name="T2" fmla="*/ 18 w 31"/>
                <a:gd name="T3" fmla="*/ 163 h 167"/>
                <a:gd name="T4" fmla="*/ 14 w 31"/>
                <a:gd name="T5" fmla="*/ 118 h 167"/>
                <a:gd name="T6" fmla="*/ 14 w 31"/>
                <a:gd name="T7" fmla="*/ 114 h 167"/>
                <a:gd name="T8" fmla="*/ 12 w 31"/>
                <a:gd name="T9" fmla="*/ 65 h 167"/>
                <a:gd name="T10" fmla="*/ 10 w 31"/>
                <a:gd name="T11" fmla="*/ 26 h 167"/>
                <a:gd name="T12" fmla="*/ 9 w 31"/>
                <a:gd name="T13" fmla="*/ 18 h 167"/>
                <a:gd name="T14" fmla="*/ 8 w 31"/>
                <a:gd name="T15" fmla="*/ 14 h 167"/>
                <a:gd name="T16" fmla="*/ 7 w 31"/>
                <a:gd name="T17" fmla="*/ 8 h 167"/>
                <a:gd name="T18" fmla="*/ 15 w 31"/>
                <a:gd name="T19" fmla="*/ 5 h 167"/>
                <a:gd name="T20" fmla="*/ 23 w 31"/>
                <a:gd name="T21" fmla="*/ 8 h 167"/>
                <a:gd name="T22" fmla="*/ 23 w 31"/>
                <a:gd name="T23" fmla="*/ 14 h 167"/>
                <a:gd name="T24" fmla="*/ 23 w 31"/>
                <a:gd name="T25" fmla="*/ 18 h 167"/>
                <a:gd name="T26" fmla="*/ 22 w 31"/>
                <a:gd name="T27" fmla="*/ 33 h 167"/>
                <a:gd name="T28" fmla="*/ 18 w 31"/>
                <a:gd name="T29" fmla="*/ 78 h 167"/>
                <a:gd name="T30" fmla="*/ 18 w 31"/>
                <a:gd name="T31" fmla="*/ 114 h 167"/>
                <a:gd name="T32" fmla="*/ 19 w 31"/>
                <a:gd name="T33" fmla="*/ 118 h 167"/>
                <a:gd name="T34" fmla="*/ 25 w 31"/>
                <a:gd name="T35" fmla="*/ 160 h 167"/>
                <a:gd name="T36" fmla="*/ 31 w 31"/>
                <a:gd name="T37" fmla="*/ 159 h 167"/>
                <a:gd name="T38" fmla="*/ 24 w 31"/>
                <a:gd name="T39" fmla="*/ 118 h 167"/>
                <a:gd name="T40" fmla="*/ 24 w 31"/>
                <a:gd name="T41" fmla="*/ 114 h 167"/>
                <a:gd name="T42" fmla="*/ 27 w 31"/>
                <a:gd name="T43" fmla="*/ 18 h 167"/>
                <a:gd name="T44" fmla="*/ 27 w 31"/>
                <a:gd name="T45" fmla="*/ 14 h 167"/>
                <a:gd name="T46" fmla="*/ 28 w 31"/>
                <a:gd name="T47" fmla="*/ 3 h 167"/>
                <a:gd name="T48" fmla="*/ 26 w 31"/>
                <a:gd name="T49" fmla="*/ 1 h 167"/>
                <a:gd name="T50" fmla="*/ 4 w 31"/>
                <a:gd name="T51" fmla="*/ 1 h 167"/>
                <a:gd name="T52" fmla="*/ 1 w 31"/>
                <a:gd name="T53" fmla="*/ 3 h 167"/>
                <a:gd name="T54" fmla="*/ 3 w 31"/>
                <a:gd name="T55" fmla="*/ 14 h 167"/>
                <a:gd name="T56" fmla="*/ 4 w 31"/>
                <a:gd name="T57" fmla="*/ 18 h 167"/>
                <a:gd name="T58" fmla="*/ 9 w 31"/>
                <a:gd name="T59" fmla="*/ 114 h 167"/>
                <a:gd name="T60" fmla="*/ 9 w 31"/>
                <a:gd name="T61" fmla="*/ 118 h 167"/>
                <a:gd name="T62" fmla="*/ 12 w 31"/>
                <a:gd name="T63" fmla="*/ 1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" h="167">
                  <a:moveTo>
                    <a:pt x="12" y="164"/>
                  </a:moveTo>
                  <a:cubicBezTo>
                    <a:pt x="12" y="167"/>
                    <a:pt x="18" y="166"/>
                    <a:pt x="18" y="163"/>
                  </a:cubicBezTo>
                  <a:cubicBezTo>
                    <a:pt x="16" y="148"/>
                    <a:pt x="15" y="133"/>
                    <a:pt x="14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3" y="98"/>
                    <a:pt x="13" y="81"/>
                    <a:pt x="12" y="65"/>
                  </a:cubicBezTo>
                  <a:cubicBezTo>
                    <a:pt x="12" y="52"/>
                    <a:pt x="11" y="39"/>
                    <a:pt x="10" y="26"/>
                  </a:cubicBezTo>
                  <a:cubicBezTo>
                    <a:pt x="9" y="23"/>
                    <a:pt x="9" y="21"/>
                    <a:pt x="9" y="18"/>
                  </a:cubicBezTo>
                  <a:cubicBezTo>
                    <a:pt x="8" y="17"/>
                    <a:pt x="8" y="15"/>
                    <a:pt x="8" y="14"/>
                  </a:cubicBezTo>
                  <a:cubicBezTo>
                    <a:pt x="8" y="12"/>
                    <a:pt x="7" y="10"/>
                    <a:pt x="7" y="8"/>
                  </a:cubicBezTo>
                  <a:cubicBezTo>
                    <a:pt x="6" y="3"/>
                    <a:pt x="8" y="5"/>
                    <a:pt x="15" y="5"/>
                  </a:cubicBezTo>
                  <a:cubicBezTo>
                    <a:pt x="21" y="5"/>
                    <a:pt x="24" y="2"/>
                    <a:pt x="23" y="8"/>
                  </a:cubicBezTo>
                  <a:cubicBezTo>
                    <a:pt x="23" y="10"/>
                    <a:pt x="23" y="12"/>
                    <a:pt x="23" y="14"/>
                  </a:cubicBezTo>
                  <a:cubicBezTo>
                    <a:pt x="23" y="15"/>
                    <a:pt x="23" y="17"/>
                    <a:pt x="23" y="18"/>
                  </a:cubicBezTo>
                  <a:cubicBezTo>
                    <a:pt x="22" y="23"/>
                    <a:pt x="22" y="28"/>
                    <a:pt x="22" y="33"/>
                  </a:cubicBezTo>
                  <a:cubicBezTo>
                    <a:pt x="20" y="48"/>
                    <a:pt x="19" y="63"/>
                    <a:pt x="18" y="78"/>
                  </a:cubicBezTo>
                  <a:cubicBezTo>
                    <a:pt x="18" y="90"/>
                    <a:pt x="18" y="102"/>
                    <a:pt x="18" y="114"/>
                  </a:cubicBezTo>
                  <a:cubicBezTo>
                    <a:pt x="18" y="115"/>
                    <a:pt x="18" y="117"/>
                    <a:pt x="19" y="118"/>
                  </a:cubicBezTo>
                  <a:cubicBezTo>
                    <a:pt x="19" y="132"/>
                    <a:pt x="21" y="146"/>
                    <a:pt x="25" y="160"/>
                  </a:cubicBezTo>
                  <a:cubicBezTo>
                    <a:pt x="26" y="163"/>
                    <a:pt x="31" y="162"/>
                    <a:pt x="31" y="159"/>
                  </a:cubicBezTo>
                  <a:cubicBezTo>
                    <a:pt x="27" y="146"/>
                    <a:pt x="25" y="132"/>
                    <a:pt x="24" y="118"/>
                  </a:cubicBezTo>
                  <a:cubicBezTo>
                    <a:pt x="24" y="117"/>
                    <a:pt x="24" y="115"/>
                    <a:pt x="24" y="114"/>
                  </a:cubicBezTo>
                  <a:cubicBezTo>
                    <a:pt x="22" y="82"/>
                    <a:pt x="25" y="50"/>
                    <a:pt x="27" y="18"/>
                  </a:cubicBezTo>
                  <a:cubicBezTo>
                    <a:pt x="27" y="17"/>
                    <a:pt x="27" y="15"/>
                    <a:pt x="27" y="14"/>
                  </a:cubicBezTo>
                  <a:cubicBezTo>
                    <a:pt x="27" y="10"/>
                    <a:pt x="28" y="6"/>
                    <a:pt x="28" y="3"/>
                  </a:cubicBezTo>
                  <a:cubicBezTo>
                    <a:pt x="28" y="2"/>
                    <a:pt x="27" y="1"/>
                    <a:pt x="26" y="1"/>
                  </a:cubicBezTo>
                  <a:cubicBezTo>
                    <a:pt x="18" y="0"/>
                    <a:pt x="11" y="1"/>
                    <a:pt x="4" y="1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2" y="7"/>
                    <a:pt x="3" y="10"/>
                    <a:pt x="3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10" y="50"/>
                    <a:pt x="9" y="82"/>
                    <a:pt x="9" y="114"/>
                  </a:cubicBezTo>
                  <a:cubicBezTo>
                    <a:pt x="9" y="115"/>
                    <a:pt x="9" y="117"/>
                    <a:pt x="9" y="118"/>
                  </a:cubicBezTo>
                  <a:cubicBezTo>
                    <a:pt x="9" y="133"/>
                    <a:pt x="10" y="149"/>
                    <a:pt x="12" y="16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52"/>
            <p:cNvSpPr>
              <a:spLocks/>
            </p:cNvSpPr>
            <p:nvPr/>
          </p:nvSpPr>
          <p:spPr bwMode="auto">
            <a:xfrm>
              <a:off x="1511300" y="623888"/>
              <a:ext cx="92075" cy="401638"/>
            </a:xfrm>
            <a:custGeom>
              <a:avLst/>
              <a:gdLst>
                <a:gd name="T0" fmla="*/ 11 w 38"/>
                <a:gd name="T1" fmla="*/ 2 h 164"/>
                <a:gd name="T2" fmla="*/ 10 w 38"/>
                <a:gd name="T3" fmla="*/ 9 h 164"/>
                <a:gd name="T4" fmla="*/ 10 w 38"/>
                <a:gd name="T5" fmla="*/ 13 h 164"/>
                <a:gd name="T6" fmla="*/ 9 w 38"/>
                <a:gd name="T7" fmla="*/ 18 h 164"/>
                <a:gd name="T8" fmla="*/ 13 w 38"/>
                <a:gd name="T9" fmla="*/ 30 h 164"/>
                <a:gd name="T10" fmla="*/ 14 w 38"/>
                <a:gd name="T11" fmla="*/ 30 h 164"/>
                <a:gd name="T12" fmla="*/ 2 w 38"/>
                <a:gd name="T13" fmla="*/ 65 h 164"/>
                <a:gd name="T14" fmla="*/ 1 w 38"/>
                <a:gd name="T15" fmla="*/ 109 h 164"/>
                <a:gd name="T16" fmla="*/ 1 w 38"/>
                <a:gd name="T17" fmla="*/ 113 h 164"/>
                <a:gd name="T18" fmla="*/ 2 w 38"/>
                <a:gd name="T19" fmla="*/ 156 h 164"/>
                <a:gd name="T20" fmla="*/ 4 w 38"/>
                <a:gd name="T21" fmla="*/ 156 h 164"/>
                <a:gd name="T22" fmla="*/ 6 w 38"/>
                <a:gd name="T23" fmla="*/ 113 h 164"/>
                <a:gd name="T24" fmla="*/ 6 w 38"/>
                <a:gd name="T25" fmla="*/ 109 h 164"/>
                <a:gd name="T26" fmla="*/ 14 w 38"/>
                <a:gd name="T27" fmla="*/ 42 h 164"/>
                <a:gd name="T28" fmla="*/ 32 w 38"/>
                <a:gd name="T29" fmla="*/ 33 h 164"/>
                <a:gd name="T30" fmla="*/ 27 w 38"/>
                <a:gd name="T31" fmla="*/ 80 h 164"/>
                <a:gd name="T32" fmla="*/ 21 w 38"/>
                <a:gd name="T33" fmla="*/ 109 h 164"/>
                <a:gd name="T34" fmla="*/ 20 w 38"/>
                <a:gd name="T35" fmla="*/ 113 h 164"/>
                <a:gd name="T36" fmla="*/ 17 w 38"/>
                <a:gd name="T37" fmla="*/ 127 h 164"/>
                <a:gd name="T38" fmla="*/ 14 w 38"/>
                <a:gd name="T39" fmla="*/ 162 h 164"/>
                <a:gd name="T40" fmla="*/ 17 w 38"/>
                <a:gd name="T41" fmla="*/ 163 h 164"/>
                <a:gd name="T42" fmla="*/ 27 w 38"/>
                <a:gd name="T43" fmla="*/ 113 h 164"/>
                <a:gd name="T44" fmla="*/ 27 w 38"/>
                <a:gd name="T45" fmla="*/ 109 h 164"/>
                <a:gd name="T46" fmla="*/ 29 w 38"/>
                <a:gd name="T47" fmla="*/ 99 h 164"/>
                <a:gd name="T48" fmla="*/ 36 w 38"/>
                <a:gd name="T49" fmla="*/ 22 h 164"/>
                <a:gd name="T50" fmla="*/ 33 w 38"/>
                <a:gd name="T51" fmla="*/ 21 h 164"/>
                <a:gd name="T52" fmla="*/ 17 w 38"/>
                <a:gd name="T53" fmla="*/ 27 h 164"/>
                <a:gd name="T54" fmla="*/ 16 w 38"/>
                <a:gd name="T55" fmla="*/ 18 h 164"/>
                <a:gd name="T56" fmla="*/ 16 w 38"/>
                <a:gd name="T57" fmla="*/ 13 h 164"/>
                <a:gd name="T58" fmla="*/ 16 w 38"/>
                <a:gd name="T59" fmla="*/ 9 h 164"/>
                <a:gd name="T60" fmla="*/ 16 w 38"/>
                <a:gd name="T61" fmla="*/ 3 h 164"/>
                <a:gd name="T62" fmla="*/ 11 w 38"/>
                <a:gd name="T63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4">
                  <a:moveTo>
                    <a:pt x="11" y="2"/>
                  </a:moveTo>
                  <a:cubicBezTo>
                    <a:pt x="11" y="4"/>
                    <a:pt x="11" y="7"/>
                    <a:pt x="10" y="9"/>
                  </a:cubicBezTo>
                  <a:cubicBezTo>
                    <a:pt x="10" y="10"/>
                    <a:pt x="10" y="12"/>
                    <a:pt x="10" y="13"/>
                  </a:cubicBezTo>
                  <a:cubicBezTo>
                    <a:pt x="9" y="15"/>
                    <a:pt x="9" y="16"/>
                    <a:pt x="9" y="18"/>
                  </a:cubicBezTo>
                  <a:cubicBezTo>
                    <a:pt x="9" y="22"/>
                    <a:pt x="9" y="27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6" y="40"/>
                    <a:pt x="3" y="55"/>
                    <a:pt x="2" y="65"/>
                  </a:cubicBezTo>
                  <a:cubicBezTo>
                    <a:pt x="0" y="80"/>
                    <a:pt x="0" y="94"/>
                    <a:pt x="1" y="109"/>
                  </a:cubicBezTo>
                  <a:cubicBezTo>
                    <a:pt x="1" y="110"/>
                    <a:pt x="1" y="112"/>
                    <a:pt x="1" y="113"/>
                  </a:cubicBezTo>
                  <a:cubicBezTo>
                    <a:pt x="2" y="127"/>
                    <a:pt x="3" y="141"/>
                    <a:pt x="2" y="156"/>
                  </a:cubicBezTo>
                  <a:cubicBezTo>
                    <a:pt x="2" y="157"/>
                    <a:pt x="4" y="157"/>
                    <a:pt x="4" y="156"/>
                  </a:cubicBezTo>
                  <a:cubicBezTo>
                    <a:pt x="6" y="142"/>
                    <a:pt x="6" y="127"/>
                    <a:pt x="6" y="113"/>
                  </a:cubicBezTo>
                  <a:cubicBezTo>
                    <a:pt x="6" y="112"/>
                    <a:pt x="6" y="110"/>
                    <a:pt x="6" y="109"/>
                  </a:cubicBezTo>
                  <a:cubicBezTo>
                    <a:pt x="6" y="86"/>
                    <a:pt x="6" y="63"/>
                    <a:pt x="14" y="42"/>
                  </a:cubicBezTo>
                  <a:cubicBezTo>
                    <a:pt x="16" y="36"/>
                    <a:pt x="31" y="15"/>
                    <a:pt x="32" y="33"/>
                  </a:cubicBezTo>
                  <a:cubicBezTo>
                    <a:pt x="32" y="49"/>
                    <a:pt x="30" y="65"/>
                    <a:pt x="27" y="80"/>
                  </a:cubicBezTo>
                  <a:cubicBezTo>
                    <a:pt x="25" y="90"/>
                    <a:pt x="23" y="99"/>
                    <a:pt x="21" y="109"/>
                  </a:cubicBezTo>
                  <a:cubicBezTo>
                    <a:pt x="21" y="110"/>
                    <a:pt x="20" y="112"/>
                    <a:pt x="20" y="113"/>
                  </a:cubicBezTo>
                  <a:cubicBezTo>
                    <a:pt x="19" y="118"/>
                    <a:pt x="18" y="122"/>
                    <a:pt x="17" y="127"/>
                  </a:cubicBezTo>
                  <a:cubicBezTo>
                    <a:pt x="15" y="138"/>
                    <a:pt x="10" y="151"/>
                    <a:pt x="14" y="162"/>
                  </a:cubicBezTo>
                  <a:cubicBezTo>
                    <a:pt x="14" y="164"/>
                    <a:pt x="17" y="164"/>
                    <a:pt x="17" y="163"/>
                  </a:cubicBezTo>
                  <a:cubicBezTo>
                    <a:pt x="23" y="148"/>
                    <a:pt x="24" y="130"/>
                    <a:pt x="27" y="113"/>
                  </a:cubicBezTo>
                  <a:cubicBezTo>
                    <a:pt x="27" y="112"/>
                    <a:pt x="27" y="110"/>
                    <a:pt x="27" y="109"/>
                  </a:cubicBezTo>
                  <a:cubicBezTo>
                    <a:pt x="28" y="106"/>
                    <a:pt x="28" y="102"/>
                    <a:pt x="29" y="99"/>
                  </a:cubicBezTo>
                  <a:cubicBezTo>
                    <a:pt x="34" y="74"/>
                    <a:pt x="38" y="48"/>
                    <a:pt x="36" y="22"/>
                  </a:cubicBezTo>
                  <a:cubicBezTo>
                    <a:pt x="36" y="21"/>
                    <a:pt x="34" y="21"/>
                    <a:pt x="33" y="21"/>
                  </a:cubicBezTo>
                  <a:cubicBezTo>
                    <a:pt x="26" y="21"/>
                    <a:pt x="21" y="23"/>
                    <a:pt x="17" y="27"/>
                  </a:cubicBezTo>
                  <a:cubicBezTo>
                    <a:pt x="17" y="24"/>
                    <a:pt x="16" y="21"/>
                    <a:pt x="16" y="18"/>
                  </a:cubicBezTo>
                  <a:cubicBezTo>
                    <a:pt x="16" y="16"/>
                    <a:pt x="16" y="15"/>
                    <a:pt x="16" y="13"/>
                  </a:cubicBezTo>
                  <a:cubicBezTo>
                    <a:pt x="16" y="12"/>
                    <a:pt x="16" y="10"/>
                    <a:pt x="16" y="9"/>
                  </a:cubicBezTo>
                  <a:cubicBezTo>
                    <a:pt x="16" y="7"/>
                    <a:pt x="16" y="5"/>
                    <a:pt x="16" y="3"/>
                  </a:cubicBezTo>
                  <a:cubicBezTo>
                    <a:pt x="16" y="0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53"/>
            <p:cNvSpPr>
              <a:spLocks/>
            </p:cNvSpPr>
            <p:nvPr/>
          </p:nvSpPr>
          <p:spPr bwMode="auto">
            <a:xfrm>
              <a:off x="1608138" y="517526"/>
              <a:ext cx="93662" cy="196850"/>
            </a:xfrm>
            <a:custGeom>
              <a:avLst/>
              <a:gdLst>
                <a:gd name="T0" fmla="*/ 2 w 38"/>
                <a:gd name="T1" fmla="*/ 67 h 80"/>
                <a:gd name="T2" fmla="*/ 0 w 38"/>
                <a:gd name="T3" fmla="*/ 77 h 80"/>
                <a:gd name="T4" fmla="*/ 2 w 38"/>
                <a:gd name="T5" fmla="*/ 78 h 80"/>
                <a:gd name="T6" fmla="*/ 4 w 38"/>
                <a:gd name="T7" fmla="*/ 77 h 80"/>
                <a:gd name="T8" fmla="*/ 6 w 38"/>
                <a:gd name="T9" fmla="*/ 72 h 80"/>
                <a:gd name="T10" fmla="*/ 9 w 38"/>
                <a:gd name="T11" fmla="*/ 56 h 80"/>
                <a:gd name="T12" fmla="*/ 10 w 38"/>
                <a:gd name="T13" fmla="*/ 53 h 80"/>
                <a:gd name="T14" fmla="*/ 10 w 38"/>
                <a:gd name="T15" fmla="*/ 52 h 80"/>
                <a:gd name="T16" fmla="*/ 10 w 38"/>
                <a:gd name="T17" fmla="*/ 43 h 80"/>
                <a:gd name="T18" fmla="*/ 25 w 38"/>
                <a:gd name="T19" fmla="*/ 44 h 80"/>
                <a:gd name="T20" fmla="*/ 25 w 38"/>
                <a:gd name="T21" fmla="*/ 42 h 80"/>
                <a:gd name="T22" fmla="*/ 9 w 38"/>
                <a:gd name="T23" fmla="*/ 39 h 80"/>
                <a:gd name="T24" fmla="*/ 16 w 38"/>
                <a:gd name="T25" fmla="*/ 24 h 80"/>
                <a:gd name="T26" fmla="*/ 25 w 38"/>
                <a:gd name="T27" fmla="*/ 23 h 80"/>
                <a:gd name="T28" fmla="*/ 26 w 38"/>
                <a:gd name="T29" fmla="*/ 23 h 80"/>
                <a:gd name="T30" fmla="*/ 26 w 38"/>
                <a:gd name="T31" fmla="*/ 24 h 80"/>
                <a:gd name="T32" fmla="*/ 28 w 38"/>
                <a:gd name="T33" fmla="*/ 24 h 80"/>
                <a:gd name="T34" fmla="*/ 32 w 38"/>
                <a:gd name="T35" fmla="*/ 33 h 80"/>
                <a:gd name="T36" fmla="*/ 29 w 38"/>
                <a:gd name="T37" fmla="*/ 49 h 80"/>
                <a:gd name="T38" fmla="*/ 29 w 38"/>
                <a:gd name="T39" fmla="*/ 52 h 80"/>
                <a:gd name="T40" fmla="*/ 27 w 38"/>
                <a:gd name="T41" fmla="*/ 56 h 80"/>
                <a:gd name="T42" fmla="*/ 21 w 38"/>
                <a:gd name="T43" fmla="*/ 76 h 80"/>
                <a:gd name="T44" fmla="*/ 27 w 38"/>
                <a:gd name="T45" fmla="*/ 78 h 80"/>
                <a:gd name="T46" fmla="*/ 35 w 38"/>
                <a:gd name="T47" fmla="*/ 56 h 80"/>
                <a:gd name="T48" fmla="*/ 35 w 38"/>
                <a:gd name="T49" fmla="*/ 52 h 80"/>
                <a:gd name="T50" fmla="*/ 36 w 38"/>
                <a:gd name="T51" fmla="*/ 21 h 80"/>
                <a:gd name="T52" fmla="*/ 34 w 38"/>
                <a:gd name="T53" fmla="*/ 19 h 80"/>
                <a:gd name="T54" fmla="*/ 29 w 38"/>
                <a:gd name="T55" fmla="*/ 19 h 80"/>
                <a:gd name="T56" fmla="*/ 28 w 38"/>
                <a:gd name="T57" fmla="*/ 2 h 80"/>
                <a:gd name="T58" fmla="*/ 24 w 38"/>
                <a:gd name="T59" fmla="*/ 2 h 80"/>
                <a:gd name="T60" fmla="*/ 23 w 38"/>
                <a:gd name="T61" fmla="*/ 19 h 80"/>
                <a:gd name="T62" fmla="*/ 6 w 38"/>
                <a:gd name="T63" fmla="*/ 24 h 80"/>
                <a:gd name="T64" fmla="*/ 5 w 38"/>
                <a:gd name="T65" fmla="*/ 26 h 80"/>
                <a:gd name="T66" fmla="*/ 4 w 38"/>
                <a:gd name="T67" fmla="*/ 52 h 80"/>
                <a:gd name="T68" fmla="*/ 2 w 38"/>
                <a:gd name="T6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80">
                  <a:moveTo>
                    <a:pt x="2" y="67"/>
                  </a:moveTo>
                  <a:cubicBezTo>
                    <a:pt x="1" y="70"/>
                    <a:pt x="1" y="73"/>
                    <a:pt x="0" y="77"/>
                  </a:cubicBezTo>
                  <a:cubicBezTo>
                    <a:pt x="0" y="78"/>
                    <a:pt x="1" y="78"/>
                    <a:pt x="2" y="78"/>
                  </a:cubicBezTo>
                  <a:cubicBezTo>
                    <a:pt x="3" y="79"/>
                    <a:pt x="4" y="78"/>
                    <a:pt x="4" y="77"/>
                  </a:cubicBezTo>
                  <a:cubicBezTo>
                    <a:pt x="5" y="76"/>
                    <a:pt x="5" y="74"/>
                    <a:pt x="6" y="72"/>
                  </a:cubicBezTo>
                  <a:cubicBezTo>
                    <a:pt x="8" y="67"/>
                    <a:pt x="9" y="61"/>
                    <a:pt x="9" y="56"/>
                  </a:cubicBezTo>
                  <a:cubicBezTo>
                    <a:pt x="9" y="55"/>
                    <a:pt x="10" y="54"/>
                    <a:pt x="10" y="53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0" y="49"/>
                    <a:pt x="10" y="46"/>
                    <a:pt x="10" y="43"/>
                  </a:cubicBezTo>
                  <a:cubicBezTo>
                    <a:pt x="14" y="46"/>
                    <a:pt x="20" y="47"/>
                    <a:pt x="25" y="44"/>
                  </a:cubicBezTo>
                  <a:cubicBezTo>
                    <a:pt x="27" y="44"/>
                    <a:pt x="26" y="42"/>
                    <a:pt x="25" y="42"/>
                  </a:cubicBezTo>
                  <a:cubicBezTo>
                    <a:pt x="20" y="41"/>
                    <a:pt x="14" y="42"/>
                    <a:pt x="9" y="39"/>
                  </a:cubicBezTo>
                  <a:cubicBezTo>
                    <a:pt x="9" y="33"/>
                    <a:pt x="10" y="27"/>
                    <a:pt x="16" y="24"/>
                  </a:cubicBezTo>
                  <a:cubicBezTo>
                    <a:pt x="19" y="24"/>
                    <a:pt x="22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4"/>
                  </a:cubicBezTo>
                  <a:cubicBezTo>
                    <a:pt x="26" y="24"/>
                    <a:pt x="28" y="24"/>
                    <a:pt x="28" y="24"/>
                  </a:cubicBezTo>
                  <a:cubicBezTo>
                    <a:pt x="33" y="25"/>
                    <a:pt x="34" y="28"/>
                    <a:pt x="32" y="33"/>
                  </a:cubicBezTo>
                  <a:cubicBezTo>
                    <a:pt x="32" y="38"/>
                    <a:pt x="31" y="44"/>
                    <a:pt x="29" y="49"/>
                  </a:cubicBezTo>
                  <a:cubicBezTo>
                    <a:pt x="29" y="50"/>
                    <a:pt x="29" y="51"/>
                    <a:pt x="29" y="52"/>
                  </a:cubicBezTo>
                  <a:cubicBezTo>
                    <a:pt x="28" y="53"/>
                    <a:pt x="28" y="55"/>
                    <a:pt x="27" y="56"/>
                  </a:cubicBezTo>
                  <a:cubicBezTo>
                    <a:pt x="25" y="63"/>
                    <a:pt x="23" y="69"/>
                    <a:pt x="21" y="76"/>
                  </a:cubicBezTo>
                  <a:cubicBezTo>
                    <a:pt x="21" y="79"/>
                    <a:pt x="26" y="80"/>
                    <a:pt x="27" y="78"/>
                  </a:cubicBezTo>
                  <a:cubicBezTo>
                    <a:pt x="30" y="71"/>
                    <a:pt x="33" y="63"/>
                    <a:pt x="35" y="56"/>
                  </a:cubicBezTo>
                  <a:cubicBezTo>
                    <a:pt x="35" y="55"/>
                    <a:pt x="35" y="53"/>
                    <a:pt x="35" y="52"/>
                  </a:cubicBezTo>
                  <a:cubicBezTo>
                    <a:pt x="38" y="42"/>
                    <a:pt x="38" y="31"/>
                    <a:pt x="36" y="21"/>
                  </a:cubicBezTo>
                  <a:cubicBezTo>
                    <a:pt x="36" y="20"/>
                    <a:pt x="35" y="19"/>
                    <a:pt x="34" y="19"/>
                  </a:cubicBezTo>
                  <a:cubicBezTo>
                    <a:pt x="33" y="19"/>
                    <a:pt x="31" y="19"/>
                    <a:pt x="29" y="19"/>
                  </a:cubicBezTo>
                  <a:cubicBezTo>
                    <a:pt x="29" y="13"/>
                    <a:pt x="28" y="7"/>
                    <a:pt x="28" y="2"/>
                  </a:cubicBezTo>
                  <a:cubicBezTo>
                    <a:pt x="28" y="0"/>
                    <a:pt x="25" y="0"/>
                    <a:pt x="24" y="2"/>
                  </a:cubicBezTo>
                  <a:cubicBezTo>
                    <a:pt x="22" y="7"/>
                    <a:pt x="21" y="13"/>
                    <a:pt x="23" y="19"/>
                  </a:cubicBezTo>
                  <a:cubicBezTo>
                    <a:pt x="16" y="19"/>
                    <a:pt x="8" y="20"/>
                    <a:pt x="6" y="24"/>
                  </a:cubicBezTo>
                  <a:cubicBezTo>
                    <a:pt x="6" y="24"/>
                    <a:pt x="5" y="25"/>
                    <a:pt x="5" y="26"/>
                  </a:cubicBezTo>
                  <a:cubicBezTo>
                    <a:pt x="4" y="34"/>
                    <a:pt x="5" y="43"/>
                    <a:pt x="4" y="52"/>
                  </a:cubicBezTo>
                  <a:cubicBezTo>
                    <a:pt x="4" y="57"/>
                    <a:pt x="3" y="62"/>
                    <a:pt x="2" y="6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54"/>
            <p:cNvSpPr>
              <a:spLocks noEditPoints="1"/>
            </p:cNvSpPr>
            <p:nvPr/>
          </p:nvSpPr>
          <p:spPr bwMode="auto">
            <a:xfrm>
              <a:off x="1290638" y="590551"/>
              <a:ext cx="127000" cy="173038"/>
            </a:xfrm>
            <a:custGeom>
              <a:avLst/>
              <a:gdLst>
                <a:gd name="T0" fmla="*/ 32 w 52"/>
                <a:gd name="T1" fmla="*/ 0 h 70"/>
                <a:gd name="T2" fmla="*/ 1 w 52"/>
                <a:gd name="T3" fmla="*/ 6 h 70"/>
                <a:gd name="T4" fmla="*/ 0 w 52"/>
                <a:gd name="T5" fmla="*/ 7 h 70"/>
                <a:gd name="T6" fmla="*/ 7 w 52"/>
                <a:gd name="T7" fmla="*/ 22 h 70"/>
                <a:gd name="T8" fmla="*/ 8 w 52"/>
                <a:gd name="T9" fmla="*/ 24 h 70"/>
                <a:gd name="T10" fmla="*/ 8 w 52"/>
                <a:gd name="T11" fmla="*/ 25 h 70"/>
                <a:gd name="T12" fmla="*/ 9 w 52"/>
                <a:gd name="T13" fmla="*/ 26 h 70"/>
                <a:gd name="T14" fmla="*/ 32 w 52"/>
                <a:gd name="T15" fmla="*/ 62 h 70"/>
                <a:gd name="T16" fmla="*/ 36 w 52"/>
                <a:gd name="T17" fmla="*/ 68 h 70"/>
                <a:gd name="T18" fmla="*/ 37 w 52"/>
                <a:gd name="T19" fmla="*/ 70 h 70"/>
                <a:gd name="T20" fmla="*/ 37 w 52"/>
                <a:gd name="T21" fmla="*/ 70 h 70"/>
                <a:gd name="T22" fmla="*/ 36 w 52"/>
                <a:gd name="T23" fmla="*/ 68 h 70"/>
                <a:gd name="T24" fmla="*/ 32 w 52"/>
                <a:gd name="T25" fmla="*/ 59 h 70"/>
                <a:gd name="T26" fmla="*/ 19 w 52"/>
                <a:gd name="T27" fmla="*/ 36 h 70"/>
                <a:gd name="T28" fmla="*/ 14 w 52"/>
                <a:gd name="T29" fmla="*/ 26 h 70"/>
                <a:gd name="T30" fmla="*/ 14 w 52"/>
                <a:gd name="T31" fmla="*/ 26 h 70"/>
                <a:gd name="T32" fmla="*/ 14 w 52"/>
                <a:gd name="T33" fmla="*/ 26 h 70"/>
                <a:gd name="T34" fmla="*/ 19 w 52"/>
                <a:gd name="T35" fmla="*/ 26 h 70"/>
                <a:gd name="T36" fmla="*/ 23 w 52"/>
                <a:gd name="T37" fmla="*/ 25 h 70"/>
                <a:gd name="T38" fmla="*/ 34 w 52"/>
                <a:gd name="T39" fmla="*/ 20 h 70"/>
                <a:gd name="T40" fmla="*/ 36 w 52"/>
                <a:gd name="T41" fmla="*/ 26 h 70"/>
                <a:gd name="T42" fmla="*/ 37 w 52"/>
                <a:gd name="T43" fmla="*/ 29 h 70"/>
                <a:gd name="T44" fmla="*/ 49 w 52"/>
                <a:gd name="T45" fmla="*/ 64 h 70"/>
                <a:gd name="T46" fmla="*/ 52 w 52"/>
                <a:gd name="T47" fmla="*/ 64 h 70"/>
                <a:gd name="T48" fmla="*/ 43 w 52"/>
                <a:gd name="T49" fmla="*/ 26 h 70"/>
                <a:gd name="T50" fmla="*/ 42 w 52"/>
                <a:gd name="T51" fmla="*/ 22 h 70"/>
                <a:gd name="T52" fmla="*/ 36 w 52"/>
                <a:gd name="T53" fmla="*/ 6 h 70"/>
                <a:gd name="T54" fmla="*/ 34 w 52"/>
                <a:gd name="T55" fmla="*/ 2 h 70"/>
                <a:gd name="T56" fmla="*/ 32 w 52"/>
                <a:gd name="T57" fmla="*/ 0 h 70"/>
                <a:gd name="T58" fmla="*/ 32 w 52"/>
                <a:gd name="T59" fmla="*/ 0 h 70"/>
                <a:gd name="T60" fmla="*/ 33 w 52"/>
                <a:gd name="T61" fmla="*/ 16 h 70"/>
                <a:gd name="T62" fmla="*/ 32 w 52"/>
                <a:gd name="T63" fmla="*/ 17 h 70"/>
                <a:gd name="T64" fmla="*/ 21 w 52"/>
                <a:gd name="T65" fmla="*/ 20 h 70"/>
                <a:gd name="T66" fmla="*/ 11 w 52"/>
                <a:gd name="T67" fmla="*/ 21 h 70"/>
                <a:gd name="T68" fmla="*/ 10 w 52"/>
                <a:gd name="T69" fmla="*/ 19 h 70"/>
                <a:gd name="T70" fmla="*/ 5 w 52"/>
                <a:gd name="T71" fmla="*/ 8 h 70"/>
                <a:gd name="T72" fmla="*/ 16 w 52"/>
                <a:gd name="T73" fmla="*/ 6 h 70"/>
                <a:gd name="T74" fmla="*/ 30 w 52"/>
                <a:gd name="T75" fmla="*/ 7 h 70"/>
                <a:gd name="T76" fmla="*/ 32 w 52"/>
                <a:gd name="T77" fmla="*/ 12 h 70"/>
                <a:gd name="T78" fmla="*/ 33 w 52"/>
                <a:gd name="T79" fmla="*/ 17 h 70"/>
                <a:gd name="T80" fmla="*/ 33 w 52"/>
                <a:gd name="T81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70">
                  <a:moveTo>
                    <a:pt x="32" y="0"/>
                  </a:moveTo>
                  <a:cubicBezTo>
                    <a:pt x="22" y="0"/>
                    <a:pt x="8" y="1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12"/>
                    <a:pt x="4" y="17"/>
                    <a:pt x="7" y="22"/>
                  </a:cubicBezTo>
                  <a:cubicBezTo>
                    <a:pt x="7" y="23"/>
                    <a:pt x="7" y="23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16" y="38"/>
                    <a:pt x="25" y="50"/>
                    <a:pt x="32" y="62"/>
                  </a:cubicBezTo>
                  <a:cubicBezTo>
                    <a:pt x="33" y="64"/>
                    <a:pt x="35" y="66"/>
                    <a:pt x="36" y="68"/>
                  </a:cubicBezTo>
                  <a:cubicBezTo>
                    <a:pt x="36" y="69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69"/>
                    <a:pt x="36" y="68"/>
                    <a:pt x="36" y="68"/>
                  </a:cubicBezTo>
                  <a:cubicBezTo>
                    <a:pt x="35" y="65"/>
                    <a:pt x="33" y="62"/>
                    <a:pt x="32" y="59"/>
                  </a:cubicBezTo>
                  <a:cubicBezTo>
                    <a:pt x="28" y="51"/>
                    <a:pt x="24" y="44"/>
                    <a:pt x="19" y="36"/>
                  </a:cubicBezTo>
                  <a:cubicBezTo>
                    <a:pt x="17" y="32"/>
                    <a:pt x="15" y="29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26"/>
                    <a:pt x="18" y="26"/>
                    <a:pt x="19" y="26"/>
                  </a:cubicBezTo>
                  <a:cubicBezTo>
                    <a:pt x="20" y="26"/>
                    <a:pt x="22" y="26"/>
                    <a:pt x="23" y="25"/>
                  </a:cubicBezTo>
                  <a:cubicBezTo>
                    <a:pt x="27" y="24"/>
                    <a:pt x="32" y="23"/>
                    <a:pt x="34" y="20"/>
                  </a:cubicBezTo>
                  <a:cubicBezTo>
                    <a:pt x="35" y="22"/>
                    <a:pt x="35" y="24"/>
                    <a:pt x="36" y="26"/>
                  </a:cubicBezTo>
                  <a:cubicBezTo>
                    <a:pt x="36" y="27"/>
                    <a:pt x="36" y="28"/>
                    <a:pt x="37" y="29"/>
                  </a:cubicBezTo>
                  <a:cubicBezTo>
                    <a:pt x="40" y="40"/>
                    <a:pt x="42" y="54"/>
                    <a:pt x="49" y="64"/>
                  </a:cubicBezTo>
                  <a:cubicBezTo>
                    <a:pt x="50" y="66"/>
                    <a:pt x="52" y="65"/>
                    <a:pt x="52" y="64"/>
                  </a:cubicBezTo>
                  <a:cubicBezTo>
                    <a:pt x="51" y="52"/>
                    <a:pt x="47" y="39"/>
                    <a:pt x="43" y="26"/>
                  </a:cubicBezTo>
                  <a:cubicBezTo>
                    <a:pt x="43" y="25"/>
                    <a:pt x="42" y="23"/>
                    <a:pt x="42" y="22"/>
                  </a:cubicBezTo>
                  <a:cubicBezTo>
                    <a:pt x="40" y="17"/>
                    <a:pt x="38" y="11"/>
                    <a:pt x="36" y="6"/>
                  </a:cubicBezTo>
                  <a:cubicBezTo>
                    <a:pt x="35" y="5"/>
                    <a:pt x="35" y="4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  <a:moveTo>
                    <a:pt x="33" y="16"/>
                  </a:moveTo>
                  <a:cubicBezTo>
                    <a:pt x="32" y="16"/>
                    <a:pt x="32" y="17"/>
                    <a:pt x="32" y="17"/>
                  </a:cubicBezTo>
                  <a:cubicBezTo>
                    <a:pt x="28" y="17"/>
                    <a:pt x="24" y="19"/>
                    <a:pt x="21" y="20"/>
                  </a:cubicBezTo>
                  <a:cubicBezTo>
                    <a:pt x="18" y="20"/>
                    <a:pt x="14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8" y="15"/>
                    <a:pt x="7" y="12"/>
                    <a:pt x="5" y="8"/>
                  </a:cubicBezTo>
                  <a:cubicBezTo>
                    <a:pt x="9" y="7"/>
                    <a:pt x="12" y="7"/>
                    <a:pt x="16" y="6"/>
                  </a:cubicBezTo>
                  <a:cubicBezTo>
                    <a:pt x="19" y="5"/>
                    <a:pt x="29" y="3"/>
                    <a:pt x="30" y="7"/>
                  </a:cubicBezTo>
                  <a:cubicBezTo>
                    <a:pt x="31" y="9"/>
                    <a:pt x="31" y="10"/>
                    <a:pt x="32" y="12"/>
                  </a:cubicBezTo>
                  <a:cubicBezTo>
                    <a:pt x="32" y="14"/>
                    <a:pt x="33" y="15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55"/>
            <p:cNvSpPr>
              <a:spLocks/>
            </p:cNvSpPr>
            <p:nvPr/>
          </p:nvSpPr>
          <p:spPr bwMode="auto">
            <a:xfrm>
              <a:off x="1282700" y="539751"/>
              <a:ext cx="36512" cy="44450"/>
            </a:xfrm>
            <a:custGeom>
              <a:avLst/>
              <a:gdLst>
                <a:gd name="T0" fmla="*/ 1 w 15"/>
                <a:gd name="T1" fmla="*/ 3 h 18"/>
                <a:gd name="T2" fmla="*/ 1 w 15"/>
                <a:gd name="T3" fmla="*/ 6 h 18"/>
                <a:gd name="T4" fmla="*/ 7 w 15"/>
                <a:gd name="T5" fmla="*/ 17 h 18"/>
                <a:gd name="T6" fmla="*/ 10 w 15"/>
                <a:gd name="T7" fmla="*/ 17 h 18"/>
                <a:gd name="T8" fmla="*/ 7 w 15"/>
                <a:gd name="T9" fmla="*/ 8 h 18"/>
                <a:gd name="T10" fmla="*/ 4 w 15"/>
                <a:gd name="T11" fmla="*/ 3 h 18"/>
                <a:gd name="T12" fmla="*/ 4 w 15"/>
                <a:gd name="T13" fmla="*/ 2 h 18"/>
                <a:gd name="T14" fmla="*/ 4 w 15"/>
                <a:gd name="T15" fmla="*/ 2 h 18"/>
                <a:gd name="T16" fmla="*/ 3 w 15"/>
                <a:gd name="T17" fmla="*/ 1 h 18"/>
                <a:gd name="T18" fmla="*/ 0 w 15"/>
                <a:gd name="T19" fmla="*/ 2 h 18"/>
                <a:gd name="T20" fmla="*/ 1 w 15"/>
                <a:gd name="T2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8">
                  <a:moveTo>
                    <a:pt x="1" y="3"/>
                  </a:moveTo>
                  <a:cubicBezTo>
                    <a:pt x="0" y="4"/>
                    <a:pt x="0" y="5"/>
                    <a:pt x="1" y="6"/>
                  </a:cubicBezTo>
                  <a:cubicBezTo>
                    <a:pt x="2" y="10"/>
                    <a:pt x="4" y="14"/>
                    <a:pt x="7" y="17"/>
                  </a:cubicBezTo>
                  <a:cubicBezTo>
                    <a:pt x="8" y="17"/>
                    <a:pt x="9" y="18"/>
                    <a:pt x="10" y="17"/>
                  </a:cubicBezTo>
                  <a:cubicBezTo>
                    <a:pt x="15" y="16"/>
                    <a:pt x="9" y="10"/>
                    <a:pt x="7" y="8"/>
                  </a:cubicBezTo>
                  <a:cubicBezTo>
                    <a:pt x="7" y="6"/>
                    <a:pt x="6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56"/>
            <p:cNvSpPr>
              <a:spLocks/>
            </p:cNvSpPr>
            <p:nvPr/>
          </p:nvSpPr>
          <p:spPr bwMode="auto">
            <a:xfrm>
              <a:off x="1246188" y="701676"/>
              <a:ext cx="46037" cy="49213"/>
            </a:xfrm>
            <a:custGeom>
              <a:avLst/>
              <a:gdLst>
                <a:gd name="T0" fmla="*/ 17 w 19"/>
                <a:gd name="T1" fmla="*/ 19 h 20"/>
                <a:gd name="T2" fmla="*/ 18 w 19"/>
                <a:gd name="T3" fmla="*/ 18 h 20"/>
                <a:gd name="T4" fmla="*/ 9 w 19"/>
                <a:gd name="T5" fmla="*/ 10 h 20"/>
                <a:gd name="T6" fmla="*/ 5 w 19"/>
                <a:gd name="T7" fmla="*/ 1 h 20"/>
                <a:gd name="T8" fmla="*/ 2 w 19"/>
                <a:gd name="T9" fmla="*/ 1 h 20"/>
                <a:gd name="T10" fmla="*/ 17 w 19"/>
                <a:gd name="T1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">
                  <a:moveTo>
                    <a:pt x="17" y="19"/>
                  </a:moveTo>
                  <a:cubicBezTo>
                    <a:pt x="19" y="20"/>
                    <a:pt x="19" y="18"/>
                    <a:pt x="18" y="18"/>
                  </a:cubicBezTo>
                  <a:cubicBezTo>
                    <a:pt x="15" y="15"/>
                    <a:pt x="12" y="13"/>
                    <a:pt x="9" y="10"/>
                  </a:cubicBezTo>
                  <a:cubicBezTo>
                    <a:pt x="6" y="8"/>
                    <a:pt x="5" y="5"/>
                    <a:pt x="5" y="1"/>
                  </a:cubicBezTo>
                  <a:cubicBezTo>
                    <a:pt x="5" y="0"/>
                    <a:pt x="2" y="0"/>
                    <a:pt x="2" y="1"/>
                  </a:cubicBezTo>
                  <a:cubicBezTo>
                    <a:pt x="0" y="9"/>
                    <a:pt x="7" y="18"/>
                    <a:pt x="17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8084600" y="4748214"/>
            <a:ext cx="169862" cy="611188"/>
            <a:chOff x="8084600" y="4748214"/>
            <a:chExt cx="169862" cy="611188"/>
          </a:xfrm>
        </p:grpSpPr>
        <p:sp>
          <p:nvSpPr>
            <p:cNvPr id="194" name="Freeform 157"/>
            <p:cNvSpPr>
              <a:spLocks noEditPoints="1"/>
            </p:cNvSpPr>
            <p:nvPr/>
          </p:nvSpPr>
          <p:spPr bwMode="auto">
            <a:xfrm>
              <a:off x="8084600" y="4748214"/>
              <a:ext cx="169862" cy="458788"/>
            </a:xfrm>
            <a:custGeom>
              <a:avLst/>
              <a:gdLst>
                <a:gd name="T0" fmla="*/ 31 w 69"/>
                <a:gd name="T1" fmla="*/ 5 h 187"/>
                <a:gd name="T2" fmla="*/ 28 w 69"/>
                <a:gd name="T3" fmla="*/ 7 h 187"/>
                <a:gd name="T4" fmla="*/ 27 w 69"/>
                <a:gd name="T5" fmla="*/ 9 h 187"/>
                <a:gd name="T6" fmla="*/ 24 w 69"/>
                <a:gd name="T7" fmla="*/ 9 h 187"/>
                <a:gd name="T8" fmla="*/ 2 w 69"/>
                <a:gd name="T9" fmla="*/ 51 h 187"/>
                <a:gd name="T10" fmla="*/ 2 w 69"/>
                <a:gd name="T11" fmla="*/ 55 h 187"/>
                <a:gd name="T12" fmla="*/ 13 w 69"/>
                <a:gd name="T13" fmla="*/ 151 h 187"/>
                <a:gd name="T14" fmla="*/ 14 w 69"/>
                <a:gd name="T15" fmla="*/ 155 h 187"/>
                <a:gd name="T16" fmla="*/ 24 w 69"/>
                <a:gd name="T17" fmla="*/ 179 h 187"/>
                <a:gd name="T18" fmla="*/ 28 w 69"/>
                <a:gd name="T19" fmla="*/ 184 h 187"/>
                <a:gd name="T20" fmla="*/ 33 w 69"/>
                <a:gd name="T21" fmla="*/ 186 h 187"/>
                <a:gd name="T22" fmla="*/ 47 w 69"/>
                <a:gd name="T23" fmla="*/ 161 h 187"/>
                <a:gd name="T24" fmla="*/ 49 w 69"/>
                <a:gd name="T25" fmla="*/ 155 h 187"/>
                <a:gd name="T26" fmla="*/ 51 w 69"/>
                <a:gd name="T27" fmla="*/ 151 h 187"/>
                <a:gd name="T28" fmla="*/ 67 w 69"/>
                <a:gd name="T29" fmla="*/ 85 h 187"/>
                <a:gd name="T30" fmla="*/ 69 w 69"/>
                <a:gd name="T31" fmla="*/ 55 h 187"/>
                <a:gd name="T32" fmla="*/ 69 w 69"/>
                <a:gd name="T33" fmla="*/ 51 h 187"/>
                <a:gd name="T34" fmla="*/ 31 w 69"/>
                <a:gd name="T35" fmla="*/ 5 h 187"/>
                <a:gd name="T36" fmla="*/ 35 w 69"/>
                <a:gd name="T37" fmla="*/ 54 h 187"/>
                <a:gd name="T38" fmla="*/ 40 w 69"/>
                <a:gd name="T39" fmla="*/ 55 h 187"/>
                <a:gd name="T40" fmla="*/ 60 w 69"/>
                <a:gd name="T41" fmla="*/ 56 h 187"/>
                <a:gd name="T42" fmla="*/ 60 w 69"/>
                <a:gd name="T43" fmla="*/ 69 h 187"/>
                <a:gd name="T44" fmla="*/ 59 w 69"/>
                <a:gd name="T45" fmla="*/ 69 h 187"/>
                <a:gd name="T46" fmla="*/ 48 w 69"/>
                <a:gd name="T47" fmla="*/ 68 h 187"/>
                <a:gd name="T48" fmla="*/ 34 w 69"/>
                <a:gd name="T49" fmla="*/ 70 h 187"/>
                <a:gd name="T50" fmla="*/ 33 w 69"/>
                <a:gd name="T51" fmla="*/ 77 h 187"/>
                <a:gd name="T52" fmla="*/ 46 w 69"/>
                <a:gd name="T53" fmla="*/ 80 h 187"/>
                <a:gd name="T54" fmla="*/ 59 w 69"/>
                <a:gd name="T55" fmla="*/ 77 h 187"/>
                <a:gd name="T56" fmla="*/ 42 w 69"/>
                <a:gd name="T57" fmla="*/ 151 h 187"/>
                <a:gd name="T58" fmla="*/ 41 w 69"/>
                <a:gd name="T59" fmla="*/ 155 h 187"/>
                <a:gd name="T60" fmla="*/ 33 w 69"/>
                <a:gd name="T61" fmla="*/ 174 h 187"/>
                <a:gd name="T62" fmla="*/ 31 w 69"/>
                <a:gd name="T63" fmla="*/ 169 h 187"/>
                <a:gd name="T64" fmla="*/ 28 w 69"/>
                <a:gd name="T65" fmla="*/ 162 h 187"/>
                <a:gd name="T66" fmla="*/ 26 w 69"/>
                <a:gd name="T67" fmla="*/ 154 h 187"/>
                <a:gd name="T68" fmla="*/ 24 w 69"/>
                <a:gd name="T69" fmla="*/ 148 h 187"/>
                <a:gd name="T70" fmla="*/ 14 w 69"/>
                <a:gd name="T71" fmla="*/ 99 h 187"/>
                <a:gd name="T72" fmla="*/ 9 w 69"/>
                <a:gd name="T73" fmla="*/ 55 h 187"/>
                <a:gd name="T74" fmla="*/ 9 w 69"/>
                <a:gd name="T75" fmla="*/ 51 h 187"/>
                <a:gd name="T76" fmla="*/ 24 w 69"/>
                <a:gd name="T77" fmla="*/ 17 h 187"/>
                <a:gd name="T78" fmla="*/ 28 w 69"/>
                <a:gd name="T79" fmla="*/ 15 h 187"/>
                <a:gd name="T80" fmla="*/ 30 w 69"/>
                <a:gd name="T81" fmla="*/ 14 h 187"/>
                <a:gd name="T82" fmla="*/ 32 w 69"/>
                <a:gd name="T83" fmla="*/ 14 h 187"/>
                <a:gd name="T84" fmla="*/ 60 w 69"/>
                <a:gd name="T85" fmla="*/ 51 h 187"/>
                <a:gd name="T86" fmla="*/ 54 w 69"/>
                <a:gd name="T87" fmla="*/ 51 h 187"/>
                <a:gd name="T88" fmla="*/ 52 w 69"/>
                <a:gd name="T89" fmla="*/ 51 h 187"/>
                <a:gd name="T90" fmla="*/ 36 w 69"/>
                <a:gd name="T91" fmla="*/ 52 h 187"/>
                <a:gd name="T92" fmla="*/ 35 w 69"/>
                <a:gd name="T93" fmla="*/ 5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187">
                  <a:moveTo>
                    <a:pt x="31" y="5"/>
                  </a:moveTo>
                  <a:cubicBezTo>
                    <a:pt x="30" y="5"/>
                    <a:pt x="29" y="6"/>
                    <a:pt x="28" y="7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9"/>
                    <a:pt x="25" y="9"/>
                    <a:pt x="24" y="9"/>
                  </a:cubicBezTo>
                  <a:cubicBezTo>
                    <a:pt x="10" y="10"/>
                    <a:pt x="4" y="27"/>
                    <a:pt x="2" y="51"/>
                  </a:cubicBezTo>
                  <a:cubicBezTo>
                    <a:pt x="2" y="52"/>
                    <a:pt x="2" y="54"/>
                    <a:pt x="2" y="55"/>
                  </a:cubicBezTo>
                  <a:cubicBezTo>
                    <a:pt x="0" y="85"/>
                    <a:pt x="6" y="123"/>
                    <a:pt x="13" y="151"/>
                  </a:cubicBezTo>
                  <a:cubicBezTo>
                    <a:pt x="14" y="152"/>
                    <a:pt x="14" y="154"/>
                    <a:pt x="14" y="155"/>
                  </a:cubicBezTo>
                  <a:cubicBezTo>
                    <a:pt x="17" y="165"/>
                    <a:pt x="21" y="174"/>
                    <a:pt x="24" y="179"/>
                  </a:cubicBezTo>
                  <a:cubicBezTo>
                    <a:pt x="25" y="182"/>
                    <a:pt x="27" y="183"/>
                    <a:pt x="28" y="184"/>
                  </a:cubicBezTo>
                  <a:cubicBezTo>
                    <a:pt x="30" y="186"/>
                    <a:pt x="31" y="187"/>
                    <a:pt x="33" y="186"/>
                  </a:cubicBezTo>
                  <a:cubicBezTo>
                    <a:pt x="42" y="184"/>
                    <a:pt x="45" y="168"/>
                    <a:pt x="47" y="161"/>
                  </a:cubicBezTo>
                  <a:cubicBezTo>
                    <a:pt x="48" y="159"/>
                    <a:pt x="49" y="157"/>
                    <a:pt x="49" y="155"/>
                  </a:cubicBezTo>
                  <a:cubicBezTo>
                    <a:pt x="50" y="154"/>
                    <a:pt x="50" y="152"/>
                    <a:pt x="51" y="151"/>
                  </a:cubicBezTo>
                  <a:cubicBezTo>
                    <a:pt x="58" y="130"/>
                    <a:pt x="63" y="107"/>
                    <a:pt x="67" y="85"/>
                  </a:cubicBezTo>
                  <a:cubicBezTo>
                    <a:pt x="68" y="77"/>
                    <a:pt x="69" y="66"/>
                    <a:pt x="69" y="55"/>
                  </a:cubicBezTo>
                  <a:cubicBezTo>
                    <a:pt x="69" y="54"/>
                    <a:pt x="69" y="52"/>
                    <a:pt x="69" y="51"/>
                  </a:cubicBezTo>
                  <a:cubicBezTo>
                    <a:pt x="69" y="26"/>
                    <a:pt x="61" y="0"/>
                    <a:pt x="31" y="5"/>
                  </a:cubicBezTo>
                  <a:close/>
                  <a:moveTo>
                    <a:pt x="35" y="54"/>
                  </a:moveTo>
                  <a:cubicBezTo>
                    <a:pt x="37" y="54"/>
                    <a:pt x="38" y="55"/>
                    <a:pt x="40" y="55"/>
                  </a:cubicBezTo>
                  <a:cubicBezTo>
                    <a:pt x="46" y="56"/>
                    <a:pt x="54" y="57"/>
                    <a:pt x="60" y="56"/>
                  </a:cubicBezTo>
                  <a:cubicBezTo>
                    <a:pt x="60" y="60"/>
                    <a:pt x="60" y="65"/>
                    <a:pt x="60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5" y="67"/>
                    <a:pt x="52" y="68"/>
                    <a:pt x="48" y="68"/>
                  </a:cubicBezTo>
                  <a:cubicBezTo>
                    <a:pt x="43" y="69"/>
                    <a:pt x="39" y="69"/>
                    <a:pt x="34" y="70"/>
                  </a:cubicBezTo>
                  <a:cubicBezTo>
                    <a:pt x="30" y="71"/>
                    <a:pt x="30" y="75"/>
                    <a:pt x="33" y="77"/>
                  </a:cubicBezTo>
                  <a:cubicBezTo>
                    <a:pt x="37" y="79"/>
                    <a:pt x="42" y="80"/>
                    <a:pt x="46" y="80"/>
                  </a:cubicBezTo>
                  <a:cubicBezTo>
                    <a:pt x="50" y="79"/>
                    <a:pt x="55" y="79"/>
                    <a:pt x="59" y="77"/>
                  </a:cubicBezTo>
                  <a:cubicBezTo>
                    <a:pt x="56" y="102"/>
                    <a:pt x="49" y="131"/>
                    <a:pt x="42" y="151"/>
                  </a:cubicBezTo>
                  <a:cubicBezTo>
                    <a:pt x="42" y="152"/>
                    <a:pt x="41" y="154"/>
                    <a:pt x="41" y="155"/>
                  </a:cubicBezTo>
                  <a:cubicBezTo>
                    <a:pt x="38" y="163"/>
                    <a:pt x="35" y="170"/>
                    <a:pt x="33" y="174"/>
                  </a:cubicBezTo>
                  <a:cubicBezTo>
                    <a:pt x="32" y="173"/>
                    <a:pt x="32" y="172"/>
                    <a:pt x="31" y="169"/>
                  </a:cubicBezTo>
                  <a:cubicBezTo>
                    <a:pt x="30" y="167"/>
                    <a:pt x="29" y="164"/>
                    <a:pt x="28" y="162"/>
                  </a:cubicBezTo>
                  <a:cubicBezTo>
                    <a:pt x="27" y="159"/>
                    <a:pt x="26" y="156"/>
                    <a:pt x="26" y="154"/>
                  </a:cubicBezTo>
                  <a:cubicBezTo>
                    <a:pt x="25" y="152"/>
                    <a:pt x="25" y="150"/>
                    <a:pt x="24" y="148"/>
                  </a:cubicBezTo>
                  <a:cubicBezTo>
                    <a:pt x="19" y="132"/>
                    <a:pt x="16" y="115"/>
                    <a:pt x="14" y="99"/>
                  </a:cubicBezTo>
                  <a:cubicBezTo>
                    <a:pt x="12" y="88"/>
                    <a:pt x="9" y="71"/>
                    <a:pt x="9" y="55"/>
                  </a:cubicBezTo>
                  <a:cubicBezTo>
                    <a:pt x="9" y="54"/>
                    <a:pt x="9" y="52"/>
                    <a:pt x="9" y="51"/>
                  </a:cubicBezTo>
                  <a:cubicBezTo>
                    <a:pt x="10" y="36"/>
                    <a:pt x="14" y="23"/>
                    <a:pt x="24" y="17"/>
                  </a:cubicBezTo>
                  <a:cubicBezTo>
                    <a:pt x="25" y="16"/>
                    <a:pt x="27" y="15"/>
                    <a:pt x="28" y="15"/>
                  </a:cubicBezTo>
                  <a:cubicBezTo>
                    <a:pt x="29" y="15"/>
                    <a:pt x="29" y="14"/>
                    <a:pt x="30" y="14"/>
                  </a:cubicBezTo>
                  <a:cubicBezTo>
                    <a:pt x="31" y="14"/>
                    <a:pt x="31" y="15"/>
                    <a:pt x="32" y="14"/>
                  </a:cubicBezTo>
                  <a:cubicBezTo>
                    <a:pt x="51" y="11"/>
                    <a:pt x="59" y="27"/>
                    <a:pt x="60" y="51"/>
                  </a:cubicBezTo>
                  <a:cubicBezTo>
                    <a:pt x="58" y="51"/>
                    <a:pt x="56" y="51"/>
                    <a:pt x="54" y="51"/>
                  </a:cubicBezTo>
                  <a:cubicBezTo>
                    <a:pt x="54" y="51"/>
                    <a:pt x="53" y="51"/>
                    <a:pt x="52" y="51"/>
                  </a:cubicBezTo>
                  <a:cubicBezTo>
                    <a:pt x="47" y="52"/>
                    <a:pt x="41" y="52"/>
                    <a:pt x="36" y="52"/>
                  </a:cubicBezTo>
                  <a:cubicBezTo>
                    <a:pt x="34" y="52"/>
                    <a:pt x="34" y="54"/>
                    <a:pt x="35" y="5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58"/>
            <p:cNvSpPr>
              <a:spLocks noEditPoints="1"/>
            </p:cNvSpPr>
            <p:nvPr/>
          </p:nvSpPr>
          <p:spPr bwMode="auto">
            <a:xfrm>
              <a:off x="8106825" y="5275264"/>
              <a:ext cx="88900" cy="84138"/>
            </a:xfrm>
            <a:custGeom>
              <a:avLst/>
              <a:gdLst>
                <a:gd name="T0" fmla="*/ 21 w 36"/>
                <a:gd name="T1" fmla="*/ 33 h 34"/>
                <a:gd name="T2" fmla="*/ 35 w 36"/>
                <a:gd name="T3" fmla="*/ 16 h 34"/>
                <a:gd name="T4" fmla="*/ 19 w 36"/>
                <a:gd name="T5" fmla="*/ 0 h 34"/>
                <a:gd name="T6" fmla="*/ 18 w 36"/>
                <a:gd name="T7" fmla="*/ 0 h 34"/>
                <a:gd name="T8" fmla="*/ 16 w 36"/>
                <a:gd name="T9" fmla="*/ 0 h 34"/>
                <a:gd name="T10" fmla="*/ 15 w 36"/>
                <a:gd name="T11" fmla="*/ 0 h 34"/>
                <a:gd name="T12" fmla="*/ 7 w 36"/>
                <a:gd name="T13" fmla="*/ 4 h 34"/>
                <a:gd name="T14" fmla="*/ 1 w 36"/>
                <a:gd name="T15" fmla="*/ 20 h 34"/>
                <a:gd name="T16" fmla="*/ 10 w 36"/>
                <a:gd name="T17" fmla="*/ 33 h 34"/>
                <a:gd name="T18" fmla="*/ 15 w 36"/>
                <a:gd name="T19" fmla="*/ 34 h 34"/>
                <a:gd name="T20" fmla="*/ 19 w 36"/>
                <a:gd name="T21" fmla="*/ 34 h 34"/>
                <a:gd name="T22" fmla="*/ 21 w 36"/>
                <a:gd name="T23" fmla="*/ 33 h 34"/>
                <a:gd name="T24" fmla="*/ 15 w 36"/>
                <a:gd name="T25" fmla="*/ 23 h 34"/>
                <a:gd name="T26" fmla="*/ 13 w 36"/>
                <a:gd name="T27" fmla="*/ 22 h 34"/>
                <a:gd name="T28" fmla="*/ 12 w 36"/>
                <a:gd name="T29" fmla="*/ 11 h 34"/>
                <a:gd name="T30" fmla="*/ 15 w 36"/>
                <a:gd name="T31" fmla="*/ 7 h 34"/>
                <a:gd name="T32" fmla="*/ 16 w 36"/>
                <a:gd name="T33" fmla="*/ 6 h 34"/>
                <a:gd name="T34" fmla="*/ 16 w 36"/>
                <a:gd name="T35" fmla="*/ 6 h 34"/>
                <a:gd name="T36" fmla="*/ 19 w 36"/>
                <a:gd name="T37" fmla="*/ 7 h 34"/>
                <a:gd name="T38" fmla="*/ 27 w 36"/>
                <a:gd name="T39" fmla="*/ 14 h 34"/>
                <a:gd name="T40" fmla="*/ 20 w 36"/>
                <a:gd name="T41" fmla="*/ 21 h 34"/>
                <a:gd name="T42" fmla="*/ 19 w 36"/>
                <a:gd name="T43" fmla="*/ 22 h 34"/>
                <a:gd name="T44" fmla="*/ 15 w 36"/>
                <a:gd name="T45" fmla="*/ 23 h 34"/>
                <a:gd name="T46" fmla="*/ 15 w 36"/>
                <a:gd name="T47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4">
                  <a:moveTo>
                    <a:pt x="21" y="33"/>
                  </a:moveTo>
                  <a:cubicBezTo>
                    <a:pt x="29" y="31"/>
                    <a:pt x="34" y="23"/>
                    <a:pt x="35" y="16"/>
                  </a:cubicBezTo>
                  <a:cubicBezTo>
                    <a:pt x="36" y="7"/>
                    <a:pt x="27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2" y="1"/>
                    <a:pt x="10" y="2"/>
                    <a:pt x="7" y="4"/>
                  </a:cubicBezTo>
                  <a:cubicBezTo>
                    <a:pt x="3" y="8"/>
                    <a:pt x="0" y="14"/>
                    <a:pt x="1" y="20"/>
                  </a:cubicBezTo>
                  <a:cubicBezTo>
                    <a:pt x="1" y="25"/>
                    <a:pt x="5" y="30"/>
                    <a:pt x="10" y="33"/>
                  </a:cubicBezTo>
                  <a:cubicBezTo>
                    <a:pt x="11" y="33"/>
                    <a:pt x="13" y="34"/>
                    <a:pt x="15" y="34"/>
                  </a:cubicBezTo>
                  <a:cubicBezTo>
                    <a:pt x="16" y="34"/>
                    <a:pt x="18" y="34"/>
                    <a:pt x="19" y="34"/>
                  </a:cubicBezTo>
                  <a:cubicBezTo>
                    <a:pt x="20" y="33"/>
                    <a:pt x="21" y="33"/>
                    <a:pt x="21" y="33"/>
                  </a:cubicBezTo>
                  <a:close/>
                  <a:moveTo>
                    <a:pt x="15" y="23"/>
                  </a:moveTo>
                  <a:cubicBezTo>
                    <a:pt x="14" y="23"/>
                    <a:pt x="14" y="22"/>
                    <a:pt x="13" y="22"/>
                  </a:cubicBezTo>
                  <a:cubicBezTo>
                    <a:pt x="10" y="18"/>
                    <a:pt x="9" y="15"/>
                    <a:pt x="12" y="11"/>
                  </a:cubicBezTo>
                  <a:cubicBezTo>
                    <a:pt x="12" y="10"/>
                    <a:pt x="14" y="8"/>
                    <a:pt x="15" y="7"/>
                  </a:cubicBezTo>
                  <a:cubicBezTo>
                    <a:pt x="15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8" y="7"/>
                    <a:pt x="19" y="7"/>
                  </a:cubicBezTo>
                  <a:cubicBezTo>
                    <a:pt x="22" y="9"/>
                    <a:pt x="27" y="10"/>
                    <a:pt x="27" y="14"/>
                  </a:cubicBezTo>
                  <a:cubicBezTo>
                    <a:pt x="27" y="17"/>
                    <a:pt x="23" y="20"/>
                    <a:pt x="20" y="21"/>
                  </a:cubicBezTo>
                  <a:cubicBezTo>
                    <a:pt x="20" y="21"/>
                    <a:pt x="19" y="21"/>
                    <a:pt x="19" y="22"/>
                  </a:cubicBezTo>
                  <a:cubicBezTo>
                    <a:pt x="18" y="22"/>
                    <a:pt x="17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6" name="Freeform 159"/>
          <p:cNvSpPr>
            <a:spLocks/>
          </p:cNvSpPr>
          <p:nvPr/>
        </p:nvSpPr>
        <p:spPr bwMode="auto">
          <a:xfrm>
            <a:off x="6103937" y="3902076"/>
            <a:ext cx="26987" cy="74613"/>
          </a:xfrm>
          <a:custGeom>
            <a:avLst/>
            <a:gdLst>
              <a:gd name="T0" fmla="*/ 0 w 11"/>
              <a:gd name="T1" fmla="*/ 4 h 30"/>
              <a:gd name="T2" fmla="*/ 1 w 11"/>
              <a:gd name="T3" fmla="*/ 23 h 30"/>
              <a:gd name="T4" fmla="*/ 11 w 11"/>
              <a:gd name="T5" fmla="*/ 24 h 30"/>
              <a:gd name="T6" fmla="*/ 8 w 11"/>
              <a:gd name="T7" fmla="*/ 4 h 30"/>
              <a:gd name="T8" fmla="*/ 0 w 11"/>
              <a:gd name="T9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0">
                <a:moveTo>
                  <a:pt x="0" y="4"/>
                </a:moveTo>
                <a:cubicBezTo>
                  <a:pt x="0" y="10"/>
                  <a:pt x="1" y="17"/>
                  <a:pt x="1" y="23"/>
                </a:cubicBezTo>
                <a:cubicBezTo>
                  <a:pt x="1" y="29"/>
                  <a:pt x="11" y="30"/>
                  <a:pt x="11" y="24"/>
                </a:cubicBezTo>
                <a:cubicBezTo>
                  <a:pt x="11" y="17"/>
                  <a:pt x="10" y="10"/>
                  <a:pt x="8" y="4"/>
                </a:cubicBezTo>
                <a:cubicBezTo>
                  <a:pt x="6" y="0"/>
                  <a:pt x="1" y="0"/>
                  <a:pt x="0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60"/>
          <p:cNvSpPr>
            <a:spLocks/>
          </p:cNvSpPr>
          <p:nvPr/>
        </p:nvSpPr>
        <p:spPr bwMode="auto">
          <a:xfrm>
            <a:off x="6248400" y="3892551"/>
            <a:ext cx="31750" cy="66675"/>
          </a:xfrm>
          <a:custGeom>
            <a:avLst/>
            <a:gdLst>
              <a:gd name="T0" fmla="*/ 12 w 13"/>
              <a:gd name="T1" fmla="*/ 6 h 27"/>
              <a:gd name="T2" fmla="*/ 11 w 13"/>
              <a:gd name="T3" fmla="*/ 3 h 27"/>
              <a:gd name="T4" fmla="*/ 7 w 13"/>
              <a:gd name="T5" fmla="*/ 1 h 27"/>
              <a:gd name="T6" fmla="*/ 2 w 13"/>
              <a:gd name="T7" fmla="*/ 5 h 27"/>
              <a:gd name="T8" fmla="*/ 5 w 13"/>
              <a:gd name="T9" fmla="*/ 27 h 27"/>
              <a:gd name="T10" fmla="*/ 7 w 13"/>
              <a:gd name="T11" fmla="*/ 27 h 27"/>
              <a:gd name="T12" fmla="*/ 8 w 13"/>
              <a:gd name="T13" fmla="*/ 27 h 27"/>
              <a:gd name="T14" fmla="*/ 11 w 13"/>
              <a:gd name="T15" fmla="*/ 23 h 27"/>
              <a:gd name="T16" fmla="*/ 12 w 13"/>
              <a:gd name="T17" fmla="*/ 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27">
                <a:moveTo>
                  <a:pt x="12" y="6"/>
                </a:moveTo>
                <a:cubicBezTo>
                  <a:pt x="12" y="5"/>
                  <a:pt x="11" y="4"/>
                  <a:pt x="11" y="3"/>
                </a:cubicBezTo>
                <a:cubicBezTo>
                  <a:pt x="10" y="2"/>
                  <a:pt x="9" y="1"/>
                  <a:pt x="7" y="1"/>
                </a:cubicBezTo>
                <a:cubicBezTo>
                  <a:pt x="5" y="0"/>
                  <a:pt x="2" y="2"/>
                  <a:pt x="2" y="5"/>
                </a:cubicBezTo>
                <a:cubicBezTo>
                  <a:pt x="1" y="12"/>
                  <a:pt x="0" y="22"/>
                  <a:pt x="5" y="27"/>
                </a:cubicBezTo>
                <a:cubicBezTo>
                  <a:pt x="6" y="27"/>
                  <a:pt x="6" y="27"/>
                  <a:pt x="7" y="27"/>
                </a:cubicBezTo>
                <a:cubicBezTo>
                  <a:pt x="7" y="27"/>
                  <a:pt x="8" y="27"/>
                  <a:pt x="8" y="27"/>
                </a:cubicBezTo>
                <a:cubicBezTo>
                  <a:pt x="10" y="26"/>
                  <a:pt x="10" y="24"/>
                  <a:pt x="11" y="23"/>
                </a:cubicBezTo>
                <a:cubicBezTo>
                  <a:pt x="13" y="17"/>
                  <a:pt x="12" y="10"/>
                  <a:pt x="12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61"/>
          <p:cNvSpPr>
            <a:spLocks/>
          </p:cNvSpPr>
          <p:nvPr/>
        </p:nvSpPr>
        <p:spPr bwMode="auto">
          <a:xfrm>
            <a:off x="6134100" y="4086226"/>
            <a:ext cx="122237" cy="66675"/>
          </a:xfrm>
          <a:custGeom>
            <a:avLst/>
            <a:gdLst>
              <a:gd name="T0" fmla="*/ 48 w 50"/>
              <a:gd name="T1" fmla="*/ 0 h 27"/>
              <a:gd name="T2" fmla="*/ 46 w 50"/>
              <a:gd name="T3" fmla="*/ 0 h 27"/>
              <a:gd name="T4" fmla="*/ 45 w 50"/>
              <a:gd name="T5" fmla="*/ 1 h 27"/>
              <a:gd name="T6" fmla="*/ 25 w 50"/>
              <a:gd name="T7" fmla="*/ 16 h 27"/>
              <a:gd name="T8" fmla="*/ 3 w 50"/>
              <a:gd name="T9" fmla="*/ 7 h 27"/>
              <a:gd name="T10" fmla="*/ 1 w 50"/>
              <a:gd name="T11" fmla="*/ 9 h 27"/>
              <a:gd name="T12" fmla="*/ 50 w 50"/>
              <a:gd name="T13" fmla="*/ 3 h 27"/>
              <a:gd name="T14" fmla="*/ 48 w 50"/>
              <a:gd name="T1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27">
                <a:moveTo>
                  <a:pt x="48" y="0"/>
                </a:moveTo>
                <a:cubicBezTo>
                  <a:pt x="48" y="0"/>
                  <a:pt x="47" y="0"/>
                  <a:pt x="46" y="0"/>
                </a:cubicBezTo>
                <a:cubicBezTo>
                  <a:pt x="46" y="0"/>
                  <a:pt x="46" y="0"/>
                  <a:pt x="45" y="1"/>
                </a:cubicBezTo>
                <a:cubicBezTo>
                  <a:pt x="40" y="8"/>
                  <a:pt x="35" y="16"/>
                  <a:pt x="25" y="16"/>
                </a:cubicBezTo>
                <a:cubicBezTo>
                  <a:pt x="17" y="16"/>
                  <a:pt x="10" y="11"/>
                  <a:pt x="3" y="7"/>
                </a:cubicBezTo>
                <a:cubicBezTo>
                  <a:pt x="1" y="7"/>
                  <a:pt x="0" y="8"/>
                  <a:pt x="1" y="9"/>
                </a:cubicBezTo>
                <a:cubicBezTo>
                  <a:pt x="13" y="27"/>
                  <a:pt x="45" y="26"/>
                  <a:pt x="50" y="3"/>
                </a:cubicBezTo>
                <a:cubicBezTo>
                  <a:pt x="50" y="2"/>
                  <a:pt x="49" y="0"/>
                  <a:pt x="48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62"/>
          <p:cNvSpPr>
            <a:spLocks/>
          </p:cNvSpPr>
          <p:nvPr/>
        </p:nvSpPr>
        <p:spPr bwMode="auto">
          <a:xfrm>
            <a:off x="6267450" y="3708401"/>
            <a:ext cx="57150" cy="93663"/>
          </a:xfrm>
          <a:custGeom>
            <a:avLst/>
            <a:gdLst>
              <a:gd name="T0" fmla="*/ 2 w 23"/>
              <a:gd name="T1" fmla="*/ 38 h 38"/>
              <a:gd name="T2" fmla="*/ 3 w 23"/>
              <a:gd name="T3" fmla="*/ 38 h 38"/>
              <a:gd name="T4" fmla="*/ 5 w 23"/>
              <a:gd name="T5" fmla="*/ 38 h 38"/>
              <a:gd name="T6" fmla="*/ 9 w 23"/>
              <a:gd name="T7" fmla="*/ 36 h 38"/>
              <a:gd name="T8" fmla="*/ 16 w 23"/>
              <a:gd name="T9" fmla="*/ 22 h 38"/>
              <a:gd name="T10" fmla="*/ 23 w 23"/>
              <a:gd name="T11" fmla="*/ 3 h 38"/>
              <a:gd name="T12" fmla="*/ 19 w 23"/>
              <a:gd name="T13" fmla="*/ 2 h 38"/>
              <a:gd name="T14" fmla="*/ 10 w 23"/>
              <a:gd name="T15" fmla="*/ 20 h 38"/>
              <a:gd name="T16" fmla="*/ 5 w 23"/>
              <a:gd name="T17" fmla="*/ 31 h 38"/>
              <a:gd name="T18" fmla="*/ 3 w 23"/>
              <a:gd name="T19" fmla="*/ 34 h 38"/>
              <a:gd name="T20" fmla="*/ 3 w 23"/>
              <a:gd name="T21" fmla="*/ 35 h 38"/>
              <a:gd name="T22" fmla="*/ 3 w 23"/>
              <a:gd name="T23" fmla="*/ 35 h 38"/>
              <a:gd name="T24" fmla="*/ 3 w 23"/>
              <a:gd name="T25" fmla="*/ 35 h 38"/>
              <a:gd name="T26" fmla="*/ 2 w 23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" h="38">
                <a:moveTo>
                  <a:pt x="2" y="38"/>
                </a:moveTo>
                <a:cubicBezTo>
                  <a:pt x="2" y="38"/>
                  <a:pt x="3" y="38"/>
                  <a:pt x="3" y="38"/>
                </a:cubicBezTo>
                <a:cubicBezTo>
                  <a:pt x="4" y="38"/>
                  <a:pt x="6" y="38"/>
                  <a:pt x="5" y="38"/>
                </a:cubicBezTo>
                <a:cubicBezTo>
                  <a:pt x="7" y="38"/>
                  <a:pt x="8" y="37"/>
                  <a:pt x="9" y="36"/>
                </a:cubicBezTo>
                <a:cubicBezTo>
                  <a:pt x="12" y="32"/>
                  <a:pt x="14" y="27"/>
                  <a:pt x="16" y="22"/>
                </a:cubicBezTo>
                <a:cubicBezTo>
                  <a:pt x="18" y="16"/>
                  <a:pt x="21" y="10"/>
                  <a:pt x="23" y="3"/>
                </a:cubicBezTo>
                <a:cubicBezTo>
                  <a:pt x="23" y="2"/>
                  <a:pt x="20" y="0"/>
                  <a:pt x="19" y="2"/>
                </a:cubicBezTo>
                <a:cubicBezTo>
                  <a:pt x="15" y="6"/>
                  <a:pt x="12" y="14"/>
                  <a:pt x="10" y="20"/>
                </a:cubicBezTo>
                <a:cubicBezTo>
                  <a:pt x="9" y="24"/>
                  <a:pt x="7" y="28"/>
                  <a:pt x="5" y="31"/>
                </a:cubicBezTo>
                <a:cubicBezTo>
                  <a:pt x="5" y="32"/>
                  <a:pt x="4" y="33"/>
                  <a:pt x="3" y="34"/>
                </a:cubicBezTo>
                <a:cubicBezTo>
                  <a:pt x="3" y="34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4"/>
                  <a:pt x="0" y="37"/>
                  <a:pt x="2" y="3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63"/>
          <p:cNvSpPr>
            <a:spLocks noEditPoints="1"/>
          </p:cNvSpPr>
          <p:nvPr/>
        </p:nvSpPr>
        <p:spPr bwMode="auto">
          <a:xfrm>
            <a:off x="5861050" y="3787776"/>
            <a:ext cx="649287" cy="509588"/>
          </a:xfrm>
          <a:custGeom>
            <a:avLst/>
            <a:gdLst>
              <a:gd name="T0" fmla="*/ 264 w 265"/>
              <a:gd name="T1" fmla="*/ 126 h 208"/>
              <a:gd name="T2" fmla="*/ 245 w 265"/>
              <a:gd name="T3" fmla="*/ 119 h 208"/>
              <a:gd name="T4" fmla="*/ 219 w 265"/>
              <a:gd name="T5" fmla="*/ 112 h 208"/>
              <a:gd name="T6" fmla="*/ 212 w 265"/>
              <a:gd name="T7" fmla="*/ 63 h 208"/>
              <a:gd name="T8" fmla="*/ 226 w 265"/>
              <a:gd name="T9" fmla="*/ 48 h 208"/>
              <a:gd name="T10" fmla="*/ 250 w 265"/>
              <a:gd name="T11" fmla="*/ 39 h 208"/>
              <a:gd name="T12" fmla="*/ 206 w 265"/>
              <a:gd name="T13" fmla="*/ 47 h 208"/>
              <a:gd name="T14" fmla="*/ 184 w 265"/>
              <a:gd name="T15" fmla="*/ 18 h 208"/>
              <a:gd name="T16" fmla="*/ 169 w 265"/>
              <a:gd name="T17" fmla="*/ 8 h 208"/>
              <a:gd name="T18" fmla="*/ 125 w 265"/>
              <a:gd name="T19" fmla="*/ 7 h 208"/>
              <a:gd name="T20" fmla="*/ 89 w 265"/>
              <a:gd name="T21" fmla="*/ 22 h 208"/>
              <a:gd name="T22" fmla="*/ 65 w 265"/>
              <a:gd name="T23" fmla="*/ 49 h 208"/>
              <a:gd name="T24" fmla="*/ 2 w 265"/>
              <a:gd name="T25" fmla="*/ 35 h 208"/>
              <a:gd name="T26" fmla="*/ 62 w 265"/>
              <a:gd name="T27" fmla="*/ 55 h 208"/>
              <a:gd name="T28" fmla="*/ 56 w 265"/>
              <a:gd name="T29" fmla="*/ 112 h 208"/>
              <a:gd name="T30" fmla="*/ 40 w 265"/>
              <a:gd name="T31" fmla="*/ 122 h 208"/>
              <a:gd name="T32" fmla="*/ 8 w 265"/>
              <a:gd name="T33" fmla="*/ 137 h 208"/>
              <a:gd name="T34" fmla="*/ 36 w 265"/>
              <a:gd name="T35" fmla="*/ 131 h 208"/>
              <a:gd name="T36" fmla="*/ 55 w 265"/>
              <a:gd name="T37" fmla="*/ 118 h 208"/>
              <a:gd name="T38" fmla="*/ 58 w 265"/>
              <a:gd name="T39" fmla="*/ 118 h 208"/>
              <a:gd name="T40" fmla="*/ 65 w 265"/>
              <a:gd name="T41" fmla="*/ 134 h 208"/>
              <a:gd name="T42" fmla="*/ 102 w 265"/>
              <a:gd name="T43" fmla="*/ 168 h 208"/>
              <a:gd name="T44" fmla="*/ 88 w 265"/>
              <a:gd name="T45" fmla="*/ 204 h 208"/>
              <a:gd name="T46" fmla="*/ 106 w 265"/>
              <a:gd name="T47" fmla="*/ 170 h 208"/>
              <a:gd name="T48" fmla="*/ 169 w 265"/>
              <a:gd name="T49" fmla="*/ 175 h 208"/>
              <a:gd name="T50" fmla="*/ 177 w 265"/>
              <a:gd name="T51" fmla="*/ 172 h 208"/>
              <a:gd name="T52" fmla="*/ 193 w 265"/>
              <a:gd name="T53" fmla="*/ 207 h 208"/>
              <a:gd name="T54" fmla="*/ 188 w 265"/>
              <a:gd name="T55" fmla="*/ 187 h 208"/>
              <a:gd name="T56" fmla="*/ 215 w 265"/>
              <a:gd name="T57" fmla="*/ 122 h 208"/>
              <a:gd name="T58" fmla="*/ 216 w 265"/>
              <a:gd name="T59" fmla="*/ 116 h 208"/>
              <a:gd name="T60" fmla="*/ 221 w 265"/>
              <a:gd name="T61" fmla="*/ 118 h 208"/>
              <a:gd name="T62" fmla="*/ 240 w 265"/>
              <a:gd name="T63" fmla="*/ 124 h 208"/>
              <a:gd name="T64" fmla="*/ 265 w 265"/>
              <a:gd name="T65" fmla="*/ 128 h 208"/>
              <a:gd name="T66" fmla="*/ 210 w 265"/>
              <a:gd name="T67" fmla="*/ 118 h 208"/>
              <a:gd name="T68" fmla="*/ 177 w 265"/>
              <a:gd name="T69" fmla="*/ 164 h 208"/>
              <a:gd name="T70" fmla="*/ 165 w 265"/>
              <a:gd name="T71" fmla="*/ 169 h 208"/>
              <a:gd name="T72" fmla="*/ 65 w 265"/>
              <a:gd name="T73" fmla="*/ 117 h 208"/>
              <a:gd name="T74" fmla="*/ 65 w 265"/>
              <a:gd name="T75" fmla="*/ 62 h 208"/>
              <a:gd name="T76" fmla="*/ 69 w 265"/>
              <a:gd name="T77" fmla="*/ 54 h 208"/>
              <a:gd name="T78" fmla="*/ 97 w 265"/>
              <a:gd name="T79" fmla="*/ 22 h 208"/>
              <a:gd name="T80" fmla="*/ 121 w 265"/>
              <a:gd name="T81" fmla="*/ 10 h 208"/>
              <a:gd name="T82" fmla="*/ 121 w 265"/>
              <a:gd name="T83" fmla="*/ 13 h 208"/>
              <a:gd name="T84" fmla="*/ 169 w 265"/>
              <a:gd name="T85" fmla="*/ 15 h 208"/>
              <a:gd name="T86" fmla="*/ 178 w 265"/>
              <a:gd name="T87" fmla="*/ 22 h 208"/>
              <a:gd name="T88" fmla="*/ 210 w 265"/>
              <a:gd name="T89" fmla="*/ 11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5" h="208">
                <a:moveTo>
                  <a:pt x="265" y="127"/>
                </a:moveTo>
                <a:cubicBezTo>
                  <a:pt x="265" y="126"/>
                  <a:pt x="265" y="126"/>
                  <a:pt x="264" y="126"/>
                </a:cubicBezTo>
                <a:cubicBezTo>
                  <a:pt x="262" y="124"/>
                  <a:pt x="259" y="123"/>
                  <a:pt x="256" y="122"/>
                </a:cubicBezTo>
                <a:cubicBezTo>
                  <a:pt x="253" y="121"/>
                  <a:pt x="249" y="120"/>
                  <a:pt x="245" y="119"/>
                </a:cubicBezTo>
                <a:cubicBezTo>
                  <a:pt x="244" y="118"/>
                  <a:pt x="243" y="118"/>
                  <a:pt x="242" y="118"/>
                </a:cubicBezTo>
                <a:cubicBezTo>
                  <a:pt x="235" y="116"/>
                  <a:pt x="227" y="113"/>
                  <a:pt x="219" y="112"/>
                </a:cubicBezTo>
                <a:cubicBezTo>
                  <a:pt x="218" y="112"/>
                  <a:pt x="217" y="112"/>
                  <a:pt x="217" y="112"/>
                </a:cubicBezTo>
                <a:cubicBezTo>
                  <a:pt x="219" y="96"/>
                  <a:pt x="217" y="79"/>
                  <a:pt x="212" y="63"/>
                </a:cubicBezTo>
                <a:cubicBezTo>
                  <a:pt x="211" y="59"/>
                  <a:pt x="210" y="55"/>
                  <a:pt x="208" y="51"/>
                </a:cubicBezTo>
                <a:cubicBezTo>
                  <a:pt x="214" y="51"/>
                  <a:pt x="220" y="49"/>
                  <a:pt x="226" y="48"/>
                </a:cubicBezTo>
                <a:cubicBezTo>
                  <a:pt x="234" y="46"/>
                  <a:pt x="243" y="45"/>
                  <a:pt x="250" y="42"/>
                </a:cubicBezTo>
                <a:cubicBezTo>
                  <a:pt x="252" y="41"/>
                  <a:pt x="252" y="39"/>
                  <a:pt x="250" y="39"/>
                </a:cubicBezTo>
                <a:cubicBezTo>
                  <a:pt x="242" y="37"/>
                  <a:pt x="233" y="39"/>
                  <a:pt x="224" y="41"/>
                </a:cubicBezTo>
                <a:cubicBezTo>
                  <a:pt x="218" y="42"/>
                  <a:pt x="212" y="44"/>
                  <a:pt x="206" y="47"/>
                </a:cubicBezTo>
                <a:cubicBezTo>
                  <a:pt x="202" y="38"/>
                  <a:pt x="196" y="29"/>
                  <a:pt x="188" y="22"/>
                </a:cubicBezTo>
                <a:cubicBezTo>
                  <a:pt x="187" y="21"/>
                  <a:pt x="186" y="19"/>
                  <a:pt x="184" y="18"/>
                </a:cubicBezTo>
                <a:cubicBezTo>
                  <a:pt x="182" y="16"/>
                  <a:pt x="180" y="14"/>
                  <a:pt x="178" y="13"/>
                </a:cubicBezTo>
                <a:cubicBezTo>
                  <a:pt x="175" y="11"/>
                  <a:pt x="172" y="9"/>
                  <a:pt x="169" y="8"/>
                </a:cubicBezTo>
                <a:cubicBezTo>
                  <a:pt x="168" y="7"/>
                  <a:pt x="166" y="7"/>
                  <a:pt x="165" y="6"/>
                </a:cubicBezTo>
                <a:cubicBezTo>
                  <a:pt x="152" y="1"/>
                  <a:pt x="137" y="0"/>
                  <a:pt x="125" y="7"/>
                </a:cubicBezTo>
                <a:cubicBezTo>
                  <a:pt x="114" y="9"/>
                  <a:pt x="104" y="13"/>
                  <a:pt x="95" y="18"/>
                </a:cubicBezTo>
                <a:cubicBezTo>
                  <a:pt x="93" y="19"/>
                  <a:pt x="91" y="21"/>
                  <a:pt x="89" y="22"/>
                </a:cubicBezTo>
                <a:cubicBezTo>
                  <a:pt x="81" y="28"/>
                  <a:pt x="74" y="34"/>
                  <a:pt x="69" y="42"/>
                </a:cubicBezTo>
                <a:cubicBezTo>
                  <a:pt x="68" y="44"/>
                  <a:pt x="66" y="47"/>
                  <a:pt x="65" y="49"/>
                </a:cubicBezTo>
                <a:cubicBezTo>
                  <a:pt x="65" y="50"/>
                  <a:pt x="64" y="50"/>
                  <a:pt x="64" y="51"/>
                </a:cubicBezTo>
                <a:cubicBezTo>
                  <a:pt x="45" y="43"/>
                  <a:pt x="22" y="38"/>
                  <a:pt x="2" y="35"/>
                </a:cubicBezTo>
                <a:cubicBezTo>
                  <a:pt x="0" y="35"/>
                  <a:pt x="0" y="37"/>
                  <a:pt x="1" y="38"/>
                </a:cubicBezTo>
                <a:cubicBezTo>
                  <a:pt x="19" y="47"/>
                  <a:pt x="41" y="51"/>
                  <a:pt x="62" y="55"/>
                </a:cubicBezTo>
                <a:cubicBezTo>
                  <a:pt x="55" y="71"/>
                  <a:pt x="52" y="89"/>
                  <a:pt x="55" y="108"/>
                </a:cubicBezTo>
                <a:cubicBezTo>
                  <a:pt x="55" y="109"/>
                  <a:pt x="56" y="111"/>
                  <a:pt x="56" y="112"/>
                </a:cubicBezTo>
                <a:cubicBezTo>
                  <a:pt x="53" y="114"/>
                  <a:pt x="49" y="116"/>
                  <a:pt x="46" y="118"/>
                </a:cubicBezTo>
                <a:cubicBezTo>
                  <a:pt x="44" y="119"/>
                  <a:pt x="42" y="121"/>
                  <a:pt x="40" y="122"/>
                </a:cubicBezTo>
                <a:cubicBezTo>
                  <a:pt x="38" y="123"/>
                  <a:pt x="36" y="124"/>
                  <a:pt x="34" y="125"/>
                </a:cubicBezTo>
                <a:cubicBezTo>
                  <a:pt x="25" y="129"/>
                  <a:pt x="16" y="132"/>
                  <a:pt x="8" y="137"/>
                </a:cubicBezTo>
                <a:cubicBezTo>
                  <a:pt x="7" y="138"/>
                  <a:pt x="7" y="140"/>
                  <a:pt x="8" y="140"/>
                </a:cubicBezTo>
                <a:cubicBezTo>
                  <a:pt x="18" y="139"/>
                  <a:pt x="28" y="135"/>
                  <a:pt x="36" y="131"/>
                </a:cubicBezTo>
                <a:cubicBezTo>
                  <a:pt x="41" y="128"/>
                  <a:pt x="47" y="126"/>
                  <a:pt x="51" y="122"/>
                </a:cubicBezTo>
                <a:cubicBezTo>
                  <a:pt x="53" y="121"/>
                  <a:pt x="54" y="119"/>
                  <a:pt x="55" y="118"/>
                </a:cubicBezTo>
                <a:cubicBezTo>
                  <a:pt x="56" y="117"/>
                  <a:pt x="57" y="117"/>
                  <a:pt x="57" y="116"/>
                </a:cubicBezTo>
                <a:cubicBezTo>
                  <a:pt x="57" y="117"/>
                  <a:pt x="58" y="117"/>
                  <a:pt x="58" y="118"/>
                </a:cubicBezTo>
                <a:cubicBezTo>
                  <a:pt x="58" y="119"/>
                  <a:pt x="59" y="121"/>
                  <a:pt x="59" y="122"/>
                </a:cubicBezTo>
                <a:cubicBezTo>
                  <a:pt x="61" y="126"/>
                  <a:pt x="63" y="130"/>
                  <a:pt x="65" y="134"/>
                </a:cubicBezTo>
                <a:cubicBezTo>
                  <a:pt x="66" y="136"/>
                  <a:pt x="68" y="138"/>
                  <a:pt x="69" y="140"/>
                </a:cubicBezTo>
                <a:cubicBezTo>
                  <a:pt x="78" y="152"/>
                  <a:pt x="89" y="161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97" y="179"/>
                  <a:pt x="91" y="192"/>
                  <a:pt x="88" y="204"/>
                </a:cubicBezTo>
                <a:cubicBezTo>
                  <a:pt x="88" y="206"/>
                  <a:pt x="90" y="207"/>
                  <a:pt x="91" y="206"/>
                </a:cubicBezTo>
                <a:cubicBezTo>
                  <a:pt x="100" y="197"/>
                  <a:pt x="104" y="182"/>
                  <a:pt x="106" y="170"/>
                </a:cubicBezTo>
                <a:cubicBezTo>
                  <a:pt x="125" y="178"/>
                  <a:pt x="146" y="181"/>
                  <a:pt x="165" y="176"/>
                </a:cubicBezTo>
                <a:cubicBezTo>
                  <a:pt x="166" y="176"/>
                  <a:pt x="168" y="175"/>
                  <a:pt x="169" y="175"/>
                </a:cubicBezTo>
                <a:cubicBezTo>
                  <a:pt x="171" y="174"/>
                  <a:pt x="173" y="174"/>
                  <a:pt x="174" y="173"/>
                </a:cubicBezTo>
                <a:cubicBezTo>
                  <a:pt x="175" y="173"/>
                  <a:pt x="176" y="172"/>
                  <a:pt x="177" y="172"/>
                </a:cubicBezTo>
                <a:cubicBezTo>
                  <a:pt x="178" y="178"/>
                  <a:pt x="180" y="184"/>
                  <a:pt x="182" y="190"/>
                </a:cubicBezTo>
                <a:cubicBezTo>
                  <a:pt x="185" y="196"/>
                  <a:pt x="187" y="203"/>
                  <a:pt x="193" y="207"/>
                </a:cubicBezTo>
                <a:cubicBezTo>
                  <a:pt x="194" y="208"/>
                  <a:pt x="196" y="207"/>
                  <a:pt x="195" y="205"/>
                </a:cubicBezTo>
                <a:cubicBezTo>
                  <a:pt x="194" y="199"/>
                  <a:pt x="191" y="193"/>
                  <a:pt x="188" y="187"/>
                </a:cubicBezTo>
                <a:cubicBezTo>
                  <a:pt x="186" y="181"/>
                  <a:pt x="184" y="175"/>
                  <a:pt x="180" y="170"/>
                </a:cubicBezTo>
                <a:cubicBezTo>
                  <a:pt x="200" y="160"/>
                  <a:pt x="211" y="142"/>
                  <a:pt x="215" y="122"/>
                </a:cubicBezTo>
                <a:cubicBezTo>
                  <a:pt x="215" y="121"/>
                  <a:pt x="216" y="119"/>
                  <a:pt x="216" y="118"/>
                </a:cubicBezTo>
                <a:cubicBezTo>
                  <a:pt x="216" y="117"/>
                  <a:pt x="216" y="117"/>
                  <a:pt x="216" y="116"/>
                </a:cubicBezTo>
                <a:cubicBezTo>
                  <a:pt x="217" y="116"/>
                  <a:pt x="217" y="116"/>
                  <a:pt x="217" y="117"/>
                </a:cubicBezTo>
                <a:cubicBezTo>
                  <a:pt x="218" y="117"/>
                  <a:pt x="220" y="118"/>
                  <a:pt x="221" y="118"/>
                </a:cubicBezTo>
                <a:cubicBezTo>
                  <a:pt x="225" y="120"/>
                  <a:pt x="229" y="121"/>
                  <a:pt x="233" y="122"/>
                </a:cubicBezTo>
                <a:cubicBezTo>
                  <a:pt x="236" y="123"/>
                  <a:pt x="238" y="123"/>
                  <a:pt x="240" y="124"/>
                </a:cubicBezTo>
                <a:cubicBezTo>
                  <a:pt x="247" y="126"/>
                  <a:pt x="255" y="129"/>
                  <a:pt x="263" y="129"/>
                </a:cubicBezTo>
                <a:cubicBezTo>
                  <a:pt x="264" y="129"/>
                  <a:pt x="265" y="129"/>
                  <a:pt x="265" y="128"/>
                </a:cubicBezTo>
                <a:cubicBezTo>
                  <a:pt x="265" y="128"/>
                  <a:pt x="265" y="127"/>
                  <a:pt x="265" y="127"/>
                </a:cubicBezTo>
                <a:close/>
                <a:moveTo>
                  <a:pt x="210" y="118"/>
                </a:moveTo>
                <a:cubicBezTo>
                  <a:pt x="209" y="119"/>
                  <a:pt x="209" y="121"/>
                  <a:pt x="209" y="122"/>
                </a:cubicBezTo>
                <a:cubicBezTo>
                  <a:pt x="204" y="140"/>
                  <a:pt x="194" y="155"/>
                  <a:pt x="177" y="164"/>
                </a:cubicBezTo>
                <a:cubicBezTo>
                  <a:pt x="175" y="166"/>
                  <a:pt x="172" y="167"/>
                  <a:pt x="169" y="168"/>
                </a:cubicBezTo>
                <a:cubicBezTo>
                  <a:pt x="168" y="168"/>
                  <a:pt x="166" y="169"/>
                  <a:pt x="165" y="169"/>
                </a:cubicBezTo>
                <a:cubicBezTo>
                  <a:pt x="128" y="180"/>
                  <a:pt x="87" y="158"/>
                  <a:pt x="69" y="125"/>
                </a:cubicBezTo>
                <a:cubicBezTo>
                  <a:pt x="67" y="123"/>
                  <a:pt x="66" y="120"/>
                  <a:pt x="65" y="117"/>
                </a:cubicBezTo>
                <a:cubicBezTo>
                  <a:pt x="64" y="114"/>
                  <a:pt x="63" y="112"/>
                  <a:pt x="63" y="110"/>
                </a:cubicBezTo>
                <a:cubicBezTo>
                  <a:pt x="58" y="93"/>
                  <a:pt x="59" y="76"/>
                  <a:pt x="65" y="62"/>
                </a:cubicBezTo>
                <a:cubicBezTo>
                  <a:pt x="66" y="60"/>
                  <a:pt x="67" y="58"/>
                  <a:pt x="68" y="56"/>
                </a:cubicBezTo>
                <a:cubicBezTo>
                  <a:pt x="69" y="55"/>
                  <a:pt x="69" y="54"/>
                  <a:pt x="69" y="54"/>
                </a:cubicBezTo>
                <a:cubicBezTo>
                  <a:pt x="69" y="53"/>
                  <a:pt x="69" y="53"/>
                  <a:pt x="69" y="53"/>
                </a:cubicBezTo>
                <a:cubicBezTo>
                  <a:pt x="75" y="41"/>
                  <a:pt x="85" y="30"/>
                  <a:pt x="97" y="22"/>
                </a:cubicBezTo>
                <a:cubicBezTo>
                  <a:pt x="99" y="21"/>
                  <a:pt x="101" y="19"/>
                  <a:pt x="103" y="18"/>
                </a:cubicBezTo>
                <a:cubicBezTo>
                  <a:pt x="109" y="15"/>
                  <a:pt x="115" y="12"/>
                  <a:pt x="121" y="10"/>
                </a:cubicBezTo>
                <a:cubicBezTo>
                  <a:pt x="121" y="10"/>
                  <a:pt x="120" y="11"/>
                  <a:pt x="120" y="11"/>
                </a:cubicBezTo>
                <a:cubicBezTo>
                  <a:pt x="119" y="12"/>
                  <a:pt x="120" y="14"/>
                  <a:pt x="121" y="13"/>
                </a:cubicBezTo>
                <a:cubicBezTo>
                  <a:pt x="137" y="5"/>
                  <a:pt x="152" y="6"/>
                  <a:pt x="165" y="13"/>
                </a:cubicBezTo>
                <a:cubicBezTo>
                  <a:pt x="166" y="14"/>
                  <a:pt x="168" y="14"/>
                  <a:pt x="169" y="15"/>
                </a:cubicBezTo>
                <a:cubicBezTo>
                  <a:pt x="170" y="16"/>
                  <a:pt x="172" y="17"/>
                  <a:pt x="173" y="18"/>
                </a:cubicBezTo>
                <a:cubicBezTo>
                  <a:pt x="175" y="19"/>
                  <a:pt x="177" y="21"/>
                  <a:pt x="178" y="22"/>
                </a:cubicBezTo>
                <a:cubicBezTo>
                  <a:pt x="192" y="34"/>
                  <a:pt x="202" y="51"/>
                  <a:pt x="207" y="68"/>
                </a:cubicBezTo>
                <a:cubicBezTo>
                  <a:pt x="212" y="83"/>
                  <a:pt x="213" y="101"/>
                  <a:pt x="210" y="1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64"/>
          <p:cNvSpPr>
            <a:spLocks/>
          </p:cNvSpPr>
          <p:nvPr/>
        </p:nvSpPr>
        <p:spPr bwMode="auto">
          <a:xfrm>
            <a:off x="6072187" y="3689351"/>
            <a:ext cx="76200" cy="120650"/>
          </a:xfrm>
          <a:custGeom>
            <a:avLst/>
            <a:gdLst>
              <a:gd name="T0" fmla="*/ 11 w 31"/>
              <a:gd name="T1" fmla="*/ 15 h 49"/>
              <a:gd name="T2" fmla="*/ 8 w 31"/>
              <a:gd name="T3" fmla="*/ 2 h 49"/>
              <a:gd name="T4" fmla="*/ 4 w 31"/>
              <a:gd name="T5" fmla="*/ 2 h 49"/>
              <a:gd name="T6" fmla="*/ 10 w 31"/>
              <a:gd name="T7" fmla="*/ 28 h 49"/>
              <a:gd name="T8" fmla="*/ 29 w 31"/>
              <a:gd name="T9" fmla="*/ 49 h 49"/>
              <a:gd name="T10" fmla="*/ 30 w 31"/>
              <a:gd name="T11" fmla="*/ 48 h 49"/>
              <a:gd name="T12" fmla="*/ 17 w 31"/>
              <a:gd name="T13" fmla="*/ 27 h 49"/>
              <a:gd name="T14" fmla="*/ 11 w 31"/>
              <a:gd name="T15" fmla="*/ 1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49">
                <a:moveTo>
                  <a:pt x="11" y="15"/>
                </a:moveTo>
                <a:cubicBezTo>
                  <a:pt x="10" y="11"/>
                  <a:pt x="10" y="6"/>
                  <a:pt x="8" y="2"/>
                </a:cubicBezTo>
                <a:cubicBezTo>
                  <a:pt x="7" y="0"/>
                  <a:pt x="5" y="1"/>
                  <a:pt x="4" y="2"/>
                </a:cubicBezTo>
                <a:cubicBezTo>
                  <a:pt x="0" y="10"/>
                  <a:pt x="5" y="21"/>
                  <a:pt x="10" y="28"/>
                </a:cubicBezTo>
                <a:cubicBezTo>
                  <a:pt x="15" y="36"/>
                  <a:pt x="22" y="42"/>
                  <a:pt x="29" y="49"/>
                </a:cubicBezTo>
                <a:cubicBezTo>
                  <a:pt x="30" y="49"/>
                  <a:pt x="31" y="48"/>
                  <a:pt x="30" y="48"/>
                </a:cubicBezTo>
                <a:cubicBezTo>
                  <a:pt x="26" y="41"/>
                  <a:pt x="21" y="34"/>
                  <a:pt x="17" y="27"/>
                </a:cubicBezTo>
                <a:cubicBezTo>
                  <a:pt x="14" y="23"/>
                  <a:pt x="12" y="19"/>
                  <a:pt x="11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65"/>
          <p:cNvSpPr>
            <a:spLocks noEditPoints="1"/>
          </p:cNvSpPr>
          <p:nvPr/>
        </p:nvSpPr>
        <p:spPr bwMode="auto">
          <a:xfrm>
            <a:off x="4032250" y="458788"/>
            <a:ext cx="469900" cy="738188"/>
          </a:xfrm>
          <a:custGeom>
            <a:avLst/>
            <a:gdLst>
              <a:gd name="T0" fmla="*/ 2 w 192"/>
              <a:gd name="T1" fmla="*/ 280 h 301"/>
              <a:gd name="T2" fmla="*/ 5 w 192"/>
              <a:gd name="T3" fmla="*/ 300 h 301"/>
              <a:gd name="T4" fmla="*/ 16 w 192"/>
              <a:gd name="T5" fmla="*/ 294 h 301"/>
              <a:gd name="T6" fmla="*/ 44 w 192"/>
              <a:gd name="T7" fmla="*/ 276 h 301"/>
              <a:gd name="T8" fmla="*/ 78 w 192"/>
              <a:gd name="T9" fmla="*/ 247 h 301"/>
              <a:gd name="T10" fmla="*/ 112 w 192"/>
              <a:gd name="T11" fmla="*/ 190 h 301"/>
              <a:gd name="T12" fmla="*/ 118 w 192"/>
              <a:gd name="T13" fmla="*/ 180 h 301"/>
              <a:gd name="T14" fmla="*/ 167 w 192"/>
              <a:gd name="T15" fmla="*/ 80 h 301"/>
              <a:gd name="T16" fmla="*/ 184 w 192"/>
              <a:gd name="T17" fmla="*/ 40 h 301"/>
              <a:gd name="T18" fmla="*/ 192 w 192"/>
              <a:gd name="T19" fmla="*/ 38 h 301"/>
              <a:gd name="T20" fmla="*/ 148 w 192"/>
              <a:gd name="T21" fmla="*/ 5 h 301"/>
              <a:gd name="T22" fmla="*/ 142 w 192"/>
              <a:gd name="T23" fmla="*/ 4 h 301"/>
              <a:gd name="T24" fmla="*/ 112 w 192"/>
              <a:gd name="T25" fmla="*/ 54 h 301"/>
              <a:gd name="T26" fmla="*/ 95 w 192"/>
              <a:gd name="T27" fmla="*/ 80 h 301"/>
              <a:gd name="T28" fmla="*/ 32 w 192"/>
              <a:gd name="T29" fmla="*/ 180 h 301"/>
              <a:gd name="T30" fmla="*/ 16 w 192"/>
              <a:gd name="T31" fmla="*/ 206 h 301"/>
              <a:gd name="T32" fmla="*/ 15 w 192"/>
              <a:gd name="T33" fmla="*/ 206 h 301"/>
              <a:gd name="T34" fmla="*/ 12 w 192"/>
              <a:gd name="T35" fmla="*/ 209 h 301"/>
              <a:gd name="T36" fmla="*/ 23 w 192"/>
              <a:gd name="T37" fmla="*/ 267 h 301"/>
              <a:gd name="T38" fmla="*/ 28 w 192"/>
              <a:gd name="T39" fmla="*/ 265 h 301"/>
              <a:gd name="T40" fmla="*/ 37 w 192"/>
              <a:gd name="T41" fmla="*/ 270 h 301"/>
              <a:gd name="T42" fmla="*/ 37 w 192"/>
              <a:gd name="T43" fmla="*/ 268 h 301"/>
              <a:gd name="T44" fmla="*/ 37 w 192"/>
              <a:gd name="T45" fmla="*/ 270 h 301"/>
              <a:gd name="T46" fmla="*/ 183 w 192"/>
              <a:gd name="T47" fmla="*/ 33 h 301"/>
              <a:gd name="T48" fmla="*/ 150 w 192"/>
              <a:gd name="T49" fmla="*/ 7 h 301"/>
              <a:gd name="T50" fmla="*/ 40 w 192"/>
              <a:gd name="T51" fmla="*/ 176 h 301"/>
              <a:gd name="T52" fmla="*/ 102 w 192"/>
              <a:gd name="T53" fmla="*/ 80 h 301"/>
              <a:gd name="T54" fmla="*/ 112 w 192"/>
              <a:gd name="T55" fmla="*/ 65 h 301"/>
              <a:gd name="T56" fmla="*/ 143 w 192"/>
              <a:gd name="T57" fmla="*/ 15 h 301"/>
              <a:gd name="T58" fmla="*/ 181 w 192"/>
              <a:gd name="T59" fmla="*/ 39 h 301"/>
              <a:gd name="T60" fmla="*/ 162 w 192"/>
              <a:gd name="T61" fmla="*/ 80 h 301"/>
              <a:gd name="T62" fmla="*/ 112 w 192"/>
              <a:gd name="T63" fmla="*/ 180 h 301"/>
              <a:gd name="T64" fmla="*/ 77 w 192"/>
              <a:gd name="T65" fmla="*/ 233 h 301"/>
              <a:gd name="T66" fmla="*/ 72 w 192"/>
              <a:gd name="T67" fmla="*/ 230 h 301"/>
              <a:gd name="T68" fmla="*/ 100 w 192"/>
              <a:gd name="T69" fmla="*/ 176 h 301"/>
              <a:gd name="T70" fmla="*/ 116 w 192"/>
              <a:gd name="T71" fmla="*/ 136 h 301"/>
              <a:gd name="T72" fmla="*/ 123 w 192"/>
              <a:gd name="T73" fmla="*/ 111 h 301"/>
              <a:gd name="T74" fmla="*/ 112 w 192"/>
              <a:gd name="T75" fmla="*/ 131 h 301"/>
              <a:gd name="T76" fmla="*/ 91 w 192"/>
              <a:gd name="T77" fmla="*/ 180 h 301"/>
              <a:gd name="T78" fmla="*/ 56 w 192"/>
              <a:gd name="T79" fmla="*/ 231 h 301"/>
              <a:gd name="T80" fmla="*/ 73 w 192"/>
              <a:gd name="T81" fmla="*/ 180 h 301"/>
              <a:gd name="T82" fmla="*/ 112 w 192"/>
              <a:gd name="T83" fmla="*/ 110 h 301"/>
              <a:gd name="T84" fmla="*/ 112 w 192"/>
              <a:gd name="T85" fmla="*/ 107 h 301"/>
              <a:gd name="T86" fmla="*/ 67 w 192"/>
              <a:gd name="T87" fmla="*/ 176 h 301"/>
              <a:gd name="T88" fmla="*/ 53 w 192"/>
              <a:gd name="T89" fmla="*/ 203 h 301"/>
              <a:gd name="T90" fmla="*/ 27 w 192"/>
              <a:gd name="T91" fmla="*/ 206 h 301"/>
              <a:gd name="T92" fmla="*/ 22 w 192"/>
              <a:gd name="T93" fmla="*/ 208 h 301"/>
              <a:gd name="T94" fmla="*/ 21 w 192"/>
              <a:gd name="T95" fmla="*/ 208 h 301"/>
              <a:gd name="T96" fmla="*/ 37 w 192"/>
              <a:gd name="T97" fmla="*/ 180 h 301"/>
              <a:gd name="T98" fmla="*/ 16 w 192"/>
              <a:gd name="T99" fmla="*/ 211 h 301"/>
              <a:gd name="T100" fmla="*/ 19 w 192"/>
              <a:gd name="T101" fmla="*/ 212 h 301"/>
              <a:gd name="T102" fmla="*/ 25 w 192"/>
              <a:gd name="T103" fmla="*/ 213 h 301"/>
              <a:gd name="T104" fmla="*/ 49 w 192"/>
              <a:gd name="T105" fmla="*/ 234 h 301"/>
              <a:gd name="T106" fmla="*/ 69 w 192"/>
              <a:gd name="T107" fmla="*/ 237 h 301"/>
              <a:gd name="T108" fmla="*/ 46 w 192"/>
              <a:gd name="T109" fmla="*/ 263 h 301"/>
              <a:gd name="T110" fmla="*/ 44 w 192"/>
              <a:gd name="T111" fmla="*/ 255 h 301"/>
              <a:gd name="T112" fmla="*/ 16 w 192"/>
              <a:gd name="T113" fmla="*/ 242 h 301"/>
              <a:gd name="T114" fmla="*/ 16 w 192"/>
              <a:gd name="T115" fmla="*/ 211 h 301"/>
              <a:gd name="T116" fmla="*/ 16 w 192"/>
              <a:gd name="T117" fmla="*/ 283 h 301"/>
              <a:gd name="T118" fmla="*/ 17 w 192"/>
              <a:gd name="T119" fmla="*/ 283 h 301"/>
              <a:gd name="T120" fmla="*/ 12 w 192"/>
              <a:gd name="T121" fmla="*/ 287 h 301"/>
              <a:gd name="T122" fmla="*/ 9 w 192"/>
              <a:gd name="T123" fmla="*/ 287 h 301"/>
              <a:gd name="T124" fmla="*/ 12 w 192"/>
              <a:gd name="T125" fmla="*/ 286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" h="301">
                <a:moveTo>
                  <a:pt x="2" y="276"/>
                </a:moveTo>
                <a:cubicBezTo>
                  <a:pt x="2" y="277"/>
                  <a:pt x="2" y="279"/>
                  <a:pt x="2" y="280"/>
                </a:cubicBezTo>
                <a:cubicBezTo>
                  <a:pt x="1" y="285"/>
                  <a:pt x="1" y="291"/>
                  <a:pt x="0" y="296"/>
                </a:cubicBezTo>
                <a:cubicBezTo>
                  <a:pt x="0" y="299"/>
                  <a:pt x="3" y="301"/>
                  <a:pt x="5" y="300"/>
                </a:cubicBezTo>
                <a:cubicBezTo>
                  <a:pt x="8" y="298"/>
                  <a:pt x="10" y="297"/>
                  <a:pt x="12" y="296"/>
                </a:cubicBezTo>
                <a:cubicBezTo>
                  <a:pt x="13" y="295"/>
                  <a:pt x="15" y="294"/>
                  <a:pt x="16" y="294"/>
                </a:cubicBezTo>
                <a:cubicBezTo>
                  <a:pt x="23" y="289"/>
                  <a:pt x="30" y="285"/>
                  <a:pt x="38" y="280"/>
                </a:cubicBezTo>
                <a:cubicBezTo>
                  <a:pt x="40" y="279"/>
                  <a:pt x="42" y="277"/>
                  <a:pt x="44" y="276"/>
                </a:cubicBezTo>
                <a:cubicBezTo>
                  <a:pt x="56" y="268"/>
                  <a:pt x="67" y="259"/>
                  <a:pt x="77" y="250"/>
                </a:cubicBezTo>
                <a:cubicBezTo>
                  <a:pt x="79" y="249"/>
                  <a:pt x="79" y="248"/>
                  <a:pt x="78" y="247"/>
                </a:cubicBezTo>
                <a:cubicBezTo>
                  <a:pt x="78" y="247"/>
                  <a:pt x="78" y="247"/>
                  <a:pt x="78" y="247"/>
                </a:cubicBezTo>
                <a:cubicBezTo>
                  <a:pt x="90" y="228"/>
                  <a:pt x="101" y="209"/>
                  <a:pt x="112" y="190"/>
                </a:cubicBezTo>
                <a:cubicBezTo>
                  <a:pt x="113" y="188"/>
                  <a:pt x="115" y="185"/>
                  <a:pt x="116" y="183"/>
                </a:cubicBezTo>
                <a:cubicBezTo>
                  <a:pt x="117" y="182"/>
                  <a:pt x="117" y="181"/>
                  <a:pt x="118" y="180"/>
                </a:cubicBezTo>
                <a:cubicBezTo>
                  <a:pt x="118" y="179"/>
                  <a:pt x="119" y="177"/>
                  <a:pt x="120" y="176"/>
                </a:cubicBezTo>
                <a:cubicBezTo>
                  <a:pt x="137" y="145"/>
                  <a:pt x="153" y="113"/>
                  <a:pt x="167" y="80"/>
                </a:cubicBezTo>
                <a:cubicBezTo>
                  <a:pt x="168" y="79"/>
                  <a:pt x="168" y="77"/>
                  <a:pt x="169" y="76"/>
                </a:cubicBezTo>
                <a:cubicBezTo>
                  <a:pt x="174" y="64"/>
                  <a:pt x="179" y="52"/>
                  <a:pt x="184" y="40"/>
                </a:cubicBezTo>
                <a:cubicBezTo>
                  <a:pt x="185" y="41"/>
                  <a:pt x="186" y="41"/>
                  <a:pt x="187" y="42"/>
                </a:cubicBezTo>
                <a:cubicBezTo>
                  <a:pt x="190" y="42"/>
                  <a:pt x="192" y="40"/>
                  <a:pt x="192" y="38"/>
                </a:cubicBezTo>
                <a:cubicBezTo>
                  <a:pt x="188" y="18"/>
                  <a:pt x="171" y="1"/>
                  <a:pt x="151" y="0"/>
                </a:cubicBezTo>
                <a:cubicBezTo>
                  <a:pt x="147" y="0"/>
                  <a:pt x="146" y="3"/>
                  <a:pt x="148" y="5"/>
                </a:cubicBezTo>
                <a:cubicBezTo>
                  <a:pt x="147" y="5"/>
                  <a:pt x="147" y="4"/>
                  <a:pt x="147" y="4"/>
                </a:cubicBezTo>
                <a:cubicBezTo>
                  <a:pt x="145" y="2"/>
                  <a:pt x="143" y="2"/>
                  <a:pt x="142" y="4"/>
                </a:cubicBezTo>
                <a:cubicBezTo>
                  <a:pt x="133" y="19"/>
                  <a:pt x="125" y="33"/>
                  <a:pt x="116" y="47"/>
                </a:cubicBezTo>
                <a:cubicBezTo>
                  <a:pt x="115" y="49"/>
                  <a:pt x="113" y="51"/>
                  <a:pt x="112" y="54"/>
                </a:cubicBezTo>
                <a:cubicBezTo>
                  <a:pt x="107" y="61"/>
                  <a:pt x="103" y="69"/>
                  <a:pt x="98" y="76"/>
                </a:cubicBezTo>
                <a:cubicBezTo>
                  <a:pt x="97" y="77"/>
                  <a:pt x="96" y="79"/>
                  <a:pt x="95" y="80"/>
                </a:cubicBezTo>
                <a:cubicBezTo>
                  <a:pt x="75" y="112"/>
                  <a:pt x="54" y="144"/>
                  <a:pt x="34" y="176"/>
                </a:cubicBezTo>
                <a:cubicBezTo>
                  <a:pt x="34" y="177"/>
                  <a:pt x="33" y="179"/>
                  <a:pt x="32" y="180"/>
                </a:cubicBezTo>
                <a:cubicBezTo>
                  <a:pt x="27" y="189"/>
                  <a:pt x="22" y="197"/>
                  <a:pt x="16" y="206"/>
                </a:cubicBezTo>
                <a:cubicBezTo>
                  <a:pt x="16" y="206"/>
                  <a:pt x="16" y="206"/>
                  <a:pt x="16" y="206"/>
                </a:cubicBezTo>
                <a:cubicBezTo>
                  <a:pt x="16" y="206"/>
                  <a:pt x="15" y="206"/>
                  <a:pt x="15" y="206"/>
                </a:cubicBezTo>
                <a:cubicBezTo>
                  <a:pt x="15" y="206"/>
                  <a:pt x="15" y="206"/>
                  <a:pt x="15" y="206"/>
                </a:cubicBezTo>
                <a:cubicBezTo>
                  <a:pt x="15" y="205"/>
                  <a:pt x="13" y="204"/>
                  <a:pt x="13" y="206"/>
                </a:cubicBezTo>
                <a:cubicBezTo>
                  <a:pt x="12" y="207"/>
                  <a:pt x="12" y="208"/>
                  <a:pt x="12" y="209"/>
                </a:cubicBezTo>
                <a:cubicBezTo>
                  <a:pt x="8" y="231"/>
                  <a:pt x="5" y="254"/>
                  <a:pt x="2" y="276"/>
                </a:cubicBezTo>
                <a:close/>
                <a:moveTo>
                  <a:pt x="23" y="267"/>
                </a:moveTo>
                <a:cubicBezTo>
                  <a:pt x="23" y="266"/>
                  <a:pt x="24" y="265"/>
                  <a:pt x="25" y="264"/>
                </a:cubicBezTo>
                <a:cubicBezTo>
                  <a:pt x="26" y="264"/>
                  <a:pt x="27" y="264"/>
                  <a:pt x="28" y="265"/>
                </a:cubicBezTo>
                <a:cubicBezTo>
                  <a:pt x="26" y="265"/>
                  <a:pt x="24" y="266"/>
                  <a:pt x="23" y="267"/>
                </a:cubicBezTo>
                <a:close/>
                <a:moveTo>
                  <a:pt x="37" y="270"/>
                </a:moveTo>
                <a:cubicBezTo>
                  <a:pt x="37" y="269"/>
                  <a:pt x="37" y="268"/>
                  <a:pt x="37" y="268"/>
                </a:cubicBezTo>
                <a:cubicBezTo>
                  <a:pt x="37" y="268"/>
                  <a:pt x="37" y="268"/>
                  <a:pt x="37" y="268"/>
                </a:cubicBezTo>
                <a:cubicBezTo>
                  <a:pt x="38" y="268"/>
                  <a:pt x="38" y="268"/>
                  <a:pt x="39" y="268"/>
                </a:cubicBezTo>
                <a:cubicBezTo>
                  <a:pt x="38" y="269"/>
                  <a:pt x="37" y="269"/>
                  <a:pt x="37" y="270"/>
                </a:cubicBezTo>
                <a:close/>
                <a:moveTo>
                  <a:pt x="150" y="7"/>
                </a:moveTo>
                <a:cubicBezTo>
                  <a:pt x="166" y="10"/>
                  <a:pt x="179" y="18"/>
                  <a:pt x="183" y="33"/>
                </a:cubicBezTo>
                <a:cubicBezTo>
                  <a:pt x="170" y="27"/>
                  <a:pt x="159" y="17"/>
                  <a:pt x="149" y="6"/>
                </a:cubicBezTo>
                <a:cubicBezTo>
                  <a:pt x="149" y="7"/>
                  <a:pt x="150" y="7"/>
                  <a:pt x="150" y="7"/>
                </a:cubicBezTo>
                <a:close/>
                <a:moveTo>
                  <a:pt x="37" y="180"/>
                </a:moveTo>
                <a:cubicBezTo>
                  <a:pt x="38" y="179"/>
                  <a:pt x="39" y="177"/>
                  <a:pt x="40" y="176"/>
                </a:cubicBezTo>
                <a:cubicBezTo>
                  <a:pt x="61" y="146"/>
                  <a:pt x="80" y="115"/>
                  <a:pt x="100" y="84"/>
                </a:cubicBezTo>
                <a:cubicBezTo>
                  <a:pt x="101" y="83"/>
                  <a:pt x="102" y="81"/>
                  <a:pt x="102" y="80"/>
                </a:cubicBezTo>
                <a:cubicBezTo>
                  <a:pt x="103" y="79"/>
                  <a:pt x="104" y="77"/>
                  <a:pt x="105" y="76"/>
                </a:cubicBezTo>
                <a:cubicBezTo>
                  <a:pt x="107" y="72"/>
                  <a:pt x="110" y="69"/>
                  <a:pt x="112" y="65"/>
                </a:cubicBezTo>
                <a:cubicBezTo>
                  <a:pt x="113" y="63"/>
                  <a:pt x="115" y="61"/>
                  <a:pt x="116" y="58"/>
                </a:cubicBezTo>
                <a:cubicBezTo>
                  <a:pt x="125" y="44"/>
                  <a:pt x="134" y="29"/>
                  <a:pt x="143" y="15"/>
                </a:cubicBezTo>
                <a:cubicBezTo>
                  <a:pt x="146" y="10"/>
                  <a:pt x="159" y="26"/>
                  <a:pt x="162" y="28"/>
                </a:cubicBezTo>
                <a:cubicBezTo>
                  <a:pt x="168" y="33"/>
                  <a:pt x="174" y="37"/>
                  <a:pt x="181" y="39"/>
                </a:cubicBezTo>
                <a:cubicBezTo>
                  <a:pt x="175" y="52"/>
                  <a:pt x="169" y="64"/>
                  <a:pt x="163" y="76"/>
                </a:cubicBezTo>
                <a:cubicBezTo>
                  <a:pt x="163" y="77"/>
                  <a:pt x="162" y="79"/>
                  <a:pt x="162" y="80"/>
                </a:cubicBezTo>
                <a:cubicBezTo>
                  <a:pt x="147" y="111"/>
                  <a:pt x="132" y="142"/>
                  <a:pt x="116" y="172"/>
                </a:cubicBezTo>
                <a:cubicBezTo>
                  <a:pt x="115" y="175"/>
                  <a:pt x="113" y="177"/>
                  <a:pt x="112" y="180"/>
                </a:cubicBezTo>
                <a:cubicBezTo>
                  <a:pt x="101" y="200"/>
                  <a:pt x="89" y="219"/>
                  <a:pt x="77" y="238"/>
                </a:cubicBezTo>
                <a:cubicBezTo>
                  <a:pt x="77" y="236"/>
                  <a:pt x="77" y="234"/>
                  <a:pt x="77" y="233"/>
                </a:cubicBezTo>
                <a:cubicBezTo>
                  <a:pt x="77" y="231"/>
                  <a:pt x="75" y="229"/>
                  <a:pt x="73" y="230"/>
                </a:cubicBezTo>
                <a:cubicBezTo>
                  <a:pt x="72" y="230"/>
                  <a:pt x="72" y="230"/>
                  <a:pt x="72" y="230"/>
                </a:cubicBezTo>
                <a:cubicBezTo>
                  <a:pt x="83" y="214"/>
                  <a:pt x="91" y="197"/>
                  <a:pt x="99" y="180"/>
                </a:cubicBezTo>
                <a:cubicBezTo>
                  <a:pt x="99" y="179"/>
                  <a:pt x="100" y="177"/>
                  <a:pt x="100" y="176"/>
                </a:cubicBezTo>
                <a:cubicBezTo>
                  <a:pt x="104" y="166"/>
                  <a:pt x="108" y="157"/>
                  <a:pt x="112" y="147"/>
                </a:cubicBezTo>
                <a:cubicBezTo>
                  <a:pt x="113" y="143"/>
                  <a:pt x="115" y="140"/>
                  <a:pt x="116" y="136"/>
                </a:cubicBezTo>
                <a:cubicBezTo>
                  <a:pt x="119" y="128"/>
                  <a:pt x="122" y="120"/>
                  <a:pt x="125" y="112"/>
                </a:cubicBezTo>
                <a:cubicBezTo>
                  <a:pt x="126" y="110"/>
                  <a:pt x="124" y="109"/>
                  <a:pt x="123" y="111"/>
                </a:cubicBezTo>
                <a:cubicBezTo>
                  <a:pt x="121" y="115"/>
                  <a:pt x="118" y="119"/>
                  <a:pt x="116" y="123"/>
                </a:cubicBezTo>
                <a:cubicBezTo>
                  <a:pt x="115" y="126"/>
                  <a:pt x="113" y="128"/>
                  <a:pt x="112" y="131"/>
                </a:cubicBezTo>
                <a:cubicBezTo>
                  <a:pt x="105" y="145"/>
                  <a:pt x="98" y="161"/>
                  <a:pt x="92" y="176"/>
                </a:cubicBezTo>
                <a:cubicBezTo>
                  <a:pt x="92" y="177"/>
                  <a:pt x="91" y="179"/>
                  <a:pt x="91" y="180"/>
                </a:cubicBezTo>
                <a:cubicBezTo>
                  <a:pt x="84" y="197"/>
                  <a:pt x="77" y="214"/>
                  <a:pt x="69" y="230"/>
                </a:cubicBezTo>
                <a:cubicBezTo>
                  <a:pt x="65" y="231"/>
                  <a:pt x="60" y="231"/>
                  <a:pt x="56" y="231"/>
                </a:cubicBezTo>
                <a:cubicBezTo>
                  <a:pt x="56" y="223"/>
                  <a:pt x="54" y="216"/>
                  <a:pt x="54" y="208"/>
                </a:cubicBezTo>
                <a:cubicBezTo>
                  <a:pt x="60" y="199"/>
                  <a:pt x="67" y="190"/>
                  <a:pt x="73" y="180"/>
                </a:cubicBezTo>
                <a:cubicBezTo>
                  <a:pt x="74" y="179"/>
                  <a:pt x="74" y="177"/>
                  <a:pt x="75" y="176"/>
                </a:cubicBezTo>
                <a:cubicBezTo>
                  <a:pt x="89" y="155"/>
                  <a:pt x="101" y="132"/>
                  <a:pt x="112" y="110"/>
                </a:cubicBezTo>
                <a:cubicBezTo>
                  <a:pt x="112" y="109"/>
                  <a:pt x="113" y="109"/>
                  <a:pt x="113" y="108"/>
                </a:cubicBezTo>
                <a:cubicBezTo>
                  <a:pt x="114" y="107"/>
                  <a:pt x="113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96" y="129"/>
                  <a:pt x="81" y="152"/>
                  <a:pt x="67" y="176"/>
                </a:cubicBezTo>
                <a:cubicBezTo>
                  <a:pt x="66" y="177"/>
                  <a:pt x="66" y="179"/>
                  <a:pt x="65" y="180"/>
                </a:cubicBezTo>
                <a:cubicBezTo>
                  <a:pt x="61" y="187"/>
                  <a:pt x="56" y="195"/>
                  <a:pt x="53" y="203"/>
                </a:cubicBezTo>
                <a:cubicBezTo>
                  <a:pt x="52" y="202"/>
                  <a:pt x="51" y="202"/>
                  <a:pt x="51" y="202"/>
                </a:cubicBezTo>
                <a:cubicBezTo>
                  <a:pt x="42" y="202"/>
                  <a:pt x="35" y="203"/>
                  <a:pt x="27" y="206"/>
                </a:cubicBezTo>
                <a:cubicBezTo>
                  <a:pt x="26" y="206"/>
                  <a:pt x="23" y="207"/>
                  <a:pt x="22" y="208"/>
                </a:cubicBezTo>
                <a:cubicBezTo>
                  <a:pt x="22" y="208"/>
                  <a:pt x="22" y="208"/>
                  <a:pt x="22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21" y="207"/>
                  <a:pt x="20" y="206"/>
                  <a:pt x="19" y="206"/>
                </a:cubicBezTo>
                <a:cubicBezTo>
                  <a:pt x="25" y="197"/>
                  <a:pt x="31" y="189"/>
                  <a:pt x="37" y="180"/>
                </a:cubicBezTo>
                <a:close/>
                <a:moveTo>
                  <a:pt x="16" y="211"/>
                </a:moveTo>
                <a:cubicBezTo>
                  <a:pt x="16" y="211"/>
                  <a:pt x="16" y="211"/>
                  <a:pt x="16" y="211"/>
                </a:cubicBezTo>
                <a:cubicBezTo>
                  <a:pt x="16" y="211"/>
                  <a:pt x="16" y="211"/>
                  <a:pt x="16" y="211"/>
                </a:cubicBezTo>
                <a:cubicBezTo>
                  <a:pt x="17" y="212"/>
                  <a:pt x="18" y="212"/>
                  <a:pt x="19" y="212"/>
                </a:cubicBezTo>
                <a:cubicBezTo>
                  <a:pt x="19" y="212"/>
                  <a:pt x="19" y="213"/>
                  <a:pt x="20" y="213"/>
                </a:cubicBezTo>
                <a:cubicBezTo>
                  <a:pt x="21" y="212"/>
                  <a:pt x="23" y="214"/>
                  <a:pt x="25" y="213"/>
                </a:cubicBezTo>
                <a:cubicBezTo>
                  <a:pt x="32" y="210"/>
                  <a:pt x="40" y="208"/>
                  <a:pt x="47" y="208"/>
                </a:cubicBezTo>
                <a:cubicBezTo>
                  <a:pt x="49" y="217"/>
                  <a:pt x="52" y="226"/>
                  <a:pt x="49" y="234"/>
                </a:cubicBezTo>
                <a:cubicBezTo>
                  <a:pt x="48" y="236"/>
                  <a:pt x="50" y="239"/>
                  <a:pt x="53" y="238"/>
                </a:cubicBezTo>
                <a:cubicBezTo>
                  <a:pt x="58" y="237"/>
                  <a:pt x="64" y="238"/>
                  <a:pt x="69" y="237"/>
                </a:cubicBezTo>
                <a:cubicBezTo>
                  <a:pt x="69" y="241"/>
                  <a:pt x="69" y="245"/>
                  <a:pt x="70" y="248"/>
                </a:cubicBezTo>
                <a:cubicBezTo>
                  <a:pt x="62" y="253"/>
                  <a:pt x="54" y="258"/>
                  <a:pt x="46" y="263"/>
                </a:cubicBezTo>
                <a:cubicBezTo>
                  <a:pt x="46" y="262"/>
                  <a:pt x="46" y="260"/>
                  <a:pt x="46" y="259"/>
                </a:cubicBezTo>
                <a:cubicBezTo>
                  <a:pt x="46" y="258"/>
                  <a:pt x="45" y="256"/>
                  <a:pt x="44" y="255"/>
                </a:cubicBezTo>
                <a:cubicBezTo>
                  <a:pt x="35" y="251"/>
                  <a:pt x="26" y="245"/>
                  <a:pt x="16" y="242"/>
                </a:cubicBezTo>
                <a:cubicBezTo>
                  <a:pt x="16" y="242"/>
                  <a:pt x="16" y="242"/>
                  <a:pt x="16" y="242"/>
                </a:cubicBezTo>
                <a:cubicBezTo>
                  <a:pt x="16" y="242"/>
                  <a:pt x="15" y="242"/>
                  <a:pt x="15" y="242"/>
                </a:cubicBezTo>
                <a:cubicBezTo>
                  <a:pt x="16" y="231"/>
                  <a:pt x="16" y="221"/>
                  <a:pt x="16" y="211"/>
                </a:cubicBezTo>
                <a:close/>
                <a:moveTo>
                  <a:pt x="14" y="285"/>
                </a:moveTo>
                <a:cubicBezTo>
                  <a:pt x="14" y="285"/>
                  <a:pt x="15" y="284"/>
                  <a:pt x="16" y="283"/>
                </a:cubicBezTo>
                <a:cubicBezTo>
                  <a:pt x="16" y="283"/>
                  <a:pt x="16" y="283"/>
                  <a:pt x="17" y="283"/>
                </a:cubicBezTo>
                <a:cubicBezTo>
                  <a:pt x="17" y="283"/>
                  <a:pt x="17" y="283"/>
                  <a:pt x="17" y="283"/>
                </a:cubicBezTo>
                <a:cubicBezTo>
                  <a:pt x="17" y="284"/>
                  <a:pt x="16" y="284"/>
                  <a:pt x="16" y="284"/>
                </a:cubicBezTo>
                <a:cubicBezTo>
                  <a:pt x="15" y="285"/>
                  <a:pt x="13" y="286"/>
                  <a:pt x="12" y="287"/>
                </a:cubicBezTo>
                <a:cubicBezTo>
                  <a:pt x="11" y="288"/>
                  <a:pt x="10" y="288"/>
                  <a:pt x="9" y="289"/>
                </a:cubicBezTo>
                <a:cubicBezTo>
                  <a:pt x="9" y="289"/>
                  <a:pt x="9" y="288"/>
                  <a:pt x="9" y="287"/>
                </a:cubicBezTo>
                <a:cubicBezTo>
                  <a:pt x="10" y="287"/>
                  <a:pt x="10" y="287"/>
                  <a:pt x="11" y="286"/>
                </a:cubicBezTo>
                <a:cubicBezTo>
                  <a:pt x="11" y="286"/>
                  <a:pt x="12" y="286"/>
                  <a:pt x="12" y="286"/>
                </a:cubicBezTo>
                <a:cubicBezTo>
                  <a:pt x="13" y="286"/>
                  <a:pt x="13" y="286"/>
                  <a:pt x="14" y="28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66"/>
          <p:cNvSpPr>
            <a:spLocks/>
          </p:cNvSpPr>
          <p:nvPr/>
        </p:nvSpPr>
        <p:spPr bwMode="auto">
          <a:xfrm>
            <a:off x="4095750" y="747713"/>
            <a:ext cx="169862" cy="211138"/>
          </a:xfrm>
          <a:custGeom>
            <a:avLst/>
            <a:gdLst>
              <a:gd name="T0" fmla="*/ 0 w 69"/>
              <a:gd name="T1" fmla="*/ 86 h 86"/>
              <a:gd name="T2" fmla="*/ 17 w 69"/>
              <a:gd name="T3" fmla="*/ 62 h 86"/>
              <a:gd name="T4" fmla="*/ 20 w 69"/>
              <a:gd name="T5" fmla="*/ 58 h 86"/>
              <a:gd name="T6" fmla="*/ 68 w 69"/>
              <a:gd name="T7" fmla="*/ 1 h 86"/>
              <a:gd name="T8" fmla="*/ 67 w 69"/>
              <a:gd name="T9" fmla="*/ 0 h 86"/>
              <a:gd name="T10" fmla="*/ 18 w 69"/>
              <a:gd name="T11" fmla="*/ 58 h 86"/>
              <a:gd name="T12" fmla="*/ 15 w 69"/>
              <a:gd name="T13" fmla="*/ 62 h 86"/>
              <a:gd name="T14" fmla="*/ 0 w 69"/>
              <a:gd name="T15" fmla="*/ 85 h 86"/>
              <a:gd name="T16" fmla="*/ 0 w 69"/>
              <a:gd name="T17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86">
                <a:moveTo>
                  <a:pt x="0" y="86"/>
                </a:moveTo>
                <a:cubicBezTo>
                  <a:pt x="6" y="78"/>
                  <a:pt x="12" y="70"/>
                  <a:pt x="17" y="62"/>
                </a:cubicBezTo>
                <a:cubicBezTo>
                  <a:pt x="18" y="61"/>
                  <a:pt x="19" y="59"/>
                  <a:pt x="20" y="58"/>
                </a:cubicBezTo>
                <a:cubicBezTo>
                  <a:pt x="35" y="38"/>
                  <a:pt x="51" y="20"/>
                  <a:pt x="68" y="1"/>
                </a:cubicBezTo>
                <a:cubicBezTo>
                  <a:pt x="69" y="1"/>
                  <a:pt x="68" y="0"/>
                  <a:pt x="67" y="0"/>
                </a:cubicBezTo>
                <a:cubicBezTo>
                  <a:pt x="48" y="16"/>
                  <a:pt x="32" y="37"/>
                  <a:pt x="18" y="58"/>
                </a:cubicBezTo>
                <a:cubicBezTo>
                  <a:pt x="17" y="59"/>
                  <a:pt x="16" y="61"/>
                  <a:pt x="15" y="62"/>
                </a:cubicBezTo>
                <a:cubicBezTo>
                  <a:pt x="10" y="70"/>
                  <a:pt x="5" y="78"/>
                  <a:pt x="0" y="85"/>
                </a:cubicBezTo>
                <a:cubicBezTo>
                  <a:pt x="0" y="86"/>
                  <a:pt x="0" y="86"/>
                  <a:pt x="0" y="8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67"/>
          <p:cNvSpPr>
            <a:spLocks/>
          </p:cNvSpPr>
          <p:nvPr/>
        </p:nvSpPr>
        <p:spPr bwMode="auto">
          <a:xfrm>
            <a:off x="4411663" y="693738"/>
            <a:ext cx="52387" cy="111125"/>
          </a:xfrm>
          <a:custGeom>
            <a:avLst/>
            <a:gdLst>
              <a:gd name="T0" fmla="*/ 2 w 21"/>
              <a:gd name="T1" fmla="*/ 44 h 45"/>
              <a:gd name="T2" fmla="*/ 20 w 21"/>
              <a:gd name="T3" fmla="*/ 3 h 45"/>
              <a:gd name="T4" fmla="*/ 17 w 21"/>
              <a:gd name="T5" fmla="*/ 1 h 45"/>
              <a:gd name="T6" fmla="*/ 0 w 21"/>
              <a:gd name="T7" fmla="*/ 44 h 45"/>
              <a:gd name="T8" fmla="*/ 2 w 21"/>
              <a:gd name="T9" fmla="*/ 4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5">
                <a:moveTo>
                  <a:pt x="2" y="44"/>
                </a:moveTo>
                <a:cubicBezTo>
                  <a:pt x="7" y="30"/>
                  <a:pt x="12" y="16"/>
                  <a:pt x="20" y="3"/>
                </a:cubicBezTo>
                <a:cubicBezTo>
                  <a:pt x="21" y="1"/>
                  <a:pt x="18" y="0"/>
                  <a:pt x="17" y="1"/>
                </a:cubicBezTo>
                <a:cubicBezTo>
                  <a:pt x="10" y="15"/>
                  <a:pt x="3" y="29"/>
                  <a:pt x="0" y="44"/>
                </a:cubicBezTo>
                <a:cubicBezTo>
                  <a:pt x="0" y="45"/>
                  <a:pt x="2" y="45"/>
                  <a:pt x="2" y="4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68"/>
          <p:cNvSpPr>
            <a:spLocks/>
          </p:cNvSpPr>
          <p:nvPr/>
        </p:nvSpPr>
        <p:spPr bwMode="auto">
          <a:xfrm>
            <a:off x="3873500" y="1225551"/>
            <a:ext cx="103187" cy="12700"/>
          </a:xfrm>
          <a:custGeom>
            <a:avLst/>
            <a:gdLst>
              <a:gd name="T0" fmla="*/ 1 w 42"/>
              <a:gd name="T1" fmla="*/ 3 h 5"/>
              <a:gd name="T2" fmla="*/ 41 w 42"/>
              <a:gd name="T3" fmla="*/ 1 h 5"/>
              <a:gd name="T4" fmla="*/ 41 w 42"/>
              <a:gd name="T5" fmla="*/ 0 h 5"/>
              <a:gd name="T6" fmla="*/ 1 w 42"/>
              <a:gd name="T7" fmla="*/ 1 h 5"/>
              <a:gd name="T8" fmla="*/ 1 w 42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5">
                <a:moveTo>
                  <a:pt x="1" y="3"/>
                </a:moveTo>
                <a:cubicBezTo>
                  <a:pt x="14" y="4"/>
                  <a:pt x="28" y="5"/>
                  <a:pt x="41" y="1"/>
                </a:cubicBezTo>
                <a:cubicBezTo>
                  <a:pt x="42" y="1"/>
                  <a:pt x="42" y="0"/>
                  <a:pt x="41" y="0"/>
                </a:cubicBezTo>
                <a:cubicBezTo>
                  <a:pt x="28" y="0"/>
                  <a:pt x="14" y="1"/>
                  <a:pt x="1" y="1"/>
                </a:cubicBezTo>
                <a:cubicBezTo>
                  <a:pt x="0" y="1"/>
                  <a:pt x="0" y="2"/>
                  <a:pt x="1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69"/>
          <p:cNvSpPr>
            <a:spLocks/>
          </p:cNvSpPr>
          <p:nvPr/>
        </p:nvSpPr>
        <p:spPr bwMode="auto">
          <a:xfrm>
            <a:off x="3883025" y="1241426"/>
            <a:ext cx="117475" cy="53975"/>
          </a:xfrm>
          <a:custGeom>
            <a:avLst/>
            <a:gdLst>
              <a:gd name="T0" fmla="*/ 1 w 48"/>
              <a:gd name="T1" fmla="*/ 19 h 22"/>
              <a:gd name="T2" fmla="*/ 3 w 48"/>
              <a:gd name="T3" fmla="*/ 21 h 22"/>
              <a:gd name="T4" fmla="*/ 26 w 48"/>
              <a:gd name="T5" fmla="*/ 12 h 22"/>
              <a:gd name="T6" fmla="*/ 46 w 48"/>
              <a:gd name="T7" fmla="*/ 6 h 22"/>
              <a:gd name="T8" fmla="*/ 45 w 48"/>
              <a:gd name="T9" fmla="*/ 2 h 22"/>
              <a:gd name="T10" fmla="*/ 1 w 48"/>
              <a:gd name="T11" fmla="*/ 1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22">
                <a:moveTo>
                  <a:pt x="1" y="19"/>
                </a:moveTo>
                <a:cubicBezTo>
                  <a:pt x="0" y="20"/>
                  <a:pt x="1" y="22"/>
                  <a:pt x="3" y="21"/>
                </a:cubicBezTo>
                <a:cubicBezTo>
                  <a:pt x="11" y="18"/>
                  <a:pt x="18" y="14"/>
                  <a:pt x="26" y="12"/>
                </a:cubicBezTo>
                <a:cubicBezTo>
                  <a:pt x="33" y="9"/>
                  <a:pt x="40" y="9"/>
                  <a:pt x="46" y="6"/>
                </a:cubicBezTo>
                <a:cubicBezTo>
                  <a:pt x="48" y="5"/>
                  <a:pt x="47" y="2"/>
                  <a:pt x="45" y="2"/>
                </a:cubicBezTo>
                <a:cubicBezTo>
                  <a:pt x="31" y="0"/>
                  <a:pt x="12" y="10"/>
                  <a:pt x="1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70"/>
          <p:cNvSpPr>
            <a:spLocks noEditPoints="1"/>
          </p:cNvSpPr>
          <p:nvPr/>
        </p:nvSpPr>
        <p:spPr bwMode="auto">
          <a:xfrm>
            <a:off x="1906588" y="1382713"/>
            <a:ext cx="527050" cy="681038"/>
          </a:xfrm>
          <a:custGeom>
            <a:avLst/>
            <a:gdLst>
              <a:gd name="T0" fmla="*/ 180 w 215"/>
              <a:gd name="T1" fmla="*/ 37 h 278"/>
              <a:gd name="T2" fmla="*/ 80 w 215"/>
              <a:gd name="T3" fmla="*/ 14 h 278"/>
              <a:gd name="T4" fmla="*/ 70 w 215"/>
              <a:gd name="T5" fmla="*/ 17 h 278"/>
              <a:gd name="T6" fmla="*/ 4 w 215"/>
              <a:gd name="T7" fmla="*/ 103 h 278"/>
              <a:gd name="T8" fmla="*/ 37 w 215"/>
              <a:gd name="T9" fmla="*/ 203 h 278"/>
              <a:gd name="T10" fmla="*/ 77 w 215"/>
              <a:gd name="T11" fmla="*/ 247 h 278"/>
              <a:gd name="T12" fmla="*/ 74 w 215"/>
              <a:gd name="T13" fmla="*/ 278 h 278"/>
              <a:gd name="T14" fmla="*/ 84 w 215"/>
              <a:gd name="T15" fmla="*/ 271 h 278"/>
              <a:gd name="T16" fmla="*/ 89 w 215"/>
              <a:gd name="T17" fmla="*/ 250 h 278"/>
              <a:gd name="T18" fmla="*/ 180 w 215"/>
              <a:gd name="T19" fmla="*/ 225 h 278"/>
              <a:gd name="T20" fmla="*/ 184 w 215"/>
              <a:gd name="T21" fmla="*/ 223 h 278"/>
              <a:gd name="T22" fmla="*/ 211 w 215"/>
              <a:gd name="T23" fmla="*/ 230 h 278"/>
              <a:gd name="T24" fmla="*/ 197 w 215"/>
              <a:gd name="T25" fmla="*/ 203 h 278"/>
              <a:gd name="T26" fmla="*/ 214 w 215"/>
              <a:gd name="T27" fmla="*/ 133 h 278"/>
              <a:gd name="T28" fmla="*/ 210 w 215"/>
              <a:gd name="T29" fmla="*/ 142 h 278"/>
              <a:gd name="T30" fmla="*/ 211 w 215"/>
              <a:gd name="T31" fmla="*/ 99 h 278"/>
              <a:gd name="T32" fmla="*/ 184 w 215"/>
              <a:gd name="T33" fmla="*/ 41 h 278"/>
              <a:gd name="T34" fmla="*/ 8 w 215"/>
              <a:gd name="T35" fmla="*/ 103 h 278"/>
              <a:gd name="T36" fmla="*/ 63 w 215"/>
              <a:gd name="T37" fmla="*/ 22 h 278"/>
              <a:gd name="T38" fmla="*/ 80 w 215"/>
              <a:gd name="T39" fmla="*/ 19 h 278"/>
              <a:gd name="T40" fmla="*/ 180 w 215"/>
              <a:gd name="T41" fmla="*/ 55 h 278"/>
              <a:gd name="T42" fmla="*/ 199 w 215"/>
              <a:gd name="T43" fmla="*/ 99 h 278"/>
              <a:gd name="T44" fmla="*/ 202 w 215"/>
              <a:gd name="T45" fmla="*/ 119 h 278"/>
              <a:gd name="T46" fmla="*/ 180 w 215"/>
              <a:gd name="T47" fmla="*/ 184 h 278"/>
              <a:gd name="T48" fmla="*/ 159 w 215"/>
              <a:gd name="T49" fmla="*/ 203 h 278"/>
              <a:gd name="T50" fmla="*/ 84 w 215"/>
              <a:gd name="T51" fmla="*/ 219 h 278"/>
              <a:gd name="T52" fmla="*/ 48 w 215"/>
              <a:gd name="T53" fmla="*/ 203 h 278"/>
              <a:gd name="T54" fmla="*/ 10 w 215"/>
              <a:gd name="T55" fmla="*/ 133 h 278"/>
              <a:gd name="T56" fmla="*/ 81 w 215"/>
              <a:gd name="T57" fmla="*/ 262 h 278"/>
              <a:gd name="T58" fmla="*/ 76 w 215"/>
              <a:gd name="T59" fmla="*/ 269 h 278"/>
              <a:gd name="T60" fmla="*/ 81 w 215"/>
              <a:gd name="T61" fmla="*/ 248 h 278"/>
              <a:gd name="T62" fmla="*/ 83 w 215"/>
              <a:gd name="T63" fmla="*/ 249 h 278"/>
              <a:gd name="T64" fmla="*/ 187 w 215"/>
              <a:gd name="T65" fmla="*/ 218 h 278"/>
              <a:gd name="T66" fmla="*/ 190 w 215"/>
              <a:gd name="T67" fmla="*/ 216 h 278"/>
              <a:gd name="T68" fmla="*/ 188 w 215"/>
              <a:gd name="T69" fmla="*/ 199 h 278"/>
              <a:gd name="T70" fmla="*/ 184 w 215"/>
              <a:gd name="T71" fmla="*/ 205 h 278"/>
              <a:gd name="T72" fmla="*/ 157 w 215"/>
              <a:gd name="T73" fmla="*/ 231 h 278"/>
              <a:gd name="T74" fmla="*/ 80 w 215"/>
              <a:gd name="T75" fmla="*/ 241 h 278"/>
              <a:gd name="T76" fmla="*/ 80 w 215"/>
              <a:gd name="T77" fmla="*/ 228 h 278"/>
              <a:gd name="T78" fmla="*/ 120 w 215"/>
              <a:gd name="T79" fmla="*/ 229 h 278"/>
              <a:gd name="T80" fmla="*/ 184 w 215"/>
              <a:gd name="T81" fmla="*/ 195 h 278"/>
              <a:gd name="T82" fmla="*/ 188 w 215"/>
              <a:gd name="T83" fmla="*/ 19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5" h="278">
                <a:moveTo>
                  <a:pt x="184" y="41"/>
                </a:moveTo>
                <a:cubicBezTo>
                  <a:pt x="183" y="40"/>
                  <a:pt x="181" y="38"/>
                  <a:pt x="180" y="37"/>
                </a:cubicBezTo>
                <a:cubicBezTo>
                  <a:pt x="155" y="13"/>
                  <a:pt x="119" y="2"/>
                  <a:pt x="84" y="12"/>
                </a:cubicBezTo>
                <a:cubicBezTo>
                  <a:pt x="83" y="13"/>
                  <a:pt x="81" y="13"/>
                  <a:pt x="80" y="14"/>
                </a:cubicBezTo>
                <a:cubicBezTo>
                  <a:pt x="77" y="15"/>
                  <a:pt x="74" y="16"/>
                  <a:pt x="71" y="17"/>
                </a:cubicBezTo>
                <a:cubicBezTo>
                  <a:pt x="71" y="17"/>
                  <a:pt x="71" y="16"/>
                  <a:pt x="70" y="17"/>
                </a:cubicBezTo>
                <a:cubicBezTo>
                  <a:pt x="30" y="30"/>
                  <a:pt x="9" y="63"/>
                  <a:pt x="4" y="99"/>
                </a:cubicBezTo>
                <a:cubicBezTo>
                  <a:pt x="4" y="100"/>
                  <a:pt x="4" y="102"/>
                  <a:pt x="4" y="103"/>
                </a:cubicBezTo>
                <a:cubicBezTo>
                  <a:pt x="0" y="137"/>
                  <a:pt x="11" y="174"/>
                  <a:pt x="33" y="199"/>
                </a:cubicBezTo>
                <a:cubicBezTo>
                  <a:pt x="34" y="200"/>
                  <a:pt x="35" y="201"/>
                  <a:pt x="37" y="203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41" y="227"/>
                  <a:pt x="57" y="241"/>
                  <a:pt x="77" y="247"/>
                </a:cubicBezTo>
                <a:cubicBezTo>
                  <a:pt x="72" y="255"/>
                  <a:pt x="70" y="265"/>
                  <a:pt x="70" y="275"/>
                </a:cubicBezTo>
                <a:cubicBezTo>
                  <a:pt x="70" y="277"/>
                  <a:pt x="72" y="278"/>
                  <a:pt x="74" y="278"/>
                </a:cubicBezTo>
                <a:cubicBezTo>
                  <a:pt x="76" y="277"/>
                  <a:pt x="78" y="276"/>
                  <a:pt x="80" y="275"/>
                </a:cubicBezTo>
                <a:cubicBezTo>
                  <a:pt x="81" y="274"/>
                  <a:pt x="83" y="273"/>
                  <a:pt x="84" y="271"/>
                </a:cubicBezTo>
                <a:cubicBezTo>
                  <a:pt x="85" y="270"/>
                  <a:pt x="86" y="269"/>
                  <a:pt x="87" y="268"/>
                </a:cubicBezTo>
                <a:cubicBezTo>
                  <a:pt x="89" y="263"/>
                  <a:pt x="92" y="255"/>
                  <a:pt x="89" y="250"/>
                </a:cubicBezTo>
                <a:cubicBezTo>
                  <a:pt x="104" y="253"/>
                  <a:pt x="121" y="252"/>
                  <a:pt x="136" y="249"/>
                </a:cubicBezTo>
                <a:cubicBezTo>
                  <a:pt x="154" y="245"/>
                  <a:pt x="168" y="236"/>
                  <a:pt x="180" y="225"/>
                </a:cubicBezTo>
                <a:cubicBezTo>
                  <a:pt x="181" y="224"/>
                  <a:pt x="182" y="223"/>
                  <a:pt x="183" y="222"/>
                </a:cubicBezTo>
                <a:cubicBezTo>
                  <a:pt x="183" y="223"/>
                  <a:pt x="184" y="223"/>
                  <a:pt x="184" y="223"/>
                </a:cubicBezTo>
                <a:cubicBezTo>
                  <a:pt x="189" y="231"/>
                  <a:pt x="198" y="235"/>
                  <a:pt x="207" y="235"/>
                </a:cubicBezTo>
                <a:cubicBezTo>
                  <a:pt x="209" y="235"/>
                  <a:pt x="211" y="233"/>
                  <a:pt x="211" y="230"/>
                </a:cubicBezTo>
                <a:cubicBezTo>
                  <a:pt x="208" y="222"/>
                  <a:pt x="202" y="213"/>
                  <a:pt x="193" y="210"/>
                </a:cubicBezTo>
                <a:cubicBezTo>
                  <a:pt x="195" y="208"/>
                  <a:pt x="196" y="205"/>
                  <a:pt x="197" y="203"/>
                </a:cubicBezTo>
                <a:cubicBezTo>
                  <a:pt x="198" y="202"/>
                  <a:pt x="199" y="200"/>
                  <a:pt x="200" y="199"/>
                </a:cubicBezTo>
                <a:cubicBezTo>
                  <a:pt x="210" y="179"/>
                  <a:pt x="215" y="156"/>
                  <a:pt x="214" y="133"/>
                </a:cubicBezTo>
                <a:cubicBezTo>
                  <a:pt x="214" y="133"/>
                  <a:pt x="213" y="133"/>
                  <a:pt x="213" y="133"/>
                </a:cubicBezTo>
                <a:cubicBezTo>
                  <a:pt x="212" y="136"/>
                  <a:pt x="211" y="139"/>
                  <a:pt x="210" y="142"/>
                </a:cubicBezTo>
                <a:cubicBezTo>
                  <a:pt x="213" y="130"/>
                  <a:pt x="213" y="117"/>
                  <a:pt x="212" y="103"/>
                </a:cubicBezTo>
                <a:cubicBezTo>
                  <a:pt x="211" y="102"/>
                  <a:pt x="211" y="100"/>
                  <a:pt x="211" y="99"/>
                </a:cubicBezTo>
                <a:cubicBezTo>
                  <a:pt x="211" y="98"/>
                  <a:pt x="211" y="96"/>
                  <a:pt x="210" y="95"/>
                </a:cubicBezTo>
                <a:cubicBezTo>
                  <a:pt x="207" y="74"/>
                  <a:pt x="197" y="56"/>
                  <a:pt x="184" y="41"/>
                </a:cubicBezTo>
                <a:close/>
                <a:moveTo>
                  <a:pt x="10" y="133"/>
                </a:moveTo>
                <a:cubicBezTo>
                  <a:pt x="8" y="123"/>
                  <a:pt x="7" y="113"/>
                  <a:pt x="8" y="103"/>
                </a:cubicBezTo>
                <a:cubicBezTo>
                  <a:pt x="8" y="102"/>
                  <a:pt x="8" y="100"/>
                  <a:pt x="9" y="99"/>
                </a:cubicBezTo>
                <a:cubicBezTo>
                  <a:pt x="13" y="66"/>
                  <a:pt x="32" y="38"/>
                  <a:pt x="63" y="22"/>
                </a:cubicBezTo>
                <a:cubicBezTo>
                  <a:pt x="60" y="25"/>
                  <a:pt x="63" y="29"/>
                  <a:pt x="67" y="27"/>
                </a:cubicBezTo>
                <a:cubicBezTo>
                  <a:pt x="71" y="24"/>
                  <a:pt x="76" y="21"/>
                  <a:pt x="80" y="19"/>
                </a:cubicBezTo>
                <a:cubicBezTo>
                  <a:pt x="81" y="18"/>
                  <a:pt x="83" y="17"/>
                  <a:pt x="84" y="17"/>
                </a:cubicBezTo>
                <a:cubicBezTo>
                  <a:pt x="122" y="0"/>
                  <a:pt x="158" y="22"/>
                  <a:pt x="180" y="55"/>
                </a:cubicBezTo>
                <a:cubicBezTo>
                  <a:pt x="181" y="57"/>
                  <a:pt x="183" y="60"/>
                  <a:pt x="184" y="62"/>
                </a:cubicBezTo>
                <a:cubicBezTo>
                  <a:pt x="191" y="74"/>
                  <a:pt x="196" y="86"/>
                  <a:pt x="199" y="99"/>
                </a:cubicBezTo>
                <a:cubicBezTo>
                  <a:pt x="199" y="100"/>
                  <a:pt x="200" y="102"/>
                  <a:pt x="200" y="103"/>
                </a:cubicBezTo>
                <a:cubicBezTo>
                  <a:pt x="201" y="108"/>
                  <a:pt x="202" y="113"/>
                  <a:pt x="202" y="119"/>
                </a:cubicBezTo>
                <a:cubicBezTo>
                  <a:pt x="203" y="142"/>
                  <a:pt x="196" y="163"/>
                  <a:pt x="184" y="179"/>
                </a:cubicBezTo>
                <a:cubicBezTo>
                  <a:pt x="183" y="181"/>
                  <a:pt x="181" y="183"/>
                  <a:pt x="180" y="184"/>
                </a:cubicBezTo>
                <a:cubicBezTo>
                  <a:pt x="175" y="190"/>
                  <a:pt x="170" y="195"/>
                  <a:pt x="164" y="199"/>
                </a:cubicBezTo>
                <a:cubicBezTo>
                  <a:pt x="163" y="200"/>
                  <a:pt x="161" y="202"/>
                  <a:pt x="159" y="203"/>
                </a:cubicBezTo>
                <a:cubicBezTo>
                  <a:pt x="140" y="215"/>
                  <a:pt x="118" y="221"/>
                  <a:pt x="95" y="221"/>
                </a:cubicBezTo>
                <a:cubicBezTo>
                  <a:pt x="91" y="220"/>
                  <a:pt x="87" y="220"/>
                  <a:pt x="84" y="219"/>
                </a:cubicBezTo>
                <a:cubicBezTo>
                  <a:pt x="83" y="219"/>
                  <a:pt x="81" y="219"/>
                  <a:pt x="80" y="219"/>
                </a:cubicBezTo>
                <a:cubicBezTo>
                  <a:pt x="68" y="216"/>
                  <a:pt x="58" y="210"/>
                  <a:pt x="48" y="203"/>
                </a:cubicBezTo>
                <a:cubicBezTo>
                  <a:pt x="47" y="202"/>
                  <a:pt x="45" y="200"/>
                  <a:pt x="44" y="199"/>
                </a:cubicBezTo>
                <a:cubicBezTo>
                  <a:pt x="26" y="182"/>
                  <a:pt x="14" y="157"/>
                  <a:pt x="10" y="133"/>
                </a:cubicBezTo>
                <a:close/>
                <a:moveTo>
                  <a:pt x="83" y="249"/>
                </a:moveTo>
                <a:cubicBezTo>
                  <a:pt x="81" y="253"/>
                  <a:pt x="82" y="258"/>
                  <a:pt x="81" y="262"/>
                </a:cubicBezTo>
                <a:cubicBezTo>
                  <a:pt x="80" y="262"/>
                  <a:pt x="80" y="263"/>
                  <a:pt x="80" y="263"/>
                </a:cubicBezTo>
                <a:cubicBezTo>
                  <a:pt x="79" y="266"/>
                  <a:pt x="78" y="267"/>
                  <a:pt x="76" y="269"/>
                </a:cubicBezTo>
                <a:cubicBezTo>
                  <a:pt x="76" y="262"/>
                  <a:pt x="77" y="256"/>
                  <a:pt x="80" y="250"/>
                </a:cubicBezTo>
                <a:cubicBezTo>
                  <a:pt x="80" y="249"/>
                  <a:pt x="80" y="249"/>
                  <a:pt x="81" y="248"/>
                </a:cubicBezTo>
                <a:cubicBezTo>
                  <a:pt x="82" y="248"/>
                  <a:pt x="83" y="249"/>
                  <a:pt x="84" y="249"/>
                </a:cubicBezTo>
                <a:cubicBezTo>
                  <a:pt x="83" y="249"/>
                  <a:pt x="83" y="249"/>
                  <a:pt x="83" y="249"/>
                </a:cubicBezTo>
                <a:close/>
                <a:moveTo>
                  <a:pt x="202" y="227"/>
                </a:moveTo>
                <a:cubicBezTo>
                  <a:pt x="196" y="226"/>
                  <a:pt x="192" y="223"/>
                  <a:pt x="187" y="218"/>
                </a:cubicBezTo>
                <a:cubicBezTo>
                  <a:pt x="188" y="217"/>
                  <a:pt x="189" y="216"/>
                  <a:pt x="189" y="215"/>
                </a:cubicBezTo>
                <a:cubicBezTo>
                  <a:pt x="190" y="215"/>
                  <a:pt x="190" y="215"/>
                  <a:pt x="190" y="216"/>
                </a:cubicBezTo>
                <a:cubicBezTo>
                  <a:pt x="195" y="219"/>
                  <a:pt x="200" y="222"/>
                  <a:pt x="202" y="227"/>
                </a:cubicBezTo>
                <a:close/>
                <a:moveTo>
                  <a:pt x="188" y="199"/>
                </a:moveTo>
                <a:cubicBezTo>
                  <a:pt x="187" y="200"/>
                  <a:pt x="186" y="202"/>
                  <a:pt x="185" y="203"/>
                </a:cubicBezTo>
                <a:cubicBezTo>
                  <a:pt x="185" y="204"/>
                  <a:pt x="184" y="204"/>
                  <a:pt x="184" y="205"/>
                </a:cubicBezTo>
                <a:cubicBezTo>
                  <a:pt x="183" y="206"/>
                  <a:pt x="181" y="208"/>
                  <a:pt x="180" y="210"/>
                </a:cubicBezTo>
                <a:cubicBezTo>
                  <a:pt x="174" y="217"/>
                  <a:pt x="166" y="224"/>
                  <a:pt x="157" y="231"/>
                </a:cubicBezTo>
                <a:cubicBezTo>
                  <a:pt x="134" y="246"/>
                  <a:pt x="107" y="249"/>
                  <a:pt x="84" y="242"/>
                </a:cubicBezTo>
                <a:cubicBezTo>
                  <a:pt x="83" y="242"/>
                  <a:pt x="81" y="241"/>
                  <a:pt x="80" y="241"/>
                </a:cubicBezTo>
                <a:cubicBezTo>
                  <a:pt x="63" y="234"/>
                  <a:pt x="49" y="223"/>
                  <a:pt x="40" y="206"/>
                </a:cubicBezTo>
                <a:cubicBezTo>
                  <a:pt x="51" y="216"/>
                  <a:pt x="64" y="224"/>
                  <a:pt x="80" y="228"/>
                </a:cubicBezTo>
                <a:cubicBezTo>
                  <a:pt x="81" y="228"/>
                  <a:pt x="83" y="228"/>
                  <a:pt x="84" y="228"/>
                </a:cubicBezTo>
                <a:cubicBezTo>
                  <a:pt x="95" y="231"/>
                  <a:pt x="107" y="231"/>
                  <a:pt x="120" y="229"/>
                </a:cubicBezTo>
                <a:cubicBezTo>
                  <a:pt x="142" y="225"/>
                  <a:pt x="161" y="216"/>
                  <a:pt x="176" y="203"/>
                </a:cubicBezTo>
                <a:cubicBezTo>
                  <a:pt x="179" y="200"/>
                  <a:pt x="181" y="198"/>
                  <a:pt x="184" y="195"/>
                </a:cubicBezTo>
                <a:cubicBezTo>
                  <a:pt x="192" y="186"/>
                  <a:pt x="199" y="176"/>
                  <a:pt x="203" y="165"/>
                </a:cubicBezTo>
                <a:cubicBezTo>
                  <a:pt x="199" y="177"/>
                  <a:pt x="194" y="188"/>
                  <a:pt x="188" y="19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71"/>
          <p:cNvSpPr>
            <a:spLocks/>
          </p:cNvSpPr>
          <p:nvPr/>
        </p:nvSpPr>
        <p:spPr bwMode="auto">
          <a:xfrm>
            <a:off x="2108200" y="1441451"/>
            <a:ext cx="39687" cy="34925"/>
          </a:xfrm>
          <a:custGeom>
            <a:avLst/>
            <a:gdLst>
              <a:gd name="T0" fmla="*/ 8 w 16"/>
              <a:gd name="T1" fmla="*/ 14 h 14"/>
              <a:gd name="T2" fmla="*/ 5 w 16"/>
              <a:gd name="T3" fmla="*/ 2 h 14"/>
              <a:gd name="T4" fmla="*/ 2 w 16"/>
              <a:gd name="T5" fmla="*/ 4 h 14"/>
              <a:gd name="T6" fmla="*/ 2 w 16"/>
              <a:gd name="T7" fmla="*/ 11 h 14"/>
              <a:gd name="T8" fmla="*/ 8 w 16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4">
                <a:moveTo>
                  <a:pt x="8" y="14"/>
                </a:moveTo>
                <a:cubicBezTo>
                  <a:pt x="16" y="12"/>
                  <a:pt x="13" y="0"/>
                  <a:pt x="5" y="2"/>
                </a:cubicBezTo>
                <a:cubicBezTo>
                  <a:pt x="4" y="2"/>
                  <a:pt x="3" y="3"/>
                  <a:pt x="2" y="4"/>
                </a:cubicBezTo>
                <a:cubicBezTo>
                  <a:pt x="0" y="6"/>
                  <a:pt x="0" y="9"/>
                  <a:pt x="2" y="11"/>
                </a:cubicBezTo>
                <a:cubicBezTo>
                  <a:pt x="3" y="13"/>
                  <a:pt x="5" y="14"/>
                  <a:pt x="8" y="1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72"/>
          <p:cNvSpPr>
            <a:spLocks/>
          </p:cNvSpPr>
          <p:nvPr/>
        </p:nvSpPr>
        <p:spPr bwMode="auto">
          <a:xfrm>
            <a:off x="2333625" y="1628776"/>
            <a:ext cx="31750" cy="28575"/>
          </a:xfrm>
          <a:custGeom>
            <a:avLst/>
            <a:gdLst>
              <a:gd name="T0" fmla="*/ 2 w 13"/>
              <a:gd name="T1" fmla="*/ 3 h 12"/>
              <a:gd name="T2" fmla="*/ 6 w 13"/>
              <a:gd name="T3" fmla="*/ 11 h 12"/>
              <a:gd name="T4" fmla="*/ 8 w 13"/>
              <a:gd name="T5" fmla="*/ 11 h 12"/>
              <a:gd name="T6" fmla="*/ 10 w 13"/>
              <a:gd name="T7" fmla="*/ 11 h 12"/>
              <a:gd name="T8" fmla="*/ 11 w 13"/>
              <a:gd name="T9" fmla="*/ 3 h 12"/>
              <a:gd name="T10" fmla="*/ 5 w 13"/>
              <a:gd name="T11" fmla="*/ 1 h 12"/>
              <a:gd name="T12" fmla="*/ 2 w 13"/>
              <a:gd name="T13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2">
                <a:moveTo>
                  <a:pt x="2" y="3"/>
                </a:moveTo>
                <a:cubicBezTo>
                  <a:pt x="0" y="6"/>
                  <a:pt x="2" y="11"/>
                  <a:pt x="6" y="11"/>
                </a:cubicBezTo>
                <a:cubicBezTo>
                  <a:pt x="7" y="12"/>
                  <a:pt x="7" y="12"/>
                  <a:pt x="8" y="11"/>
                </a:cubicBezTo>
                <a:cubicBezTo>
                  <a:pt x="9" y="11"/>
                  <a:pt x="9" y="11"/>
                  <a:pt x="10" y="11"/>
                </a:cubicBezTo>
                <a:cubicBezTo>
                  <a:pt x="13" y="9"/>
                  <a:pt x="13" y="5"/>
                  <a:pt x="11" y="3"/>
                </a:cubicBezTo>
                <a:cubicBezTo>
                  <a:pt x="10" y="1"/>
                  <a:pt x="8" y="0"/>
                  <a:pt x="5" y="1"/>
                </a:cubicBezTo>
                <a:cubicBezTo>
                  <a:pt x="4" y="1"/>
                  <a:pt x="3" y="2"/>
                  <a:pt x="2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73"/>
          <p:cNvSpPr>
            <a:spLocks/>
          </p:cNvSpPr>
          <p:nvPr/>
        </p:nvSpPr>
        <p:spPr bwMode="auto">
          <a:xfrm>
            <a:off x="2206625" y="1858963"/>
            <a:ext cx="26987" cy="31750"/>
          </a:xfrm>
          <a:custGeom>
            <a:avLst/>
            <a:gdLst>
              <a:gd name="T0" fmla="*/ 4 w 11"/>
              <a:gd name="T1" fmla="*/ 1 h 13"/>
              <a:gd name="T2" fmla="*/ 0 w 11"/>
              <a:gd name="T3" fmla="*/ 5 h 13"/>
              <a:gd name="T4" fmla="*/ 0 w 11"/>
              <a:gd name="T5" fmla="*/ 9 h 13"/>
              <a:gd name="T6" fmla="*/ 7 w 11"/>
              <a:gd name="T7" fmla="*/ 12 h 13"/>
              <a:gd name="T8" fmla="*/ 11 w 11"/>
              <a:gd name="T9" fmla="*/ 9 h 13"/>
              <a:gd name="T10" fmla="*/ 11 w 11"/>
              <a:gd name="T11" fmla="*/ 5 h 13"/>
              <a:gd name="T12" fmla="*/ 4 w 11"/>
              <a:gd name="T13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3">
                <a:moveTo>
                  <a:pt x="4" y="1"/>
                </a:moveTo>
                <a:cubicBezTo>
                  <a:pt x="2" y="1"/>
                  <a:pt x="0" y="3"/>
                  <a:pt x="0" y="5"/>
                </a:cubicBezTo>
                <a:cubicBezTo>
                  <a:pt x="0" y="6"/>
                  <a:pt x="0" y="8"/>
                  <a:pt x="0" y="9"/>
                </a:cubicBezTo>
                <a:cubicBezTo>
                  <a:pt x="1" y="11"/>
                  <a:pt x="4" y="13"/>
                  <a:pt x="7" y="12"/>
                </a:cubicBezTo>
                <a:cubicBezTo>
                  <a:pt x="9" y="12"/>
                  <a:pt x="10" y="10"/>
                  <a:pt x="11" y="9"/>
                </a:cubicBezTo>
                <a:cubicBezTo>
                  <a:pt x="11" y="8"/>
                  <a:pt x="11" y="6"/>
                  <a:pt x="11" y="5"/>
                </a:cubicBezTo>
                <a:cubicBezTo>
                  <a:pt x="10" y="2"/>
                  <a:pt x="8" y="0"/>
                  <a:pt x="4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74"/>
          <p:cNvSpPr>
            <a:spLocks/>
          </p:cNvSpPr>
          <p:nvPr/>
        </p:nvSpPr>
        <p:spPr bwMode="auto">
          <a:xfrm>
            <a:off x="1963738" y="1716088"/>
            <a:ext cx="44450" cy="36513"/>
          </a:xfrm>
          <a:custGeom>
            <a:avLst/>
            <a:gdLst>
              <a:gd name="T0" fmla="*/ 8 w 18"/>
              <a:gd name="T1" fmla="*/ 2 h 15"/>
              <a:gd name="T2" fmla="*/ 11 w 18"/>
              <a:gd name="T3" fmla="*/ 13 h 15"/>
              <a:gd name="T4" fmla="*/ 8 w 18"/>
              <a:gd name="T5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15">
                <a:moveTo>
                  <a:pt x="8" y="2"/>
                </a:moveTo>
                <a:cubicBezTo>
                  <a:pt x="0" y="4"/>
                  <a:pt x="3" y="15"/>
                  <a:pt x="11" y="13"/>
                </a:cubicBezTo>
                <a:cubicBezTo>
                  <a:pt x="18" y="11"/>
                  <a:pt x="15" y="0"/>
                  <a:pt x="8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75"/>
          <p:cNvSpPr>
            <a:spLocks noEditPoints="1"/>
          </p:cNvSpPr>
          <p:nvPr/>
        </p:nvSpPr>
        <p:spPr bwMode="auto">
          <a:xfrm>
            <a:off x="1820863" y="1395413"/>
            <a:ext cx="198437" cy="207963"/>
          </a:xfrm>
          <a:custGeom>
            <a:avLst/>
            <a:gdLst>
              <a:gd name="T0" fmla="*/ 22 w 81"/>
              <a:gd name="T1" fmla="*/ 82 h 85"/>
              <a:gd name="T2" fmla="*/ 22 w 81"/>
              <a:gd name="T3" fmla="*/ 84 h 85"/>
              <a:gd name="T4" fmla="*/ 23 w 81"/>
              <a:gd name="T5" fmla="*/ 85 h 85"/>
              <a:gd name="T6" fmla="*/ 24 w 81"/>
              <a:gd name="T7" fmla="*/ 82 h 85"/>
              <a:gd name="T8" fmla="*/ 28 w 81"/>
              <a:gd name="T9" fmla="*/ 81 h 85"/>
              <a:gd name="T10" fmla="*/ 29 w 81"/>
              <a:gd name="T11" fmla="*/ 79 h 85"/>
              <a:gd name="T12" fmla="*/ 27 w 81"/>
              <a:gd name="T13" fmla="*/ 77 h 85"/>
              <a:gd name="T14" fmla="*/ 48 w 81"/>
              <a:gd name="T15" fmla="*/ 47 h 85"/>
              <a:gd name="T16" fmla="*/ 71 w 81"/>
              <a:gd name="T17" fmla="*/ 20 h 85"/>
              <a:gd name="T18" fmla="*/ 39 w 81"/>
              <a:gd name="T19" fmla="*/ 4 h 85"/>
              <a:gd name="T20" fmla="*/ 19 w 81"/>
              <a:gd name="T21" fmla="*/ 19 h 85"/>
              <a:gd name="T22" fmla="*/ 17 w 81"/>
              <a:gd name="T23" fmla="*/ 22 h 85"/>
              <a:gd name="T24" fmla="*/ 17 w 81"/>
              <a:gd name="T25" fmla="*/ 21 h 85"/>
              <a:gd name="T26" fmla="*/ 15 w 81"/>
              <a:gd name="T27" fmla="*/ 16 h 85"/>
              <a:gd name="T28" fmla="*/ 8 w 81"/>
              <a:gd name="T29" fmla="*/ 9 h 85"/>
              <a:gd name="T30" fmla="*/ 4 w 81"/>
              <a:gd name="T31" fmla="*/ 16 h 85"/>
              <a:gd name="T32" fmla="*/ 10 w 81"/>
              <a:gd name="T33" fmla="*/ 22 h 85"/>
              <a:gd name="T34" fmla="*/ 15 w 81"/>
              <a:gd name="T35" fmla="*/ 25 h 85"/>
              <a:gd name="T36" fmla="*/ 4 w 81"/>
              <a:gd name="T37" fmla="*/ 52 h 85"/>
              <a:gd name="T38" fmla="*/ 10 w 81"/>
              <a:gd name="T39" fmla="*/ 75 h 85"/>
              <a:gd name="T40" fmla="*/ 15 w 81"/>
              <a:gd name="T41" fmla="*/ 80 h 85"/>
              <a:gd name="T42" fmla="*/ 19 w 81"/>
              <a:gd name="T43" fmla="*/ 82 h 85"/>
              <a:gd name="T44" fmla="*/ 22 w 81"/>
              <a:gd name="T45" fmla="*/ 82 h 85"/>
              <a:gd name="T46" fmla="*/ 15 w 81"/>
              <a:gd name="T47" fmla="*/ 70 h 85"/>
              <a:gd name="T48" fmla="*/ 12 w 81"/>
              <a:gd name="T49" fmla="*/ 48 h 85"/>
              <a:gd name="T50" fmla="*/ 15 w 81"/>
              <a:gd name="T51" fmla="*/ 39 h 85"/>
              <a:gd name="T52" fmla="*/ 19 w 81"/>
              <a:gd name="T53" fmla="*/ 31 h 85"/>
              <a:gd name="T54" fmla="*/ 44 w 81"/>
              <a:gd name="T55" fmla="*/ 11 h 85"/>
              <a:gd name="T56" fmla="*/ 62 w 81"/>
              <a:gd name="T57" fmla="*/ 21 h 85"/>
              <a:gd name="T58" fmla="*/ 43 w 81"/>
              <a:gd name="T59" fmla="*/ 42 h 85"/>
              <a:gd name="T60" fmla="*/ 23 w 81"/>
              <a:gd name="T61" fmla="*/ 74 h 85"/>
              <a:gd name="T62" fmla="*/ 19 w 81"/>
              <a:gd name="T63" fmla="*/ 73 h 85"/>
              <a:gd name="T64" fmla="*/ 15 w 81"/>
              <a:gd name="T65" fmla="*/ 70 h 85"/>
              <a:gd name="T66" fmla="*/ 15 w 81"/>
              <a:gd name="T67" fmla="*/ 7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85">
                <a:moveTo>
                  <a:pt x="22" y="82"/>
                </a:moveTo>
                <a:cubicBezTo>
                  <a:pt x="22" y="83"/>
                  <a:pt x="22" y="84"/>
                  <a:pt x="22" y="84"/>
                </a:cubicBezTo>
                <a:cubicBezTo>
                  <a:pt x="22" y="85"/>
                  <a:pt x="23" y="85"/>
                  <a:pt x="23" y="85"/>
                </a:cubicBezTo>
                <a:cubicBezTo>
                  <a:pt x="24" y="84"/>
                  <a:pt x="24" y="83"/>
                  <a:pt x="24" y="82"/>
                </a:cubicBezTo>
                <a:cubicBezTo>
                  <a:pt x="26" y="82"/>
                  <a:pt x="27" y="82"/>
                  <a:pt x="28" y="81"/>
                </a:cubicBezTo>
                <a:cubicBezTo>
                  <a:pt x="29" y="80"/>
                  <a:pt x="29" y="79"/>
                  <a:pt x="29" y="79"/>
                </a:cubicBezTo>
                <a:cubicBezTo>
                  <a:pt x="28" y="78"/>
                  <a:pt x="28" y="77"/>
                  <a:pt x="27" y="77"/>
                </a:cubicBezTo>
                <a:cubicBezTo>
                  <a:pt x="33" y="66"/>
                  <a:pt x="40" y="56"/>
                  <a:pt x="48" y="47"/>
                </a:cubicBezTo>
                <a:cubicBezTo>
                  <a:pt x="55" y="38"/>
                  <a:pt x="65" y="31"/>
                  <a:pt x="71" y="20"/>
                </a:cubicBezTo>
                <a:cubicBezTo>
                  <a:pt x="81" y="2"/>
                  <a:pt x="50" y="0"/>
                  <a:pt x="39" y="4"/>
                </a:cubicBezTo>
                <a:cubicBezTo>
                  <a:pt x="31" y="7"/>
                  <a:pt x="24" y="13"/>
                  <a:pt x="19" y="19"/>
                </a:cubicBezTo>
                <a:cubicBezTo>
                  <a:pt x="18" y="20"/>
                  <a:pt x="17" y="21"/>
                  <a:pt x="17" y="22"/>
                </a:cubicBezTo>
                <a:cubicBezTo>
                  <a:pt x="17" y="22"/>
                  <a:pt x="17" y="21"/>
                  <a:pt x="17" y="21"/>
                </a:cubicBezTo>
                <a:cubicBezTo>
                  <a:pt x="16" y="19"/>
                  <a:pt x="16" y="18"/>
                  <a:pt x="15" y="16"/>
                </a:cubicBezTo>
                <a:cubicBezTo>
                  <a:pt x="14" y="13"/>
                  <a:pt x="11" y="11"/>
                  <a:pt x="8" y="9"/>
                </a:cubicBezTo>
                <a:cubicBezTo>
                  <a:pt x="4" y="7"/>
                  <a:pt x="0" y="14"/>
                  <a:pt x="4" y="16"/>
                </a:cubicBezTo>
                <a:cubicBezTo>
                  <a:pt x="7" y="17"/>
                  <a:pt x="9" y="20"/>
                  <a:pt x="10" y="22"/>
                </a:cubicBezTo>
                <a:cubicBezTo>
                  <a:pt x="11" y="25"/>
                  <a:pt x="13" y="25"/>
                  <a:pt x="15" y="25"/>
                </a:cubicBezTo>
                <a:cubicBezTo>
                  <a:pt x="9" y="33"/>
                  <a:pt x="6" y="43"/>
                  <a:pt x="4" y="52"/>
                </a:cubicBezTo>
                <a:cubicBezTo>
                  <a:pt x="3" y="61"/>
                  <a:pt x="5" y="69"/>
                  <a:pt x="10" y="75"/>
                </a:cubicBezTo>
                <a:cubicBezTo>
                  <a:pt x="11" y="77"/>
                  <a:pt x="13" y="78"/>
                  <a:pt x="15" y="80"/>
                </a:cubicBezTo>
                <a:cubicBezTo>
                  <a:pt x="16" y="81"/>
                  <a:pt x="18" y="81"/>
                  <a:pt x="19" y="82"/>
                </a:cubicBezTo>
                <a:cubicBezTo>
                  <a:pt x="20" y="82"/>
                  <a:pt x="21" y="82"/>
                  <a:pt x="22" y="82"/>
                </a:cubicBezTo>
                <a:close/>
                <a:moveTo>
                  <a:pt x="15" y="70"/>
                </a:moveTo>
                <a:cubicBezTo>
                  <a:pt x="10" y="65"/>
                  <a:pt x="10" y="55"/>
                  <a:pt x="12" y="48"/>
                </a:cubicBezTo>
                <a:cubicBezTo>
                  <a:pt x="12" y="45"/>
                  <a:pt x="14" y="42"/>
                  <a:pt x="15" y="39"/>
                </a:cubicBezTo>
                <a:cubicBezTo>
                  <a:pt x="16" y="36"/>
                  <a:pt x="17" y="34"/>
                  <a:pt x="19" y="31"/>
                </a:cubicBezTo>
                <a:cubicBezTo>
                  <a:pt x="25" y="22"/>
                  <a:pt x="34" y="14"/>
                  <a:pt x="44" y="11"/>
                </a:cubicBezTo>
                <a:cubicBezTo>
                  <a:pt x="52" y="8"/>
                  <a:pt x="70" y="9"/>
                  <a:pt x="62" y="21"/>
                </a:cubicBezTo>
                <a:cubicBezTo>
                  <a:pt x="57" y="29"/>
                  <a:pt x="49" y="35"/>
                  <a:pt x="43" y="42"/>
                </a:cubicBezTo>
                <a:cubicBezTo>
                  <a:pt x="36" y="50"/>
                  <a:pt x="26" y="62"/>
                  <a:pt x="23" y="74"/>
                </a:cubicBezTo>
                <a:cubicBezTo>
                  <a:pt x="21" y="74"/>
                  <a:pt x="20" y="73"/>
                  <a:pt x="19" y="73"/>
                </a:cubicBezTo>
                <a:cubicBezTo>
                  <a:pt x="18" y="72"/>
                  <a:pt x="16" y="71"/>
                  <a:pt x="15" y="70"/>
                </a:cubicBezTo>
                <a:cubicBezTo>
                  <a:pt x="15" y="70"/>
                  <a:pt x="15" y="70"/>
                  <a:pt x="15" y="7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76"/>
          <p:cNvSpPr>
            <a:spLocks/>
          </p:cNvSpPr>
          <p:nvPr/>
        </p:nvSpPr>
        <p:spPr bwMode="auto">
          <a:xfrm>
            <a:off x="2174875" y="1265238"/>
            <a:ext cx="204787" cy="207963"/>
          </a:xfrm>
          <a:custGeom>
            <a:avLst/>
            <a:gdLst>
              <a:gd name="T0" fmla="*/ 71 w 84"/>
              <a:gd name="T1" fmla="*/ 28 h 85"/>
              <a:gd name="T2" fmla="*/ 60 w 84"/>
              <a:gd name="T3" fmla="*/ 20 h 85"/>
              <a:gd name="T4" fmla="*/ 50 w 84"/>
              <a:gd name="T5" fmla="*/ 17 h 85"/>
              <a:gd name="T6" fmla="*/ 58 w 84"/>
              <a:gd name="T7" fmla="*/ 8 h 85"/>
              <a:gd name="T8" fmla="*/ 52 w 84"/>
              <a:gd name="T9" fmla="*/ 4 h 85"/>
              <a:gd name="T10" fmla="*/ 47 w 84"/>
              <a:gd name="T11" fmla="*/ 16 h 85"/>
              <a:gd name="T12" fmla="*/ 0 w 84"/>
              <a:gd name="T13" fmla="*/ 41 h 85"/>
              <a:gd name="T14" fmla="*/ 3 w 84"/>
              <a:gd name="T15" fmla="*/ 43 h 85"/>
              <a:gd name="T16" fmla="*/ 18 w 84"/>
              <a:gd name="T17" fmla="*/ 29 h 85"/>
              <a:gd name="T18" fmla="*/ 40 w 84"/>
              <a:gd name="T19" fmla="*/ 24 h 85"/>
              <a:gd name="T20" fmla="*/ 71 w 84"/>
              <a:gd name="T21" fmla="*/ 38 h 85"/>
              <a:gd name="T22" fmla="*/ 75 w 84"/>
              <a:gd name="T23" fmla="*/ 44 h 85"/>
              <a:gd name="T24" fmla="*/ 77 w 84"/>
              <a:gd name="T25" fmla="*/ 47 h 85"/>
              <a:gd name="T26" fmla="*/ 78 w 84"/>
              <a:gd name="T27" fmla="*/ 50 h 85"/>
              <a:gd name="T28" fmla="*/ 78 w 84"/>
              <a:gd name="T29" fmla="*/ 51 h 85"/>
              <a:gd name="T30" fmla="*/ 75 w 84"/>
              <a:gd name="T31" fmla="*/ 77 h 85"/>
              <a:gd name="T32" fmla="*/ 74 w 84"/>
              <a:gd name="T33" fmla="*/ 79 h 85"/>
              <a:gd name="T34" fmla="*/ 71 w 84"/>
              <a:gd name="T35" fmla="*/ 74 h 85"/>
              <a:gd name="T36" fmla="*/ 57 w 84"/>
              <a:gd name="T37" fmla="*/ 61 h 85"/>
              <a:gd name="T38" fmla="*/ 42 w 84"/>
              <a:gd name="T39" fmla="*/ 51 h 85"/>
              <a:gd name="T40" fmla="*/ 34 w 84"/>
              <a:gd name="T41" fmla="*/ 47 h 85"/>
              <a:gd name="T42" fmla="*/ 3 w 84"/>
              <a:gd name="T43" fmla="*/ 44 h 85"/>
              <a:gd name="T44" fmla="*/ 1 w 84"/>
              <a:gd name="T45" fmla="*/ 47 h 85"/>
              <a:gd name="T46" fmla="*/ 3 w 84"/>
              <a:gd name="T47" fmla="*/ 48 h 85"/>
              <a:gd name="T48" fmla="*/ 16 w 84"/>
              <a:gd name="T49" fmla="*/ 51 h 85"/>
              <a:gd name="T50" fmla="*/ 41 w 84"/>
              <a:gd name="T51" fmla="*/ 59 h 85"/>
              <a:gd name="T52" fmla="*/ 71 w 84"/>
              <a:gd name="T53" fmla="*/ 83 h 85"/>
              <a:gd name="T54" fmla="*/ 72 w 84"/>
              <a:gd name="T55" fmla="*/ 84 h 85"/>
              <a:gd name="T56" fmla="*/ 75 w 84"/>
              <a:gd name="T57" fmla="*/ 84 h 85"/>
              <a:gd name="T58" fmla="*/ 75 w 84"/>
              <a:gd name="T59" fmla="*/ 83 h 85"/>
              <a:gd name="T60" fmla="*/ 83 w 84"/>
              <a:gd name="T61" fmla="*/ 51 h 85"/>
              <a:gd name="T62" fmla="*/ 82 w 84"/>
              <a:gd name="T63" fmla="*/ 47 h 85"/>
              <a:gd name="T64" fmla="*/ 75 w 84"/>
              <a:gd name="T65" fmla="*/ 32 h 85"/>
              <a:gd name="T66" fmla="*/ 71 w 84"/>
              <a:gd name="T67" fmla="*/ 2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" h="85">
                <a:moveTo>
                  <a:pt x="71" y="28"/>
                </a:moveTo>
                <a:cubicBezTo>
                  <a:pt x="68" y="25"/>
                  <a:pt x="64" y="22"/>
                  <a:pt x="60" y="20"/>
                </a:cubicBezTo>
                <a:cubicBezTo>
                  <a:pt x="57" y="19"/>
                  <a:pt x="54" y="18"/>
                  <a:pt x="50" y="17"/>
                </a:cubicBezTo>
                <a:cubicBezTo>
                  <a:pt x="53" y="14"/>
                  <a:pt x="56" y="12"/>
                  <a:pt x="58" y="8"/>
                </a:cubicBezTo>
                <a:cubicBezTo>
                  <a:pt x="60" y="4"/>
                  <a:pt x="55" y="0"/>
                  <a:pt x="52" y="4"/>
                </a:cubicBezTo>
                <a:cubicBezTo>
                  <a:pt x="49" y="8"/>
                  <a:pt x="48" y="12"/>
                  <a:pt x="47" y="16"/>
                </a:cubicBezTo>
                <a:cubicBezTo>
                  <a:pt x="27" y="14"/>
                  <a:pt x="0" y="20"/>
                  <a:pt x="0" y="41"/>
                </a:cubicBezTo>
                <a:cubicBezTo>
                  <a:pt x="0" y="42"/>
                  <a:pt x="2" y="44"/>
                  <a:pt x="3" y="43"/>
                </a:cubicBezTo>
                <a:cubicBezTo>
                  <a:pt x="9" y="39"/>
                  <a:pt x="12" y="33"/>
                  <a:pt x="18" y="29"/>
                </a:cubicBezTo>
                <a:cubicBezTo>
                  <a:pt x="24" y="25"/>
                  <a:pt x="32" y="24"/>
                  <a:pt x="40" y="24"/>
                </a:cubicBezTo>
                <a:cubicBezTo>
                  <a:pt x="51" y="24"/>
                  <a:pt x="63" y="30"/>
                  <a:pt x="71" y="38"/>
                </a:cubicBezTo>
                <a:cubicBezTo>
                  <a:pt x="73" y="40"/>
                  <a:pt x="74" y="42"/>
                  <a:pt x="75" y="44"/>
                </a:cubicBezTo>
                <a:cubicBezTo>
                  <a:pt x="76" y="45"/>
                  <a:pt x="76" y="46"/>
                  <a:pt x="77" y="47"/>
                </a:cubicBezTo>
                <a:cubicBezTo>
                  <a:pt x="77" y="48"/>
                  <a:pt x="77" y="49"/>
                  <a:pt x="78" y="50"/>
                </a:cubicBezTo>
                <a:cubicBezTo>
                  <a:pt x="78" y="50"/>
                  <a:pt x="78" y="51"/>
                  <a:pt x="78" y="51"/>
                </a:cubicBezTo>
                <a:cubicBezTo>
                  <a:pt x="80" y="59"/>
                  <a:pt x="78" y="69"/>
                  <a:pt x="75" y="77"/>
                </a:cubicBezTo>
                <a:cubicBezTo>
                  <a:pt x="75" y="78"/>
                  <a:pt x="74" y="78"/>
                  <a:pt x="74" y="79"/>
                </a:cubicBezTo>
                <a:cubicBezTo>
                  <a:pt x="74" y="78"/>
                  <a:pt x="73" y="76"/>
                  <a:pt x="71" y="74"/>
                </a:cubicBezTo>
                <a:cubicBezTo>
                  <a:pt x="67" y="69"/>
                  <a:pt x="59" y="62"/>
                  <a:pt x="57" y="61"/>
                </a:cubicBezTo>
                <a:cubicBezTo>
                  <a:pt x="53" y="57"/>
                  <a:pt x="48" y="54"/>
                  <a:pt x="42" y="51"/>
                </a:cubicBezTo>
                <a:cubicBezTo>
                  <a:pt x="40" y="50"/>
                  <a:pt x="37" y="48"/>
                  <a:pt x="34" y="47"/>
                </a:cubicBezTo>
                <a:cubicBezTo>
                  <a:pt x="23" y="43"/>
                  <a:pt x="12" y="41"/>
                  <a:pt x="3" y="44"/>
                </a:cubicBezTo>
                <a:cubicBezTo>
                  <a:pt x="2" y="44"/>
                  <a:pt x="1" y="46"/>
                  <a:pt x="1" y="47"/>
                </a:cubicBezTo>
                <a:cubicBezTo>
                  <a:pt x="1" y="48"/>
                  <a:pt x="2" y="48"/>
                  <a:pt x="3" y="48"/>
                </a:cubicBezTo>
                <a:cubicBezTo>
                  <a:pt x="7" y="49"/>
                  <a:pt x="12" y="50"/>
                  <a:pt x="16" y="51"/>
                </a:cubicBezTo>
                <a:cubicBezTo>
                  <a:pt x="25" y="53"/>
                  <a:pt x="33" y="55"/>
                  <a:pt x="41" y="59"/>
                </a:cubicBezTo>
                <a:cubicBezTo>
                  <a:pt x="53" y="65"/>
                  <a:pt x="62" y="74"/>
                  <a:pt x="71" y="83"/>
                </a:cubicBezTo>
                <a:cubicBezTo>
                  <a:pt x="71" y="83"/>
                  <a:pt x="72" y="84"/>
                  <a:pt x="72" y="84"/>
                </a:cubicBezTo>
                <a:cubicBezTo>
                  <a:pt x="73" y="85"/>
                  <a:pt x="74" y="85"/>
                  <a:pt x="75" y="84"/>
                </a:cubicBezTo>
                <a:cubicBezTo>
                  <a:pt x="75" y="84"/>
                  <a:pt x="75" y="83"/>
                  <a:pt x="75" y="83"/>
                </a:cubicBezTo>
                <a:cubicBezTo>
                  <a:pt x="81" y="72"/>
                  <a:pt x="84" y="61"/>
                  <a:pt x="83" y="51"/>
                </a:cubicBezTo>
                <a:cubicBezTo>
                  <a:pt x="83" y="50"/>
                  <a:pt x="83" y="48"/>
                  <a:pt x="82" y="47"/>
                </a:cubicBezTo>
                <a:cubicBezTo>
                  <a:pt x="81" y="42"/>
                  <a:pt x="79" y="37"/>
                  <a:pt x="75" y="32"/>
                </a:cubicBezTo>
                <a:cubicBezTo>
                  <a:pt x="74" y="31"/>
                  <a:pt x="72" y="29"/>
                  <a:pt x="71" y="2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77"/>
          <p:cNvSpPr>
            <a:spLocks/>
          </p:cNvSpPr>
          <p:nvPr/>
        </p:nvSpPr>
        <p:spPr bwMode="auto">
          <a:xfrm>
            <a:off x="1912938" y="1236663"/>
            <a:ext cx="285750" cy="149225"/>
          </a:xfrm>
          <a:custGeom>
            <a:avLst/>
            <a:gdLst>
              <a:gd name="T0" fmla="*/ 13 w 117"/>
              <a:gd name="T1" fmla="*/ 59 h 61"/>
              <a:gd name="T2" fmla="*/ 14 w 117"/>
              <a:gd name="T3" fmla="*/ 58 h 61"/>
              <a:gd name="T4" fmla="*/ 59 w 117"/>
              <a:gd name="T5" fmla="*/ 12 h 61"/>
              <a:gd name="T6" fmla="*/ 78 w 117"/>
              <a:gd name="T7" fmla="*/ 8 h 61"/>
              <a:gd name="T8" fmla="*/ 82 w 117"/>
              <a:gd name="T9" fmla="*/ 8 h 61"/>
              <a:gd name="T10" fmla="*/ 90 w 117"/>
              <a:gd name="T11" fmla="*/ 8 h 61"/>
              <a:gd name="T12" fmla="*/ 104 w 117"/>
              <a:gd name="T13" fmla="*/ 24 h 61"/>
              <a:gd name="T14" fmla="*/ 82 w 117"/>
              <a:gd name="T15" fmla="*/ 8 h 61"/>
              <a:gd name="T16" fmla="*/ 78 w 117"/>
              <a:gd name="T17" fmla="*/ 9 h 61"/>
              <a:gd name="T18" fmla="*/ 69 w 117"/>
              <a:gd name="T19" fmla="*/ 11 h 61"/>
              <a:gd name="T20" fmla="*/ 37 w 117"/>
              <a:gd name="T21" fmla="*/ 25 h 61"/>
              <a:gd name="T22" fmla="*/ 25 w 117"/>
              <a:gd name="T23" fmla="*/ 36 h 61"/>
              <a:gd name="T24" fmla="*/ 17 w 117"/>
              <a:gd name="T25" fmla="*/ 52 h 61"/>
              <a:gd name="T26" fmla="*/ 16 w 117"/>
              <a:gd name="T27" fmla="*/ 59 h 61"/>
              <a:gd name="T28" fmla="*/ 20 w 117"/>
              <a:gd name="T29" fmla="*/ 60 h 61"/>
              <a:gd name="T30" fmla="*/ 22 w 117"/>
              <a:gd name="T31" fmla="*/ 59 h 61"/>
              <a:gd name="T32" fmla="*/ 46 w 117"/>
              <a:gd name="T33" fmla="*/ 32 h 61"/>
              <a:gd name="T34" fmla="*/ 78 w 117"/>
              <a:gd name="T35" fmla="*/ 18 h 61"/>
              <a:gd name="T36" fmla="*/ 82 w 117"/>
              <a:gd name="T37" fmla="*/ 18 h 61"/>
              <a:gd name="T38" fmla="*/ 98 w 117"/>
              <a:gd name="T39" fmla="*/ 29 h 61"/>
              <a:gd name="T40" fmla="*/ 102 w 117"/>
              <a:gd name="T41" fmla="*/ 32 h 61"/>
              <a:gd name="T42" fmla="*/ 115 w 117"/>
              <a:gd name="T43" fmla="*/ 27 h 61"/>
              <a:gd name="T44" fmla="*/ 117 w 117"/>
              <a:gd name="T45" fmla="*/ 23 h 61"/>
              <a:gd name="T46" fmla="*/ 82 w 117"/>
              <a:gd name="T47" fmla="*/ 0 h 61"/>
              <a:gd name="T48" fmla="*/ 78 w 117"/>
              <a:gd name="T49" fmla="*/ 0 h 61"/>
              <a:gd name="T50" fmla="*/ 10 w 117"/>
              <a:gd name="T51" fmla="*/ 58 h 61"/>
              <a:gd name="T52" fmla="*/ 10 w 117"/>
              <a:gd name="T53" fmla="*/ 59 h 61"/>
              <a:gd name="T54" fmla="*/ 13 w 117"/>
              <a:gd name="T55" fmla="*/ 5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7" h="61">
                <a:moveTo>
                  <a:pt x="13" y="59"/>
                </a:moveTo>
                <a:cubicBezTo>
                  <a:pt x="14" y="59"/>
                  <a:pt x="14" y="58"/>
                  <a:pt x="14" y="58"/>
                </a:cubicBezTo>
                <a:cubicBezTo>
                  <a:pt x="17" y="33"/>
                  <a:pt x="37" y="20"/>
                  <a:pt x="59" y="12"/>
                </a:cubicBezTo>
                <a:cubicBezTo>
                  <a:pt x="65" y="10"/>
                  <a:pt x="72" y="8"/>
                  <a:pt x="78" y="8"/>
                </a:cubicBezTo>
                <a:cubicBezTo>
                  <a:pt x="79" y="8"/>
                  <a:pt x="81" y="8"/>
                  <a:pt x="82" y="8"/>
                </a:cubicBezTo>
                <a:cubicBezTo>
                  <a:pt x="85" y="8"/>
                  <a:pt x="87" y="8"/>
                  <a:pt x="90" y="8"/>
                </a:cubicBezTo>
                <a:cubicBezTo>
                  <a:pt x="99" y="8"/>
                  <a:pt x="115" y="19"/>
                  <a:pt x="104" y="24"/>
                </a:cubicBezTo>
                <a:cubicBezTo>
                  <a:pt x="102" y="11"/>
                  <a:pt x="93" y="7"/>
                  <a:pt x="82" y="8"/>
                </a:cubicBezTo>
                <a:cubicBezTo>
                  <a:pt x="81" y="8"/>
                  <a:pt x="79" y="9"/>
                  <a:pt x="78" y="9"/>
                </a:cubicBezTo>
                <a:cubicBezTo>
                  <a:pt x="75" y="9"/>
                  <a:pt x="72" y="10"/>
                  <a:pt x="69" y="11"/>
                </a:cubicBezTo>
                <a:cubicBezTo>
                  <a:pt x="58" y="15"/>
                  <a:pt x="47" y="20"/>
                  <a:pt x="37" y="25"/>
                </a:cubicBezTo>
                <a:cubicBezTo>
                  <a:pt x="33" y="27"/>
                  <a:pt x="27" y="32"/>
                  <a:pt x="25" y="36"/>
                </a:cubicBezTo>
                <a:cubicBezTo>
                  <a:pt x="23" y="41"/>
                  <a:pt x="23" y="50"/>
                  <a:pt x="17" y="52"/>
                </a:cubicBezTo>
                <a:cubicBezTo>
                  <a:pt x="14" y="54"/>
                  <a:pt x="14" y="57"/>
                  <a:pt x="16" y="59"/>
                </a:cubicBezTo>
                <a:cubicBezTo>
                  <a:pt x="17" y="60"/>
                  <a:pt x="18" y="61"/>
                  <a:pt x="20" y="60"/>
                </a:cubicBezTo>
                <a:cubicBezTo>
                  <a:pt x="21" y="60"/>
                  <a:pt x="22" y="59"/>
                  <a:pt x="22" y="59"/>
                </a:cubicBezTo>
                <a:cubicBezTo>
                  <a:pt x="35" y="53"/>
                  <a:pt x="33" y="39"/>
                  <a:pt x="46" y="32"/>
                </a:cubicBezTo>
                <a:cubicBezTo>
                  <a:pt x="52" y="29"/>
                  <a:pt x="66" y="21"/>
                  <a:pt x="78" y="18"/>
                </a:cubicBezTo>
                <a:cubicBezTo>
                  <a:pt x="79" y="18"/>
                  <a:pt x="81" y="18"/>
                  <a:pt x="82" y="18"/>
                </a:cubicBezTo>
                <a:cubicBezTo>
                  <a:pt x="90" y="17"/>
                  <a:pt x="97" y="19"/>
                  <a:pt x="98" y="29"/>
                </a:cubicBezTo>
                <a:cubicBezTo>
                  <a:pt x="98" y="31"/>
                  <a:pt x="100" y="33"/>
                  <a:pt x="102" y="32"/>
                </a:cubicBezTo>
                <a:cubicBezTo>
                  <a:pt x="107" y="31"/>
                  <a:pt x="111" y="30"/>
                  <a:pt x="115" y="27"/>
                </a:cubicBezTo>
                <a:cubicBezTo>
                  <a:pt x="116" y="26"/>
                  <a:pt x="117" y="25"/>
                  <a:pt x="117" y="23"/>
                </a:cubicBezTo>
                <a:cubicBezTo>
                  <a:pt x="114" y="6"/>
                  <a:pt x="99" y="0"/>
                  <a:pt x="82" y="0"/>
                </a:cubicBezTo>
                <a:cubicBezTo>
                  <a:pt x="81" y="0"/>
                  <a:pt x="79" y="0"/>
                  <a:pt x="78" y="0"/>
                </a:cubicBezTo>
                <a:cubicBezTo>
                  <a:pt x="44" y="2"/>
                  <a:pt x="0" y="29"/>
                  <a:pt x="10" y="58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60"/>
                  <a:pt x="12" y="60"/>
                  <a:pt x="13" y="5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78"/>
          <p:cNvSpPr>
            <a:spLocks noEditPoints="1"/>
          </p:cNvSpPr>
          <p:nvPr/>
        </p:nvSpPr>
        <p:spPr bwMode="auto">
          <a:xfrm>
            <a:off x="2032000" y="1482726"/>
            <a:ext cx="157162" cy="366713"/>
          </a:xfrm>
          <a:custGeom>
            <a:avLst/>
            <a:gdLst>
              <a:gd name="T0" fmla="*/ 29 w 64"/>
              <a:gd name="T1" fmla="*/ 34 h 149"/>
              <a:gd name="T2" fmla="*/ 33 w 64"/>
              <a:gd name="T3" fmla="*/ 37 h 149"/>
              <a:gd name="T4" fmla="*/ 37 w 64"/>
              <a:gd name="T5" fmla="*/ 35 h 149"/>
              <a:gd name="T6" fmla="*/ 38 w 64"/>
              <a:gd name="T7" fmla="*/ 32 h 149"/>
              <a:gd name="T8" fmla="*/ 44 w 64"/>
              <a:gd name="T9" fmla="*/ 58 h 149"/>
              <a:gd name="T10" fmla="*/ 45 w 64"/>
              <a:gd name="T11" fmla="*/ 62 h 149"/>
              <a:gd name="T12" fmla="*/ 47 w 64"/>
              <a:gd name="T13" fmla="*/ 66 h 149"/>
              <a:gd name="T14" fmla="*/ 45 w 64"/>
              <a:gd name="T15" fmla="*/ 69 h 149"/>
              <a:gd name="T16" fmla="*/ 47 w 64"/>
              <a:gd name="T17" fmla="*/ 80 h 149"/>
              <a:gd name="T18" fmla="*/ 33 w 64"/>
              <a:gd name="T19" fmla="*/ 99 h 149"/>
              <a:gd name="T20" fmla="*/ 30 w 64"/>
              <a:gd name="T21" fmla="*/ 104 h 149"/>
              <a:gd name="T22" fmla="*/ 29 w 64"/>
              <a:gd name="T23" fmla="*/ 105 h 149"/>
              <a:gd name="T24" fmla="*/ 12 w 64"/>
              <a:gd name="T25" fmla="*/ 128 h 149"/>
              <a:gd name="T26" fmla="*/ 14 w 64"/>
              <a:gd name="T27" fmla="*/ 116 h 149"/>
              <a:gd name="T28" fmla="*/ 7 w 64"/>
              <a:gd name="T29" fmla="*/ 115 h 149"/>
              <a:gd name="T30" fmla="*/ 0 w 64"/>
              <a:gd name="T31" fmla="*/ 142 h 149"/>
              <a:gd name="T32" fmla="*/ 3 w 64"/>
              <a:gd name="T33" fmla="*/ 147 h 149"/>
              <a:gd name="T34" fmla="*/ 8 w 64"/>
              <a:gd name="T35" fmla="*/ 148 h 149"/>
              <a:gd name="T36" fmla="*/ 29 w 64"/>
              <a:gd name="T37" fmla="*/ 136 h 149"/>
              <a:gd name="T38" fmla="*/ 33 w 64"/>
              <a:gd name="T39" fmla="*/ 133 h 149"/>
              <a:gd name="T40" fmla="*/ 36 w 64"/>
              <a:gd name="T41" fmla="*/ 131 h 149"/>
              <a:gd name="T42" fmla="*/ 33 w 64"/>
              <a:gd name="T43" fmla="*/ 123 h 149"/>
              <a:gd name="T44" fmla="*/ 31 w 64"/>
              <a:gd name="T45" fmla="*/ 123 h 149"/>
              <a:gd name="T46" fmla="*/ 29 w 64"/>
              <a:gd name="T47" fmla="*/ 124 h 149"/>
              <a:gd name="T48" fmla="*/ 22 w 64"/>
              <a:gd name="T49" fmla="*/ 128 h 149"/>
              <a:gd name="T50" fmla="*/ 29 w 64"/>
              <a:gd name="T51" fmla="*/ 119 h 149"/>
              <a:gd name="T52" fmla="*/ 32 w 64"/>
              <a:gd name="T53" fmla="*/ 115 h 149"/>
              <a:gd name="T54" fmla="*/ 33 w 64"/>
              <a:gd name="T55" fmla="*/ 114 h 149"/>
              <a:gd name="T56" fmla="*/ 53 w 64"/>
              <a:gd name="T57" fmla="*/ 83 h 149"/>
              <a:gd name="T58" fmla="*/ 55 w 64"/>
              <a:gd name="T59" fmla="*/ 84 h 149"/>
              <a:gd name="T60" fmla="*/ 63 w 64"/>
              <a:gd name="T61" fmla="*/ 80 h 149"/>
              <a:gd name="T62" fmla="*/ 62 w 64"/>
              <a:gd name="T63" fmla="*/ 71 h 149"/>
              <a:gd name="T64" fmla="*/ 54 w 64"/>
              <a:gd name="T65" fmla="*/ 66 h 149"/>
              <a:gd name="T66" fmla="*/ 53 w 64"/>
              <a:gd name="T67" fmla="*/ 62 h 149"/>
              <a:gd name="T68" fmla="*/ 53 w 64"/>
              <a:gd name="T69" fmla="*/ 58 h 149"/>
              <a:gd name="T70" fmla="*/ 44 w 64"/>
              <a:gd name="T71" fmla="*/ 26 h 149"/>
              <a:gd name="T72" fmla="*/ 47 w 64"/>
              <a:gd name="T73" fmla="*/ 31 h 149"/>
              <a:gd name="T74" fmla="*/ 55 w 64"/>
              <a:gd name="T75" fmla="*/ 26 h 149"/>
              <a:gd name="T76" fmla="*/ 39 w 64"/>
              <a:gd name="T77" fmla="*/ 4 h 149"/>
              <a:gd name="T78" fmla="*/ 38 w 64"/>
              <a:gd name="T79" fmla="*/ 3 h 149"/>
              <a:gd name="T80" fmla="*/ 34 w 64"/>
              <a:gd name="T81" fmla="*/ 1 h 149"/>
              <a:gd name="T82" fmla="*/ 34 w 64"/>
              <a:gd name="T83" fmla="*/ 1 h 149"/>
              <a:gd name="T84" fmla="*/ 33 w 64"/>
              <a:gd name="T85" fmla="*/ 1 h 149"/>
              <a:gd name="T86" fmla="*/ 29 w 64"/>
              <a:gd name="T87" fmla="*/ 2 h 149"/>
              <a:gd name="T88" fmla="*/ 27 w 64"/>
              <a:gd name="T89" fmla="*/ 5 h 149"/>
              <a:gd name="T90" fmla="*/ 29 w 64"/>
              <a:gd name="T91" fmla="*/ 34 h 149"/>
              <a:gd name="T92" fmla="*/ 29 w 64"/>
              <a:gd name="T93" fmla="*/ 34 h 149"/>
              <a:gd name="T94" fmla="*/ 56 w 64"/>
              <a:gd name="T95" fmla="*/ 76 h 149"/>
              <a:gd name="T96" fmla="*/ 56 w 64"/>
              <a:gd name="T97" fmla="*/ 76 h 149"/>
              <a:gd name="T98" fmla="*/ 56 w 64"/>
              <a:gd name="T99" fmla="*/ 76 h 149"/>
              <a:gd name="T100" fmla="*/ 56 w 64"/>
              <a:gd name="T101" fmla="*/ 7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" h="149">
                <a:moveTo>
                  <a:pt x="29" y="34"/>
                </a:moveTo>
                <a:cubicBezTo>
                  <a:pt x="30" y="36"/>
                  <a:pt x="31" y="37"/>
                  <a:pt x="33" y="37"/>
                </a:cubicBezTo>
                <a:cubicBezTo>
                  <a:pt x="34" y="37"/>
                  <a:pt x="36" y="36"/>
                  <a:pt x="37" y="35"/>
                </a:cubicBezTo>
                <a:cubicBezTo>
                  <a:pt x="37" y="34"/>
                  <a:pt x="38" y="33"/>
                  <a:pt x="38" y="32"/>
                </a:cubicBezTo>
                <a:cubicBezTo>
                  <a:pt x="40" y="41"/>
                  <a:pt x="41" y="50"/>
                  <a:pt x="44" y="58"/>
                </a:cubicBezTo>
                <a:cubicBezTo>
                  <a:pt x="44" y="59"/>
                  <a:pt x="45" y="61"/>
                  <a:pt x="45" y="62"/>
                </a:cubicBezTo>
                <a:cubicBezTo>
                  <a:pt x="46" y="63"/>
                  <a:pt x="46" y="65"/>
                  <a:pt x="47" y="66"/>
                </a:cubicBezTo>
                <a:cubicBezTo>
                  <a:pt x="46" y="67"/>
                  <a:pt x="45" y="68"/>
                  <a:pt x="45" y="69"/>
                </a:cubicBezTo>
                <a:cubicBezTo>
                  <a:pt x="45" y="72"/>
                  <a:pt x="45" y="78"/>
                  <a:pt x="47" y="80"/>
                </a:cubicBezTo>
                <a:cubicBezTo>
                  <a:pt x="42" y="86"/>
                  <a:pt x="37" y="93"/>
                  <a:pt x="33" y="99"/>
                </a:cubicBezTo>
                <a:cubicBezTo>
                  <a:pt x="32" y="101"/>
                  <a:pt x="31" y="102"/>
                  <a:pt x="30" y="104"/>
                </a:cubicBezTo>
                <a:cubicBezTo>
                  <a:pt x="30" y="104"/>
                  <a:pt x="29" y="105"/>
                  <a:pt x="29" y="105"/>
                </a:cubicBezTo>
                <a:cubicBezTo>
                  <a:pt x="24" y="113"/>
                  <a:pt x="18" y="121"/>
                  <a:pt x="12" y="128"/>
                </a:cubicBezTo>
                <a:cubicBezTo>
                  <a:pt x="13" y="124"/>
                  <a:pt x="13" y="120"/>
                  <a:pt x="14" y="116"/>
                </a:cubicBezTo>
                <a:cubicBezTo>
                  <a:pt x="15" y="112"/>
                  <a:pt x="8" y="111"/>
                  <a:pt x="7" y="115"/>
                </a:cubicBezTo>
                <a:cubicBezTo>
                  <a:pt x="5" y="124"/>
                  <a:pt x="3" y="133"/>
                  <a:pt x="0" y="142"/>
                </a:cubicBezTo>
                <a:cubicBezTo>
                  <a:pt x="0" y="145"/>
                  <a:pt x="1" y="147"/>
                  <a:pt x="3" y="147"/>
                </a:cubicBezTo>
                <a:cubicBezTo>
                  <a:pt x="4" y="149"/>
                  <a:pt x="6" y="149"/>
                  <a:pt x="8" y="148"/>
                </a:cubicBezTo>
                <a:cubicBezTo>
                  <a:pt x="15" y="144"/>
                  <a:pt x="22" y="140"/>
                  <a:pt x="29" y="136"/>
                </a:cubicBezTo>
                <a:cubicBezTo>
                  <a:pt x="30" y="135"/>
                  <a:pt x="32" y="134"/>
                  <a:pt x="33" y="133"/>
                </a:cubicBezTo>
                <a:cubicBezTo>
                  <a:pt x="34" y="132"/>
                  <a:pt x="35" y="132"/>
                  <a:pt x="36" y="131"/>
                </a:cubicBezTo>
                <a:cubicBezTo>
                  <a:pt x="40" y="128"/>
                  <a:pt x="37" y="122"/>
                  <a:pt x="33" y="123"/>
                </a:cubicBezTo>
                <a:cubicBezTo>
                  <a:pt x="32" y="123"/>
                  <a:pt x="32" y="123"/>
                  <a:pt x="31" y="123"/>
                </a:cubicBezTo>
                <a:cubicBezTo>
                  <a:pt x="30" y="124"/>
                  <a:pt x="30" y="124"/>
                  <a:pt x="29" y="124"/>
                </a:cubicBezTo>
                <a:cubicBezTo>
                  <a:pt x="27" y="126"/>
                  <a:pt x="25" y="127"/>
                  <a:pt x="22" y="128"/>
                </a:cubicBezTo>
                <a:cubicBezTo>
                  <a:pt x="25" y="125"/>
                  <a:pt x="27" y="122"/>
                  <a:pt x="29" y="119"/>
                </a:cubicBezTo>
                <a:cubicBezTo>
                  <a:pt x="30" y="118"/>
                  <a:pt x="31" y="116"/>
                  <a:pt x="32" y="115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40" y="104"/>
                  <a:pt x="48" y="94"/>
                  <a:pt x="53" y="83"/>
                </a:cubicBezTo>
                <a:cubicBezTo>
                  <a:pt x="54" y="83"/>
                  <a:pt x="54" y="84"/>
                  <a:pt x="55" y="84"/>
                </a:cubicBezTo>
                <a:cubicBezTo>
                  <a:pt x="58" y="85"/>
                  <a:pt x="61" y="83"/>
                  <a:pt x="63" y="80"/>
                </a:cubicBezTo>
                <a:cubicBezTo>
                  <a:pt x="64" y="78"/>
                  <a:pt x="64" y="74"/>
                  <a:pt x="62" y="71"/>
                </a:cubicBezTo>
                <a:cubicBezTo>
                  <a:pt x="60" y="68"/>
                  <a:pt x="57" y="67"/>
                  <a:pt x="54" y="66"/>
                </a:cubicBezTo>
                <a:cubicBezTo>
                  <a:pt x="54" y="65"/>
                  <a:pt x="53" y="63"/>
                  <a:pt x="53" y="62"/>
                </a:cubicBezTo>
                <a:cubicBezTo>
                  <a:pt x="53" y="61"/>
                  <a:pt x="53" y="59"/>
                  <a:pt x="53" y="58"/>
                </a:cubicBezTo>
                <a:cubicBezTo>
                  <a:pt x="51" y="47"/>
                  <a:pt x="47" y="37"/>
                  <a:pt x="44" y="26"/>
                </a:cubicBezTo>
                <a:cubicBezTo>
                  <a:pt x="45" y="28"/>
                  <a:pt x="46" y="29"/>
                  <a:pt x="47" y="31"/>
                </a:cubicBezTo>
                <a:cubicBezTo>
                  <a:pt x="49" y="36"/>
                  <a:pt x="57" y="31"/>
                  <a:pt x="55" y="26"/>
                </a:cubicBezTo>
                <a:cubicBezTo>
                  <a:pt x="51" y="18"/>
                  <a:pt x="46" y="10"/>
                  <a:pt x="39" y="4"/>
                </a:cubicBezTo>
                <a:cubicBezTo>
                  <a:pt x="39" y="4"/>
                  <a:pt x="39" y="3"/>
                  <a:pt x="38" y="3"/>
                </a:cubicBezTo>
                <a:cubicBezTo>
                  <a:pt x="38" y="1"/>
                  <a:pt x="36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3" y="1"/>
                  <a:pt x="33" y="1"/>
                </a:cubicBezTo>
                <a:cubicBezTo>
                  <a:pt x="32" y="0"/>
                  <a:pt x="30" y="1"/>
                  <a:pt x="29" y="2"/>
                </a:cubicBezTo>
                <a:cubicBezTo>
                  <a:pt x="28" y="2"/>
                  <a:pt x="27" y="3"/>
                  <a:pt x="27" y="5"/>
                </a:cubicBezTo>
                <a:cubicBezTo>
                  <a:pt x="26" y="15"/>
                  <a:pt x="27" y="2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lose/>
                <a:moveTo>
                  <a:pt x="56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76"/>
                  <a:pt x="56" y="76"/>
                  <a:pt x="56" y="7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3" name="组合 252"/>
          <p:cNvGrpSpPr/>
          <p:nvPr/>
        </p:nvGrpSpPr>
        <p:grpSpPr>
          <a:xfrm>
            <a:off x="4578350" y="3030538"/>
            <a:ext cx="681037" cy="898525"/>
            <a:chOff x="4578350" y="3030538"/>
            <a:chExt cx="681037" cy="898525"/>
          </a:xfrm>
        </p:grpSpPr>
        <p:sp>
          <p:nvSpPr>
            <p:cNvPr id="216" name="Freeform 179"/>
            <p:cNvSpPr>
              <a:spLocks/>
            </p:cNvSpPr>
            <p:nvPr/>
          </p:nvSpPr>
          <p:spPr bwMode="auto">
            <a:xfrm>
              <a:off x="4578350" y="3030538"/>
              <a:ext cx="681037" cy="898525"/>
            </a:xfrm>
            <a:custGeom>
              <a:avLst/>
              <a:gdLst>
                <a:gd name="T0" fmla="*/ 229 w 278"/>
                <a:gd name="T1" fmla="*/ 327 h 367"/>
                <a:gd name="T2" fmla="*/ 264 w 278"/>
                <a:gd name="T3" fmla="*/ 227 h 367"/>
                <a:gd name="T4" fmla="*/ 193 w 278"/>
                <a:gd name="T5" fmla="*/ 167 h 367"/>
                <a:gd name="T6" fmla="*/ 137 w 278"/>
                <a:gd name="T7" fmla="*/ 162 h 367"/>
                <a:gd name="T8" fmla="*/ 138 w 278"/>
                <a:gd name="T9" fmla="*/ 127 h 367"/>
                <a:gd name="T10" fmla="*/ 163 w 278"/>
                <a:gd name="T11" fmla="*/ 43 h 367"/>
                <a:gd name="T12" fmla="*/ 189 w 278"/>
                <a:gd name="T13" fmla="*/ 27 h 367"/>
                <a:gd name="T14" fmla="*/ 189 w 278"/>
                <a:gd name="T15" fmla="*/ 22 h 367"/>
                <a:gd name="T16" fmla="*/ 89 w 278"/>
                <a:gd name="T17" fmla="*/ 11 h 367"/>
                <a:gd name="T18" fmla="*/ 64 w 278"/>
                <a:gd name="T19" fmla="*/ 31 h 367"/>
                <a:gd name="T20" fmla="*/ 62 w 278"/>
                <a:gd name="T21" fmla="*/ 42 h 367"/>
                <a:gd name="T22" fmla="*/ 93 w 278"/>
                <a:gd name="T23" fmla="*/ 49 h 367"/>
                <a:gd name="T24" fmla="*/ 112 w 278"/>
                <a:gd name="T25" fmla="*/ 44 h 367"/>
                <a:gd name="T26" fmla="*/ 89 w 278"/>
                <a:gd name="T27" fmla="*/ 43 h 367"/>
                <a:gd name="T28" fmla="*/ 72 w 278"/>
                <a:gd name="T29" fmla="*/ 31 h 367"/>
                <a:gd name="T30" fmla="*/ 85 w 278"/>
                <a:gd name="T31" fmla="*/ 21 h 367"/>
                <a:gd name="T32" fmla="*/ 93 w 278"/>
                <a:gd name="T33" fmla="*/ 18 h 367"/>
                <a:gd name="T34" fmla="*/ 171 w 278"/>
                <a:gd name="T35" fmla="*/ 20 h 367"/>
                <a:gd name="T36" fmla="*/ 175 w 278"/>
                <a:gd name="T37" fmla="*/ 31 h 367"/>
                <a:gd name="T38" fmla="*/ 132 w 278"/>
                <a:gd name="T39" fmla="*/ 39 h 367"/>
                <a:gd name="T40" fmla="*/ 129 w 278"/>
                <a:gd name="T41" fmla="*/ 127 h 367"/>
                <a:gd name="T42" fmla="*/ 130 w 278"/>
                <a:gd name="T43" fmla="*/ 165 h 367"/>
                <a:gd name="T44" fmla="*/ 189 w 278"/>
                <a:gd name="T45" fmla="*/ 171 h 367"/>
                <a:gd name="T46" fmla="*/ 256 w 278"/>
                <a:gd name="T47" fmla="*/ 227 h 367"/>
                <a:gd name="T48" fmla="*/ 255 w 278"/>
                <a:gd name="T49" fmla="*/ 287 h 367"/>
                <a:gd name="T50" fmla="*/ 218 w 278"/>
                <a:gd name="T51" fmla="*/ 331 h 367"/>
                <a:gd name="T52" fmla="*/ 189 w 278"/>
                <a:gd name="T53" fmla="*/ 347 h 367"/>
                <a:gd name="T54" fmla="*/ 93 w 278"/>
                <a:gd name="T55" fmla="*/ 353 h 367"/>
                <a:gd name="T56" fmla="*/ 52 w 278"/>
                <a:gd name="T57" fmla="*/ 331 h 367"/>
                <a:gd name="T58" fmla="*/ 12 w 278"/>
                <a:gd name="T59" fmla="*/ 269 h 367"/>
                <a:gd name="T60" fmla="*/ 89 w 278"/>
                <a:gd name="T61" fmla="*/ 259 h 367"/>
                <a:gd name="T62" fmla="*/ 189 w 278"/>
                <a:gd name="T63" fmla="*/ 250 h 367"/>
                <a:gd name="T64" fmla="*/ 250 w 278"/>
                <a:gd name="T65" fmla="*/ 234 h 367"/>
                <a:gd name="T66" fmla="*/ 249 w 278"/>
                <a:gd name="T67" fmla="*/ 227 h 367"/>
                <a:gd name="T68" fmla="*/ 248 w 278"/>
                <a:gd name="T69" fmla="*/ 227 h 367"/>
                <a:gd name="T70" fmla="*/ 193 w 278"/>
                <a:gd name="T71" fmla="*/ 239 h 367"/>
                <a:gd name="T72" fmla="*/ 93 w 278"/>
                <a:gd name="T73" fmla="*/ 248 h 367"/>
                <a:gd name="T74" fmla="*/ 10 w 278"/>
                <a:gd name="T75" fmla="*/ 254 h 367"/>
                <a:gd name="T76" fmla="*/ 19 w 278"/>
                <a:gd name="T77" fmla="*/ 227 h 367"/>
                <a:gd name="T78" fmla="*/ 93 w 278"/>
                <a:gd name="T79" fmla="*/ 187 h 367"/>
                <a:gd name="T80" fmla="*/ 108 w 278"/>
                <a:gd name="T81" fmla="*/ 183 h 367"/>
                <a:gd name="T82" fmla="*/ 109 w 278"/>
                <a:gd name="T83" fmla="*/ 127 h 367"/>
                <a:gd name="T84" fmla="*/ 105 w 278"/>
                <a:gd name="T85" fmla="*/ 53 h 367"/>
                <a:gd name="T86" fmla="*/ 104 w 278"/>
                <a:gd name="T87" fmla="*/ 131 h 367"/>
                <a:gd name="T88" fmla="*/ 93 w 278"/>
                <a:gd name="T89" fmla="*/ 181 h 367"/>
                <a:gd name="T90" fmla="*/ 84 w 278"/>
                <a:gd name="T91" fmla="*/ 183 h 367"/>
                <a:gd name="T92" fmla="*/ 11 w 278"/>
                <a:gd name="T93" fmla="*/ 227 h 367"/>
                <a:gd name="T94" fmla="*/ 3 w 278"/>
                <a:gd name="T95" fmla="*/ 252 h 367"/>
                <a:gd name="T96" fmla="*/ 39 w 278"/>
                <a:gd name="T97" fmla="*/ 331 h 367"/>
                <a:gd name="T98" fmla="*/ 93 w 278"/>
                <a:gd name="T99" fmla="*/ 360 h 367"/>
                <a:gd name="T100" fmla="*/ 189 w 278"/>
                <a:gd name="T101" fmla="*/ 353 h 367"/>
                <a:gd name="T102" fmla="*/ 224 w 278"/>
                <a:gd name="T103" fmla="*/ 33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8" h="367">
                  <a:moveTo>
                    <a:pt x="224" y="331"/>
                  </a:moveTo>
                  <a:cubicBezTo>
                    <a:pt x="226" y="330"/>
                    <a:pt x="227" y="328"/>
                    <a:pt x="229" y="327"/>
                  </a:cubicBezTo>
                  <a:cubicBezTo>
                    <a:pt x="259" y="301"/>
                    <a:pt x="278" y="266"/>
                    <a:pt x="265" y="231"/>
                  </a:cubicBezTo>
                  <a:cubicBezTo>
                    <a:pt x="265" y="230"/>
                    <a:pt x="264" y="228"/>
                    <a:pt x="264" y="227"/>
                  </a:cubicBezTo>
                  <a:cubicBezTo>
                    <a:pt x="260" y="220"/>
                    <a:pt x="256" y="213"/>
                    <a:pt x="250" y="206"/>
                  </a:cubicBezTo>
                  <a:cubicBezTo>
                    <a:pt x="235" y="188"/>
                    <a:pt x="215" y="175"/>
                    <a:pt x="193" y="167"/>
                  </a:cubicBezTo>
                  <a:cubicBezTo>
                    <a:pt x="192" y="167"/>
                    <a:pt x="190" y="166"/>
                    <a:pt x="189" y="166"/>
                  </a:cubicBezTo>
                  <a:cubicBezTo>
                    <a:pt x="172" y="161"/>
                    <a:pt x="155" y="159"/>
                    <a:pt x="137" y="162"/>
                  </a:cubicBezTo>
                  <a:cubicBezTo>
                    <a:pt x="139" y="162"/>
                    <a:pt x="139" y="148"/>
                    <a:pt x="138" y="131"/>
                  </a:cubicBezTo>
                  <a:cubicBezTo>
                    <a:pt x="138" y="130"/>
                    <a:pt x="138" y="128"/>
                    <a:pt x="138" y="127"/>
                  </a:cubicBezTo>
                  <a:cubicBezTo>
                    <a:pt x="138" y="100"/>
                    <a:pt x="136" y="66"/>
                    <a:pt x="136" y="61"/>
                  </a:cubicBezTo>
                  <a:cubicBezTo>
                    <a:pt x="136" y="42"/>
                    <a:pt x="149" y="47"/>
                    <a:pt x="163" y="43"/>
                  </a:cubicBezTo>
                  <a:cubicBezTo>
                    <a:pt x="172" y="41"/>
                    <a:pt x="179" y="36"/>
                    <a:pt x="185" y="31"/>
                  </a:cubicBezTo>
                  <a:cubicBezTo>
                    <a:pt x="187" y="30"/>
                    <a:pt x="188" y="29"/>
                    <a:pt x="189" y="27"/>
                  </a:cubicBezTo>
                  <a:cubicBezTo>
                    <a:pt x="191" y="26"/>
                    <a:pt x="190" y="24"/>
                    <a:pt x="189" y="23"/>
                  </a:cubicBezTo>
                  <a:cubicBezTo>
                    <a:pt x="189" y="23"/>
                    <a:pt x="189" y="23"/>
                    <a:pt x="189" y="22"/>
                  </a:cubicBezTo>
                  <a:cubicBezTo>
                    <a:pt x="168" y="8"/>
                    <a:pt x="124" y="0"/>
                    <a:pt x="93" y="10"/>
                  </a:cubicBezTo>
                  <a:cubicBezTo>
                    <a:pt x="92" y="10"/>
                    <a:pt x="90" y="11"/>
                    <a:pt x="89" y="11"/>
                  </a:cubicBezTo>
                  <a:cubicBezTo>
                    <a:pt x="80" y="15"/>
                    <a:pt x="72" y="20"/>
                    <a:pt x="67" y="27"/>
                  </a:cubicBezTo>
                  <a:cubicBezTo>
                    <a:pt x="66" y="28"/>
                    <a:pt x="65" y="30"/>
                    <a:pt x="64" y="31"/>
                  </a:cubicBezTo>
                  <a:cubicBezTo>
                    <a:pt x="63" y="33"/>
                    <a:pt x="62" y="36"/>
                    <a:pt x="61" y="38"/>
                  </a:cubicBezTo>
                  <a:cubicBezTo>
                    <a:pt x="60" y="39"/>
                    <a:pt x="61" y="41"/>
                    <a:pt x="62" y="42"/>
                  </a:cubicBezTo>
                  <a:cubicBezTo>
                    <a:pt x="71" y="46"/>
                    <a:pt x="80" y="48"/>
                    <a:pt x="89" y="49"/>
                  </a:cubicBezTo>
                  <a:cubicBezTo>
                    <a:pt x="90" y="49"/>
                    <a:pt x="92" y="49"/>
                    <a:pt x="93" y="49"/>
                  </a:cubicBezTo>
                  <a:cubicBezTo>
                    <a:pt x="99" y="50"/>
                    <a:pt x="106" y="49"/>
                    <a:pt x="112" y="48"/>
                  </a:cubicBezTo>
                  <a:cubicBezTo>
                    <a:pt x="115" y="47"/>
                    <a:pt x="114" y="44"/>
                    <a:pt x="112" y="44"/>
                  </a:cubicBezTo>
                  <a:cubicBezTo>
                    <a:pt x="105" y="44"/>
                    <a:pt x="99" y="44"/>
                    <a:pt x="93" y="44"/>
                  </a:cubicBezTo>
                  <a:cubicBezTo>
                    <a:pt x="92" y="43"/>
                    <a:pt x="90" y="43"/>
                    <a:pt x="89" y="43"/>
                  </a:cubicBezTo>
                  <a:cubicBezTo>
                    <a:pt x="86" y="43"/>
                    <a:pt x="83" y="42"/>
                    <a:pt x="80" y="41"/>
                  </a:cubicBezTo>
                  <a:cubicBezTo>
                    <a:pt x="69" y="39"/>
                    <a:pt x="69" y="35"/>
                    <a:pt x="72" y="31"/>
                  </a:cubicBezTo>
                  <a:cubicBezTo>
                    <a:pt x="73" y="30"/>
                    <a:pt x="74" y="28"/>
                    <a:pt x="76" y="27"/>
                  </a:cubicBezTo>
                  <a:cubicBezTo>
                    <a:pt x="79" y="24"/>
                    <a:pt x="83" y="22"/>
                    <a:pt x="85" y="21"/>
                  </a:cubicBezTo>
                  <a:cubicBezTo>
                    <a:pt x="87" y="20"/>
                    <a:pt x="88" y="20"/>
                    <a:pt x="89" y="19"/>
                  </a:cubicBezTo>
                  <a:cubicBezTo>
                    <a:pt x="90" y="19"/>
                    <a:pt x="92" y="18"/>
                    <a:pt x="93" y="18"/>
                  </a:cubicBezTo>
                  <a:cubicBezTo>
                    <a:pt x="105" y="14"/>
                    <a:pt x="118" y="13"/>
                    <a:pt x="130" y="13"/>
                  </a:cubicBezTo>
                  <a:cubicBezTo>
                    <a:pt x="144" y="13"/>
                    <a:pt x="158" y="16"/>
                    <a:pt x="171" y="20"/>
                  </a:cubicBezTo>
                  <a:cubicBezTo>
                    <a:pt x="180" y="23"/>
                    <a:pt x="183" y="24"/>
                    <a:pt x="180" y="27"/>
                  </a:cubicBezTo>
                  <a:cubicBezTo>
                    <a:pt x="179" y="28"/>
                    <a:pt x="177" y="29"/>
                    <a:pt x="175" y="31"/>
                  </a:cubicBezTo>
                  <a:cubicBezTo>
                    <a:pt x="174" y="31"/>
                    <a:pt x="174" y="31"/>
                    <a:pt x="174" y="31"/>
                  </a:cubicBezTo>
                  <a:cubicBezTo>
                    <a:pt x="162" y="40"/>
                    <a:pt x="147" y="40"/>
                    <a:pt x="132" y="39"/>
                  </a:cubicBezTo>
                  <a:cubicBezTo>
                    <a:pt x="131" y="39"/>
                    <a:pt x="129" y="41"/>
                    <a:pt x="129" y="42"/>
                  </a:cubicBezTo>
                  <a:cubicBezTo>
                    <a:pt x="130" y="70"/>
                    <a:pt x="129" y="99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43"/>
                    <a:pt x="130" y="154"/>
                    <a:pt x="130" y="165"/>
                  </a:cubicBezTo>
                  <a:cubicBezTo>
                    <a:pt x="130" y="167"/>
                    <a:pt x="132" y="168"/>
                    <a:pt x="133" y="168"/>
                  </a:cubicBezTo>
                  <a:cubicBezTo>
                    <a:pt x="151" y="164"/>
                    <a:pt x="171" y="165"/>
                    <a:pt x="189" y="171"/>
                  </a:cubicBezTo>
                  <a:cubicBezTo>
                    <a:pt x="190" y="172"/>
                    <a:pt x="192" y="172"/>
                    <a:pt x="193" y="173"/>
                  </a:cubicBezTo>
                  <a:cubicBezTo>
                    <a:pt x="221" y="183"/>
                    <a:pt x="245" y="202"/>
                    <a:pt x="256" y="227"/>
                  </a:cubicBezTo>
                  <a:cubicBezTo>
                    <a:pt x="257" y="228"/>
                    <a:pt x="257" y="230"/>
                    <a:pt x="258" y="231"/>
                  </a:cubicBezTo>
                  <a:cubicBezTo>
                    <a:pt x="264" y="248"/>
                    <a:pt x="265" y="267"/>
                    <a:pt x="255" y="287"/>
                  </a:cubicBezTo>
                  <a:cubicBezTo>
                    <a:pt x="248" y="303"/>
                    <a:pt x="237" y="316"/>
                    <a:pt x="223" y="327"/>
                  </a:cubicBezTo>
                  <a:cubicBezTo>
                    <a:pt x="222" y="328"/>
                    <a:pt x="220" y="330"/>
                    <a:pt x="218" y="331"/>
                  </a:cubicBezTo>
                  <a:cubicBezTo>
                    <a:pt x="210" y="336"/>
                    <a:pt x="202" y="341"/>
                    <a:pt x="193" y="345"/>
                  </a:cubicBezTo>
                  <a:cubicBezTo>
                    <a:pt x="192" y="345"/>
                    <a:pt x="190" y="346"/>
                    <a:pt x="189" y="347"/>
                  </a:cubicBezTo>
                  <a:cubicBezTo>
                    <a:pt x="159" y="359"/>
                    <a:pt x="125" y="361"/>
                    <a:pt x="96" y="354"/>
                  </a:cubicBezTo>
                  <a:cubicBezTo>
                    <a:pt x="95" y="353"/>
                    <a:pt x="94" y="353"/>
                    <a:pt x="93" y="353"/>
                  </a:cubicBezTo>
                  <a:cubicBezTo>
                    <a:pt x="92" y="352"/>
                    <a:pt x="90" y="352"/>
                    <a:pt x="89" y="351"/>
                  </a:cubicBezTo>
                  <a:cubicBezTo>
                    <a:pt x="76" y="347"/>
                    <a:pt x="63" y="340"/>
                    <a:pt x="52" y="331"/>
                  </a:cubicBezTo>
                  <a:cubicBezTo>
                    <a:pt x="50" y="330"/>
                    <a:pt x="49" y="328"/>
                    <a:pt x="47" y="327"/>
                  </a:cubicBezTo>
                  <a:cubicBezTo>
                    <a:pt x="30" y="312"/>
                    <a:pt x="17" y="292"/>
                    <a:pt x="12" y="269"/>
                  </a:cubicBezTo>
                  <a:cubicBezTo>
                    <a:pt x="11" y="264"/>
                    <a:pt x="10" y="260"/>
                    <a:pt x="10" y="255"/>
                  </a:cubicBezTo>
                  <a:cubicBezTo>
                    <a:pt x="36" y="257"/>
                    <a:pt x="62" y="259"/>
                    <a:pt x="89" y="259"/>
                  </a:cubicBezTo>
                  <a:cubicBezTo>
                    <a:pt x="90" y="259"/>
                    <a:pt x="92" y="259"/>
                    <a:pt x="93" y="259"/>
                  </a:cubicBezTo>
                  <a:cubicBezTo>
                    <a:pt x="125" y="258"/>
                    <a:pt x="158" y="256"/>
                    <a:pt x="189" y="250"/>
                  </a:cubicBezTo>
                  <a:cubicBezTo>
                    <a:pt x="190" y="250"/>
                    <a:pt x="192" y="249"/>
                    <a:pt x="193" y="249"/>
                  </a:cubicBezTo>
                  <a:cubicBezTo>
                    <a:pt x="212" y="245"/>
                    <a:pt x="231" y="240"/>
                    <a:pt x="250" y="234"/>
                  </a:cubicBezTo>
                  <a:cubicBezTo>
                    <a:pt x="251" y="233"/>
                    <a:pt x="252" y="232"/>
                    <a:pt x="252" y="231"/>
                  </a:cubicBezTo>
                  <a:cubicBezTo>
                    <a:pt x="252" y="229"/>
                    <a:pt x="251" y="227"/>
                    <a:pt x="249" y="227"/>
                  </a:cubicBezTo>
                  <a:cubicBezTo>
                    <a:pt x="249" y="227"/>
                    <a:pt x="249" y="227"/>
                    <a:pt x="249" y="227"/>
                  </a:cubicBezTo>
                  <a:cubicBezTo>
                    <a:pt x="249" y="227"/>
                    <a:pt x="248" y="227"/>
                    <a:pt x="248" y="227"/>
                  </a:cubicBezTo>
                  <a:cubicBezTo>
                    <a:pt x="243" y="229"/>
                    <a:pt x="238" y="230"/>
                    <a:pt x="233" y="231"/>
                  </a:cubicBezTo>
                  <a:cubicBezTo>
                    <a:pt x="219" y="234"/>
                    <a:pt x="206" y="237"/>
                    <a:pt x="193" y="239"/>
                  </a:cubicBezTo>
                  <a:cubicBezTo>
                    <a:pt x="192" y="239"/>
                    <a:pt x="190" y="239"/>
                    <a:pt x="189" y="239"/>
                  </a:cubicBezTo>
                  <a:cubicBezTo>
                    <a:pt x="157" y="244"/>
                    <a:pt x="125" y="246"/>
                    <a:pt x="93" y="248"/>
                  </a:cubicBezTo>
                  <a:cubicBezTo>
                    <a:pt x="92" y="248"/>
                    <a:pt x="90" y="248"/>
                    <a:pt x="89" y="249"/>
                  </a:cubicBezTo>
                  <a:cubicBezTo>
                    <a:pt x="63" y="250"/>
                    <a:pt x="37" y="251"/>
                    <a:pt x="10" y="254"/>
                  </a:cubicBezTo>
                  <a:cubicBezTo>
                    <a:pt x="11" y="245"/>
                    <a:pt x="13" y="238"/>
                    <a:pt x="16" y="231"/>
                  </a:cubicBezTo>
                  <a:cubicBezTo>
                    <a:pt x="17" y="230"/>
                    <a:pt x="18" y="228"/>
                    <a:pt x="19" y="227"/>
                  </a:cubicBezTo>
                  <a:cubicBezTo>
                    <a:pt x="33" y="205"/>
                    <a:pt x="62" y="193"/>
                    <a:pt x="89" y="188"/>
                  </a:cubicBezTo>
                  <a:cubicBezTo>
                    <a:pt x="90" y="187"/>
                    <a:pt x="92" y="187"/>
                    <a:pt x="93" y="187"/>
                  </a:cubicBezTo>
                  <a:cubicBezTo>
                    <a:pt x="97" y="186"/>
                    <a:pt x="101" y="186"/>
                    <a:pt x="105" y="185"/>
                  </a:cubicBezTo>
                  <a:cubicBezTo>
                    <a:pt x="107" y="185"/>
                    <a:pt x="108" y="184"/>
                    <a:pt x="108" y="183"/>
                  </a:cubicBezTo>
                  <a:cubicBezTo>
                    <a:pt x="108" y="165"/>
                    <a:pt x="108" y="148"/>
                    <a:pt x="109" y="131"/>
                  </a:cubicBezTo>
                  <a:cubicBezTo>
                    <a:pt x="109" y="130"/>
                    <a:pt x="109" y="128"/>
                    <a:pt x="109" y="127"/>
                  </a:cubicBezTo>
                  <a:cubicBezTo>
                    <a:pt x="110" y="102"/>
                    <a:pt x="111" y="77"/>
                    <a:pt x="112" y="53"/>
                  </a:cubicBezTo>
                  <a:cubicBezTo>
                    <a:pt x="112" y="49"/>
                    <a:pt x="105" y="49"/>
                    <a:pt x="105" y="53"/>
                  </a:cubicBezTo>
                  <a:cubicBezTo>
                    <a:pt x="105" y="77"/>
                    <a:pt x="105" y="102"/>
                    <a:pt x="104" y="127"/>
                  </a:cubicBezTo>
                  <a:cubicBezTo>
                    <a:pt x="104" y="128"/>
                    <a:pt x="104" y="130"/>
                    <a:pt x="104" y="131"/>
                  </a:cubicBezTo>
                  <a:cubicBezTo>
                    <a:pt x="103" y="139"/>
                    <a:pt x="103" y="147"/>
                    <a:pt x="103" y="154"/>
                  </a:cubicBezTo>
                  <a:cubicBezTo>
                    <a:pt x="102" y="171"/>
                    <a:pt x="103" y="177"/>
                    <a:pt x="93" y="181"/>
                  </a:cubicBezTo>
                  <a:cubicBezTo>
                    <a:pt x="92" y="181"/>
                    <a:pt x="90" y="182"/>
                    <a:pt x="89" y="182"/>
                  </a:cubicBezTo>
                  <a:cubicBezTo>
                    <a:pt x="88" y="182"/>
                    <a:pt x="86" y="183"/>
                    <a:pt x="84" y="183"/>
                  </a:cubicBezTo>
                  <a:cubicBezTo>
                    <a:pt x="73" y="185"/>
                    <a:pt x="62" y="188"/>
                    <a:pt x="52" y="193"/>
                  </a:cubicBezTo>
                  <a:cubicBezTo>
                    <a:pt x="34" y="200"/>
                    <a:pt x="20" y="212"/>
                    <a:pt x="11" y="227"/>
                  </a:cubicBezTo>
                  <a:cubicBezTo>
                    <a:pt x="11" y="228"/>
                    <a:pt x="10" y="230"/>
                    <a:pt x="9" y="231"/>
                  </a:cubicBezTo>
                  <a:cubicBezTo>
                    <a:pt x="6" y="237"/>
                    <a:pt x="4" y="245"/>
                    <a:pt x="3" y="252"/>
                  </a:cubicBezTo>
                  <a:cubicBezTo>
                    <a:pt x="0" y="282"/>
                    <a:pt x="13" y="308"/>
                    <a:pt x="34" y="327"/>
                  </a:cubicBezTo>
                  <a:cubicBezTo>
                    <a:pt x="35" y="328"/>
                    <a:pt x="37" y="330"/>
                    <a:pt x="39" y="331"/>
                  </a:cubicBezTo>
                  <a:cubicBezTo>
                    <a:pt x="53" y="343"/>
                    <a:pt x="71" y="353"/>
                    <a:pt x="89" y="359"/>
                  </a:cubicBezTo>
                  <a:cubicBezTo>
                    <a:pt x="90" y="359"/>
                    <a:pt x="92" y="360"/>
                    <a:pt x="93" y="360"/>
                  </a:cubicBezTo>
                  <a:cubicBezTo>
                    <a:pt x="105" y="364"/>
                    <a:pt x="118" y="366"/>
                    <a:pt x="130" y="367"/>
                  </a:cubicBezTo>
                  <a:cubicBezTo>
                    <a:pt x="148" y="367"/>
                    <a:pt x="169" y="362"/>
                    <a:pt x="189" y="353"/>
                  </a:cubicBezTo>
                  <a:cubicBezTo>
                    <a:pt x="190" y="352"/>
                    <a:pt x="192" y="351"/>
                    <a:pt x="193" y="351"/>
                  </a:cubicBezTo>
                  <a:cubicBezTo>
                    <a:pt x="204" y="345"/>
                    <a:pt x="214" y="339"/>
                    <a:pt x="224" y="33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80"/>
            <p:cNvSpPr>
              <a:spLocks/>
            </p:cNvSpPr>
            <p:nvPr/>
          </p:nvSpPr>
          <p:spPr bwMode="auto">
            <a:xfrm>
              <a:off x="4989513" y="3703638"/>
              <a:ext cx="9525" cy="38100"/>
            </a:xfrm>
            <a:custGeom>
              <a:avLst/>
              <a:gdLst>
                <a:gd name="T0" fmla="*/ 0 w 4"/>
                <a:gd name="T1" fmla="*/ 3 h 15"/>
                <a:gd name="T2" fmla="*/ 0 w 4"/>
                <a:gd name="T3" fmla="*/ 9 h 15"/>
                <a:gd name="T4" fmla="*/ 1 w 4"/>
                <a:gd name="T5" fmla="*/ 14 h 15"/>
                <a:gd name="T6" fmla="*/ 3 w 4"/>
                <a:gd name="T7" fmla="*/ 14 h 15"/>
                <a:gd name="T8" fmla="*/ 4 w 4"/>
                <a:gd name="T9" fmla="*/ 10 h 15"/>
                <a:gd name="T10" fmla="*/ 4 w 4"/>
                <a:gd name="T11" fmla="*/ 3 h 15"/>
                <a:gd name="T12" fmla="*/ 0 w 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3"/>
                  </a:move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5"/>
                    <a:pt x="3" y="15"/>
                    <a:pt x="3" y="14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8"/>
                    <a:pt x="4" y="6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81"/>
            <p:cNvSpPr>
              <a:spLocks/>
            </p:cNvSpPr>
            <p:nvPr/>
          </p:nvSpPr>
          <p:spPr bwMode="auto">
            <a:xfrm>
              <a:off x="5070475" y="3697288"/>
              <a:ext cx="14287" cy="28575"/>
            </a:xfrm>
            <a:custGeom>
              <a:avLst/>
              <a:gdLst>
                <a:gd name="T0" fmla="*/ 1 w 6"/>
                <a:gd name="T1" fmla="*/ 3 h 12"/>
                <a:gd name="T2" fmla="*/ 2 w 6"/>
                <a:gd name="T3" fmla="*/ 11 h 12"/>
                <a:gd name="T4" fmla="*/ 4 w 6"/>
                <a:gd name="T5" fmla="*/ 11 h 12"/>
                <a:gd name="T6" fmla="*/ 6 w 6"/>
                <a:gd name="T7" fmla="*/ 3 h 12"/>
                <a:gd name="T8" fmla="*/ 1 w 6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1" y="3"/>
                  </a:moveTo>
                  <a:cubicBezTo>
                    <a:pt x="1" y="5"/>
                    <a:pt x="0" y="9"/>
                    <a:pt x="2" y="11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6" y="9"/>
                    <a:pt x="6" y="5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82"/>
            <p:cNvSpPr>
              <a:spLocks/>
            </p:cNvSpPr>
            <p:nvPr/>
          </p:nvSpPr>
          <p:spPr bwMode="auto">
            <a:xfrm>
              <a:off x="5154613" y="3684588"/>
              <a:ext cx="15875" cy="30163"/>
            </a:xfrm>
            <a:custGeom>
              <a:avLst/>
              <a:gdLst>
                <a:gd name="T0" fmla="*/ 3 w 7"/>
                <a:gd name="T1" fmla="*/ 0 h 12"/>
                <a:gd name="T2" fmla="*/ 0 w 7"/>
                <a:gd name="T3" fmla="*/ 4 h 12"/>
                <a:gd name="T4" fmla="*/ 0 w 7"/>
                <a:gd name="T5" fmla="*/ 5 h 12"/>
                <a:gd name="T6" fmla="*/ 0 w 7"/>
                <a:gd name="T7" fmla="*/ 5 h 12"/>
                <a:gd name="T8" fmla="*/ 0 w 7"/>
                <a:gd name="T9" fmla="*/ 9 h 12"/>
                <a:gd name="T10" fmla="*/ 3 w 7"/>
                <a:gd name="T11" fmla="*/ 12 h 12"/>
                <a:gd name="T12" fmla="*/ 7 w 7"/>
                <a:gd name="T13" fmla="*/ 9 h 12"/>
                <a:gd name="T14" fmla="*/ 7 w 7"/>
                <a:gd name="T15" fmla="*/ 5 h 12"/>
                <a:gd name="T16" fmla="*/ 7 w 7"/>
                <a:gd name="T17" fmla="*/ 5 h 12"/>
                <a:gd name="T18" fmla="*/ 7 w 7"/>
                <a:gd name="T19" fmla="*/ 4 h 12"/>
                <a:gd name="T20" fmla="*/ 3 w 7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11"/>
                    <a:pt x="2" y="12"/>
                    <a:pt x="3" y="12"/>
                  </a:cubicBezTo>
                  <a:cubicBezTo>
                    <a:pt x="5" y="12"/>
                    <a:pt x="7" y="11"/>
                    <a:pt x="7" y="9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83"/>
            <p:cNvSpPr>
              <a:spLocks/>
            </p:cNvSpPr>
            <p:nvPr/>
          </p:nvSpPr>
          <p:spPr bwMode="auto">
            <a:xfrm>
              <a:off x="4940300" y="3811588"/>
              <a:ext cx="25400" cy="25400"/>
            </a:xfrm>
            <a:custGeom>
              <a:avLst/>
              <a:gdLst>
                <a:gd name="T0" fmla="*/ 8 w 10"/>
                <a:gd name="T1" fmla="*/ 7 h 10"/>
                <a:gd name="T2" fmla="*/ 8 w 10"/>
                <a:gd name="T3" fmla="*/ 7 h 10"/>
                <a:gd name="T4" fmla="*/ 5 w 10"/>
                <a:gd name="T5" fmla="*/ 0 h 10"/>
                <a:gd name="T6" fmla="*/ 2 w 10"/>
                <a:gd name="T7" fmla="*/ 7 h 10"/>
                <a:gd name="T8" fmla="*/ 3 w 10"/>
                <a:gd name="T9" fmla="*/ 7 h 10"/>
                <a:gd name="T10" fmla="*/ 3 w 10"/>
                <a:gd name="T11" fmla="*/ 8 h 10"/>
                <a:gd name="T12" fmla="*/ 3 w 10"/>
                <a:gd name="T13" fmla="*/ 8 h 10"/>
                <a:gd name="T14" fmla="*/ 7 w 10"/>
                <a:gd name="T15" fmla="*/ 8 h 10"/>
                <a:gd name="T16" fmla="*/ 7 w 10"/>
                <a:gd name="T17" fmla="*/ 8 h 10"/>
                <a:gd name="T18" fmla="*/ 7 w 10"/>
                <a:gd name="T19" fmla="*/ 8 h 10"/>
                <a:gd name="T20" fmla="*/ 8 w 10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10" y="4"/>
                    <a:pt x="8" y="0"/>
                    <a:pt x="5" y="0"/>
                  </a:cubicBezTo>
                  <a:cubicBezTo>
                    <a:pt x="2" y="0"/>
                    <a:pt x="0" y="4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0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8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84"/>
            <p:cNvSpPr>
              <a:spLocks/>
            </p:cNvSpPr>
            <p:nvPr/>
          </p:nvSpPr>
          <p:spPr bwMode="auto">
            <a:xfrm>
              <a:off x="4772025" y="3741738"/>
              <a:ext cx="30162" cy="36513"/>
            </a:xfrm>
            <a:custGeom>
              <a:avLst/>
              <a:gdLst>
                <a:gd name="T0" fmla="*/ 10 w 12"/>
                <a:gd name="T1" fmla="*/ 8 h 15"/>
                <a:gd name="T2" fmla="*/ 10 w 12"/>
                <a:gd name="T3" fmla="*/ 7 h 15"/>
                <a:gd name="T4" fmla="*/ 6 w 12"/>
                <a:gd name="T5" fmla="*/ 2 h 15"/>
                <a:gd name="T6" fmla="*/ 0 w 12"/>
                <a:gd name="T7" fmla="*/ 4 h 15"/>
                <a:gd name="T8" fmla="*/ 1 w 12"/>
                <a:gd name="T9" fmla="*/ 8 h 15"/>
                <a:gd name="T10" fmla="*/ 2 w 12"/>
                <a:gd name="T11" fmla="*/ 12 h 15"/>
                <a:gd name="T12" fmla="*/ 3 w 12"/>
                <a:gd name="T13" fmla="*/ 13 h 15"/>
                <a:gd name="T14" fmla="*/ 4 w 12"/>
                <a:gd name="T15" fmla="*/ 14 h 15"/>
                <a:gd name="T16" fmla="*/ 7 w 12"/>
                <a:gd name="T17" fmla="*/ 14 h 15"/>
                <a:gd name="T18" fmla="*/ 9 w 12"/>
                <a:gd name="T19" fmla="*/ 14 h 15"/>
                <a:gd name="T20" fmla="*/ 10 w 12"/>
                <a:gd name="T21" fmla="*/ 14 h 15"/>
                <a:gd name="T22" fmla="*/ 10 w 12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5">
                  <a:moveTo>
                    <a:pt x="10" y="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5"/>
                    <a:pt x="8" y="3"/>
                    <a:pt x="6" y="2"/>
                  </a:cubicBezTo>
                  <a:cubicBezTo>
                    <a:pt x="4" y="0"/>
                    <a:pt x="1" y="1"/>
                    <a:pt x="0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2"/>
                    <a:pt x="3" y="12"/>
                    <a:pt x="3" y="13"/>
                  </a:cubicBezTo>
                  <a:cubicBezTo>
                    <a:pt x="3" y="12"/>
                    <a:pt x="4" y="13"/>
                    <a:pt x="4" y="14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2" y="13"/>
                    <a:pt x="11" y="10"/>
                    <a:pt x="1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85"/>
            <p:cNvSpPr>
              <a:spLocks/>
            </p:cNvSpPr>
            <p:nvPr/>
          </p:nvSpPr>
          <p:spPr bwMode="auto">
            <a:xfrm>
              <a:off x="5070475" y="3363913"/>
              <a:ext cx="134937" cy="114300"/>
            </a:xfrm>
            <a:custGeom>
              <a:avLst/>
              <a:gdLst>
                <a:gd name="T0" fmla="*/ 3 w 55"/>
                <a:gd name="T1" fmla="*/ 3 h 47"/>
                <a:gd name="T2" fmla="*/ 3 w 55"/>
                <a:gd name="T3" fmla="*/ 8 h 47"/>
                <a:gd name="T4" fmla="*/ 33 w 55"/>
                <a:gd name="T5" fmla="*/ 20 h 47"/>
                <a:gd name="T6" fmla="*/ 49 w 55"/>
                <a:gd name="T7" fmla="*/ 45 h 47"/>
                <a:gd name="T8" fmla="*/ 54 w 55"/>
                <a:gd name="T9" fmla="*/ 43 h 47"/>
                <a:gd name="T10" fmla="*/ 36 w 55"/>
                <a:gd name="T11" fmla="*/ 10 h 47"/>
                <a:gd name="T12" fmla="*/ 3 w 55"/>
                <a:gd name="T1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7">
                  <a:moveTo>
                    <a:pt x="3" y="3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15" y="8"/>
                    <a:pt x="25" y="12"/>
                    <a:pt x="33" y="20"/>
                  </a:cubicBezTo>
                  <a:cubicBezTo>
                    <a:pt x="40" y="27"/>
                    <a:pt x="43" y="37"/>
                    <a:pt x="49" y="45"/>
                  </a:cubicBezTo>
                  <a:cubicBezTo>
                    <a:pt x="51" y="47"/>
                    <a:pt x="53" y="45"/>
                    <a:pt x="54" y="43"/>
                  </a:cubicBezTo>
                  <a:cubicBezTo>
                    <a:pt x="55" y="31"/>
                    <a:pt x="45" y="17"/>
                    <a:pt x="36" y="10"/>
                  </a:cubicBezTo>
                  <a:cubicBezTo>
                    <a:pt x="26" y="2"/>
                    <a:pt x="15" y="0"/>
                    <a:pt x="3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3" name="Freeform 186"/>
          <p:cNvSpPr>
            <a:spLocks noEditPoints="1"/>
          </p:cNvSpPr>
          <p:nvPr/>
        </p:nvSpPr>
        <p:spPr bwMode="auto">
          <a:xfrm>
            <a:off x="9772650" y="1846263"/>
            <a:ext cx="277812" cy="279400"/>
          </a:xfrm>
          <a:custGeom>
            <a:avLst/>
            <a:gdLst>
              <a:gd name="T0" fmla="*/ 111 w 114"/>
              <a:gd name="T1" fmla="*/ 38 h 114"/>
              <a:gd name="T2" fmla="*/ 98 w 114"/>
              <a:gd name="T3" fmla="*/ 18 h 114"/>
              <a:gd name="T4" fmla="*/ 72 w 114"/>
              <a:gd name="T5" fmla="*/ 32 h 114"/>
              <a:gd name="T6" fmla="*/ 68 w 114"/>
              <a:gd name="T7" fmla="*/ 38 h 114"/>
              <a:gd name="T8" fmla="*/ 66 w 114"/>
              <a:gd name="T9" fmla="*/ 41 h 114"/>
              <a:gd name="T10" fmla="*/ 66 w 114"/>
              <a:gd name="T11" fmla="*/ 41 h 114"/>
              <a:gd name="T12" fmla="*/ 58 w 114"/>
              <a:gd name="T13" fmla="*/ 14 h 114"/>
              <a:gd name="T14" fmla="*/ 55 w 114"/>
              <a:gd name="T15" fmla="*/ 10 h 114"/>
              <a:gd name="T16" fmla="*/ 45 w 114"/>
              <a:gd name="T17" fmla="*/ 3 h 114"/>
              <a:gd name="T18" fmla="*/ 18 w 114"/>
              <a:gd name="T19" fmla="*/ 10 h 114"/>
              <a:gd name="T20" fmla="*/ 15 w 114"/>
              <a:gd name="T21" fmla="*/ 14 h 114"/>
              <a:gd name="T22" fmla="*/ 14 w 114"/>
              <a:gd name="T23" fmla="*/ 15 h 114"/>
              <a:gd name="T24" fmla="*/ 23 w 114"/>
              <a:gd name="T25" fmla="*/ 110 h 114"/>
              <a:gd name="T26" fmla="*/ 23 w 114"/>
              <a:gd name="T27" fmla="*/ 110 h 114"/>
              <a:gd name="T28" fmla="*/ 28 w 114"/>
              <a:gd name="T29" fmla="*/ 113 h 114"/>
              <a:gd name="T30" fmla="*/ 35 w 114"/>
              <a:gd name="T31" fmla="*/ 110 h 114"/>
              <a:gd name="T32" fmla="*/ 68 w 114"/>
              <a:gd name="T33" fmla="*/ 92 h 114"/>
              <a:gd name="T34" fmla="*/ 72 w 114"/>
              <a:gd name="T35" fmla="*/ 90 h 114"/>
              <a:gd name="T36" fmla="*/ 111 w 114"/>
              <a:gd name="T37" fmla="*/ 38 h 114"/>
              <a:gd name="T38" fmla="*/ 29 w 114"/>
              <a:gd name="T39" fmla="*/ 104 h 114"/>
              <a:gd name="T40" fmla="*/ 17 w 114"/>
              <a:gd name="T41" fmla="*/ 50 h 114"/>
              <a:gd name="T42" fmla="*/ 21 w 114"/>
              <a:gd name="T43" fmla="*/ 16 h 114"/>
              <a:gd name="T44" fmla="*/ 22 w 114"/>
              <a:gd name="T45" fmla="*/ 14 h 114"/>
              <a:gd name="T46" fmla="*/ 26 w 114"/>
              <a:gd name="T47" fmla="*/ 10 h 114"/>
              <a:gd name="T48" fmla="*/ 45 w 114"/>
              <a:gd name="T49" fmla="*/ 10 h 114"/>
              <a:gd name="T50" fmla="*/ 51 w 114"/>
              <a:gd name="T51" fmla="*/ 14 h 114"/>
              <a:gd name="T52" fmla="*/ 56 w 114"/>
              <a:gd name="T53" fmla="*/ 19 h 114"/>
              <a:gd name="T54" fmla="*/ 64 w 114"/>
              <a:gd name="T55" fmla="*/ 41 h 114"/>
              <a:gd name="T56" fmla="*/ 66 w 114"/>
              <a:gd name="T57" fmla="*/ 41 h 114"/>
              <a:gd name="T58" fmla="*/ 65 w 114"/>
              <a:gd name="T59" fmla="*/ 45 h 114"/>
              <a:gd name="T60" fmla="*/ 68 w 114"/>
              <a:gd name="T61" fmla="*/ 47 h 114"/>
              <a:gd name="T62" fmla="*/ 68 w 114"/>
              <a:gd name="T63" fmla="*/ 47 h 114"/>
              <a:gd name="T64" fmla="*/ 72 w 114"/>
              <a:gd name="T65" fmla="*/ 43 h 114"/>
              <a:gd name="T66" fmla="*/ 98 w 114"/>
              <a:gd name="T67" fmla="*/ 25 h 114"/>
              <a:gd name="T68" fmla="*/ 99 w 114"/>
              <a:gd name="T69" fmla="*/ 51 h 114"/>
              <a:gd name="T70" fmla="*/ 88 w 114"/>
              <a:gd name="T71" fmla="*/ 66 h 114"/>
              <a:gd name="T72" fmla="*/ 72 w 114"/>
              <a:gd name="T73" fmla="*/ 80 h 114"/>
              <a:gd name="T74" fmla="*/ 68 w 114"/>
              <a:gd name="T75" fmla="*/ 83 h 114"/>
              <a:gd name="T76" fmla="*/ 29 w 114"/>
              <a:gd name="T77" fmla="*/ 10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4" h="114">
                <a:moveTo>
                  <a:pt x="111" y="38"/>
                </a:moveTo>
                <a:cubicBezTo>
                  <a:pt x="114" y="28"/>
                  <a:pt x="109" y="18"/>
                  <a:pt x="98" y="18"/>
                </a:cubicBezTo>
                <a:cubicBezTo>
                  <a:pt x="88" y="17"/>
                  <a:pt x="79" y="24"/>
                  <a:pt x="72" y="32"/>
                </a:cubicBezTo>
                <a:cubicBezTo>
                  <a:pt x="70" y="34"/>
                  <a:pt x="69" y="36"/>
                  <a:pt x="68" y="38"/>
                </a:cubicBezTo>
                <a:cubicBezTo>
                  <a:pt x="67" y="39"/>
                  <a:pt x="67" y="40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33"/>
                  <a:pt x="63" y="22"/>
                  <a:pt x="58" y="14"/>
                </a:cubicBezTo>
                <a:cubicBezTo>
                  <a:pt x="57" y="13"/>
                  <a:pt x="56" y="11"/>
                  <a:pt x="55" y="10"/>
                </a:cubicBezTo>
                <a:cubicBezTo>
                  <a:pt x="52" y="7"/>
                  <a:pt x="49" y="4"/>
                  <a:pt x="45" y="3"/>
                </a:cubicBezTo>
                <a:cubicBezTo>
                  <a:pt x="34" y="0"/>
                  <a:pt x="25" y="3"/>
                  <a:pt x="18" y="10"/>
                </a:cubicBezTo>
                <a:cubicBezTo>
                  <a:pt x="17" y="11"/>
                  <a:pt x="16" y="13"/>
                  <a:pt x="15" y="14"/>
                </a:cubicBezTo>
                <a:cubicBezTo>
                  <a:pt x="15" y="14"/>
                  <a:pt x="15" y="15"/>
                  <a:pt x="14" y="15"/>
                </a:cubicBezTo>
                <a:cubicBezTo>
                  <a:pt x="0" y="42"/>
                  <a:pt x="16" y="84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4" y="112"/>
                  <a:pt x="26" y="114"/>
                  <a:pt x="28" y="113"/>
                </a:cubicBezTo>
                <a:cubicBezTo>
                  <a:pt x="30" y="112"/>
                  <a:pt x="32" y="111"/>
                  <a:pt x="35" y="110"/>
                </a:cubicBezTo>
                <a:cubicBezTo>
                  <a:pt x="46" y="105"/>
                  <a:pt x="57" y="99"/>
                  <a:pt x="68" y="92"/>
                </a:cubicBezTo>
                <a:cubicBezTo>
                  <a:pt x="69" y="91"/>
                  <a:pt x="71" y="90"/>
                  <a:pt x="72" y="90"/>
                </a:cubicBezTo>
                <a:cubicBezTo>
                  <a:pt x="91" y="77"/>
                  <a:pt x="106" y="60"/>
                  <a:pt x="111" y="38"/>
                </a:cubicBezTo>
                <a:close/>
                <a:moveTo>
                  <a:pt x="29" y="104"/>
                </a:moveTo>
                <a:cubicBezTo>
                  <a:pt x="24" y="86"/>
                  <a:pt x="19" y="68"/>
                  <a:pt x="17" y="50"/>
                </a:cubicBezTo>
                <a:cubicBezTo>
                  <a:pt x="16" y="38"/>
                  <a:pt x="16" y="26"/>
                  <a:pt x="21" y="16"/>
                </a:cubicBezTo>
                <a:cubicBezTo>
                  <a:pt x="22" y="15"/>
                  <a:pt x="22" y="15"/>
                  <a:pt x="22" y="14"/>
                </a:cubicBezTo>
                <a:cubicBezTo>
                  <a:pt x="23" y="12"/>
                  <a:pt x="25" y="11"/>
                  <a:pt x="26" y="10"/>
                </a:cubicBezTo>
                <a:cubicBezTo>
                  <a:pt x="32" y="6"/>
                  <a:pt x="39" y="7"/>
                  <a:pt x="45" y="10"/>
                </a:cubicBezTo>
                <a:cubicBezTo>
                  <a:pt x="47" y="11"/>
                  <a:pt x="49" y="12"/>
                  <a:pt x="51" y="14"/>
                </a:cubicBezTo>
                <a:cubicBezTo>
                  <a:pt x="53" y="15"/>
                  <a:pt x="54" y="17"/>
                  <a:pt x="56" y="19"/>
                </a:cubicBezTo>
                <a:cubicBezTo>
                  <a:pt x="60" y="25"/>
                  <a:pt x="62" y="33"/>
                  <a:pt x="64" y="41"/>
                </a:cubicBezTo>
                <a:cubicBezTo>
                  <a:pt x="65" y="42"/>
                  <a:pt x="66" y="42"/>
                  <a:pt x="66" y="41"/>
                </a:cubicBezTo>
                <a:cubicBezTo>
                  <a:pt x="66" y="43"/>
                  <a:pt x="65" y="44"/>
                  <a:pt x="65" y="45"/>
                </a:cubicBezTo>
                <a:cubicBezTo>
                  <a:pt x="64" y="47"/>
                  <a:pt x="67" y="48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9" y="46"/>
                  <a:pt x="71" y="44"/>
                  <a:pt x="72" y="43"/>
                </a:cubicBezTo>
                <a:cubicBezTo>
                  <a:pt x="79" y="35"/>
                  <a:pt x="87" y="27"/>
                  <a:pt x="98" y="25"/>
                </a:cubicBezTo>
                <a:cubicBezTo>
                  <a:pt x="110" y="24"/>
                  <a:pt x="101" y="48"/>
                  <a:pt x="99" y="51"/>
                </a:cubicBezTo>
                <a:cubicBezTo>
                  <a:pt x="97" y="57"/>
                  <a:pt x="92" y="61"/>
                  <a:pt x="88" y="66"/>
                </a:cubicBezTo>
                <a:cubicBezTo>
                  <a:pt x="83" y="71"/>
                  <a:pt x="78" y="75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56" y="91"/>
                  <a:pt x="42" y="98"/>
                  <a:pt x="29" y="10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187"/>
          <p:cNvSpPr>
            <a:spLocks/>
          </p:cNvSpPr>
          <p:nvPr/>
        </p:nvSpPr>
        <p:spPr bwMode="auto">
          <a:xfrm>
            <a:off x="9863137" y="1966913"/>
            <a:ext cx="119062" cy="73025"/>
          </a:xfrm>
          <a:custGeom>
            <a:avLst/>
            <a:gdLst>
              <a:gd name="T0" fmla="*/ 48 w 49"/>
              <a:gd name="T1" fmla="*/ 2 h 30"/>
              <a:gd name="T2" fmla="*/ 46 w 49"/>
              <a:gd name="T3" fmla="*/ 1 h 30"/>
              <a:gd name="T4" fmla="*/ 35 w 49"/>
              <a:gd name="T5" fmla="*/ 10 h 30"/>
              <a:gd name="T6" fmla="*/ 31 w 49"/>
              <a:gd name="T7" fmla="*/ 13 h 30"/>
              <a:gd name="T8" fmla="*/ 1 w 49"/>
              <a:gd name="T9" fmla="*/ 28 h 30"/>
              <a:gd name="T10" fmla="*/ 2 w 49"/>
              <a:gd name="T11" fmla="*/ 30 h 30"/>
              <a:gd name="T12" fmla="*/ 31 w 49"/>
              <a:gd name="T13" fmla="*/ 20 h 30"/>
              <a:gd name="T14" fmla="*/ 35 w 49"/>
              <a:gd name="T15" fmla="*/ 17 h 30"/>
              <a:gd name="T16" fmla="*/ 48 w 49"/>
              <a:gd name="T17" fmla="*/ 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0">
                <a:moveTo>
                  <a:pt x="48" y="2"/>
                </a:moveTo>
                <a:cubicBezTo>
                  <a:pt x="49" y="1"/>
                  <a:pt x="47" y="0"/>
                  <a:pt x="46" y="1"/>
                </a:cubicBezTo>
                <a:cubicBezTo>
                  <a:pt x="43" y="4"/>
                  <a:pt x="39" y="8"/>
                  <a:pt x="35" y="10"/>
                </a:cubicBezTo>
                <a:cubicBezTo>
                  <a:pt x="34" y="11"/>
                  <a:pt x="32" y="12"/>
                  <a:pt x="31" y="13"/>
                </a:cubicBezTo>
                <a:cubicBezTo>
                  <a:pt x="22" y="19"/>
                  <a:pt x="12" y="23"/>
                  <a:pt x="1" y="28"/>
                </a:cubicBezTo>
                <a:cubicBezTo>
                  <a:pt x="0" y="28"/>
                  <a:pt x="1" y="30"/>
                  <a:pt x="2" y="30"/>
                </a:cubicBezTo>
                <a:cubicBezTo>
                  <a:pt x="12" y="29"/>
                  <a:pt x="22" y="25"/>
                  <a:pt x="31" y="20"/>
                </a:cubicBezTo>
                <a:cubicBezTo>
                  <a:pt x="32" y="19"/>
                  <a:pt x="34" y="18"/>
                  <a:pt x="35" y="17"/>
                </a:cubicBezTo>
                <a:cubicBezTo>
                  <a:pt x="40" y="13"/>
                  <a:pt x="45" y="8"/>
                  <a:pt x="48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188"/>
          <p:cNvSpPr>
            <a:spLocks noEditPoints="1"/>
          </p:cNvSpPr>
          <p:nvPr/>
        </p:nvSpPr>
        <p:spPr bwMode="auto">
          <a:xfrm>
            <a:off x="9890125" y="2170113"/>
            <a:ext cx="158750" cy="184150"/>
          </a:xfrm>
          <a:custGeom>
            <a:avLst/>
            <a:gdLst>
              <a:gd name="T0" fmla="*/ 64 w 65"/>
              <a:gd name="T1" fmla="*/ 36 h 75"/>
              <a:gd name="T2" fmla="*/ 55 w 65"/>
              <a:gd name="T3" fmla="*/ 19 h 75"/>
              <a:gd name="T4" fmla="*/ 35 w 65"/>
              <a:gd name="T5" fmla="*/ 29 h 75"/>
              <a:gd name="T6" fmla="*/ 24 w 65"/>
              <a:gd name="T7" fmla="*/ 3 h 75"/>
              <a:gd name="T8" fmla="*/ 20 w 65"/>
              <a:gd name="T9" fmla="*/ 1 h 75"/>
              <a:gd name="T10" fmla="*/ 7 w 65"/>
              <a:gd name="T11" fmla="*/ 5 h 75"/>
              <a:gd name="T12" fmla="*/ 0 w 65"/>
              <a:gd name="T13" fmla="*/ 34 h 75"/>
              <a:gd name="T14" fmla="*/ 2 w 65"/>
              <a:gd name="T15" fmla="*/ 71 h 75"/>
              <a:gd name="T16" fmla="*/ 7 w 65"/>
              <a:gd name="T17" fmla="*/ 75 h 75"/>
              <a:gd name="T18" fmla="*/ 20 w 65"/>
              <a:gd name="T19" fmla="*/ 70 h 75"/>
              <a:gd name="T20" fmla="*/ 24 w 65"/>
              <a:gd name="T21" fmla="*/ 68 h 75"/>
              <a:gd name="T22" fmla="*/ 64 w 65"/>
              <a:gd name="T23" fmla="*/ 36 h 75"/>
              <a:gd name="T24" fmla="*/ 9 w 65"/>
              <a:gd name="T25" fmla="*/ 66 h 75"/>
              <a:gd name="T26" fmla="*/ 7 w 65"/>
              <a:gd name="T27" fmla="*/ 28 h 75"/>
              <a:gd name="T28" fmla="*/ 18 w 65"/>
              <a:gd name="T29" fmla="*/ 8 h 75"/>
              <a:gd name="T30" fmla="*/ 20 w 65"/>
              <a:gd name="T31" fmla="*/ 8 h 75"/>
              <a:gd name="T32" fmla="*/ 24 w 65"/>
              <a:gd name="T33" fmla="*/ 9 h 75"/>
              <a:gd name="T34" fmla="*/ 30 w 65"/>
              <a:gd name="T35" fmla="*/ 33 h 75"/>
              <a:gd name="T36" fmla="*/ 29 w 65"/>
              <a:gd name="T37" fmla="*/ 36 h 75"/>
              <a:gd name="T38" fmla="*/ 34 w 65"/>
              <a:gd name="T39" fmla="*/ 40 h 75"/>
              <a:gd name="T40" fmla="*/ 52 w 65"/>
              <a:gd name="T41" fmla="*/ 26 h 75"/>
              <a:gd name="T42" fmla="*/ 54 w 65"/>
              <a:gd name="T43" fmla="*/ 40 h 75"/>
              <a:gd name="T44" fmla="*/ 42 w 65"/>
              <a:gd name="T45" fmla="*/ 51 h 75"/>
              <a:gd name="T46" fmla="*/ 24 w 65"/>
              <a:gd name="T47" fmla="*/ 60 h 75"/>
              <a:gd name="T48" fmla="*/ 20 w 65"/>
              <a:gd name="T49" fmla="*/ 62 h 75"/>
              <a:gd name="T50" fmla="*/ 9 w 65"/>
              <a:gd name="T51" fmla="*/ 6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5" h="75">
                <a:moveTo>
                  <a:pt x="64" y="36"/>
                </a:moveTo>
                <a:cubicBezTo>
                  <a:pt x="65" y="30"/>
                  <a:pt x="64" y="19"/>
                  <a:pt x="55" y="19"/>
                </a:cubicBezTo>
                <a:cubicBezTo>
                  <a:pt x="48" y="19"/>
                  <a:pt x="40" y="23"/>
                  <a:pt x="35" y="29"/>
                </a:cubicBezTo>
                <a:cubicBezTo>
                  <a:pt x="35" y="19"/>
                  <a:pt x="31" y="7"/>
                  <a:pt x="24" y="3"/>
                </a:cubicBezTo>
                <a:cubicBezTo>
                  <a:pt x="23" y="2"/>
                  <a:pt x="21" y="1"/>
                  <a:pt x="20" y="1"/>
                </a:cubicBezTo>
                <a:cubicBezTo>
                  <a:pt x="16" y="0"/>
                  <a:pt x="12" y="1"/>
                  <a:pt x="7" y="5"/>
                </a:cubicBezTo>
                <a:cubicBezTo>
                  <a:pt x="0" y="12"/>
                  <a:pt x="0" y="25"/>
                  <a:pt x="0" y="34"/>
                </a:cubicBezTo>
                <a:cubicBezTo>
                  <a:pt x="0" y="46"/>
                  <a:pt x="2" y="59"/>
                  <a:pt x="2" y="71"/>
                </a:cubicBezTo>
                <a:cubicBezTo>
                  <a:pt x="2" y="73"/>
                  <a:pt x="4" y="75"/>
                  <a:pt x="7" y="75"/>
                </a:cubicBezTo>
                <a:cubicBezTo>
                  <a:pt x="11" y="73"/>
                  <a:pt x="15" y="71"/>
                  <a:pt x="20" y="70"/>
                </a:cubicBezTo>
                <a:cubicBezTo>
                  <a:pt x="21" y="69"/>
                  <a:pt x="23" y="69"/>
                  <a:pt x="24" y="68"/>
                </a:cubicBezTo>
                <a:cubicBezTo>
                  <a:pt x="41" y="62"/>
                  <a:pt x="59" y="53"/>
                  <a:pt x="64" y="36"/>
                </a:cubicBezTo>
                <a:close/>
                <a:moveTo>
                  <a:pt x="9" y="66"/>
                </a:moveTo>
                <a:cubicBezTo>
                  <a:pt x="9" y="53"/>
                  <a:pt x="7" y="41"/>
                  <a:pt x="7" y="28"/>
                </a:cubicBezTo>
                <a:cubicBezTo>
                  <a:pt x="7" y="21"/>
                  <a:pt x="8" y="8"/>
                  <a:pt x="18" y="8"/>
                </a:cubicBezTo>
                <a:cubicBezTo>
                  <a:pt x="19" y="7"/>
                  <a:pt x="19" y="8"/>
                  <a:pt x="20" y="8"/>
                </a:cubicBezTo>
                <a:cubicBezTo>
                  <a:pt x="22" y="8"/>
                  <a:pt x="23" y="9"/>
                  <a:pt x="24" y="9"/>
                </a:cubicBezTo>
                <a:cubicBezTo>
                  <a:pt x="30" y="14"/>
                  <a:pt x="31" y="25"/>
                  <a:pt x="30" y="33"/>
                </a:cubicBezTo>
                <a:cubicBezTo>
                  <a:pt x="30" y="34"/>
                  <a:pt x="29" y="35"/>
                  <a:pt x="29" y="36"/>
                </a:cubicBezTo>
                <a:cubicBezTo>
                  <a:pt x="27" y="39"/>
                  <a:pt x="31" y="42"/>
                  <a:pt x="34" y="40"/>
                </a:cubicBezTo>
                <a:cubicBezTo>
                  <a:pt x="39" y="34"/>
                  <a:pt x="44" y="29"/>
                  <a:pt x="52" y="26"/>
                </a:cubicBezTo>
                <a:cubicBezTo>
                  <a:pt x="60" y="23"/>
                  <a:pt x="55" y="39"/>
                  <a:pt x="54" y="40"/>
                </a:cubicBezTo>
                <a:cubicBezTo>
                  <a:pt x="51" y="45"/>
                  <a:pt x="46" y="48"/>
                  <a:pt x="42" y="51"/>
                </a:cubicBezTo>
                <a:cubicBezTo>
                  <a:pt x="37" y="55"/>
                  <a:pt x="30" y="58"/>
                  <a:pt x="24" y="60"/>
                </a:cubicBezTo>
                <a:cubicBezTo>
                  <a:pt x="23" y="61"/>
                  <a:pt x="21" y="61"/>
                  <a:pt x="20" y="62"/>
                </a:cubicBezTo>
                <a:cubicBezTo>
                  <a:pt x="16" y="63"/>
                  <a:pt x="13" y="65"/>
                  <a:pt x="9" y="6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189"/>
          <p:cNvSpPr>
            <a:spLocks noEditPoints="1"/>
          </p:cNvSpPr>
          <p:nvPr/>
        </p:nvSpPr>
        <p:spPr bwMode="auto">
          <a:xfrm>
            <a:off x="3463925" y="2843213"/>
            <a:ext cx="323850" cy="574675"/>
          </a:xfrm>
          <a:custGeom>
            <a:avLst/>
            <a:gdLst>
              <a:gd name="T0" fmla="*/ 61 w 132"/>
              <a:gd name="T1" fmla="*/ 136 h 234"/>
              <a:gd name="T2" fmla="*/ 89 w 132"/>
              <a:gd name="T3" fmla="*/ 125 h 234"/>
              <a:gd name="T4" fmla="*/ 127 w 132"/>
              <a:gd name="T5" fmla="*/ 177 h 234"/>
              <a:gd name="T6" fmla="*/ 131 w 132"/>
              <a:gd name="T7" fmla="*/ 174 h 234"/>
              <a:gd name="T8" fmla="*/ 101 w 132"/>
              <a:gd name="T9" fmla="*/ 119 h 234"/>
              <a:gd name="T10" fmla="*/ 115 w 132"/>
              <a:gd name="T11" fmla="*/ 109 h 234"/>
              <a:gd name="T12" fmla="*/ 116 w 132"/>
              <a:gd name="T13" fmla="*/ 107 h 234"/>
              <a:gd name="T14" fmla="*/ 112 w 132"/>
              <a:gd name="T15" fmla="*/ 103 h 234"/>
              <a:gd name="T16" fmla="*/ 96 w 132"/>
              <a:gd name="T17" fmla="*/ 107 h 234"/>
              <a:gd name="T18" fmla="*/ 94 w 132"/>
              <a:gd name="T19" fmla="*/ 108 h 234"/>
              <a:gd name="T20" fmla="*/ 93 w 132"/>
              <a:gd name="T21" fmla="*/ 107 h 234"/>
              <a:gd name="T22" fmla="*/ 90 w 132"/>
              <a:gd name="T23" fmla="*/ 103 h 234"/>
              <a:gd name="T24" fmla="*/ 81 w 132"/>
              <a:gd name="T25" fmla="*/ 89 h 234"/>
              <a:gd name="T26" fmla="*/ 48 w 132"/>
              <a:gd name="T27" fmla="*/ 41 h 234"/>
              <a:gd name="T28" fmla="*/ 44 w 132"/>
              <a:gd name="T29" fmla="*/ 35 h 234"/>
              <a:gd name="T30" fmla="*/ 22 w 132"/>
              <a:gd name="T31" fmla="*/ 7 h 234"/>
              <a:gd name="T32" fmla="*/ 19 w 132"/>
              <a:gd name="T33" fmla="*/ 3 h 234"/>
              <a:gd name="T34" fmla="*/ 18 w 132"/>
              <a:gd name="T35" fmla="*/ 3 h 234"/>
              <a:gd name="T36" fmla="*/ 10 w 132"/>
              <a:gd name="T37" fmla="*/ 3 h 234"/>
              <a:gd name="T38" fmla="*/ 9 w 132"/>
              <a:gd name="T39" fmla="*/ 6 h 234"/>
              <a:gd name="T40" fmla="*/ 9 w 132"/>
              <a:gd name="T41" fmla="*/ 7 h 234"/>
              <a:gd name="T42" fmla="*/ 4 w 132"/>
              <a:gd name="T43" fmla="*/ 103 h 234"/>
              <a:gd name="T44" fmla="*/ 3 w 132"/>
              <a:gd name="T45" fmla="*/ 107 h 234"/>
              <a:gd name="T46" fmla="*/ 2 w 132"/>
              <a:gd name="T47" fmla="*/ 151 h 234"/>
              <a:gd name="T48" fmla="*/ 1 w 132"/>
              <a:gd name="T49" fmla="*/ 158 h 234"/>
              <a:gd name="T50" fmla="*/ 1 w 132"/>
              <a:gd name="T51" fmla="*/ 203 h 234"/>
              <a:gd name="T52" fmla="*/ 1 w 132"/>
              <a:gd name="T53" fmla="*/ 207 h 234"/>
              <a:gd name="T54" fmla="*/ 1 w 132"/>
              <a:gd name="T55" fmla="*/ 232 h 234"/>
              <a:gd name="T56" fmla="*/ 3 w 132"/>
              <a:gd name="T57" fmla="*/ 232 h 234"/>
              <a:gd name="T58" fmla="*/ 7 w 132"/>
              <a:gd name="T59" fmla="*/ 207 h 234"/>
              <a:gd name="T60" fmla="*/ 7 w 132"/>
              <a:gd name="T61" fmla="*/ 203 h 234"/>
              <a:gd name="T62" fmla="*/ 12 w 132"/>
              <a:gd name="T63" fmla="*/ 157 h 234"/>
              <a:gd name="T64" fmla="*/ 44 w 132"/>
              <a:gd name="T65" fmla="*/ 144 h 234"/>
              <a:gd name="T66" fmla="*/ 48 w 132"/>
              <a:gd name="T67" fmla="*/ 142 h 234"/>
              <a:gd name="T68" fmla="*/ 61 w 132"/>
              <a:gd name="T69" fmla="*/ 136 h 234"/>
              <a:gd name="T70" fmla="*/ 12 w 132"/>
              <a:gd name="T71" fmla="*/ 146 h 234"/>
              <a:gd name="T72" fmla="*/ 14 w 132"/>
              <a:gd name="T73" fmla="*/ 107 h 234"/>
              <a:gd name="T74" fmla="*/ 14 w 132"/>
              <a:gd name="T75" fmla="*/ 103 h 234"/>
              <a:gd name="T76" fmla="*/ 18 w 132"/>
              <a:gd name="T77" fmla="*/ 22 h 234"/>
              <a:gd name="T78" fmla="*/ 44 w 132"/>
              <a:gd name="T79" fmla="*/ 58 h 234"/>
              <a:gd name="T80" fmla="*/ 48 w 132"/>
              <a:gd name="T81" fmla="*/ 64 h 234"/>
              <a:gd name="T82" fmla="*/ 66 w 132"/>
              <a:gd name="T83" fmla="*/ 90 h 234"/>
              <a:gd name="T84" fmla="*/ 75 w 132"/>
              <a:gd name="T85" fmla="*/ 103 h 234"/>
              <a:gd name="T86" fmla="*/ 78 w 132"/>
              <a:gd name="T87" fmla="*/ 107 h 234"/>
              <a:gd name="T88" fmla="*/ 82 w 132"/>
              <a:gd name="T89" fmla="*/ 113 h 234"/>
              <a:gd name="T90" fmla="*/ 64 w 132"/>
              <a:gd name="T91" fmla="*/ 121 h 234"/>
              <a:gd name="T92" fmla="*/ 48 w 132"/>
              <a:gd name="T93" fmla="*/ 129 h 234"/>
              <a:gd name="T94" fmla="*/ 44 w 132"/>
              <a:gd name="T95" fmla="*/ 130 h 234"/>
              <a:gd name="T96" fmla="*/ 12 w 132"/>
              <a:gd name="T97" fmla="*/ 14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2" h="234">
                <a:moveTo>
                  <a:pt x="61" y="136"/>
                </a:moveTo>
                <a:cubicBezTo>
                  <a:pt x="70" y="132"/>
                  <a:pt x="80" y="129"/>
                  <a:pt x="89" y="125"/>
                </a:cubicBezTo>
                <a:cubicBezTo>
                  <a:pt x="100" y="143"/>
                  <a:pt x="112" y="161"/>
                  <a:pt x="127" y="177"/>
                </a:cubicBezTo>
                <a:cubicBezTo>
                  <a:pt x="128" y="179"/>
                  <a:pt x="132" y="177"/>
                  <a:pt x="131" y="174"/>
                </a:cubicBezTo>
                <a:cubicBezTo>
                  <a:pt x="124" y="154"/>
                  <a:pt x="113" y="136"/>
                  <a:pt x="101" y="119"/>
                </a:cubicBezTo>
                <a:cubicBezTo>
                  <a:pt x="106" y="116"/>
                  <a:pt x="111" y="113"/>
                  <a:pt x="115" y="109"/>
                </a:cubicBezTo>
                <a:cubicBezTo>
                  <a:pt x="115" y="108"/>
                  <a:pt x="116" y="108"/>
                  <a:pt x="116" y="107"/>
                </a:cubicBezTo>
                <a:cubicBezTo>
                  <a:pt x="116" y="105"/>
                  <a:pt x="115" y="103"/>
                  <a:pt x="112" y="103"/>
                </a:cubicBezTo>
                <a:cubicBezTo>
                  <a:pt x="106" y="104"/>
                  <a:pt x="101" y="105"/>
                  <a:pt x="96" y="107"/>
                </a:cubicBezTo>
                <a:cubicBezTo>
                  <a:pt x="95" y="107"/>
                  <a:pt x="94" y="107"/>
                  <a:pt x="94" y="108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2" y="106"/>
                  <a:pt x="91" y="104"/>
                  <a:pt x="90" y="103"/>
                </a:cubicBezTo>
                <a:cubicBezTo>
                  <a:pt x="87" y="98"/>
                  <a:pt x="84" y="94"/>
                  <a:pt x="81" y="89"/>
                </a:cubicBezTo>
                <a:cubicBezTo>
                  <a:pt x="70" y="73"/>
                  <a:pt x="59" y="57"/>
                  <a:pt x="48" y="41"/>
                </a:cubicBezTo>
                <a:cubicBezTo>
                  <a:pt x="47" y="39"/>
                  <a:pt x="45" y="37"/>
                  <a:pt x="44" y="35"/>
                </a:cubicBezTo>
                <a:cubicBezTo>
                  <a:pt x="37" y="26"/>
                  <a:pt x="30" y="16"/>
                  <a:pt x="22" y="7"/>
                </a:cubicBezTo>
                <a:cubicBezTo>
                  <a:pt x="21" y="6"/>
                  <a:pt x="20" y="4"/>
                  <a:pt x="19" y="3"/>
                </a:cubicBezTo>
                <a:cubicBezTo>
                  <a:pt x="19" y="3"/>
                  <a:pt x="19" y="3"/>
                  <a:pt x="18" y="3"/>
                </a:cubicBezTo>
                <a:cubicBezTo>
                  <a:pt x="16" y="0"/>
                  <a:pt x="12" y="0"/>
                  <a:pt x="10" y="3"/>
                </a:cubicBezTo>
                <a:cubicBezTo>
                  <a:pt x="9" y="4"/>
                  <a:pt x="9" y="5"/>
                  <a:pt x="9" y="6"/>
                </a:cubicBezTo>
                <a:cubicBezTo>
                  <a:pt x="9" y="6"/>
                  <a:pt x="9" y="7"/>
                  <a:pt x="9" y="7"/>
                </a:cubicBezTo>
                <a:cubicBezTo>
                  <a:pt x="7" y="39"/>
                  <a:pt x="5" y="71"/>
                  <a:pt x="4" y="103"/>
                </a:cubicBezTo>
                <a:cubicBezTo>
                  <a:pt x="4" y="104"/>
                  <a:pt x="3" y="106"/>
                  <a:pt x="3" y="107"/>
                </a:cubicBezTo>
                <a:cubicBezTo>
                  <a:pt x="3" y="122"/>
                  <a:pt x="2" y="137"/>
                  <a:pt x="2" y="151"/>
                </a:cubicBezTo>
                <a:cubicBezTo>
                  <a:pt x="0" y="153"/>
                  <a:pt x="0" y="156"/>
                  <a:pt x="1" y="158"/>
                </a:cubicBezTo>
                <a:cubicBezTo>
                  <a:pt x="1" y="173"/>
                  <a:pt x="1" y="188"/>
                  <a:pt x="1" y="203"/>
                </a:cubicBezTo>
                <a:cubicBezTo>
                  <a:pt x="1" y="204"/>
                  <a:pt x="1" y="206"/>
                  <a:pt x="1" y="207"/>
                </a:cubicBezTo>
                <a:cubicBezTo>
                  <a:pt x="1" y="215"/>
                  <a:pt x="1" y="224"/>
                  <a:pt x="1" y="232"/>
                </a:cubicBezTo>
                <a:cubicBezTo>
                  <a:pt x="1" y="233"/>
                  <a:pt x="3" y="234"/>
                  <a:pt x="3" y="232"/>
                </a:cubicBezTo>
                <a:cubicBezTo>
                  <a:pt x="5" y="224"/>
                  <a:pt x="6" y="215"/>
                  <a:pt x="7" y="207"/>
                </a:cubicBezTo>
                <a:cubicBezTo>
                  <a:pt x="7" y="206"/>
                  <a:pt x="7" y="204"/>
                  <a:pt x="7" y="203"/>
                </a:cubicBezTo>
                <a:cubicBezTo>
                  <a:pt x="9" y="188"/>
                  <a:pt x="11" y="173"/>
                  <a:pt x="12" y="157"/>
                </a:cubicBezTo>
                <a:cubicBezTo>
                  <a:pt x="23" y="153"/>
                  <a:pt x="33" y="149"/>
                  <a:pt x="44" y="144"/>
                </a:cubicBezTo>
                <a:cubicBezTo>
                  <a:pt x="45" y="143"/>
                  <a:pt x="47" y="143"/>
                  <a:pt x="48" y="142"/>
                </a:cubicBezTo>
                <a:cubicBezTo>
                  <a:pt x="52" y="140"/>
                  <a:pt x="57" y="138"/>
                  <a:pt x="61" y="136"/>
                </a:cubicBezTo>
                <a:close/>
                <a:moveTo>
                  <a:pt x="12" y="146"/>
                </a:moveTo>
                <a:cubicBezTo>
                  <a:pt x="13" y="133"/>
                  <a:pt x="14" y="120"/>
                  <a:pt x="14" y="107"/>
                </a:cubicBezTo>
                <a:cubicBezTo>
                  <a:pt x="14" y="106"/>
                  <a:pt x="14" y="104"/>
                  <a:pt x="14" y="103"/>
                </a:cubicBezTo>
                <a:cubicBezTo>
                  <a:pt x="15" y="76"/>
                  <a:pt x="16" y="49"/>
                  <a:pt x="18" y="22"/>
                </a:cubicBezTo>
                <a:cubicBezTo>
                  <a:pt x="27" y="34"/>
                  <a:pt x="35" y="46"/>
                  <a:pt x="44" y="58"/>
                </a:cubicBezTo>
                <a:cubicBezTo>
                  <a:pt x="45" y="60"/>
                  <a:pt x="47" y="62"/>
                  <a:pt x="48" y="64"/>
                </a:cubicBezTo>
                <a:cubicBezTo>
                  <a:pt x="54" y="72"/>
                  <a:pt x="60" y="81"/>
                  <a:pt x="66" y="90"/>
                </a:cubicBezTo>
                <a:cubicBezTo>
                  <a:pt x="69" y="94"/>
                  <a:pt x="72" y="99"/>
                  <a:pt x="75" y="103"/>
                </a:cubicBezTo>
                <a:cubicBezTo>
                  <a:pt x="76" y="104"/>
                  <a:pt x="77" y="106"/>
                  <a:pt x="78" y="107"/>
                </a:cubicBezTo>
                <a:cubicBezTo>
                  <a:pt x="79" y="109"/>
                  <a:pt x="80" y="111"/>
                  <a:pt x="82" y="113"/>
                </a:cubicBezTo>
                <a:cubicBezTo>
                  <a:pt x="76" y="116"/>
                  <a:pt x="70" y="119"/>
                  <a:pt x="64" y="121"/>
                </a:cubicBezTo>
                <a:cubicBezTo>
                  <a:pt x="59" y="124"/>
                  <a:pt x="53" y="126"/>
                  <a:pt x="48" y="129"/>
                </a:cubicBezTo>
                <a:cubicBezTo>
                  <a:pt x="47" y="129"/>
                  <a:pt x="45" y="130"/>
                  <a:pt x="44" y="130"/>
                </a:cubicBezTo>
                <a:cubicBezTo>
                  <a:pt x="33" y="135"/>
                  <a:pt x="23" y="140"/>
                  <a:pt x="12" y="14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90"/>
          <p:cNvSpPr>
            <a:spLocks noEditPoints="1"/>
          </p:cNvSpPr>
          <p:nvPr/>
        </p:nvSpPr>
        <p:spPr bwMode="auto">
          <a:xfrm>
            <a:off x="3706813" y="2746376"/>
            <a:ext cx="463550" cy="568325"/>
          </a:xfrm>
          <a:custGeom>
            <a:avLst/>
            <a:gdLst>
              <a:gd name="T0" fmla="*/ 187 w 189"/>
              <a:gd name="T1" fmla="*/ 147 h 232"/>
              <a:gd name="T2" fmla="*/ 188 w 189"/>
              <a:gd name="T3" fmla="*/ 143 h 232"/>
              <a:gd name="T4" fmla="*/ 185 w 189"/>
              <a:gd name="T5" fmla="*/ 116 h 232"/>
              <a:gd name="T6" fmla="*/ 149 w 189"/>
              <a:gd name="T7" fmla="*/ 75 h 232"/>
              <a:gd name="T8" fmla="*/ 145 w 189"/>
              <a:gd name="T9" fmla="*/ 73 h 232"/>
              <a:gd name="T10" fmla="*/ 64 w 189"/>
              <a:gd name="T11" fmla="*/ 77 h 232"/>
              <a:gd name="T12" fmla="*/ 77 w 189"/>
              <a:gd name="T13" fmla="*/ 47 h 232"/>
              <a:gd name="T14" fmla="*/ 78 w 189"/>
              <a:gd name="T15" fmla="*/ 43 h 232"/>
              <a:gd name="T16" fmla="*/ 75 w 189"/>
              <a:gd name="T17" fmla="*/ 24 h 232"/>
              <a:gd name="T18" fmla="*/ 49 w 189"/>
              <a:gd name="T19" fmla="*/ 3 h 232"/>
              <a:gd name="T20" fmla="*/ 45 w 189"/>
              <a:gd name="T21" fmla="*/ 2 h 232"/>
              <a:gd name="T22" fmla="*/ 4 w 189"/>
              <a:gd name="T23" fmla="*/ 7 h 232"/>
              <a:gd name="T24" fmla="*/ 1 w 189"/>
              <a:gd name="T25" fmla="*/ 15 h 232"/>
              <a:gd name="T26" fmla="*/ 15 w 189"/>
              <a:gd name="T27" fmla="*/ 43 h 232"/>
              <a:gd name="T28" fmla="*/ 17 w 189"/>
              <a:gd name="T29" fmla="*/ 47 h 232"/>
              <a:gd name="T30" fmla="*/ 37 w 189"/>
              <a:gd name="T31" fmla="*/ 90 h 232"/>
              <a:gd name="T32" fmla="*/ 33 w 189"/>
              <a:gd name="T33" fmla="*/ 93 h 232"/>
              <a:gd name="T34" fmla="*/ 41 w 189"/>
              <a:gd name="T35" fmla="*/ 102 h 232"/>
              <a:gd name="T36" fmla="*/ 42 w 189"/>
              <a:gd name="T37" fmla="*/ 102 h 232"/>
              <a:gd name="T38" fmla="*/ 45 w 189"/>
              <a:gd name="T39" fmla="*/ 109 h 232"/>
              <a:gd name="T40" fmla="*/ 49 w 189"/>
              <a:gd name="T41" fmla="*/ 118 h 232"/>
              <a:gd name="T42" fmla="*/ 60 w 189"/>
              <a:gd name="T43" fmla="*/ 143 h 232"/>
              <a:gd name="T44" fmla="*/ 62 w 189"/>
              <a:gd name="T45" fmla="*/ 147 h 232"/>
              <a:gd name="T46" fmla="*/ 90 w 189"/>
              <a:gd name="T47" fmla="*/ 203 h 232"/>
              <a:gd name="T48" fmla="*/ 94 w 189"/>
              <a:gd name="T49" fmla="*/ 201 h 232"/>
              <a:gd name="T50" fmla="*/ 72 w 189"/>
              <a:gd name="T51" fmla="*/ 147 h 232"/>
              <a:gd name="T52" fmla="*/ 70 w 189"/>
              <a:gd name="T53" fmla="*/ 143 h 232"/>
              <a:gd name="T54" fmla="*/ 50 w 189"/>
              <a:gd name="T55" fmla="*/ 97 h 232"/>
              <a:gd name="T56" fmla="*/ 127 w 189"/>
              <a:gd name="T57" fmla="*/ 80 h 232"/>
              <a:gd name="T58" fmla="*/ 145 w 189"/>
              <a:gd name="T59" fmla="*/ 86 h 232"/>
              <a:gd name="T60" fmla="*/ 149 w 189"/>
              <a:gd name="T61" fmla="*/ 88 h 232"/>
              <a:gd name="T62" fmla="*/ 174 w 189"/>
              <a:gd name="T63" fmla="*/ 143 h 232"/>
              <a:gd name="T64" fmla="*/ 174 w 189"/>
              <a:gd name="T65" fmla="*/ 147 h 232"/>
              <a:gd name="T66" fmla="*/ 172 w 189"/>
              <a:gd name="T67" fmla="*/ 152 h 232"/>
              <a:gd name="T68" fmla="*/ 149 w 189"/>
              <a:gd name="T69" fmla="*/ 189 h 232"/>
              <a:gd name="T70" fmla="*/ 145 w 189"/>
              <a:gd name="T71" fmla="*/ 193 h 232"/>
              <a:gd name="T72" fmla="*/ 129 w 189"/>
              <a:gd name="T73" fmla="*/ 209 h 232"/>
              <a:gd name="T74" fmla="*/ 115 w 189"/>
              <a:gd name="T75" fmla="*/ 229 h 232"/>
              <a:gd name="T76" fmla="*/ 119 w 189"/>
              <a:gd name="T77" fmla="*/ 232 h 232"/>
              <a:gd name="T78" fmla="*/ 119 w 189"/>
              <a:gd name="T79" fmla="*/ 232 h 232"/>
              <a:gd name="T80" fmla="*/ 121 w 189"/>
              <a:gd name="T81" fmla="*/ 231 h 232"/>
              <a:gd name="T82" fmla="*/ 145 w 189"/>
              <a:gd name="T83" fmla="*/ 211 h 232"/>
              <a:gd name="T84" fmla="*/ 149 w 189"/>
              <a:gd name="T85" fmla="*/ 207 h 232"/>
              <a:gd name="T86" fmla="*/ 187 w 189"/>
              <a:gd name="T87" fmla="*/ 147 h 232"/>
              <a:gd name="T88" fmla="*/ 49 w 189"/>
              <a:gd name="T89" fmla="*/ 77 h 232"/>
              <a:gd name="T90" fmla="*/ 45 w 189"/>
              <a:gd name="T91" fmla="*/ 81 h 232"/>
              <a:gd name="T92" fmla="*/ 43 w 189"/>
              <a:gd name="T93" fmla="*/ 83 h 232"/>
              <a:gd name="T94" fmla="*/ 27 w 189"/>
              <a:gd name="T95" fmla="*/ 47 h 232"/>
              <a:gd name="T96" fmla="*/ 26 w 189"/>
              <a:gd name="T97" fmla="*/ 43 h 232"/>
              <a:gd name="T98" fmla="*/ 14 w 189"/>
              <a:gd name="T99" fmla="*/ 16 h 232"/>
              <a:gd name="T100" fmla="*/ 45 w 189"/>
              <a:gd name="T101" fmla="*/ 14 h 232"/>
              <a:gd name="T102" fmla="*/ 49 w 189"/>
              <a:gd name="T103" fmla="*/ 15 h 232"/>
              <a:gd name="T104" fmla="*/ 65 w 189"/>
              <a:gd name="T105" fmla="*/ 35 h 232"/>
              <a:gd name="T106" fmla="*/ 65 w 189"/>
              <a:gd name="T107" fmla="*/ 43 h 232"/>
              <a:gd name="T108" fmla="*/ 65 w 189"/>
              <a:gd name="T109" fmla="*/ 47 h 232"/>
              <a:gd name="T110" fmla="*/ 49 w 189"/>
              <a:gd name="T111" fmla="*/ 7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9" h="232">
                <a:moveTo>
                  <a:pt x="187" y="147"/>
                </a:moveTo>
                <a:cubicBezTo>
                  <a:pt x="187" y="146"/>
                  <a:pt x="187" y="144"/>
                  <a:pt x="188" y="143"/>
                </a:cubicBezTo>
                <a:cubicBezTo>
                  <a:pt x="189" y="134"/>
                  <a:pt x="188" y="125"/>
                  <a:pt x="185" y="116"/>
                </a:cubicBezTo>
                <a:cubicBezTo>
                  <a:pt x="178" y="95"/>
                  <a:pt x="165" y="82"/>
                  <a:pt x="149" y="75"/>
                </a:cubicBezTo>
                <a:cubicBezTo>
                  <a:pt x="148" y="74"/>
                  <a:pt x="146" y="73"/>
                  <a:pt x="145" y="73"/>
                </a:cubicBezTo>
                <a:cubicBezTo>
                  <a:pt x="121" y="63"/>
                  <a:pt x="91" y="66"/>
                  <a:pt x="64" y="77"/>
                </a:cubicBezTo>
                <a:cubicBezTo>
                  <a:pt x="70" y="67"/>
                  <a:pt x="75" y="57"/>
                  <a:pt x="77" y="47"/>
                </a:cubicBezTo>
                <a:cubicBezTo>
                  <a:pt x="77" y="46"/>
                  <a:pt x="78" y="44"/>
                  <a:pt x="78" y="43"/>
                </a:cubicBezTo>
                <a:cubicBezTo>
                  <a:pt x="78" y="36"/>
                  <a:pt x="77" y="30"/>
                  <a:pt x="75" y="24"/>
                </a:cubicBezTo>
                <a:cubicBezTo>
                  <a:pt x="69" y="11"/>
                  <a:pt x="60" y="5"/>
                  <a:pt x="49" y="3"/>
                </a:cubicBezTo>
                <a:cubicBezTo>
                  <a:pt x="48" y="2"/>
                  <a:pt x="46" y="2"/>
                  <a:pt x="45" y="2"/>
                </a:cubicBezTo>
                <a:cubicBezTo>
                  <a:pt x="32" y="0"/>
                  <a:pt x="17" y="3"/>
                  <a:pt x="4" y="7"/>
                </a:cubicBezTo>
                <a:cubicBezTo>
                  <a:pt x="1" y="8"/>
                  <a:pt x="0" y="12"/>
                  <a:pt x="1" y="15"/>
                </a:cubicBezTo>
                <a:cubicBezTo>
                  <a:pt x="6" y="24"/>
                  <a:pt x="11" y="34"/>
                  <a:pt x="15" y="43"/>
                </a:cubicBezTo>
                <a:cubicBezTo>
                  <a:pt x="16" y="44"/>
                  <a:pt x="16" y="46"/>
                  <a:pt x="17" y="47"/>
                </a:cubicBezTo>
                <a:cubicBezTo>
                  <a:pt x="24" y="61"/>
                  <a:pt x="30" y="76"/>
                  <a:pt x="37" y="90"/>
                </a:cubicBezTo>
                <a:cubicBezTo>
                  <a:pt x="36" y="91"/>
                  <a:pt x="35" y="92"/>
                  <a:pt x="33" y="93"/>
                </a:cubicBezTo>
                <a:cubicBezTo>
                  <a:pt x="28" y="98"/>
                  <a:pt x="35" y="107"/>
                  <a:pt x="41" y="102"/>
                </a:cubicBezTo>
                <a:cubicBezTo>
                  <a:pt x="41" y="102"/>
                  <a:pt x="42" y="102"/>
                  <a:pt x="42" y="102"/>
                </a:cubicBezTo>
                <a:cubicBezTo>
                  <a:pt x="43" y="104"/>
                  <a:pt x="44" y="107"/>
                  <a:pt x="45" y="109"/>
                </a:cubicBezTo>
                <a:cubicBezTo>
                  <a:pt x="46" y="112"/>
                  <a:pt x="48" y="115"/>
                  <a:pt x="49" y="118"/>
                </a:cubicBezTo>
                <a:cubicBezTo>
                  <a:pt x="53" y="126"/>
                  <a:pt x="57" y="135"/>
                  <a:pt x="60" y="143"/>
                </a:cubicBezTo>
                <a:cubicBezTo>
                  <a:pt x="61" y="144"/>
                  <a:pt x="62" y="146"/>
                  <a:pt x="62" y="147"/>
                </a:cubicBezTo>
                <a:cubicBezTo>
                  <a:pt x="71" y="166"/>
                  <a:pt x="80" y="185"/>
                  <a:pt x="90" y="203"/>
                </a:cubicBezTo>
                <a:cubicBezTo>
                  <a:pt x="91" y="206"/>
                  <a:pt x="96" y="204"/>
                  <a:pt x="94" y="201"/>
                </a:cubicBezTo>
                <a:cubicBezTo>
                  <a:pt x="88" y="183"/>
                  <a:pt x="80" y="165"/>
                  <a:pt x="72" y="147"/>
                </a:cubicBezTo>
                <a:cubicBezTo>
                  <a:pt x="72" y="146"/>
                  <a:pt x="71" y="144"/>
                  <a:pt x="70" y="143"/>
                </a:cubicBezTo>
                <a:cubicBezTo>
                  <a:pt x="64" y="128"/>
                  <a:pt x="57" y="112"/>
                  <a:pt x="50" y="97"/>
                </a:cubicBezTo>
                <a:cubicBezTo>
                  <a:pt x="73" y="82"/>
                  <a:pt x="100" y="76"/>
                  <a:pt x="127" y="80"/>
                </a:cubicBezTo>
                <a:cubicBezTo>
                  <a:pt x="134" y="81"/>
                  <a:pt x="140" y="83"/>
                  <a:pt x="145" y="86"/>
                </a:cubicBezTo>
                <a:cubicBezTo>
                  <a:pt x="146" y="86"/>
                  <a:pt x="148" y="87"/>
                  <a:pt x="149" y="88"/>
                </a:cubicBezTo>
                <a:cubicBezTo>
                  <a:pt x="167" y="100"/>
                  <a:pt x="178" y="121"/>
                  <a:pt x="174" y="143"/>
                </a:cubicBezTo>
                <a:cubicBezTo>
                  <a:pt x="174" y="144"/>
                  <a:pt x="174" y="146"/>
                  <a:pt x="174" y="147"/>
                </a:cubicBezTo>
                <a:cubicBezTo>
                  <a:pt x="173" y="149"/>
                  <a:pt x="173" y="150"/>
                  <a:pt x="172" y="152"/>
                </a:cubicBezTo>
                <a:cubicBezTo>
                  <a:pt x="168" y="165"/>
                  <a:pt x="159" y="178"/>
                  <a:pt x="149" y="189"/>
                </a:cubicBezTo>
                <a:cubicBezTo>
                  <a:pt x="148" y="190"/>
                  <a:pt x="146" y="192"/>
                  <a:pt x="145" y="193"/>
                </a:cubicBezTo>
                <a:cubicBezTo>
                  <a:pt x="140" y="199"/>
                  <a:pt x="134" y="204"/>
                  <a:pt x="129" y="209"/>
                </a:cubicBezTo>
                <a:cubicBezTo>
                  <a:pt x="125" y="214"/>
                  <a:pt x="115" y="221"/>
                  <a:pt x="115" y="229"/>
                </a:cubicBezTo>
                <a:cubicBezTo>
                  <a:pt x="115" y="231"/>
                  <a:pt x="117" y="232"/>
                  <a:pt x="119" y="232"/>
                </a:cubicBezTo>
                <a:cubicBezTo>
                  <a:pt x="119" y="232"/>
                  <a:pt x="119" y="232"/>
                  <a:pt x="119" y="232"/>
                </a:cubicBezTo>
                <a:cubicBezTo>
                  <a:pt x="120" y="231"/>
                  <a:pt x="121" y="231"/>
                  <a:pt x="121" y="231"/>
                </a:cubicBezTo>
                <a:cubicBezTo>
                  <a:pt x="129" y="225"/>
                  <a:pt x="137" y="218"/>
                  <a:pt x="145" y="211"/>
                </a:cubicBezTo>
                <a:cubicBezTo>
                  <a:pt x="146" y="210"/>
                  <a:pt x="148" y="208"/>
                  <a:pt x="149" y="207"/>
                </a:cubicBezTo>
                <a:cubicBezTo>
                  <a:pt x="167" y="190"/>
                  <a:pt x="183" y="169"/>
                  <a:pt x="187" y="147"/>
                </a:cubicBezTo>
                <a:close/>
                <a:moveTo>
                  <a:pt x="49" y="77"/>
                </a:moveTo>
                <a:cubicBezTo>
                  <a:pt x="48" y="78"/>
                  <a:pt x="46" y="80"/>
                  <a:pt x="45" y="81"/>
                </a:cubicBezTo>
                <a:cubicBezTo>
                  <a:pt x="44" y="82"/>
                  <a:pt x="44" y="83"/>
                  <a:pt x="43" y="83"/>
                </a:cubicBezTo>
                <a:cubicBezTo>
                  <a:pt x="38" y="71"/>
                  <a:pt x="33" y="59"/>
                  <a:pt x="27" y="47"/>
                </a:cubicBezTo>
                <a:cubicBezTo>
                  <a:pt x="27" y="46"/>
                  <a:pt x="26" y="44"/>
                  <a:pt x="26" y="43"/>
                </a:cubicBezTo>
                <a:cubicBezTo>
                  <a:pt x="22" y="34"/>
                  <a:pt x="18" y="25"/>
                  <a:pt x="14" y="16"/>
                </a:cubicBezTo>
                <a:cubicBezTo>
                  <a:pt x="24" y="14"/>
                  <a:pt x="36" y="12"/>
                  <a:pt x="45" y="14"/>
                </a:cubicBezTo>
                <a:cubicBezTo>
                  <a:pt x="46" y="14"/>
                  <a:pt x="48" y="15"/>
                  <a:pt x="49" y="15"/>
                </a:cubicBezTo>
                <a:cubicBezTo>
                  <a:pt x="57" y="18"/>
                  <a:pt x="63" y="24"/>
                  <a:pt x="65" y="35"/>
                </a:cubicBezTo>
                <a:cubicBezTo>
                  <a:pt x="65" y="38"/>
                  <a:pt x="65" y="40"/>
                  <a:pt x="65" y="43"/>
                </a:cubicBezTo>
                <a:cubicBezTo>
                  <a:pt x="65" y="44"/>
                  <a:pt x="65" y="46"/>
                  <a:pt x="65" y="47"/>
                </a:cubicBezTo>
                <a:cubicBezTo>
                  <a:pt x="63" y="58"/>
                  <a:pt x="56" y="68"/>
                  <a:pt x="49" y="7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191"/>
          <p:cNvSpPr>
            <a:spLocks/>
          </p:cNvSpPr>
          <p:nvPr/>
        </p:nvSpPr>
        <p:spPr bwMode="auto">
          <a:xfrm>
            <a:off x="4081463" y="2557463"/>
            <a:ext cx="541337" cy="455613"/>
          </a:xfrm>
          <a:custGeom>
            <a:avLst/>
            <a:gdLst>
              <a:gd name="T0" fmla="*/ 219 w 221"/>
              <a:gd name="T1" fmla="*/ 135 h 186"/>
              <a:gd name="T2" fmla="*/ 212 w 221"/>
              <a:gd name="T3" fmla="*/ 129 h 186"/>
              <a:gd name="T4" fmla="*/ 196 w 221"/>
              <a:gd name="T5" fmla="*/ 142 h 186"/>
              <a:gd name="T6" fmla="*/ 192 w 221"/>
              <a:gd name="T7" fmla="*/ 145 h 186"/>
              <a:gd name="T8" fmla="*/ 123 w 221"/>
              <a:gd name="T9" fmla="*/ 170 h 186"/>
              <a:gd name="T10" fmla="*/ 96 w 221"/>
              <a:gd name="T11" fmla="*/ 163 h 186"/>
              <a:gd name="T12" fmla="*/ 92 w 221"/>
              <a:gd name="T13" fmla="*/ 161 h 186"/>
              <a:gd name="T14" fmla="*/ 50 w 221"/>
              <a:gd name="T15" fmla="*/ 129 h 186"/>
              <a:gd name="T16" fmla="*/ 46 w 221"/>
              <a:gd name="T17" fmla="*/ 124 h 186"/>
              <a:gd name="T18" fmla="*/ 42 w 221"/>
              <a:gd name="T19" fmla="*/ 120 h 186"/>
              <a:gd name="T20" fmla="*/ 17 w 221"/>
              <a:gd name="T21" fmla="*/ 59 h 186"/>
              <a:gd name="T22" fmla="*/ 29 w 221"/>
              <a:gd name="T23" fmla="*/ 24 h 186"/>
              <a:gd name="T24" fmla="*/ 35 w 221"/>
              <a:gd name="T25" fmla="*/ 20 h 186"/>
              <a:gd name="T26" fmla="*/ 60 w 221"/>
              <a:gd name="T27" fmla="*/ 9 h 186"/>
              <a:gd name="T28" fmla="*/ 59 w 221"/>
              <a:gd name="T29" fmla="*/ 0 h 186"/>
              <a:gd name="T30" fmla="*/ 16 w 221"/>
              <a:gd name="T31" fmla="*/ 20 h 186"/>
              <a:gd name="T32" fmla="*/ 13 w 221"/>
              <a:gd name="T33" fmla="*/ 24 h 186"/>
              <a:gd name="T34" fmla="*/ 6 w 221"/>
              <a:gd name="T35" fmla="*/ 43 h 186"/>
              <a:gd name="T36" fmla="*/ 27 w 221"/>
              <a:gd name="T37" fmla="*/ 120 h 186"/>
              <a:gd name="T38" fmla="*/ 30 w 221"/>
              <a:gd name="T39" fmla="*/ 124 h 186"/>
              <a:gd name="T40" fmla="*/ 33 w 221"/>
              <a:gd name="T41" fmla="*/ 128 h 186"/>
              <a:gd name="T42" fmla="*/ 92 w 221"/>
              <a:gd name="T43" fmla="*/ 173 h 186"/>
              <a:gd name="T44" fmla="*/ 96 w 221"/>
              <a:gd name="T45" fmla="*/ 175 h 186"/>
              <a:gd name="T46" fmla="*/ 192 w 221"/>
              <a:gd name="T47" fmla="*/ 165 h 186"/>
              <a:gd name="T48" fmla="*/ 196 w 221"/>
              <a:gd name="T49" fmla="*/ 162 h 186"/>
              <a:gd name="T50" fmla="*/ 219 w 221"/>
              <a:gd name="T51" fmla="*/ 13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1" h="186">
                <a:moveTo>
                  <a:pt x="219" y="135"/>
                </a:moveTo>
                <a:cubicBezTo>
                  <a:pt x="221" y="131"/>
                  <a:pt x="216" y="125"/>
                  <a:pt x="212" y="129"/>
                </a:cubicBezTo>
                <a:cubicBezTo>
                  <a:pt x="207" y="133"/>
                  <a:pt x="201" y="138"/>
                  <a:pt x="196" y="142"/>
                </a:cubicBezTo>
                <a:cubicBezTo>
                  <a:pt x="195" y="143"/>
                  <a:pt x="193" y="144"/>
                  <a:pt x="192" y="145"/>
                </a:cubicBezTo>
                <a:cubicBezTo>
                  <a:pt x="172" y="161"/>
                  <a:pt x="152" y="172"/>
                  <a:pt x="123" y="170"/>
                </a:cubicBezTo>
                <a:cubicBezTo>
                  <a:pt x="114" y="169"/>
                  <a:pt x="105" y="167"/>
                  <a:pt x="96" y="163"/>
                </a:cubicBezTo>
                <a:cubicBezTo>
                  <a:pt x="95" y="163"/>
                  <a:pt x="93" y="162"/>
                  <a:pt x="92" y="161"/>
                </a:cubicBezTo>
                <a:cubicBezTo>
                  <a:pt x="76" y="154"/>
                  <a:pt x="62" y="142"/>
                  <a:pt x="50" y="129"/>
                </a:cubicBezTo>
                <a:cubicBezTo>
                  <a:pt x="48" y="127"/>
                  <a:pt x="47" y="126"/>
                  <a:pt x="46" y="124"/>
                </a:cubicBezTo>
                <a:cubicBezTo>
                  <a:pt x="45" y="123"/>
                  <a:pt x="44" y="121"/>
                  <a:pt x="42" y="120"/>
                </a:cubicBezTo>
                <a:cubicBezTo>
                  <a:pt x="29" y="102"/>
                  <a:pt x="19" y="81"/>
                  <a:pt x="17" y="59"/>
                </a:cubicBezTo>
                <a:cubicBezTo>
                  <a:pt x="15" y="43"/>
                  <a:pt x="20" y="32"/>
                  <a:pt x="29" y="24"/>
                </a:cubicBezTo>
                <a:cubicBezTo>
                  <a:pt x="31" y="23"/>
                  <a:pt x="33" y="21"/>
                  <a:pt x="35" y="20"/>
                </a:cubicBezTo>
                <a:cubicBezTo>
                  <a:pt x="42" y="15"/>
                  <a:pt x="50" y="12"/>
                  <a:pt x="60" y="9"/>
                </a:cubicBezTo>
                <a:cubicBezTo>
                  <a:pt x="64" y="8"/>
                  <a:pt x="65" y="0"/>
                  <a:pt x="59" y="0"/>
                </a:cubicBezTo>
                <a:cubicBezTo>
                  <a:pt x="42" y="0"/>
                  <a:pt x="26" y="7"/>
                  <a:pt x="16" y="20"/>
                </a:cubicBezTo>
                <a:cubicBezTo>
                  <a:pt x="15" y="21"/>
                  <a:pt x="14" y="23"/>
                  <a:pt x="13" y="24"/>
                </a:cubicBezTo>
                <a:cubicBezTo>
                  <a:pt x="10" y="30"/>
                  <a:pt x="7" y="36"/>
                  <a:pt x="6" y="43"/>
                </a:cubicBezTo>
                <a:cubicBezTo>
                  <a:pt x="0" y="69"/>
                  <a:pt x="12" y="98"/>
                  <a:pt x="27" y="120"/>
                </a:cubicBezTo>
                <a:cubicBezTo>
                  <a:pt x="28" y="121"/>
                  <a:pt x="29" y="123"/>
                  <a:pt x="30" y="124"/>
                </a:cubicBezTo>
                <a:cubicBezTo>
                  <a:pt x="31" y="125"/>
                  <a:pt x="32" y="127"/>
                  <a:pt x="33" y="128"/>
                </a:cubicBezTo>
                <a:cubicBezTo>
                  <a:pt x="48" y="149"/>
                  <a:pt x="69" y="164"/>
                  <a:pt x="92" y="173"/>
                </a:cubicBezTo>
                <a:cubicBezTo>
                  <a:pt x="93" y="174"/>
                  <a:pt x="95" y="174"/>
                  <a:pt x="96" y="175"/>
                </a:cubicBezTo>
                <a:cubicBezTo>
                  <a:pt x="128" y="186"/>
                  <a:pt x="164" y="185"/>
                  <a:pt x="192" y="165"/>
                </a:cubicBezTo>
                <a:cubicBezTo>
                  <a:pt x="193" y="164"/>
                  <a:pt x="195" y="163"/>
                  <a:pt x="196" y="162"/>
                </a:cubicBezTo>
                <a:cubicBezTo>
                  <a:pt x="205" y="155"/>
                  <a:pt x="212" y="146"/>
                  <a:pt x="219" y="13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9" name="组合 248"/>
          <p:cNvGrpSpPr/>
          <p:nvPr/>
        </p:nvGrpSpPr>
        <p:grpSpPr>
          <a:xfrm>
            <a:off x="8067675" y="477838"/>
            <a:ext cx="830262" cy="900113"/>
            <a:chOff x="8067675" y="477838"/>
            <a:chExt cx="830262" cy="900113"/>
          </a:xfrm>
        </p:grpSpPr>
        <p:sp>
          <p:nvSpPr>
            <p:cNvPr id="229" name="Freeform 192"/>
            <p:cNvSpPr>
              <a:spLocks noEditPoints="1"/>
            </p:cNvSpPr>
            <p:nvPr/>
          </p:nvSpPr>
          <p:spPr bwMode="auto">
            <a:xfrm>
              <a:off x="8288337" y="477838"/>
              <a:ext cx="609600" cy="642938"/>
            </a:xfrm>
            <a:custGeom>
              <a:avLst/>
              <a:gdLst>
                <a:gd name="T0" fmla="*/ 40 w 249"/>
                <a:gd name="T1" fmla="*/ 3 h 262"/>
                <a:gd name="T2" fmla="*/ 53 w 249"/>
                <a:gd name="T3" fmla="*/ 72 h 262"/>
                <a:gd name="T4" fmla="*/ 3 w 249"/>
                <a:gd name="T5" fmla="*/ 103 h 262"/>
                <a:gd name="T6" fmla="*/ 64 w 249"/>
                <a:gd name="T7" fmla="*/ 122 h 262"/>
                <a:gd name="T8" fmla="*/ 78 w 249"/>
                <a:gd name="T9" fmla="*/ 181 h 262"/>
                <a:gd name="T10" fmla="*/ 107 w 249"/>
                <a:gd name="T11" fmla="*/ 259 h 262"/>
                <a:gd name="T12" fmla="*/ 137 w 249"/>
                <a:gd name="T13" fmla="*/ 168 h 262"/>
                <a:gd name="T14" fmla="*/ 174 w 249"/>
                <a:gd name="T15" fmla="*/ 135 h 262"/>
                <a:gd name="T16" fmla="*/ 226 w 249"/>
                <a:gd name="T17" fmla="*/ 149 h 262"/>
                <a:gd name="T18" fmla="*/ 244 w 249"/>
                <a:gd name="T19" fmla="*/ 160 h 262"/>
                <a:gd name="T20" fmla="*/ 178 w 249"/>
                <a:gd name="T21" fmla="*/ 97 h 262"/>
                <a:gd name="T22" fmla="*/ 170 w 249"/>
                <a:gd name="T23" fmla="*/ 91 h 262"/>
                <a:gd name="T24" fmla="*/ 178 w 249"/>
                <a:gd name="T25" fmla="*/ 76 h 262"/>
                <a:gd name="T26" fmla="*/ 182 w 249"/>
                <a:gd name="T27" fmla="*/ 68 h 262"/>
                <a:gd name="T28" fmla="*/ 203 w 249"/>
                <a:gd name="T29" fmla="*/ 22 h 262"/>
                <a:gd name="T30" fmla="*/ 174 w 249"/>
                <a:gd name="T31" fmla="*/ 29 h 262"/>
                <a:gd name="T32" fmla="*/ 78 w 249"/>
                <a:gd name="T33" fmla="*/ 27 h 262"/>
                <a:gd name="T34" fmla="*/ 45 w 249"/>
                <a:gd name="T35" fmla="*/ 1 h 262"/>
                <a:gd name="T36" fmla="*/ 55 w 249"/>
                <a:gd name="T37" fmla="*/ 81 h 262"/>
                <a:gd name="T38" fmla="*/ 15 w 249"/>
                <a:gd name="T39" fmla="*/ 105 h 262"/>
                <a:gd name="T40" fmla="*/ 127 w 249"/>
                <a:gd name="T41" fmla="*/ 172 h 262"/>
                <a:gd name="T42" fmla="*/ 83 w 249"/>
                <a:gd name="T43" fmla="*/ 172 h 262"/>
                <a:gd name="T44" fmla="*/ 78 w 249"/>
                <a:gd name="T45" fmla="*/ 154 h 262"/>
                <a:gd name="T46" fmla="*/ 70 w 249"/>
                <a:gd name="T47" fmla="*/ 123 h 262"/>
                <a:gd name="T48" fmla="*/ 78 w 249"/>
                <a:gd name="T49" fmla="*/ 124 h 262"/>
                <a:gd name="T50" fmla="*/ 129 w 249"/>
                <a:gd name="T51" fmla="*/ 168 h 262"/>
                <a:gd name="T52" fmla="*/ 178 w 249"/>
                <a:gd name="T53" fmla="*/ 105 h 262"/>
                <a:gd name="T54" fmla="*/ 178 w 249"/>
                <a:gd name="T55" fmla="*/ 128 h 262"/>
                <a:gd name="T56" fmla="*/ 155 w 249"/>
                <a:gd name="T57" fmla="*/ 124 h 262"/>
                <a:gd name="T58" fmla="*/ 174 w 249"/>
                <a:gd name="T59" fmla="*/ 102 h 262"/>
                <a:gd name="T60" fmla="*/ 178 w 249"/>
                <a:gd name="T61" fmla="*/ 36 h 262"/>
                <a:gd name="T62" fmla="*/ 178 w 249"/>
                <a:gd name="T63" fmla="*/ 60 h 262"/>
                <a:gd name="T64" fmla="*/ 174 w 249"/>
                <a:gd name="T65" fmla="*/ 68 h 262"/>
                <a:gd name="T66" fmla="*/ 164 w 249"/>
                <a:gd name="T67" fmla="*/ 87 h 262"/>
                <a:gd name="T68" fmla="*/ 137 w 249"/>
                <a:gd name="T69" fmla="*/ 68 h 262"/>
                <a:gd name="T70" fmla="*/ 174 w 249"/>
                <a:gd name="T71" fmla="*/ 37 h 262"/>
                <a:gd name="T72" fmla="*/ 131 w 249"/>
                <a:gd name="T73" fmla="*/ 72 h 262"/>
                <a:gd name="T74" fmla="*/ 147 w 249"/>
                <a:gd name="T75" fmla="*/ 123 h 262"/>
                <a:gd name="T76" fmla="*/ 74 w 249"/>
                <a:gd name="T77" fmla="*/ 115 h 262"/>
                <a:gd name="T78" fmla="*/ 60 w 249"/>
                <a:gd name="T79" fmla="*/ 79 h 262"/>
                <a:gd name="T80" fmla="*/ 83 w 249"/>
                <a:gd name="T81" fmla="*/ 68 h 262"/>
                <a:gd name="T82" fmla="*/ 125 w 249"/>
                <a:gd name="T83" fmla="*/ 68 h 262"/>
                <a:gd name="T84" fmla="*/ 78 w 249"/>
                <a:gd name="T85" fmla="*/ 62 h 262"/>
                <a:gd name="T86" fmla="*/ 64 w 249"/>
                <a:gd name="T87" fmla="*/ 68 h 262"/>
                <a:gd name="T88" fmla="*/ 58 w 249"/>
                <a:gd name="T89" fmla="*/ 68 h 262"/>
                <a:gd name="T90" fmla="*/ 48 w 249"/>
                <a:gd name="T91" fmla="*/ 19 h 262"/>
                <a:gd name="T92" fmla="*/ 74 w 249"/>
                <a:gd name="T93" fmla="*/ 32 h 262"/>
                <a:gd name="T94" fmla="*/ 102 w 249"/>
                <a:gd name="T95" fmla="*/ 5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9" h="262">
                  <a:moveTo>
                    <a:pt x="45" y="1"/>
                  </a:moveTo>
                  <a:cubicBezTo>
                    <a:pt x="43" y="0"/>
                    <a:pt x="40" y="1"/>
                    <a:pt x="40" y="3"/>
                  </a:cubicBezTo>
                  <a:cubicBezTo>
                    <a:pt x="44" y="25"/>
                    <a:pt x="47" y="47"/>
                    <a:pt x="52" y="68"/>
                  </a:cubicBezTo>
                  <a:cubicBezTo>
                    <a:pt x="52" y="69"/>
                    <a:pt x="52" y="71"/>
                    <a:pt x="53" y="72"/>
                  </a:cubicBezTo>
                  <a:cubicBezTo>
                    <a:pt x="53" y="73"/>
                    <a:pt x="53" y="73"/>
                    <a:pt x="53" y="74"/>
                  </a:cubicBezTo>
                  <a:cubicBezTo>
                    <a:pt x="36" y="82"/>
                    <a:pt x="19" y="92"/>
                    <a:pt x="3" y="103"/>
                  </a:cubicBezTo>
                  <a:cubicBezTo>
                    <a:pt x="0" y="105"/>
                    <a:pt x="1" y="109"/>
                    <a:pt x="5" y="110"/>
                  </a:cubicBezTo>
                  <a:cubicBezTo>
                    <a:pt x="24" y="116"/>
                    <a:pt x="44" y="120"/>
                    <a:pt x="64" y="122"/>
                  </a:cubicBezTo>
                  <a:cubicBezTo>
                    <a:pt x="67" y="137"/>
                    <a:pt x="70" y="151"/>
                    <a:pt x="74" y="165"/>
                  </a:cubicBezTo>
                  <a:cubicBezTo>
                    <a:pt x="75" y="170"/>
                    <a:pt x="77" y="176"/>
                    <a:pt x="78" y="181"/>
                  </a:cubicBezTo>
                  <a:cubicBezTo>
                    <a:pt x="85" y="207"/>
                    <a:pt x="92" y="233"/>
                    <a:pt x="100" y="259"/>
                  </a:cubicBezTo>
                  <a:cubicBezTo>
                    <a:pt x="101" y="262"/>
                    <a:pt x="106" y="262"/>
                    <a:pt x="107" y="259"/>
                  </a:cubicBezTo>
                  <a:cubicBezTo>
                    <a:pt x="116" y="230"/>
                    <a:pt x="125" y="201"/>
                    <a:pt x="136" y="172"/>
                  </a:cubicBezTo>
                  <a:cubicBezTo>
                    <a:pt x="136" y="171"/>
                    <a:pt x="137" y="169"/>
                    <a:pt x="137" y="168"/>
                  </a:cubicBezTo>
                  <a:cubicBezTo>
                    <a:pt x="142" y="156"/>
                    <a:pt x="146" y="144"/>
                    <a:pt x="151" y="132"/>
                  </a:cubicBezTo>
                  <a:cubicBezTo>
                    <a:pt x="159" y="133"/>
                    <a:pt x="167" y="134"/>
                    <a:pt x="174" y="135"/>
                  </a:cubicBezTo>
                  <a:cubicBezTo>
                    <a:pt x="175" y="136"/>
                    <a:pt x="177" y="136"/>
                    <a:pt x="178" y="136"/>
                  </a:cubicBezTo>
                  <a:cubicBezTo>
                    <a:pt x="194" y="139"/>
                    <a:pt x="210" y="143"/>
                    <a:pt x="226" y="149"/>
                  </a:cubicBezTo>
                  <a:cubicBezTo>
                    <a:pt x="228" y="150"/>
                    <a:pt x="229" y="149"/>
                    <a:pt x="231" y="147"/>
                  </a:cubicBezTo>
                  <a:cubicBezTo>
                    <a:pt x="235" y="151"/>
                    <a:pt x="239" y="156"/>
                    <a:pt x="244" y="160"/>
                  </a:cubicBezTo>
                  <a:cubicBezTo>
                    <a:pt x="246" y="162"/>
                    <a:pt x="249" y="158"/>
                    <a:pt x="247" y="156"/>
                  </a:cubicBezTo>
                  <a:cubicBezTo>
                    <a:pt x="225" y="134"/>
                    <a:pt x="202" y="115"/>
                    <a:pt x="178" y="97"/>
                  </a:cubicBezTo>
                  <a:cubicBezTo>
                    <a:pt x="177" y="96"/>
                    <a:pt x="175" y="95"/>
                    <a:pt x="174" y="94"/>
                  </a:cubicBezTo>
                  <a:cubicBezTo>
                    <a:pt x="173" y="93"/>
                    <a:pt x="171" y="92"/>
                    <a:pt x="170" y="91"/>
                  </a:cubicBezTo>
                  <a:cubicBezTo>
                    <a:pt x="171" y="89"/>
                    <a:pt x="173" y="86"/>
                    <a:pt x="174" y="83"/>
                  </a:cubicBezTo>
                  <a:cubicBezTo>
                    <a:pt x="175" y="81"/>
                    <a:pt x="177" y="78"/>
                    <a:pt x="178" y="76"/>
                  </a:cubicBezTo>
                  <a:cubicBezTo>
                    <a:pt x="179" y="74"/>
                    <a:pt x="179" y="73"/>
                    <a:pt x="180" y="72"/>
                  </a:cubicBezTo>
                  <a:cubicBezTo>
                    <a:pt x="181" y="71"/>
                    <a:pt x="181" y="69"/>
                    <a:pt x="182" y="68"/>
                  </a:cubicBezTo>
                  <a:cubicBezTo>
                    <a:pt x="190" y="55"/>
                    <a:pt x="198" y="41"/>
                    <a:pt x="206" y="29"/>
                  </a:cubicBezTo>
                  <a:cubicBezTo>
                    <a:pt x="208" y="26"/>
                    <a:pt x="207" y="22"/>
                    <a:pt x="203" y="22"/>
                  </a:cubicBezTo>
                  <a:cubicBezTo>
                    <a:pt x="195" y="24"/>
                    <a:pt x="186" y="26"/>
                    <a:pt x="178" y="28"/>
                  </a:cubicBezTo>
                  <a:cubicBezTo>
                    <a:pt x="177" y="28"/>
                    <a:pt x="175" y="29"/>
                    <a:pt x="174" y="29"/>
                  </a:cubicBezTo>
                  <a:cubicBezTo>
                    <a:pt x="152" y="35"/>
                    <a:pt x="130" y="41"/>
                    <a:pt x="109" y="49"/>
                  </a:cubicBezTo>
                  <a:cubicBezTo>
                    <a:pt x="99" y="42"/>
                    <a:pt x="88" y="34"/>
                    <a:pt x="78" y="27"/>
                  </a:cubicBezTo>
                  <a:cubicBezTo>
                    <a:pt x="77" y="26"/>
                    <a:pt x="75" y="25"/>
                    <a:pt x="74" y="24"/>
                  </a:cubicBezTo>
                  <a:cubicBezTo>
                    <a:pt x="64" y="17"/>
                    <a:pt x="54" y="9"/>
                    <a:pt x="45" y="1"/>
                  </a:cubicBezTo>
                  <a:close/>
                  <a:moveTo>
                    <a:pt x="15" y="105"/>
                  </a:moveTo>
                  <a:cubicBezTo>
                    <a:pt x="27" y="96"/>
                    <a:pt x="41" y="88"/>
                    <a:pt x="55" y="81"/>
                  </a:cubicBezTo>
                  <a:cubicBezTo>
                    <a:pt x="57" y="92"/>
                    <a:pt x="59" y="103"/>
                    <a:pt x="62" y="114"/>
                  </a:cubicBezTo>
                  <a:cubicBezTo>
                    <a:pt x="46" y="112"/>
                    <a:pt x="30" y="109"/>
                    <a:pt x="15" y="105"/>
                  </a:cubicBezTo>
                  <a:close/>
                  <a:moveTo>
                    <a:pt x="129" y="168"/>
                  </a:moveTo>
                  <a:cubicBezTo>
                    <a:pt x="128" y="169"/>
                    <a:pt x="128" y="171"/>
                    <a:pt x="127" y="172"/>
                  </a:cubicBezTo>
                  <a:cubicBezTo>
                    <a:pt x="119" y="196"/>
                    <a:pt x="111" y="220"/>
                    <a:pt x="103" y="245"/>
                  </a:cubicBezTo>
                  <a:cubicBezTo>
                    <a:pt x="96" y="220"/>
                    <a:pt x="89" y="196"/>
                    <a:pt x="83" y="172"/>
                  </a:cubicBezTo>
                  <a:cubicBezTo>
                    <a:pt x="82" y="171"/>
                    <a:pt x="82" y="169"/>
                    <a:pt x="82" y="168"/>
                  </a:cubicBezTo>
                  <a:cubicBezTo>
                    <a:pt x="80" y="163"/>
                    <a:pt x="79" y="159"/>
                    <a:pt x="78" y="154"/>
                  </a:cubicBezTo>
                  <a:cubicBezTo>
                    <a:pt x="77" y="149"/>
                    <a:pt x="75" y="144"/>
                    <a:pt x="74" y="138"/>
                  </a:cubicBezTo>
                  <a:cubicBezTo>
                    <a:pt x="73" y="133"/>
                    <a:pt x="71" y="128"/>
                    <a:pt x="70" y="123"/>
                  </a:cubicBezTo>
                  <a:cubicBezTo>
                    <a:pt x="71" y="123"/>
                    <a:pt x="73" y="123"/>
                    <a:pt x="74" y="124"/>
                  </a:cubicBezTo>
                  <a:cubicBezTo>
                    <a:pt x="75" y="124"/>
                    <a:pt x="77" y="124"/>
                    <a:pt x="78" y="124"/>
                  </a:cubicBezTo>
                  <a:cubicBezTo>
                    <a:pt x="100" y="127"/>
                    <a:pt x="122" y="128"/>
                    <a:pt x="144" y="131"/>
                  </a:cubicBezTo>
                  <a:cubicBezTo>
                    <a:pt x="138" y="143"/>
                    <a:pt x="134" y="156"/>
                    <a:pt x="129" y="168"/>
                  </a:cubicBezTo>
                  <a:close/>
                  <a:moveTo>
                    <a:pt x="174" y="102"/>
                  </a:moveTo>
                  <a:cubicBezTo>
                    <a:pt x="175" y="103"/>
                    <a:pt x="177" y="104"/>
                    <a:pt x="178" y="105"/>
                  </a:cubicBezTo>
                  <a:cubicBezTo>
                    <a:pt x="192" y="115"/>
                    <a:pt x="206" y="126"/>
                    <a:pt x="220" y="138"/>
                  </a:cubicBezTo>
                  <a:cubicBezTo>
                    <a:pt x="206" y="133"/>
                    <a:pt x="192" y="130"/>
                    <a:pt x="178" y="128"/>
                  </a:cubicBezTo>
                  <a:cubicBezTo>
                    <a:pt x="177" y="127"/>
                    <a:pt x="175" y="127"/>
                    <a:pt x="174" y="127"/>
                  </a:cubicBezTo>
                  <a:cubicBezTo>
                    <a:pt x="168" y="126"/>
                    <a:pt x="161" y="125"/>
                    <a:pt x="155" y="124"/>
                  </a:cubicBezTo>
                  <a:cubicBezTo>
                    <a:pt x="159" y="115"/>
                    <a:pt x="163" y="106"/>
                    <a:pt x="167" y="97"/>
                  </a:cubicBezTo>
                  <a:cubicBezTo>
                    <a:pt x="169" y="99"/>
                    <a:pt x="172" y="100"/>
                    <a:pt x="174" y="102"/>
                  </a:cubicBezTo>
                  <a:close/>
                  <a:moveTo>
                    <a:pt x="174" y="37"/>
                  </a:moveTo>
                  <a:cubicBezTo>
                    <a:pt x="175" y="36"/>
                    <a:pt x="177" y="36"/>
                    <a:pt x="178" y="36"/>
                  </a:cubicBezTo>
                  <a:cubicBezTo>
                    <a:pt x="184" y="34"/>
                    <a:pt x="189" y="33"/>
                    <a:pt x="195" y="32"/>
                  </a:cubicBezTo>
                  <a:cubicBezTo>
                    <a:pt x="189" y="41"/>
                    <a:pt x="183" y="50"/>
                    <a:pt x="178" y="60"/>
                  </a:cubicBezTo>
                  <a:cubicBezTo>
                    <a:pt x="177" y="62"/>
                    <a:pt x="175" y="65"/>
                    <a:pt x="174" y="67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9"/>
                    <a:pt x="172" y="71"/>
                    <a:pt x="171" y="72"/>
                  </a:cubicBezTo>
                  <a:cubicBezTo>
                    <a:pt x="169" y="77"/>
                    <a:pt x="166" y="82"/>
                    <a:pt x="164" y="87"/>
                  </a:cubicBezTo>
                  <a:cubicBezTo>
                    <a:pt x="157" y="82"/>
                    <a:pt x="150" y="77"/>
                    <a:pt x="142" y="72"/>
                  </a:cubicBezTo>
                  <a:cubicBezTo>
                    <a:pt x="140" y="71"/>
                    <a:pt x="139" y="69"/>
                    <a:pt x="137" y="68"/>
                  </a:cubicBezTo>
                  <a:cubicBezTo>
                    <a:pt x="130" y="63"/>
                    <a:pt x="123" y="59"/>
                    <a:pt x="117" y="54"/>
                  </a:cubicBezTo>
                  <a:cubicBezTo>
                    <a:pt x="136" y="47"/>
                    <a:pt x="155" y="42"/>
                    <a:pt x="174" y="37"/>
                  </a:cubicBezTo>
                  <a:close/>
                  <a:moveTo>
                    <a:pt x="125" y="68"/>
                  </a:moveTo>
                  <a:cubicBezTo>
                    <a:pt x="127" y="69"/>
                    <a:pt x="129" y="71"/>
                    <a:pt x="131" y="72"/>
                  </a:cubicBezTo>
                  <a:cubicBezTo>
                    <a:pt x="141" y="79"/>
                    <a:pt x="151" y="86"/>
                    <a:pt x="161" y="93"/>
                  </a:cubicBezTo>
                  <a:cubicBezTo>
                    <a:pt x="156" y="103"/>
                    <a:pt x="151" y="113"/>
                    <a:pt x="147" y="123"/>
                  </a:cubicBezTo>
                  <a:cubicBezTo>
                    <a:pt x="124" y="120"/>
                    <a:pt x="101" y="119"/>
                    <a:pt x="78" y="116"/>
                  </a:cubicBezTo>
                  <a:cubicBezTo>
                    <a:pt x="77" y="116"/>
                    <a:pt x="75" y="116"/>
                    <a:pt x="74" y="115"/>
                  </a:cubicBezTo>
                  <a:cubicBezTo>
                    <a:pt x="72" y="115"/>
                    <a:pt x="70" y="115"/>
                    <a:pt x="68" y="115"/>
                  </a:cubicBezTo>
                  <a:cubicBezTo>
                    <a:pt x="65" y="103"/>
                    <a:pt x="63" y="91"/>
                    <a:pt x="60" y="79"/>
                  </a:cubicBezTo>
                  <a:cubicBezTo>
                    <a:pt x="65" y="76"/>
                    <a:pt x="69" y="74"/>
                    <a:pt x="74" y="72"/>
                  </a:cubicBezTo>
                  <a:cubicBezTo>
                    <a:pt x="77" y="71"/>
                    <a:pt x="80" y="69"/>
                    <a:pt x="83" y="68"/>
                  </a:cubicBezTo>
                  <a:cubicBezTo>
                    <a:pt x="91" y="64"/>
                    <a:pt x="100" y="60"/>
                    <a:pt x="109" y="57"/>
                  </a:cubicBezTo>
                  <a:cubicBezTo>
                    <a:pt x="114" y="61"/>
                    <a:pt x="120" y="64"/>
                    <a:pt x="125" y="68"/>
                  </a:cubicBezTo>
                  <a:close/>
                  <a:moveTo>
                    <a:pt x="102" y="52"/>
                  </a:moveTo>
                  <a:cubicBezTo>
                    <a:pt x="94" y="55"/>
                    <a:pt x="86" y="58"/>
                    <a:pt x="78" y="62"/>
                  </a:cubicBezTo>
                  <a:cubicBezTo>
                    <a:pt x="77" y="62"/>
                    <a:pt x="75" y="63"/>
                    <a:pt x="74" y="63"/>
                  </a:cubicBezTo>
                  <a:cubicBezTo>
                    <a:pt x="71" y="65"/>
                    <a:pt x="67" y="66"/>
                    <a:pt x="64" y="68"/>
                  </a:cubicBezTo>
                  <a:cubicBezTo>
                    <a:pt x="62" y="69"/>
                    <a:pt x="60" y="70"/>
                    <a:pt x="58" y="71"/>
                  </a:cubicBezTo>
                  <a:cubicBezTo>
                    <a:pt x="58" y="70"/>
                    <a:pt x="58" y="69"/>
                    <a:pt x="58" y="68"/>
                  </a:cubicBezTo>
                  <a:cubicBezTo>
                    <a:pt x="57" y="63"/>
                    <a:pt x="56" y="58"/>
                    <a:pt x="55" y="53"/>
                  </a:cubicBezTo>
                  <a:cubicBezTo>
                    <a:pt x="52" y="41"/>
                    <a:pt x="50" y="30"/>
                    <a:pt x="48" y="19"/>
                  </a:cubicBezTo>
                  <a:cubicBezTo>
                    <a:pt x="47" y="8"/>
                    <a:pt x="46" y="10"/>
                    <a:pt x="54" y="16"/>
                  </a:cubicBezTo>
                  <a:cubicBezTo>
                    <a:pt x="61" y="22"/>
                    <a:pt x="67" y="27"/>
                    <a:pt x="74" y="32"/>
                  </a:cubicBezTo>
                  <a:cubicBezTo>
                    <a:pt x="75" y="33"/>
                    <a:pt x="77" y="34"/>
                    <a:pt x="78" y="35"/>
                  </a:cubicBezTo>
                  <a:cubicBezTo>
                    <a:pt x="86" y="41"/>
                    <a:pt x="94" y="46"/>
                    <a:pt x="102" y="5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93"/>
            <p:cNvSpPr>
              <a:spLocks/>
            </p:cNvSpPr>
            <p:nvPr/>
          </p:nvSpPr>
          <p:spPr bwMode="auto">
            <a:xfrm>
              <a:off x="8067675" y="854076"/>
              <a:ext cx="271462" cy="279400"/>
            </a:xfrm>
            <a:custGeom>
              <a:avLst/>
              <a:gdLst>
                <a:gd name="T0" fmla="*/ 1 w 111"/>
                <a:gd name="T1" fmla="*/ 110 h 114"/>
                <a:gd name="T2" fmla="*/ 4 w 111"/>
                <a:gd name="T3" fmla="*/ 112 h 114"/>
                <a:gd name="T4" fmla="*/ 53 w 111"/>
                <a:gd name="T5" fmla="*/ 54 h 114"/>
                <a:gd name="T6" fmla="*/ 64 w 111"/>
                <a:gd name="T7" fmla="*/ 44 h 114"/>
                <a:gd name="T8" fmla="*/ 68 w 111"/>
                <a:gd name="T9" fmla="*/ 40 h 114"/>
                <a:gd name="T10" fmla="*/ 93 w 111"/>
                <a:gd name="T11" fmla="*/ 19 h 114"/>
                <a:gd name="T12" fmla="*/ 98 w 111"/>
                <a:gd name="T13" fmla="*/ 15 h 114"/>
                <a:gd name="T14" fmla="*/ 108 w 111"/>
                <a:gd name="T15" fmla="*/ 7 h 114"/>
                <a:gd name="T16" fmla="*/ 104 w 111"/>
                <a:gd name="T17" fmla="*/ 2 h 114"/>
                <a:gd name="T18" fmla="*/ 86 w 111"/>
                <a:gd name="T19" fmla="*/ 15 h 114"/>
                <a:gd name="T20" fmla="*/ 81 w 111"/>
                <a:gd name="T21" fmla="*/ 19 h 114"/>
                <a:gd name="T22" fmla="*/ 68 w 111"/>
                <a:gd name="T23" fmla="*/ 29 h 114"/>
                <a:gd name="T24" fmla="*/ 64 w 111"/>
                <a:gd name="T25" fmla="*/ 33 h 114"/>
                <a:gd name="T26" fmla="*/ 1 w 111"/>
                <a:gd name="T2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14">
                  <a:moveTo>
                    <a:pt x="1" y="110"/>
                  </a:moveTo>
                  <a:cubicBezTo>
                    <a:pt x="0" y="112"/>
                    <a:pt x="3" y="114"/>
                    <a:pt x="4" y="112"/>
                  </a:cubicBezTo>
                  <a:cubicBezTo>
                    <a:pt x="21" y="93"/>
                    <a:pt x="35" y="72"/>
                    <a:pt x="53" y="54"/>
                  </a:cubicBezTo>
                  <a:cubicBezTo>
                    <a:pt x="57" y="50"/>
                    <a:pt x="60" y="47"/>
                    <a:pt x="64" y="44"/>
                  </a:cubicBezTo>
                  <a:cubicBezTo>
                    <a:pt x="65" y="42"/>
                    <a:pt x="67" y="41"/>
                    <a:pt x="68" y="40"/>
                  </a:cubicBezTo>
                  <a:cubicBezTo>
                    <a:pt x="76" y="33"/>
                    <a:pt x="84" y="26"/>
                    <a:pt x="93" y="19"/>
                  </a:cubicBezTo>
                  <a:cubicBezTo>
                    <a:pt x="95" y="18"/>
                    <a:pt x="96" y="16"/>
                    <a:pt x="98" y="15"/>
                  </a:cubicBezTo>
                  <a:cubicBezTo>
                    <a:pt x="101" y="12"/>
                    <a:pt x="105" y="10"/>
                    <a:pt x="108" y="7"/>
                  </a:cubicBezTo>
                  <a:cubicBezTo>
                    <a:pt x="111" y="5"/>
                    <a:pt x="108" y="0"/>
                    <a:pt x="104" y="2"/>
                  </a:cubicBezTo>
                  <a:cubicBezTo>
                    <a:pt x="98" y="6"/>
                    <a:pt x="92" y="11"/>
                    <a:pt x="86" y="15"/>
                  </a:cubicBezTo>
                  <a:cubicBezTo>
                    <a:pt x="84" y="16"/>
                    <a:pt x="83" y="18"/>
                    <a:pt x="81" y="19"/>
                  </a:cubicBezTo>
                  <a:cubicBezTo>
                    <a:pt x="77" y="22"/>
                    <a:pt x="72" y="26"/>
                    <a:pt x="68" y="29"/>
                  </a:cubicBezTo>
                  <a:cubicBezTo>
                    <a:pt x="67" y="30"/>
                    <a:pt x="65" y="31"/>
                    <a:pt x="64" y="33"/>
                  </a:cubicBezTo>
                  <a:cubicBezTo>
                    <a:pt x="38" y="55"/>
                    <a:pt x="14" y="81"/>
                    <a:pt x="1" y="1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94"/>
            <p:cNvSpPr>
              <a:spLocks/>
            </p:cNvSpPr>
            <p:nvPr/>
          </p:nvSpPr>
          <p:spPr bwMode="auto">
            <a:xfrm>
              <a:off x="8120062" y="977901"/>
              <a:ext cx="250825" cy="268288"/>
            </a:xfrm>
            <a:custGeom>
              <a:avLst/>
              <a:gdLst>
                <a:gd name="T0" fmla="*/ 7 w 103"/>
                <a:gd name="T1" fmla="*/ 106 h 109"/>
                <a:gd name="T2" fmla="*/ 35 w 103"/>
                <a:gd name="T3" fmla="*/ 68 h 109"/>
                <a:gd name="T4" fmla="*/ 38 w 103"/>
                <a:gd name="T5" fmla="*/ 64 h 109"/>
                <a:gd name="T6" fmla="*/ 43 w 103"/>
                <a:gd name="T7" fmla="*/ 59 h 109"/>
                <a:gd name="T8" fmla="*/ 47 w 103"/>
                <a:gd name="T9" fmla="*/ 54 h 109"/>
                <a:gd name="T10" fmla="*/ 102 w 103"/>
                <a:gd name="T11" fmla="*/ 2 h 109"/>
                <a:gd name="T12" fmla="*/ 101 w 103"/>
                <a:gd name="T13" fmla="*/ 1 h 109"/>
                <a:gd name="T14" fmla="*/ 47 w 103"/>
                <a:gd name="T15" fmla="*/ 42 h 109"/>
                <a:gd name="T16" fmla="*/ 43 w 103"/>
                <a:gd name="T17" fmla="*/ 46 h 109"/>
                <a:gd name="T18" fmla="*/ 26 w 103"/>
                <a:gd name="T19" fmla="*/ 64 h 109"/>
                <a:gd name="T20" fmla="*/ 23 w 103"/>
                <a:gd name="T21" fmla="*/ 68 h 109"/>
                <a:gd name="T22" fmla="*/ 1 w 103"/>
                <a:gd name="T23" fmla="*/ 103 h 109"/>
                <a:gd name="T24" fmla="*/ 7 w 103"/>
                <a:gd name="T25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09">
                  <a:moveTo>
                    <a:pt x="7" y="106"/>
                  </a:moveTo>
                  <a:cubicBezTo>
                    <a:pt x="16" y="92"/>
                    <a:pt x="25" y="80"/>
                    <a:pt x="35" y="68"/>
                  </a:cubicBezTo>
                  <a:cubicBezTo>
                    <a:pt x="36" y="67"/>
                    <a:pt x="37" y="65"/>
                    <a:pt x="38" y="64"/>
                  </a:cubicBezTo>
                  <a:cubicBezTo>
                    <a:pt x="40" y="62"/>
                    <a:pt x="41" y="61"/>
                    <a:pt x="43" y="59"/>
                  </a:cubicBezTo>
                  <a:cubicBezTo>
                    <a:pt x="44" y="57"/>
                    <a:pt x="46" y="56"/>
                    <a:pt x="47" y="54"/>
                  </a:cubicBezTo>
                  <a:cubicBezTo>
                    <a:pt x="64" y="36"/>
                    <a:pt x="82" y="19"/>
                    <a:pt x="102" y="2"/>
                  </a:cubicBezTo>
                  <a:cubicBezTo>
                    <a:pt x="103" y="1"/>
                    <a:pt x="102" y="0"/>
                    <a:pt x="101" y="1"/>
                  </a:cubicBezTo>
                  <a:cubicBezTo>
                    <a:pt x="82" y="12"/>
                    <a:pt x="64" y="26"/>
                    <a:pt x="47" y="42"/>
                  </a:cubicBezTo>
                  <a:cubicBezTo>
                    <a:pt x="46" y="43"/>
                    <a:pt x="44" y="44"/>
                    <a:pt x="43" y="46"/>
                  </a:cubicBezTo>
                  <a:cubicBezTo>
                    <a:pt x="37" y="52"/>
                    <a:pt x="31" y="58"/>
                    <a:pt x="26" y="64"/>
                  </a:cubicBezTo>
                  <a:cubicBezTo>
                    <a:pt x="25" y="65"/>
                    <a:pt x="24" y="67"/>
                    <a:pt x="23" y="68"/>
                  </a:cubicBezTo>
                  <a:cubicBezTo>
                    <a:pt x="15" y="79"/>
                    <a:pt x="7" y="90"/>
                    <a:pt x="1" y="103"/>
                  </a:cubicBezTo>
                  <a:cubicBezTo>
                    <a:pt x="0" y="106"/>
                    <a:pt x="5" y="109"/>
                    <a:pt x="7" y="10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95"/>
            <p:cNvSpPr>
              <a:spLocks/>
            </p:cNvSpPr>
            <p:nvPr/>
          </p:nvSpPr>
          <p:spPr bwMode="auto">
            <a:xfrm>
              <a:off x="8135937" y="1098551"/>
              <a:ext cx="269875" cy="279400"/>
            </a:xfrm>
            <a:custGeom>
              <a:avLst/>
              <a:gdLst>
                <a:gd name="T0" fmla="*/ 104 w 110"/>
                <a:gd name="T1" fmla="*/ 2 h 114"/>
                <a:gd name="T2" fmla="*/ 88 w 110"/>
                <a:gd name="T3" fmla="*/ 15 h 114"/>
                <a:gd name="T4" fmla="*/ 84 w 110"/>
                <a:gd name="T5" fmla="*/ 19 h 114"/>
                <a:gd name="T6" fmla="*/ 44 w 110"/>
                <a:gd name="T7" fmla="*/ 57 h 114"/>
                <a:gd name="T8" fmla="*/ 40 w 110"/>
                <a:gd name="T9" fmla="*/ 60 h 114"/>
                <a:gd name="T10" fmla="*/ 36 w 110"/>
                <a:gd name="T11" fmla="*/ 64 h 114"/>
                <a:gd name="T12" fmla="*/ 1 w 110"/>
                <a:gd name="T13" fmla="*/ 110 h 114"/>
                <a:gd name="T14" fmla="*/ 4 w 110"/>
                <a:gd name="T15" fmla="*/ 112 h 114"/>
                <a:gd name="T16" fmla="*/ 36 w 110"/>
                <a:gd name="T17" fmla="*/ 79 h 114"/>
                <a:gd name="T18" fmla="*/ 40 w 110"/>
                <a:gd name="T19" fmla="*/ 75 h 114"/>
                <a:gd name="T20" fmla="*/ 51 w 110"/>
                <a:gd name="T21" fmla="*/ 63 h 114"/>
                <a:gd name="T22" fmla="*/ 95 w 110"/>
                <a:gd name="T23" fmla="*/ 19 h 114"/>
                <a:gd name="T24" fmla="*/ 99 w 110"/>
                <a:gd name="T25" fmla="*/ 15 h 114"/>
                <a:gd name="T26" fmla="*/ 108 w 110"/>
                <a:gd name="T27" fmla="*/ 6 h 114"/>
                <a:gd name="T28" fmla="*/ 104 w 110"/>
                <a:gd name="T29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114">
                  <a:moveTo>
                    <a:pt x="104" y="2"/>
                  </a:moveTo>
                  <a:cubicBezTo>
                    <a:pt x="99" y="6"/>
                    <a:pt x="93" y="11"/>
                    <a:pt x="88" y="15"/>
                  </a:cubicBezTo>
                  <a:cubicBezTo>
                    <a:pt x="87" y="16"/>
                    <a:pt x="85" y="18"/>
                    <a:pt x="84" y="19"/>
                  </a:cubicBezTo>
                  <a:cubicBezTo>
                    <a:pt x="70" y="31"/>
                    <a:pt x="56" y="44"/>
                    <a:pt x="44" y="57"/>
                  </a:cubicBezTo>
                  <a:cubicBezTo>
                    <a:pt x="42" y="58"/>
                    <a:pt x="41" y="59"/>
                    <a:pt x="40" y="60"/>
                  </a:cubicBezTo>
                  <a:cubicBezTo>
                    <a:pt x="39" y="62"/>
                    <a:pt x="37" y="63"/>
                    <a:pt x="36" y="64"/>
                  </a:cubicBezTo>
                  <a:cubicBezTo>
                    <a:pt x="22" y="78"/>
                    <a:pt x="9" y="92"/>
                    <a:pt x="1" y="110"/>
                  </a:cubicBezTo>
                  <a:cubicBezTo>
                    <a:pt x="0" y="112"/>
                    <a:pt x="2" y="114"/>
                    <a:pt x="4" y="112"/>
                  </a:cubicBezTo>
                  <a:cubicBezTo>
                    <a:pt x="15" y="102"/>
                    <a:pt x="26" y="91"/>
                    <a:pt x="36" y="79"/>
                  </a:cubicBezTo>
                  <a:cubicBezTo>
                    <a:pt x="37" y="77"/>
                    <a:pt x="39" y="76"/>
                    <a:pt x="40" y="75"/>
                  </a:cubicBezTo>
                  <a:cubicBezTo>
                    <a:pt x="44" y="71"/>
                    <a:pt x="47" y="67"/>
                    <a:pt x="51" y="63"/>
                  </a:cubicBezTo>
                  <a:cubicBezTo>
                    <a:pt x="66" y="48"/>
                    <a:pt x="81" y="34"/>
                    <a:pt x="95" y="19"/>
                  </a:cubicBezTo>
                  <a:cubicBezTo>
                    <a:pt x="97" y="18"/>
                    <a:pt x="98" y="16"/>
                    <a:pt x="99" y="15"/>
                  </a:cubicBezTo>
                  <a:cubicBezTo>
                    <a:pt x="102" y="12"/>
                    <a:pt x="105" y="9"/>
                    <a:pt x="108" y="6"/>
                  </a:cubicBezTo>
                  <a:cubicBezTo>
                    <a:pt x="110" y="4"/>
                    <a:pt x="106" y="0"/>
                    <a:pt x="104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3" name="Freeform 196"/>
          <p:cNvSpPr>
            <a:spLocks noEditPoints="1"/>
          </p:cNvSpPr>
          <p:nvPr/>
        </p:nvSpPr>
        <p:spPr bwMode="auto">
          <a:xfrm>
            <a:off x="1246188" y="1608138"/>
            <a:ext cx="568325" cy="806450"/>
          </a:xfrm>
          <a:custGeom>
            <a:avLst/>
            <a:gdLst>
              <a:gd name="T0" fmla="*/ 223 w 232"/>
              <a:gd name="T1" fmla="*/ 307 h 329"/>
              <a:gd name="T2" fmla="*/ 229 w 232"/>
              <a:gd name="T3" fmla="*/ 277 h 329"/>
              <a:gd name="T4" fmla="*/ 211 w 232"/>
              <a:gd name="T5" fmla="*/ 207 h 329"/>
              <a:gd name="T6" fmla="*/ 188 w 232"/>
              <a:gd name="T7" fmla="*/ 111 h 329"/>
              <a:gd name="T8" fmla="*/ 169 w 232"/>
              <a:gd name="T9" fmla="*/ 11 h 329"/>
              <a:gd name="T10" fmla="*/ 167 w 232"/>
              <a:gd name="T11" fmla="*/ 4 h 329"/>
              <a:gd name="T12" fmla="*/ 165 w 232"/>
              <a:gd name="T13" fmla="*/ 7 h 329"/>
              <a:gd name="T14" fmla="*/ 166 w 232"/>
              <a:gd name="T15" fmla="*/ 11 h 329"/>
              <a:gd name="T16" fmla="*/ 163 w 232"/>
              <a:gd name="T17" fmla="*/ 7 h 329"/>
              <a:gd name="T18" fmla="*/ 153 w 232"/>
              <a:gd name="T19" fmla="*/ 0 h 329"/>
              <a:gd name="T20" fmla="*/ 150 w 232"/>
              <a:gd name="T21" fmla="*/ 2 h 329"/>
              <a:gd name="T22" fmla="*/ 145 w 232"/>
              <a:gd name="T23" fmla="*/ 11 h 329"/>
              <a:gd name="T24" fmla="*/ 87 w 232"/>
              <a:gd name="T25" fmla="*/ 111 h 329"/>
              <a:gd name="T26" fmla="*/ 50 w 232"/>
              <a:gd name="T27" fmla="*/ 172 h 329"/>
              <a:gd name="T28" fmla="*/ 29 w 232"/>
              <a:gd name="T29" fmla="*/ 211 h 329"/>
              <a:gd name="T30" fmla="*/ 1 w 232"/>
              <a:gd name="T31" fmla="*/ 283 h 329"/>
              <a:gd name="T32" fmla="*/ 54 w 232"/>
              <a:gd name="T33" fmla="*/ 307 h 329"/>
              <a:gd name="T34" fmla="*/ 67 w 232"/>
              <a:gd name="T35" fmla="*/ 311 h 329"/>
              <a:gd name="T36" fmla="*/ 154 w 232"/>
              <a:gd name="T37" fmla="*/ 328 h 329"/>
              <a:gd name="T38" fmla="*/ 144 w 232"/>
              <a:gd name="T39" fmla="*/ 320 h 329"/>
              <a:gd name="T40" fmla="*/ 75 w 232"/>
              <a:gd name="T41" fmla="*/ 307 h 329"/>
              <a:gd name="T42" fmla="*/ 50 w 232"/>
              <a:gd name="T43" fmla="*/ 299 h 329"/>
              <a:gd name="T44" fmla="*/ 13 w 232"/>
              <a:gd name="T45" fmla="*/ 284 h 329"/>
              <a:gd name="T46" fmla="*/ 34 w 232"/>
              <a:gd name="T47" fmla="*/ 211 h 329"/>
              <a:gd name="T48" fmla="*/ 50 w 232"/>
              <a:gd name="T49" fmla="*/ 182 h 329"/>
              <a:gd name="T50" fmla="*/ 58 w 232"/>
              <a:gd name="T51" fmla="*/ 168 h 329"/>
              <a:gd name="T52" fmla="*/ 95 w 232"/>
              <a:gd name="T53" fmla="*/ 107 h 329"/>
              <a:gd name="T54" fmla="*/ 135 w 232"/>
              <a:gd name="T55" fmla="*/ 40 h 329"/>
              <a:gd name="T56" fmla="*/ 150 w 232"/>
              <a:gd name="T57" fmla="*/ 14 h 329"/>
              <a:gd name="T58" fmla="*/ 162 w 232"/>
              <a:gd name="T59" fmla="*/ 22 h 329"/>
              <a:gd name="T60" fmla="*/ 182 w 232"/>
              <a:gd name="T61" fmla="*/ 107 h 329"/>
              <a:gd name="T62" fmla="*/ 190 w 232"/>
              <a:gd name="T63" fmla="*/ 138 h 329"/>
              <a:gd name="T64" fmla="*/ 208 w 232"/>
              <a:gd name="T65" fmla="*/ 207 h 329"/>
              <a:gd name="T66" fmla="*/ 224 w 232"/>
              <a:gd name="T67" fmla="*/ 279 h 329"/>
              <a:gd name="T68" fmla="*/ 154 w 232"/>
              <a:gd name="T69" fmla="*/ 279 h 329"/>
              <a:gd name="T70" fmla="*/ 54 w 232"/>
              <a:gd name="T71" fmla="*/ 262 h 329"/>
              <a:gd name="T72" fmla="*/ 23 w 232"/>
              <a:gd name="T73" fmla="*/ 256 h 329"/>
              <a:gd name="T74" fmla="*/ 50 w 232"/>
              <a:gd name="T75" fmla="*/ 269 h 329"/>
              <a:gd name="T76" fmla="*/ 136 w 232"/>
              <a:gd name="T77" fmla="*/ 285 h 329"/>
              <a:gd name="T78" fmla="*/ 154 w 232"/>
              <a:gd name="T79" fmla="*/ 284 h 329"/>
              <a:gd name="T80" fmla="*/ 226 w 232"/>
              <a:gd name="T81" fmla="*/ 284 h 329"/>
              <a:gd name="T82" fmla="*/ 223 w 232"/>
              <a:gd name="T83" fmla="*/ 296 h 329"/>
              <a:gd name="T84" fmla="*/ 209 w 232"/>
              <a:gd name="T85" fmla="*/ 311 h 329"/>
              <a:gd name="T86" fmla="*/ 154 w 232"/>
              <a:gd name="T87" fmla="*/ 320 h 329"/>
              <a:gd name="T88" fmla="*/ 144 w 232"/>
              <a:gd name="T89" fmla="*/ 32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329">
                <a:moveTo>
                  <a:pt x="219" y="311"/>
                </a:moveTo>
                <a:cubicBezTo>
                  <a:pt x="221" y="310"/>
                  <a:pt x="222" y="308"/>
                  <a:pt x="223" y="307"/>
                </a:cubicBezTo>
                <a:cubicBezTo>
                  <a:pt x="228" y="300"/>
                  <a:pt x="231" y="291"/>
                  <a:pt x="232" y="279"/>
                </a:cubicBezTo>
                <a:cubicBezTo>
                  <a:pt x="232" y="278"/>
                  <a:pt x="231" y="277"/>
                  <a:pt x="229" y="277"/>
                </a:cubicBezTo>
                <a:cubicBezTo>
                  <a:pt x="228" y="277"/>
                  <a:pt x="220" y="244"/>
                  <a:pt x="212" y="211"/>
                </a:cubicBezTo>
                <a:cubicBezTo>
                  <a:pt x="212" y="210"/>
                  <a:pt x="211" y="208"/>
                  <a:pt x="211" y="207"/>
                </a:cubicBezTo>
                <a:cubicBezTo>
                  <a:pt x="205" y="179"/>
                  <a:pt x="199" y="153"/>
                  <a:pt x="197" y="147"/>
                </a:cubicBezTo>
                <a:cubicBezTo>
                  <a:pt x="194" y="135"/>
                  <a:pt x="191" y="123"/>
                  <a:pt x="188" y="111"/>
                </a:cubicBezTo>
                <a:cubicBezTo>
                  <a:pt x="188" y="110"/>
                  <a:pt x="188" y="108"/>
                  <a:pt x="188" y="107"/>
                </a:cubicBezTo>
                <a:cubicBezTo>
                  <a:pt x="180" y="75"/>
                  <a:pt x="174" y="43"/>
                  <a:pt x="169" y="11"/>
                </a:cubicBezTo>
                <a:cubicBezTo>
                  <a:pt x="168" y="10"/>
                  <a:pt x="168" y="8"/>
                  <a:pt x="168" y="7"/>
                </a:cubicBezTo>
                <a:cubicBezTo>
                  <a:pt x="168" y="6"/>
                  <a:pt x="168" y="5"/>
                  <a:pt x="167" y="4"/>
                </a:cubicBezTo>
                <a:cubicBezTo>
                  <a:pt x="167" y="3"/>
                  <a:pt x="165" y="3"/>
                  <a:pt x="165" y="5"/>
                </a:cubicBezTo>
                <a:cubicBezTo>
                  <a:pt x="165" y="5"/>
                  <a:pt x="165" y="6"/>
                  <a:pt x="165" y="7"/>
                </a:cubicBezTo>
                <a:cubicBezTo>
                  <a:pt x="165" y="8"/>
                  <a:pt x="165" y="10"/>
                  <a:pt x="166" y="11"/>
                </a:cubicBezTo>
                <a:cubicBezTo>
                  <a:pt x="166" y="11"/>
                  <a:pt x="166" y="11"/>
                  <a:pt x="166" y="11"/>
                </a:cubicBezTo>
                <a:cubicBezTo>
                  <a:pt x="166" y="11"/>
                  <a:pt x="166" y="11"/>
                  <a:pt x="165" y="11"/>
                </a:cubicBezTo>
                <a:cubicBezTo>
                  <a:pt x="165" y="10"/>
                  <a:pt x="164" y="8"/>
                  <a:pt x="163" y="7"/>
                </a:cubicBezTo>
                <a:cubicBezTo>
                  <a:pt x="161" y="4"/>
                  <a:pt x="159" y="2"/>
                  <a:pt x="154" y="1"/>
                </a:cubicBezTo>
                <a:cubicBezTo>
                  <a:pt x="154" y="0"/>
                  <a:pt x="154" y="0"/>
                  <a:pt x="153" y="0"/>
                </a:cubicBezTo>
                <a:cubicBezTo>
                  <a:pt x="152" y="0"/>
                  <a:pt x="151" y="0"/>
                  <a:pt x="150" y="1"/>
                </a:cubicBezTo>
                <a:cubicBezTo>
                  <a:pt x="150" y="1"/>
                  <a:pt x="150" y="2"/>
                  <a:pt x="150" y="2"/>
                </a:cubicBezTo>
                <a:cubicBezTo>
                  <a:pt x="149" y="4"/>
                  <a:pt x="148" y="5"/>
                  <a:pt x="147" y="7"/>
                </a:cubicBezTo>
                <a:cubicBezTo>
                  <a:pt x="146" y="8"/>
                  <a:pt x="146" y="10"/>
                  <a:pt x="145" y="11"/>
                </a:cubicBezTo>
                <a:cubicBezTo>
                  <a:pt x="129" y="44"/>
                  <a:pt x="109" y="76"/>
                  <a:pt x="90" y="107"/>
                </a:cubicBezTo>
                <a:cubicBezTo>
                  <a:pt x="89" y="108"/>
                  <a:pt x="88" y="110"/>
                  <a:pt x="87" y="111"/>
                </a:cubicBezTo>
                <a:cubicBezTo>
                  <a:pt x="76" y="129"/>
                  <a:pt x="65" y="147"/>
                  <a:pt x="54" y="165"/>
                </a:cubicBezTo>
                <a:cubicBezTo>
                  <a:pt x="53" y="168"/>
                  <a:pt x="51" y="170"/>
                  <a:pt x="50" y="172"/>
                </a:cubicBezTo>
                <a:cubicBezTo>
                  <a:pt x="43" y="184"/>
                  <a:pt x="37" y="195"/>
                  <a:pt x="31" y="207"/>
                </a:cubicBezTo>
                <a:cubicBezTo>
                  <a:pt x="30" y="208"/>
                  <a:pt x="30" y="210"/>
                  <a:pt x="29" y="211"/>
                </a:cubicBezTo>
                <a:cubicBezTo>
                  <a:pt x="18" y="233"/>
                  <a:pt x="8" y="256"/>
                  <a:pt x="0" y="280"/>
                </a:cubicBezTo>
                <a:cubicBezTo>
                  <a:pt x="0" y="281"/>
                  <a:pt x="0" y="282"/>
                  <a:pt x="1" y="283"/>
                </a:cubicBezTo>
                <a:cubicBezTo>
                  <a:pt x="10" y="289"/>
                  <a:pt x="28" y="297"/>
                  <a:pt x="50" y="305"/>
                </a:cubicBezTo>
                <a:cubicBezTo>
                  <a:pt x="51" y="306"/>
                  <a:pt x="53" y="306"/>
                  <a:pt x="54" y="307"/>
                </a:cubicBezTo>
                <a:cubicBezTo>
                  <a:pt x="54" y="307"/>
                  <a:pt x="55" y="307"/>
                  <a:pt x="55" y="307"/>
                </a:cubicBezTo>
                <a:cubicBezTo>
                  <a:pt x="59" y="308"/>
                  <a:pt x="63" y="310"/>
                  <a:pt x="67" y="311"/>
                </a:cubicBezTo>
                <a:cubicBezTo>
                  <a:pt x="93" y="319"/>
                  <a:pt x="123" y="326"/>
                  <a:pt x="150" y="328"/>
                </a:cubicBezTo>
                <a:cubicBezTo>
                  <a:pt x="151" y="328"/>
                  <a:pt x="153" y="328"/>
                  <a:pt x="154" y="328"/>
                </a:cubicBezTo>
                <a:cubicBezTo>
                  <a:pt x="181" y="329"/>
                  <a:pt x="206" y="325"/>
                  <a:pt x="219" y="311"/>
                </a:cubicBezTo>
                <a:close/>
                <a:moveTo>
                  <a:pt x="144" y="320"/>
                </a:moveTo>
                <a:cubicBezTo>
                  <a:pt x="126" y="318"/>
                  <a:pt x="108" y="315"/>
                  <a:pt x="91" y="311"/>
                </a:cubicBezTo>
                <a:cubicBezTo>
                  <a:pt x="85" y="310"/>
                  <a:pt x="80" y="308"/>
                  <a:pt x="75" y="307"/>
                </a:cubicBezTo>
                <a:cubicBezTo>
                  <a:pt x="68" y="305"/>
                  <a:pt x="61" y="303"/>
                  <a:pt x="54" y="300"/>
                </a:cubicBezTo>
                <a:cubicBezTo>
                  <a:pt x="53" y="300"/>
                  <a:pt x="51" y="299"/>
                  <a:pt x="50" y="299"/>
                </a:cubicBezTo>
                <a:cubicBezTo>
                  <a:pt x="43" y="297"/>
                  <a:pt x="37" y="294"/>
                  <a:pt x="30" y="292"/>
                </a:cubicBezTo>
                <a:cubicBezTo>
                  <a:pt x="24" y="289"/>
                  <a:pt x="18" y="287"/>
                  <a:pt x="13" y="284"/>
                </a:cubicBezTo>
                <a:cubicBezTo>
                  <a:pt x="0" y="278"/>
                  <a:pt x="11" y="261"/>
                  <a:pt x="15" y="252"/>
                </a:cubicBezTo>
                <a:cubicBezTo>
                  <a:pt x="21" y="238"/>
                  <a:pt x="27" y="224"/>
                  <a:pt x="34" y="211"/>
                </a:cubicBezTo>
                <a:cubicBezTo>
                  <a:pt x="35" y="210"/>
                  <a:pt x="36" y="208"/>
                  <a:pt x="36" y="207"/>
                </a:cubicBezTo>
                <a:cubicBezTo>
                  <a:pt x="41" y="199"/>
                  <a:pt x="45" y="190"/>
                  <a:pt x="50" y="182"/>
                </a:cubicBezTo>
                <a:cubicBezTo>
                  <a:pt x="51" y="180"/>
                  <a:pt x="53" y="177"/>
                  <a:pt x="54" y="175"/>
                </a:cubicBezTo>
                <a:cubicBezTo>
                  <a:pt x="55" y="172"/>
                  <a:pt x="57" y="170"/>
                  <a:pt x="58" y="168"/>
                </a:cubicBezTo>
                <a:cubicBezTo>
                  <a:pt x="69" y="149"/>
                  <a:pt x="81" y="130"/>
                  <a:pt x="92" y="111"/>
                </a:cubicBezTo>
                <a:cubicBezTo>
                  <a:pt x="93" y="110"/>
                  <a:pt x="94" y="108"/>
                  <a:pt x="95" y="107"/>
                </a:cubicBezTo>
                <a:cubicBezTo>
                  <a:pt x="101" y="97"/>
                  <a:pt x="107" y="87"/>
                  <a:pt x="113" y="77"/>
                </a:cubicBezTo>
                <a:cubicBezTo>
                  <a:pt x="120" y="65"/>
                  <a:pt x="128" y="53"/>
                  <a:pt x="135" y="40"/>
                </a:cubicBezTo>
                <a:cubicBezTo>
                  <a:pt x="139" y="33"/>
                  <a:pt x="143" y="26"/>
                  <a:pt x="147" y="18"/>
                </a:cubicBezTo>
                <a:cubicBezTo>
                  <a:pt x="148" y="17"/>
                  <a:pt x="149" y="15"/>
                  <a:pt x="150" y="14"/>
                </a:cubicBezTo>
                <a:cubicBezTo>
                  <a:pt x="151" y="13"/>
                  <a:pt x="153" y="12"/>
                  <a:pt x="154" y="12"/>
                </a:cubicBezTo>
                <a:cubicBezTo>
                  <a:pt x="158" y="11"/>
                  <a:pt x="161" y="15"/>
                  <a:pt x="162" y="22"/>
                </a:cubicBezTo>
                <a:cubicBezTo>
                  <a:pt x="163" y="25"/>
                  <a:pt x="165" y="25"/>
                  <a:pt x="166" y="24"/>
                </a:cubicBezTo>
                <a:cubicBezTo>
                  <a:pt x="169" y="52"/>
                  <a:pt x="175" y="80"/>
                  <a:pt x="182" y="107"/>
                </a:cubicBezTo>
                <a:cubicBezTo>
                  <a:pt x="182" y="108"/>
                  <a:pt x="183" y="110"/>
                  <a:pt x="183" y="111"/>
                </a:cubicBezTo>
                <a:cubicBezTo>
                  <a:pt x="185" y="120"/>
                  <a:pt x="188" y="129"/>
                  <a:pt x="190" y="138"/>
                </a:cubicBezTo>
                <a:cubicBezTo>
                  <a:pt x="196" y="160"/>
                  <a:pt x="202" y="182"/>
                  <a:pt x="208" y="204"/>
                </a:cubicBezTo>
                <a:cubicBezTo>
                  <a:pt x="208" y="205"/>
                  <a:pt x="208" y="206"/>
                  <a:pt x="208" y="207"/>
                </a:cubicBezTo>
                <a:cubicBezTo>
                  <a:pt x="209" y="208"/>
                  <a:pt x="209" y="210"/>
                  <a:pt x="210" y="211"/>
                </a:cubicBezTo>
                <a:cubicBezTo>
                  <a:pt x="216" y="233"/>
                  <a:pt x="224" y="257"/>
                  <a:pt x="224" y="279"/>
                </a:cubicBezTo>
                <a:cubicBezTo>
                  <a:pt x="209" y="268"/>
                  <a:pt x="173" y="277"/>
                  <a:pt x="159" y="279"/>
                </a:cubicBezTo>
                <a:cubicBezTo>
                  <a:pt x="157" y="279"/>
                  <a:pt x="156" y="279"/>
                  <a:pt x="154" y="279"/>
                </a:cubicBezTo>
                <a:cubicBezTo>
                  <a:pt x="153" y="279"/>
                  <a:pt x="151" y="280"/>
                  <a:pt x="150" y="280"/>
                </a:cubicBezTo>
                <a:cubicBezTo>
                  <a:pt x="117" y="282"/>
                  <a:pt x="86" y="270"/>
                  <a:pt x="54" y="262"/>
                </a:cubicBezTo>
                <a:cubicBezTo>
                  <a:pt x="53" y="261"/>
                  <a:pt x="51" y="261"/>
                  <a:pt x="50" y="261"/>
                </a:cubicBezTo>
                <a:cubicBezTo>
                  <a:pt x="41" y="259"/>
                  <a:pt x="32" y="257"/>
                  <a:pt x="23" y="256"/>
                </a:cubicBezTo>
                <a:cubicBezTo>
                  <a:pt x="21" y="255"/>
                  <a:pt x="20" y="259"/>
                  <a:pt x="22" y="259"/>
                </a:cubicBezTo>
                <a:cubicBezTo>
                  <a:pt x="31" y="263"/>
                  <a:pt x="41" y="266"/>
                  <a:pt x="50" y="269"/>
                </a:cubicBezTo>
                <a:cubicBezTo>
                  <a:pt x="51" y="269"/>
                  <a:pt x="53" y="270"/>
                  <a:pt x="54" y="270"/>
                </a:cubicBezTo>
                <a:cubicBezTo>
                  <a:pt x="81" y="278"/>
                  <a:pt x="109" y="284"/>
                  <a:pt x="136" y="285"/>
                </a:cubicBezTo>
                <a:cubicBezTo>
                  <a:pt x="141" y="285"/>
                  <a:pt x="145" y="285"/>
                  <a:pt x="150" y="285"/>
                </a:cubicBezTo>
                <a:cubicBezTo>
                  <a:pt x="151" y="285"/>
                  <a:pt x="153" y="285"/>
                  <a:pt x="154" y="284"/>
                </a:cubicBezTo>
                <a:cubicBezTo>
                  <a:pt x="162" y="284"/>
                  <a:pt x="170" y="283"/>
                  <a:pt x="177" y="282"/>
                </a:cubicBezTo>
                <a:cubicBezTo>
                  <a:pt x="194" y="280"/>
                  <a:pt x="210" y="283"/>
                  <a:pt x="226" y="284"/>
                </a:cubicBezTo>
                <a:cubicBezTo>
                  <a:pt x="227" y="284"/>
                  <a:pt x="227" y="284"/>
                  <a:pt x="227" y="284"/>
                </a:cubicBezTo>
                <a:cubicBezTo>
                  <a:pt x="227" y="287"/>
                  <a:pt x="224" y="294"/>
                  <a:pt x="223" y="296"/>
                </a:cubicBezTo>
                <a:cubicBezTo>
                  <a:pt x="222" y="301"/>
                  <a:pt x="218" y="304"/>
                  <a:pt x="215" y="307"/>
                </a:cubicBezTo>
                <a:cubicBezTo>
                  <a:pt x="213" y="308"/>
                  <a:pt x="211" y="310"/>
                  <a:pt x="209" y="311"/>
                </a:cubicBezTo>
                <a:cubicBezTo>
                  <a:pt x="206" y="312"/>
                  <a:pt x="204" y="314"/>
                  <a:pt x="201" y="315"/>
                </a:cubicBezTo>
                <a:cubicBezTo>
                  <a:pt x="187" y="320"/>
                  <a:pt x="170" y="321"/>
                  <a:pt x="154" y="320"/>
                </a:cubicBezTo>
                <a:cubicBezTo>
                  <a:pt x="153" y="320"/>
                  <a:pt x="151" y="320"/>
                  <a:pt x="150" y="320"/>
                </a:cubicBezTo>
                <a:cubicBezTo>
                  <a:pt x="148" y="320"/>
                  <a:pt x="146" y="320"/>
                  <a:pt x="144" y="32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197"/>
          <p:cNvSpPr>
            <a:spLocks noEditPoints="1"/>
          </p:cNvSpPr>
          <p:nvPr/>
        </p:nvSpPr>
        <p:spPr bwMode="auto">
          <a:xfrm>
            <a:off x="1579563" y="2071688"/>
            <a:ext cx="168275" cy="149225"/>
          </a:xfrm>
          <a:custGeom>
            <a:avLst/>
            <a:gdLst>
              <a:gd name="T0" fmla="*/ 2 w 69"/>
              <a:gd name="T1" fmla="*/ 18 h 61"/>
              <a:gd name="T2" fmla="*/ 1 w 69"/>
              <a:gd name="T3" fmla="*/ 22 h 61"/>
              <a:gd name="T4" fmla="*/ 3 w 69"/>
              <a:gd name="T5" fmla="*/ 38 h 61"/>
              <a:gd name="T6" fmla="*/ 14 w 69"/>
              <a:gd name="T7" fmla="*/ 51 h 61"/>
              <a:gd name="T8" fmla="*/ 18 w 69"/>
              <a:gd name="T9" fmla="*/ 53 h 61"/>
              <a:gd name="T10" fmla="*/ 48 w 69"/>
              <a:gd name="T11" fmla="*/ 56 h 61"/>
              <a:gd name="T12" fmla="*/ 48 w 69"/>
              <a:gd name="T13" fmla="*/ 53 h 61"/>
              <a:gd name="T14" fmla="*/ 65 w 69"/>
              <a:gd name="T15" fmla="*/ 23 h 61"/>
              <a:gd name="T16" fmla="*/ 65 w 69"/>
              <a:gd name="T17" fmla="*/ 22 h 61"/>
              <a:gd name="T18" fmla="*/ 63 w 69"/>
              <a:gd name="T19" fmla="*/ 18 h 61"/>
              <a:gd name="T20" fmla="*/ 18 w 69"/>
              <a:gd name="T21" fmla="*/ 4 h 61"/>
              <a:gd name="T22" fmla="*/ 16 w 69"/>
              <a:gd name="T23" fmla="*/ 4 h 61"/>
              <a:gd name="T24" fmla="*/ 14 w 69"/>
              <a:gd name="T25" fmla="*/ 5 h 61"/>
              <a:gd name="T26" fmla="*/ 2 w 69"/>
              <a:gd name="T27" fmla="*/ 18 h 61"/>
              <a:gd name="T28" fmla="*/ 18 w 69"/>
              <a:gd name="T29" fmla="*/ 9 h 61"/>
              <a:gd name="T30" fmla="*/ 57 w 69"/>
              <a:gd name="T31" fmla="*/ 18 h 61"/>
              <a:gd name="T32" fmla="*/ 60 w 69"/>
              <a:gd name="T33" fmla="*/ 21 h 61"/>
              <a:gd name="T34" fmla="*/ 60 w 69"/>
              <a:gd name="T35" fmla="*/ 22 h 61"/>
              <a:gd name="T36" fmla="*/ 43 w 69"/>
              <a:gd name="T37" fmla="*/ 53 h 61"/>
              <a:gd name="T38" fmla="*/ 26 w 69"/>
              <a:gd name="T39" fmla="*/ 51 h 61"/>
              <a:gd name="T40" fmla="*/ 18 w 69"/>
              <a:gd name="T41" fmla="*/ 47 h 61"/>
              <a:gd name="T42" fmla="*/ 14 w 69"/>
              <a:gd name="T43" fmla="*/ 44 h 61"/>
              <a:gd name="T44" fmla="*/ 11 w 69"/>
              <a:gd name="T45" fmla="*/ 40 h 61"/>
              <a:gd name="T46" fmla="*/ 6 w 69"/>
              <a:gd name="T47" fmla="*/ 22 h 61"/>
              <a:gd name="T48" fmla="*/ 7 w 69"/>
              <a:gd name="T49" fmla="*/ 18 h 61"/>
              <a:gd name="T50" fmla="*/ 13 w 69"/>
              <a:gd name="T51" fmla="*/ 11 h 61"/>
              <a:gd name="T52" fmla="*/ 14 w 69"/>
              <a:gd name="T53" fmla="*/ 11 h 61"/>
              <a:gd name="T54" fmla="*/ 18 w 69"/>
              <a:gd name="T55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9" h="61">
                <a:moveTo>
                  <a:pt x="2" y="18"/>
                </a:moveTo>
                <a:cubicBezTo>
                  <a:pt x="1" y="19"/>
                  <a:pt x="1" y="21"/>
                  <a:pt x="1" y="22"/>
                </a:cubicBezTo>
                <a:cubicBezTo>
                  <a:pt x="0" y="27"/>
                  <a:pt x="1" y="33"/>
                  <a:pt x="3" y="38"/>
                </a:cubicBezTo>
                <a:cubicBezTo>
                  <a:pt x="5" y="42"/>
                  <a:pt x="9" y="47"/>
                  <a:pt x="14" y="51"/>
                </a:cubicBezTo>
                <a:cubicBezTo>
                  <a:pt x="15" y="52"/>
                  <a:pt x="17" y="52"/>
                  <a:pt x="18" y="53"/>
                </a:cubicBezTo>
                <a:cubicBezTo>
                  <a:pt x="27" y="59"/>
                  <a:pt x="39" y="61"/>
                  <a:pt x="48" y="56"/>
                </a:cubicBezTo>
                <a:cubicBezTo>
                  <a:pt x="49" y="56"/>
                  <a:pt x="49" y="54"/>
                  <a:pt x="48" y="53"/>
                </a:cubicBezTo>
                <a:cubicBezTo>
                  <a:pt x="60" y="48"/>
                  <a:pt x="69" y="37"/>
                  <a:pt x="65" y="23"/>
                </a:cubicBezTo>
                <a:cubicBezTo>
                  <a:pt x="65" y="23"/>
                  <a:pt x="65" y="22"/>
                  <a:pt x="65" y="22"/>
                </a:cubicBezTo>
                <a:cubicBezTo>
                  <a:pt x="64" y="21"/>
                  <a:pt x="64" y="19"/>
                  <a:pt x="63" y="18"/>
                </a:cubicBezTo>
                <a:cubicBezTo>
                  <a:pt x="55" y="3"/>
                  <a:pt x="33" y="0"/>
                  <a:pt x="18" y="4"/>
                </a:cubicBezTo>
                <a:cubicBezTo>
                  <a:pt x="17" y="4"/>
                  <a:pt x="17" y="4"/>
                  <a:pt x="16" y="4"/>
                </a:cubicBezTo>
                <a:cubicBezTo>
                  <a:pt x="15" y="4"/>
                  <a:pt x="15" y="5"/>
                  <a:pt x="14" y="5"/>
                </a:cubicBezTo>
                <a:cubicBezTo>
                  <a:pt x="8" y="7"/>
                  <a:pt x="3" y="12"/>
                  <a:pt x="2" y="18"/>
                </a:cubicBezTo>
                <a:close/>
                <a:moveTo>
                  <a:pt x="18" y="9"/>
                </a:moveTo>
                <a:cubicBezTo>
                  <a:pt x="31" y="4"/>
                  <a:pt x="49" y="8"/>
                  <a:pt x="57" y="18"/>
                </a:cubicBezTo>
                <a:cubicBezTo>
                  <a:pt x="58" y="19"/>
                  <a:pt x="59" y="20"/>
                  <a:pt x="60" y="21"/>
                </a:cubicBezTo>
                <a:cubicBezTo>
                  <a:pt x="60" y="21"/>
                  <a:pt x="60" y="22"/>
                  <a:pt x="60" y="22"/>
                </a:cubicBezTo>
                <a:cubicBezTo>
                  <a:pt x="67" y="36"/>
                  <a:pt x="55" y="47"/>
                  <a:pt x="43" y="53"/>
                </a:cubicBezTo>
                <a:cubicBezTo>
                  <a:pt x="37" y="52"/>
                  <a:pt x="32" y="53"/>
                  <a:pt x="26" y="51"/>
                </a:cubicBezTo>
                <a:cubicBezTo>
                  <a:pt x="23" y="50"/>
                  <a:pt x="20" y="49"/>
                  <a:pt x="18" y="47"/>
                </a:cubicBezTo>
                <a:cubicBezTo>
                  <a:pt x="17" y="46"/>
                  <a:pt x="15" y="45"/>
                  <a:pt x="14" y="44"/>
                </a:cubicBezTo>
                <a:cubicBezTo>
                  <a:pt x="13" y="43"/>
                  <a:pt x="12" y="42"/>
                  <a:pt x="11" y="40"/>
                </a:cubicBezTo>
                <a:cubicBezTo>
                  <a:pt x="6" y="35"/>
                  <a:pt x="4" y="28"/>
                  <a:pt x="6" y="22"/>
                </a:cubicBezTo>
                <a:cubicBezTo>
                  <a:pt x="6" y="21"/>
                  <a:pt x="6" y="19"/>
                  <a:pt x="7" y="18"/>
                </a:cubicBezTo>
                <a:cubicBezTo>
                  <a:pt x="8" y="15"/>
                  <a:pt x="10" y="13"/>
                  <a:pt x="13" y="11"/>
                </a:cubicBezTo>
                <a:cubicBezTo>
                  <a:pt x="13" y="11"/>
                  <a:pt x="14" y="11"/>
                  <a:pt x="14" y="11"/>
                </a:cubicBezTo>
                <a:cubicBezTo>
                  <a:pt x="15" y="10"/>
                  <a:pt x="17" y="9"/>
                  <a:pt x="18" y="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198"/>
          <p:cNvSpPr>
            <a:spLocks/>
          </p:cNvSpPr>
          <p:nvPr/>
        </p:nvSpPr>
        <p:spPr bwMode="auto">
          <a:xfrm>
            <a:off x="1674813" y="2135188"/>
            <a:ext cx="44450" cy="52388"/>
          </a:xfrm>
          <a:custGeom>
            <a:avLst/>
            <a:gdLst>
              <a:gd name="T0" fmla="*/ 16 w 18"/>
              <a:gd name="T1" fmla="*/ 5 h 21"/>
              <a:gd name="T2" fmla="*/ 10 w 18"/>
              <a:gd name="T3" fmla="*/ 1 h 21"/>
              <a:gd name="T4" fmla="*/ 5 w 18"/>
              <a:gd name="T5" fmla="*/ 1 h 21"/>
              <a:gd name="T6" fmla="*/ 5 w 18"/>
              <a:gd name="T7" fmla="*/ 3 h 21"/>
              <a:gd name="T8" fmla="*/ 7 w 18"/>
              <a:gd name="T9" fmla="*/ 4 h 21"/>
              <a:gd name="T10" fmla="*/ 10 w 18"/>
              <a:gd name="T11" fmla="*/ 7 h 21"/>
              <a:gd name="T12" fmla="*/ 14 w 18"/>
              <a:gd name="T13" fmla="*/ 9 h 21"/>
              <a:gd name="T14" fmla="*/ 10 w 18"/>
              <a:gd name="T15" fmla="*/ 14 h 21"/>
              <a:gd name="T16" fmla="*/ 5 w 18"/>
              <a:gd name="T17" fmla="*/ 17 h 21"/>
              <a:gd name="T18" fmla="*/ 4 w 18"/>
              <a:gd name="T19" fmla="*/ 11 h 21"/>
              <a:gd name="T20" fmla="*/ 3 w 18"/>
              <a:gd name="T21" fmla="*/ 5 h 21"/>
              <a:gd name="T22" fmla="*/ 1 w 18"/>
              <a:gd name="T23" fmla="*/ 5 h 21"/>
              <a:gd name="T24" fmla="*/ 1 w 18"/>
              <a:gd name="T25" fmla="*/ 11 h 21"/>
              <a:gd name="T26" fmla="*/ 2 w 18"/>
              <a:gd name="T27" fmla="*/ 19 h 21"/>
              <a:gd name="T28" fmla="*/ 5 w 18"/>
              <a:gd name="T29" fmla="*/ 20 h 21"/>
              <a:gd name="T30" fmla="*/ 12 w 18"/>
              <a:gd name="T31" fmla="*/ 15 h 21"/>
              <a:gd name="T32" fmla="*/ 18 w 18"/>
              <a:gd name="T33" fmla="*/ 8 h 21"/>
              <a:gd name="T34" fmla="*/ 16 w 18"/>
              <a:gd name="T35" fmla="*/ 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21">
                <a:moveTo>
                  <a:pt x="16" y="5"/>
                </a:moveTo>
                <a:cubicBezTo>
                  <a:pt x="14" y="5"/>
                  <a:pt x="12" y="3"/>
                  <a:pt x="10" y="1"/>
                </a:cubicBezTo>
                <a:cubicBezTo>
                  <a:pt x="9" y="0"/>
                  <a:pt x="6" y="0"/>
                  <a:pt x="5" y="1"/>
                </a:cubicBezTo>
                <a:cubicBezTo>
                  <a:pt x="3" y="1"/>
                  <a:pt x="4" y="2"/>
                  <a:pt x="5" y="3"/>
                </a:cubicBezTo>
                <a:cubicBezTo>
                  <a:pt x="6" y="3"/>
                  <a:pt x="6" y="4"/>
                  <a:pt x="7" y="4"/>
                </a:cubicBezTo>
                <a:cubicBezTo>
                  <a:pt x="8" y="5"/>
                  <a:pt x="9" y="6"/>
                  <a:pt x="10" y="7"/>
                </a:cubicBezTo>
                <a:cubicBezTo>
                  <a:pt x="11" y="8"/>
                  <a:pt x="12" y="8"/>
                  <a:pt x="14" y="9"/>
                </a:cubicBezTo>
                <a:cubicBezTo>
                  <a:pt x="13" y="11"/>
                  <a:pt x="12" y="12"/>
                  <a:pt x="10" y="14"/>
                </a:cubicBezTo>
                <a:cubicBezTo>
                  <a:pt x="8" y="15"/>
                  <a:pt x="7" y="16"/>
                  <a:pt x="5" y="17"/>
                </a:cubicBezTo>
                <a:cubicBezTo>
                  <a:pt x="5" y="15"/>
                  <a:pt x="4" y="13"/>
                  <a:pt x="4" y="11"/>
                </a:cubicBezTo>
                <a:cubicBezTo>
                  <a:pt x="4" y="9"/>
                  <a:pt x="4" y="6"/>
                  <a:pt x="3" y="5"/>
                </a:cubicBezTo>
                <a:cubicBezTo>
                  <a:pt x="2" y="4"/>
                  <a:pt x="2" y="4"/>
                  <a:pt x="1" y="5"/>
                </a:cubicBezTo>
                <a:cubicBezTo>
                  <a:pt x="0" y="6"/>
                  <a:pt x="1" y="9"/>
                  <a:pt x="1" y="11"/>
                </a:cubicBezTo>
                <a:cubicBezTo>
                  <a:pt x="2" y="14"/>
                  <a:pt x="2" y="17"/>
                  <a:pt x="2" y="19"/>
                </a:cubicBezTo>
                <a:cubicBezTo>
                  <a:pt x="3" y="21"/>
                  <a:pt x="4" y="21"/>
                  <a:pt x="5" y="20"/>
                </a:cubicBezTo>
                <a:cubicBezTo>
                  <a:pt x="7" y="18"/>
                  <a:pt x="10" y="17"/>
                  <a:pt x="12" y="15"/>
                </a:cubicBezTo>
                <a:cubicBezTo>
                  <a:pt x="14" y="13"/>
                  <a:pt x="16" y="11"/>
                  <a:pt x="18" y="8"/>
                </a:cubicBezTo>
                <a:cubicBezTo>
                  <a:pt x="18" y="7"/>
                  <a:pt x="18" y="5"/>
                  <a:pt x="16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199"/>
          <p:cNvSpPr>
            <a:spLocks/>
          </p:cNvSpPr>
          <p:nvPr/>
        </p:nvSpPr>
        <p:spPr bwMode="auto">
          <a:xfrm>
            <a:off x="1639888" y="2112963"/>
            <a:ext cx="25400" cy="36513"/>
          </a:xfrm>
          <a:custGeom>
            <a:avLst/>
            <a:gdLst>
              <a:gd name="T0" fmla="*/ 0 w 10"/>
              <a:gd name="T1" fmla="*/ 13 h 15"/>
              <a:gd name="T2" fmla="*/ 4 w 10"/>
              <a:gd name="T3" fmla="*/ 13 h 15"/>
              <a:gd name="T4" fmla="*/ 8 w 10"/>
              <a:gd name="T5" fmla="*/ 5 h 15"/>
              <a:gd name="T6" fmla="*/ 9 w 10"/>
              <a:gd name="T7" fmla="*/ 4 h 15"/>
              <a:gd name="T8" fmla="*/ 9 w 10"/>
              <a:gd name="T9" fmla="*/ 1 h 15"/>
              <a:gd name="T10" fmla="*/ 9 w 10"/>
              <a:gd name="T11" fmla="*/ 1 h 15"/>
              <a:gd name="T12" fmla="*/ 8 w 10"/>
              <a:gd name="T13" fmla="*/ 0 h 15"/>
              <a:gd name="T14" fmla="*/ 5 w 10"/>
              <a:gd name="T15" fmla="*/ 1 h 15"/>
              <a:gd name="T16" fmla="*/ 5 w 10"/>
              <a:gd name="T17" fmla="*/ 1 h 15"/>
              <a:gd name="T18" fmla="*/ 2 w 10"/>
              <a:gd name="T19" fmla="*/ 5 h 15"/>
              <a:gd name="T20" fmla="*/ 0 w 10"/>
              <a:gd name="T21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" h="15">
                <a:moveTo>
                  <a:pt x="0" y="13"/>
                </a:moveTo>
                <a:cubicBezTo>
                  <a:pt x="0" y="15"/>
                  <a:pt x="4" y="15"/>
                  <a:pt x="4" y="13"/>
                </a:cubicBezTo>
                <a:cubicBezTo>
                  <a:pt x="4" y="10"/>
                  <a:pt x="6" y="7"/>
                  <a:pt x="8" y="5"/>
                </a:cubicBezTo>
                <a:cubicBezTo>
                  <a:pt x="8" y="5"/>
                  <a:pt x="9" y="4"/>
                  <a:pt x="9" y="4"/>
                </a:cubicBezTo>
                <a:cubicBezTo>
                  <a:pt x="9" y="3"/>
                  <a:pt x="10" y="2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8" y="0"/>
                  <a:pt x="8" y="0"/>
                </a:cubicBezTo>
                <a:cubicBezTo>
                  <a:pt x="7" y="0"/>
                  <a:pt x="6" y="0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3" y="4"/>
                  <a:pt x="2" y="5"/>
                </a:cubicBezTo>
                <a:cubicBezTo>
                  <a:pt x="1" y="7"/>
                  <a:pt x="0" y="10"/>
                  <a:pt x="0" y="1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200"/>
          <p:cNvSpPr>
            <a:spLocks/>
          </p:cNvSpPr>
          <p:nvPr/>
        </p:nvSpPr>
        <p:spPr bwMode="auto">
          <a:xfrm>
            <a:off x="1628775" y="2160588"/>
            <a:ext cx="28575" cy="23813"/>
          </a:xfrm>
          <a:custGeom>
            <a:avLst/>
            <a:gdLst>
              <a:gd name="T0" fmla="*/ 11 w 12"/>
              <a:gd name="T1" fmla="*/ 5 h 10"/>
              <a:gd name="T2" fmla="*/ 9 w 12"/>
              <a:gd name="T3" fmla="*/ 3 h 10"/>
              <a:gd name="T4" fmla="*/ 7 w 12"/>
              <a:gd name="T5" fmla="*/ 3 h 10"/>
              <a:gd name="T6" fmla="*/ 7 w 12"/>
              <a:gd name="T7" fmla="*/ 3 h 10"/>
              <a:gd name="T8" fmla="*/ 1 w 12"/>
              <a:gd name="T9" fmla="*/ 0 h 10"/>
              <a:gd name="T10" fmla="*/ 0 w 12"/>
              <a:gd name="T11" fmla="*/ 2 h 10"/>
              <a:gd name="T12" fmla="*/ 11 w 12"/>
              <a:gd name="T13" fmla="*/ 8 h 10"/>
              <a:gd name="T14" fmla="*/ 11 w 12"/>
              <a:gd name="T15" fmla="*/ 6 h 10"/>
              <a:gd name="T16" fmla="*/ 11 w 12"/>
              <a:gd name="T17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0">
                <a:moveTo>
                  <a:pt x="11" y="5"/>
                </a:moveTo>
                <a:cubicBezTo>
                  <a:pt x="10" y="4"/>
                  <a:pt x="10" y="4"/>
                  <a:pt x="9" y="3"/>
                </a:cubicBezTo>
                <a:cubicBezTo>
                  <a:pt x="9" y="2"/>
                  <a:pt x="8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2"/>
                  <a:pt x="3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1" y="5"/>
                  <a:pt x="8" y="10"/>
                  <a:pt x="11" y="8"/>
                </a:cubicBezTo>
                <a:cubicBezTo>
                  <a:pt x="11" y="8"/>
                  <a:pt x="12" y="6"/>
                  <a:pt x="11" y="6"/>
                </a:cubicBezTo>
                <a:cubicBezTo>
                  <a:pt x="12" y="6"/>
                  <a:pt x="11" y="5"/>
                  <a:pt x="11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201"/>
          <p:cNvSpPr>
            <a:spLocks noEditPoints="1"/>
          </p:cNvSpPr>
          <p:nvPr/>
        </p:nvSpPr>
        <p:spPr bwMode="auto">
          <a:xfrm>
            <a:off x="1484313" y="2117726"/>
            <a:ext cx="60325" cy="93663"/>
          </a:xfrm>
          <a:custGeom>
            <a:avLst/>
            <a:gdLst>
              <a:gd name="T0" fmla="*/ 22 w 25"/>
              <a:gd name="T1" fmla="*/ 3 h 38"/>
              <a:gd name="T2" fmla="*/ 19 w 25"/>
              <a:gd name="T3" fmla="*/ 2 h 38"/>
              <a:gd name="T4" fmla="*/ 15 w 25"/>
              <a:gd name="T5" fmla="*/ 2 h 38"/>
              <a:gd name="T6" fmla="*/ 13 w 25"/>
              <a:gd name="T7" fmla="*/ 3 h 38"/>
              <a:gd name="T8" fmla="*/ 3 w 25"/>
              <a:gd name="T9" fmla="*/ 18 h 38"/>
              <a:gd name="T10" fmla="*/ 8 w 25"/>
              <a:gd name="T11" fmla="*/ 37 h 38"/>
              <a:gd name="T12" fmla="*/ 12 w 25"/>
              <a:gd name="T13" fmla="*/ 37 h 38"/>
              <a:gd name="T14" fmla="*/ 22 w 25"/>
              <a:gd name="T15" fmla="*/ 3 h 38"/>
              <a:gd name="T16" fmla="*/ 22 w 25"/>
              <a:gd name="T17" fmla="*/ 3 h 38"/>
              <a:gd name="T18" fmla="*/ 11 w 25"/>
              <a:gd name="T19" fmla="*/ 31 h 38"/>
              <a:gd name="T20" fmla="*/ 9 w 25"/>
              <a:gd name="T21" fmla="*/ 17 h 38"/>
              <a:gd name="T22" fmla="*/ 18 w 25"/>
              <a:gd name="T23" fmla="*/ 6 h 38"/>
              <a:gd name="T24" fmla="*/ 11 w 25"/>
              <a:gd name="T25" fmla="*/ 3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38">
                <a:moveTo>
                  <a:pt x="22" y="3"/>
                </a:moveTo>
                <a:cubicBezTo>
                  <a:pt x="22" y="1"/>
                  <a:pt x="20" y="1"/>
                  <a:pt x="19" y="2"/>
                </a:cubicBezTo>
                <a:cubicBezTo>
                  <a:pt x="18" y="1"/>
                  <a:pt x="16" y="0"/>
                  <a:pt x="15" y="2"/>
                </a:cubicBezTo>
                <a:cubicBezTo>
                  <a:pt x="14" y="2"/>
                  <a:pt x="14" y="3"/>
                  <a:pt x="13" y="3"/>
                </a:cubicBezTo>
                <a:cubicBezTo>
                  <a:pt x="9" y="7"/>
                  <a:pt x="4" y="13"/>
                  <a:pt x="3" y="18"/>
                </a:cubicBezTo>
                <a:cubicBezTo>
                  <a:pt x="0" y="25"/>
                  <a:pt x="5" y="32"/>
                  <a:pt x="8" y="37"/>
                </a:cubicBezTo>
                <a:cubicBezTo>
                  <a:pt x="9" y="38"/>
                  <a:pt x="11" y="38"/>
                  <a:pt x="12" y="37"/>
                </a:cubicBezTo>
                <a:cubicBezTo>
                  <a:pt x="24" y="29"/>
                  <a:pt x="25" y="16"/>
                  <a:pt x="22" y="3"/>
                </a:cubicBezTo>
                <a:cubicBezTo>
                  <a:pt x="22" y="3"/>
                  <a:pt x="22" y="3"/>
                  <a:pt x="22" y="3"/>
                </a:cubicBezTo>
                <a:close/>
                <a:moveTo>
                  <a:pt x="11" y="31"/>
                </a:moveTo>
                <a:cubicBezTo>
                  <a:pt x="8" y="27"/>
                  <a:pt x="6" y="22"/>
                  <a:pt x="9" y="17"/>
                </a:cubicBezTo>
                <a:cubicBezTo>
                  <a:pt x="12" y="13"/>
                  <a:pt x="16" y="10"/>
                  <a:pt x="18" y="6"/>
                </a:cubicBezTo>
                <a:cubicBezTo>
                  <a:pt x="19" y="16"/>
                  <a:pt x="19" y="24"/>
                  <a:pt x="11" y="3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202"/>
          <p:cNvSpPr>
            <a:spLocks noEditPoints="1"/>
          </p:cNvSpPr>
          <p:nvPr/>
        </p:nvSpPr>
        <p:spPr bwMode="auto">
          <a:xfrm>
            <a:off x="1563688" y="1865313"/>
            <a:ext cx="52387" cy="79375"/>
          </a:xfrm>
          <a:custGeom>
            <a:avLst/>
            <a:gdLst>
              <a:gd name="T0" fmla="*/ 3 w 21"/>
              <a:gd name="T1" fmla="*/ 19 h 32"/>
              <a:gd name="T2" fmla="*/ 8 w 21"/>
              <a:gd name="T3" fmla="*/ 25 h 32"/>
              <a:gd name="T4" fmla="*/ 15 w 21"/>
              <a:gd name="T5" fmla="*/ 31 h 32"/>
              <a:gd name="T6" fmla="*/ 17 w 21"/>
              <a:gd name="T7" fmla="*/ 30 h 32"/>
              <a:gd name="T8" fmla="*/ 16 w 21"/>
              <a:gd name="T9" fmla="*/ 26 h 32"/>
              <a:gd name="T10" fmla="*/ 19 w 21"/>
              <a:gd name="T11" fmla="*/ 17 h 32"/>
              <a:gd name="T12" fmla="*/ 20 w 21"/>
              <a:gd name="T13" fmla="*/ 16 h 32"/>
              <a:gd name="T14" fmla="*/ 21 w 21"/>
              <a:gd name="T15" fmla="*/ 11 h 32"/>
              <a:gd name="T16" fmla="*/ 20 w 21"/>
              <a:gd name="T17" fmla="*/ 8 h 32"/>
              <a:gd name="T18" fmla="*/ 18 w 21"/>
              <a:gd name="T19" fmla="*/ 6 h 32"/>
              <a:gd name="T20" fmla="*/ 12 w 21"/>
              <a:gd name="T21" fmla="*/ 2 h 32"/>
              <a:gd name="T22" fmla="*/ 9 w 21"/>
              <a:gd name="T23" fmla="*/ 1 h 32"/>
              <a:gd name="T24" fmla="*/ 6 w 21"/>
              <a:gd name="T25" fmla="*/ 2 h 32"/>
              <a:gd name="T26" fmla="*/ 6 w 21"/>
              <a:gd name="T27" fmla="*/ 2 h 32"/>
              <a:gd name="T28" fmla="*/ 3 w 21"/>
              <a:gd name="T29" fmla="*/ 6 h 32"/>
              <a:gd name="T30" fmla="*/ 3 w 21"/>
              <a:gd name="T31" fmla="*/ 19 h 32"/>
              <a:gd name="T32" fmla="*/ 9 w 21"/>
              <a:gd name="T33" fmla="*/ 6 h 32"/>
              <a:gd name="T34" fmla="*/ 17 w 21"/>
              <a:gd name="T35" fmla="*/ 14 h 32"/>
              <a:gd name="T36" fmla="*/ 14 w 21"/>
              <a:gd name="T37" fmla="*/ 24 h 32"/>
              <a:gd name="T38" fmla="*/ 11 w 21"/>
              <a:gd name="T39" fmla="*/ 21 h 32"/>
              <a:gd name="T40" fmla="*/ 9 w 21"/>
              <a:gd name="T41" fmla="*/ 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" h="32">
                <a:moveTo>
                  <a:pt x="3" y="19"/>
                </a:moveTo>
                <a:cubicBezTo>
                  <a:pt x="4" y="21"/>
                  <a:pt x="6" y="23"/>
                  <a:pt x="8" y="25"/>
                </a:cubicBezTo>
                <a:cubicBezTo>
                  <a:pt x="10" y="27"/>
                  <a:pt x="12" y="30"/>
                  <a:pt x="15" y="31"/>
                </a:cubicBezTo>
                <a:cubicBezTo>
                  <a:pt x="16" y="32"/>
                  <a:pt x="17" y="31"/>
                  <a:pt x="17" y="30"/>
                </a:cubicBezTo>
                <a:cubicBezTo>
                  <a:pt x="17" y="29"/>
                  <a:pt x="17" y="27"/>
                  <a:pt x="16" y="26"/>
                </a:cubicBezTo>
                <a:cubicBezTo>
                  <a:pt x="17" y="23"/>
                  <a:pt x="18" y="20"/>
                  <a:pt x="19" y="17"/>
                </a:cubicBezTo>
                <a:cubicBezTo>
                  <a:pt x="20" y="17"/>
                  <a:pt x="20" y="16"/>
                  <a:pt x="20" y="16"/>
                </a:cubicBezTo>
                <a:cubicBezTo>
                  <a:pt x="21" y="14"/>
                  <a:pt x="21" y="13"/>
                  <a:pt x="21" y="11"/>
                </a:cubicBezTo>
                <a:cubicBezTo>
                  <a:pt x="21" y="10"/>
                  <a:pt x="21" y="9"/>
                  <a:pt x="20" y="8"/>
                </a:cubicBezTo>
                <a:cubicBezTo>
                  <a:pt x="20" y="7"/>
                  <a:pt x="19" y="7"/>
                  <a:pt x="18" y="6"/>
                </a:cubicBezTo>
                <a:cubicBezTo>
                  <a:pt x="17" y="4"/>
                  <a:pt x="14" y="3"/>
                  <a:pt x="12" y="2"/>
                </a:cubicBezTo>
                <a:cubicBezTo>
                  <a:pt x="11" y="2"/>
                  <a:pt x="10" y="1"/>
                  <a:pt x="9" y="1"/>
                </a:cubicBezTo>
                <a:cubicBezTo>
                  <a:pt x="8" y="0"/>
                  <a:pt x="7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3"/>
                  <a:pt x="4" y="5"/>
                  <a:pt x="3" y="6"/>
                </a:cubicBezTo>
                <a:cubicBezTo>
                  <a:pt x="1" y="10"/>
                  <a:pt x="0" y="15"/>
                  <a:pt x="3" y="19"/>
                </a:cubicBezTo>
                <a:close/>
                <a:moveTo>
                  <a:pt x="9" y="6"/>
                </a:moveTo>
                <a:cubicBezTo>
                  <a:pt x="13" y="8"/>
                  <a:pt x="18" y="10"/>
                  <a:pt x="17" y="14"/>
                </a:cubicBezTo>
                <a:cubicBezTo>
                  <a:pt x="16" y="17"/>
                  <a:pt x="15" y="20"/>
                  <a:pt x="14" y="24"/>
                </a:cubicBezTo>
                <a:cubicBezTo>
                  <a:pt x="13" y="23"/>
                  <a:pt x="12" y="22"/>
                  <a:pt x="11" y="21"/>
                </a:cubicBezTo>
                <a:cubicBezTo>
                  <a:pt x="6" y="16"/>
                  <a:pt x="6" y="12"/>
                  <a:pt x="9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203"/>
          <p:cNvSpPr>
            <a:spLocks noEditPoints="1"/>
          </p:cNvSpPr>
          <p:nvPr/>
        </p:nvSpPr>
        <p:spPr bwMode="auto">
          <a:xfrm>
            <a:off x="1419225" y="1927226"/>
            <a:ext cx="139700" cy="144463"/>
          </a:xfrm>
          <a:custGeom>
            <a:avLst/>
            <a:gdLst>
              <a:gd name="T0" fmla="*/ 17 w 57"/>
              <a:gd name="T1" fmla="*/ 57 h 59"/>
              <a:gd name="T2" fmla="*/ 16 w 57"/>
              <a:gd name="T3" fmla="*/ 53 h 59"/>
              <a:gd name="T4" fmla="*/ 47 w 57"/>
              <a:gd name="T5" fmla="*/ 41 h 59"/>
              <a:gd name="T6" fmla="*/ 34 w 57"/>
              <a:gd name="T7" fmla="*/ 1 h 59"/>
              <a:gd name="T8" fmla="*/ 30 w 57"/>
              <a:gd name="T9" fmla="*/ 2 h 59"/>
              <a:gd name="T10" fmla="*/ 14 w 57"/>
              <a:gd name="T11" fmla="*/ 58 h 59"/>
              <a:gd name="T12" fmla="*/ 17 w 57"/>
              <a:gd name="T13" fmla="*/ 57 h 59"/>
              <a:gd name="T14" fmla="*/ 34 w 57"/>
              <a:gd name="T15" fmla="*/ 23 h 59"/>
              <a:gd name="T16" fmla="*/ 27 w 57"/>
              <a:gd name="T17" fmla="*/ 24 h 59"/>
              <a:gd name="T18" fmla="*/ 27 w 57"/>
              <a:gd name="T19" fmla="*/ 26 h 59"/>
              <a:gd name="T20" fmla="*/ 31 w 57"/>
              <a:gd name="T21" fmla="*/ 28 h 59"/>
              <a:gd name="T22" fmla="*/ 34 w 57"/>
              <a:gd name="T23" fmla="*/ 31 h 59"/>
              <a:gd name="T24" fmla="*/ 25 w 57"/>
              <a:gd name="T25" fmla="*/ 39 h 59"/>
              <a:gd name="T26" fmla="*/ 15 w 57"/>
              <a:gd name="T27" fmla="*/ 42 h 59"/>
              <a:gd name="T28" fmla="*/ 18 w 57"/>
              <a:gd name="T29" fmla="*/ 33 h 59"/>
              <a:gd name="T30" fmla="*/ 33 w 57"/>
              <a:gd name="T31" fmla="*/ 7 h 59"/>
              <a:gd name="T32" fmla="*/ 42 w 57"/>
              <a:gd name="T33" fmla="*/ 40 h 59"/>
              <a:gd name="T34" fmla="*/ 16 w 57"/>
              <a:gd name="T35" fmla="*/ 51 h 59"/>
              <a:gd name="T36" fmla="*/ 15 w 57"/>
              <a:gd name="T37" fmla="*/ 45 h 59"/>
              <a:gd name="T38" fmla="*/ 36 w 57"/>
              <a:gd name="T39" fmla="*/ 33 h 59"/>
              <a:gd name="T40" fmla="*/ 38 w 57"/>
              <a:gd name="T41" fmla="*/ 30 h 59"/>
              <a:gd name="T42" fmla="*/ 34 w 57"/>
              <a:gd name="T43" fmla="*/ 2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59">
                <a:moveTo>
                  <a:pt x="17" y="57"/>
                </a:moveTo>
                <a:cubicBezTo>
                  <a:pt x="17" y="56"/>
                  <a:pt x="16" y="55"/>
                  <a:pt x="16" y="53"/>
                </a:cubicBezTo>
                <a:cubicBezTo>
                  <a:pt x="28" y="56"/>
                  <a:pt x="40" y="52"/>
                  <a:pt x="47" y="41"/>
                </a:cubicBezTo>
                <a:cubicBezTo>
                  <a:pt x="57" y="26"/>
                  <a:pt x="47" y="10"/>
                  <a:pt x="34" y="1"/>
                </a:cubicBezTo>
                <a:cubicBezTo>
                  <a:pt x="33" y="0"/>
                  <a:pt x="31" y="0"/>
                  <a:pt x="30" y="2"/>
                </a:cubicBezTo>
                <a:cubicBezTo>
                  <a:pt x="21" y="15"/>
                  <a:pt x="0" y="42"/>
                  <a:pt x="14" y="58"/>
                </a:cubicBezTo>
                <a:cubicBezTo>
                  <a:pt x="15" y="59"/>
                  <a:pt x="17" y="58"/>
                  <a:pt x="17" y="57"/>
                </a:cubicBezTo>
                <a:close/>
                <a:moveTo>
                  <a:pt x="34" y="23"/>
                </a:moveTo>
                <a:cubicBezTo>
                  <a:pt x="32" y="22"/>
                  <a:pt x="28" y="21"/>
                  <a:pt x="27" y="24"/>
                </a:cubicBezTo>
                <a:cubicBezTo>
                  <a:pt x="27" y="24"/>
                  <a:pt x="27" y="25"/>
                  <a:pt x="27" y="26"/>
                </a:cubicBezTo>
                <a:cubicBezTo>
                  <a:pt x="28" y="27"/>
                  <a:pt x="29" y="27"/>
                  <a:pt x="31" y="28"/>
                </a:cubicBezTo>
                <a:cubicBezTo>
                  <a:pt x="32" y="28"/>
                  <a:pt x="33" y="30"/>
                  <a:pt x="34" y="31"/>
                </a:cubicBezTo>
                <a:cubicBezTo>
                  <a:pt x="31" y="34"/>
                  <a:pt x="28" y="37"/>
                  <a:pt x="25" y="39"/>
                </a:cubicBezTo>
                <a:cubicBezTo>
                  <a:pt x="22" y="40"/>
                  <a:pt x="18" y="41"/>
                  <a:pt x="15" y="42"/>
                </a:cubicBezTo>
                <a:cubicBezTo>
                  <a:pt x="16" y="39"/>
                  <a:pt x="16" y="36"/>
                  <a:pt x="18" y="33"/>
                </a:cubicBezTo>
                <a:cubicBezTo>
                  <a:pt x="21" y="23"/>
                  <a:pt x="27" y="15"/>
                  <a:pt x="33" y="7"/>
                </a:cubicBezTo>
                <a:cubicBezTo>
                  <a:pt x="43" y="16"/>
                  <a:pt x="50" y="27"/>
                  <a:pt x="42" y="40"/>
                </a:cubicBezTo>
                <a:cubicBezTo>
                  <a:pt x="37" y="49"/>
                  <a:pt x="26" y="52"/>
                  <a:pt x="16" y="51"/>
                </a:cubicBezTo>
                <a:cubicBezTo>
                  <a:pt x="15" y="49"/>
                  <a:pt x="15" y="47"/>
                  <a:pt x="15" y="45"/>
                </a:cubicBezTo>
                <a:cubicBezTo>
                  <a:pt x="23" y="46"/>
                  <a:pt x="31" y="39"/>
                  <a:pt x="36" y="33"/>
                </a:cubicBezTo>
                <a:cubicBezTo>
                  <a:pt x="37" y="33"/>
                  <a:pt x="38" y="32"/>
                  <a:pt x="38" y="30"/>
                </a:cubicBezTo>
                <a:cubicBezTo>
                  <a:pt x="38" y="27"/>
                  <a:pt x="37" y="25"/>
                  <a:pt x="34" y="2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204"/>
          <p:cNvSpPr>
            <a:spLocks/>
          </p:cNvSpPr>
          <p:nvPr/>
        </p:nvSpPr>
        <p:spPr bwMode="auto">
          <a:xfrm>
            <a:off x="1598613" y="1741488"/>
            <a:ext cx="17462" cy="23813"/>
          </a:xfrm>
          <a:custGeom>
            <a:avLst/>
            <a:gdLst>
              <a:gd name="T0" fmla="*/ 1 w 7"/>
              <a:gd name="T1" fmla="*/ 3 h 10"/>
              <a:gd name="T2" fmla="*/ 2 w 7"/>
              <a:gd name="T3" fmla="*/ 3 h 10"/>
              <a:gd name="T4" fmla="*/ 4 w 7"/>
              <a:gd name="T5" fmla="*/ 9 h 10"/>
              <a:gd name="T6" fmla="*/ 6 w 7"/>
              <a:gd name="T7" fmla="*/ 9 h 10"/>
              <a:gd name="T8" fmla="*/ 7 w 7"/>
              <a:gd name="T9" fmla="*/ 8 h 10"/>
              <a:gd name="T10" fmla="*/ 6 w 7"/>
              <a:gd name="T11" fmla="*/ 2 h 10"/>
              <a:gd name="T12" fmla="*/ 6 w 7"/>
              <a:gd name="T13" fmla="*/ 2 h 10"/>
              <a:gd name="T14" fmla="*/ 1 w 7"/>
              <a:gd name="T15" fmla="*/ 0 h 10"/>
              <a:gd name="T16" fmla="*/ 1 w 7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0">
                <a:moveTo>
                  <a:pt x="1" y="3"/>
                </a:moveTo>
                <a:cubicBezTo>
                  <a:pt x="1" y="3"/>
                  <a:pt x="2" y="3"/>
                  <a:pt x="2" y="3"/>
                </a:cubicBezTo>
                <a:cubicBezTo>
                  <a:pt x="2" y="5"/>
                  <a:pt x="4" y="7"/>
                  <a:pt x="4" y="9"/>
                </a:cubicBezTo>
                <a:cubicBezTo>
                  <a:pt x="4" y="9"/>
                  <a:pt x="5" y="10"/>
                  <a:pt x="6" y="9"/>
                </a:cubicBezTo>
                <a:cubicBezTo>
                  <a:pt x="7" y="9"/>
                  <a:pt x="7" y="9"/>
                  <a:pt x="7" y="8"/>
                </a:cubicBezTo>
                <a:cubicBezTo>
                  <a:pt x="7" y="6"/>
                  <a:pt x="7" y="4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0"/>
                  <a:pt x="3" y="0"/>
                  <a:pt x="1" y="0"/>
                </a:cubicBezTo>
                <a:cubicBezTo>
                  <a:pt x="0" y="1"/>
                  <a:pt x="0" y="2"/>
                  <a:pt x="1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6"/>
          <p:cNvSpPr>
            <a:spLocks/>
          </p:cNvSpPr>
          <p:nvPr/>
        </p:nvSpPr>
        <p:spPr bwMode="auto">
          <a:xfrm>
            <a:off x="1647825" y="1958976"/>
            <a:ext cx="19050" cy="36513"/>
          </a:xfrm>
          <a:custGeom>
            <a:avLst/>
            <a:gdLst>
              <a:gd name="T0" fmla="*/ 1 w 8"/>
              <a:gd name="T1" fmla="*/ 2 h 15"/>
              <a:gd name="T2" fmla="*/ 1 w 8"/>
              <a:gd name="T3" fmla="*/ 10 h 15"/>
              <a:gd name="T4" fmla="*/ 8 w 8"/>
              <a:gd name="T5" fmla="*/ 9 h 15"/>
              <a:gd name="T6" fmla="*/ 5 w 8"/>
              <a:gd name="T7" fmla="*/ 1 h 15"/>
              <a:gd name="T8" fmla="*/ 1 w 8"/>
              <a:gd name="T9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5">
                <a:moveTo>
                  <a:pt x="1" y="2"/>
                </a:moveTo>
                <a:cubicBezTo>
                  <a:pt x="0" y="4"/>
                  <a:pt x="0" y="7"/>
                  <a:pt x="1" y="10"/>
                </a:cubicBezTo>
                <a:cubicBezTo>
                  <a:pt x="2" y="15"/>
                  <a:pt x="8" y="14"/>
                  <a:pt x="8" y="9"/>
                </a:cubicBezTo>
                <a:cubicBezTo>
                  <a:pt x="8" y="6"/>
                  <a:pt x="7" y="3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07"/>
          <p:cNvSpPr>
            <a:spLocks/>
          </p:cNvSpPr>
          <p:nvPr/>
        </p:nvSpPr>
        <p:spPr bwMode="auto">
          <a:xfrm>
            <a:off x="1400175" y="2108201"/>
            <a:ext cx="31750" cy="34925"/>
          </a:xfrm>
          <a:custGeom>
            <a:avLst/>
            <a:gdLst>
              <a:gd name="T0" fmla="*/ 5 w 13"/>
              <a:gd name="T1" fmla="*/ 7 h 14"/>
              <a:gd name="T2" fmla="*/ 7 w 13"/>
              <a:gd name="T3" fmla="*/ 10 h 14"/>
              <a:gd name="T4" fmla="*/ 13 w 13"/>
              <a:gd name="T5" fmla="*/ 9 h 14"/>
              <a:gd name="T6" fmla="*/ 12 w 13"/>
              <a:gd name="T7" fmla="*/ 7 h 14"/>
              <a:gd name="T8" fmla="*/ 10 w 13"/>
              <a:gd name="T9" fmla="*/ 3 h 14"/>
              <a:gd name="T10" fmla="*/ 1 w 13"/>
              <a:gd name="T11" fmla="*/ 2 h 14"/>
              <a:gd name="T12" fmla="*/ 0 w 13"/>
              <a:gd name="T13" fmla="*/ 3 h 14"/>
              <a:gd name="T14" fmla="*/ 1 w 13"/>
              <a:gd name="T15" fmla="*/ 5 h 14"/>
              <a:gd name="T16" fmla="*/ 5 w 13"/>
              <a:gd name="T17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14">
                <a:moveTo>
                  <a:pt x="5" y="7"/>
                </a:moveTo>
                <a:cubicBezTo>
                  <a:pt x="6" y="8"/>
                  <a:pt x="6" y="9"/>
                  <a:pt x="7" y="10"/>
                </a:cubicBezTo>
                <a:cubicBezTo>
                  <a:pt x="8" y="14"/>
                  <a:pt x="13" y="12"/>
                  <a:pt x="13" y="9"/>
                </a:cubicBezTo>
                <a:cubicBezTo>
                  <a:pt x="13" y="8"/>
                  <a:pt x="12" y="8"/>
                  <a:pt x="12" y="7"/>
                </a:cubicBezTo>
                <a:cubicBezTo>
                  <a:pt x="12" y="5"/>
                  <a:pt x="11" y="4"/>
                  <a:pt x="10" y="3"/>
                </a:cubicBezTo>
                <a:cubicBezTo>
                  <a:pt x="7" y="1"/>
                  <a:pt x="4" y="0"/>
                  <a:pt x="1" y="2"/>
                </a:cubicBezTo>
                <a:cubicBezTo>
                  <a:pt x="1" y="2"/>
                  <a:pt x="0" y="3"/>
                  <a:pt x="0" y="3"/>
                </a:cubicBezTo>
                <a:cubicBezTo>
                  <a:pt x="0" y="4"/>
                  <a:pt x="1" y="5"/>
                  <a:pt x="1" y="5"/>
                </a:cubicBezTo>
                <a:cubicBezTo>
                  <a:pt x="2" y="5"/>
                  <a:pt x="4" y="6"/>
                  <a:pt x="5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08"/>
          <p:cNvSpPr>
            <a:spLocks/>
          </p:cNvSpPr>
          <p:nvPr/>
        </p:nvSpPr>
        <p:spPr bwMode="auto">
          <a:xfrm>
            <a:off x="1603375" y="2247901"/>
            <a:ext cx="46037" cy="17463"/>
          </a:xfrm>
          <a:custGeom>
            <a:avLst/>
            <a:gdLst>
              <a:gd name="T0" fmla="*/ 16 w 19"/>
              <a:gd name="T1" fmla="*/ 0 h 7"/>
              <a:gd name="T2" fmla="*/ 8 w 19"/>
              <a:gd name="T3" fmla="*/ 1 h 7"/>
              <a:gd name="T4" fmla="*/ 8 w 19"/>
              <a:gd name="T5" fmla="*/ 1 h 7"/>
              <a:gd name="T6" fmla="*/ 4 w 19"/>
              <a:gd name="T7" fmla="*/ 1 h 7"/>
              <a:gd name="T8" fmla="*/ 0 w 19"/>
              <a:gd name="T9" fmla="*/ 4 h 7"/>
              <a:gd name="T10" fmla="*/ 1 w 19"/>
              <a:gd name="T11" fmla="*/ 6 h 7"/>
              <a:gd name="T12" fmla="*/ 4 w 19"/>
              <a:gd name="T13" fmla="*/ 7 h 7"/>
              <a:gd name="T14" fmla="*/ 8 w 19"/>
              <a:gd name="T15" fmla="*/ 7 h 7"/>
              <a:gd name="T16" fmla="*/ 8 w 19"/>
              <a:gd name="T17" fmla="*/ 7 h 7"/>
              <a:gd name="T18" fmla="*/ 16 w 19"/>
              <a:gd name="T19" fmla="*/ 5 h 7"/>
              <a:gd name="T20" fmla="*/ 16 w 1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" h="7">
                <a:moveTo>
                  <a:pt x="16" y="0"/>
                </a:moveTo>
                <a:cubicBezTo>
                  <a:pt x="13" y="1"/>
                  <a:pt x="11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5" y="1"/>
                  <a:pt x="4" y="1"/>
                </a:cubicBezTo>
                <a:cubicBezTo>
                  <a:pt x="2" y="2"/>
                  <a:pt x="1" y="2"/>
                  <a:pt x="0" y="4"/>
                </a:cubicBezTo>
                <a:cubicBezTo>
                  <a:pt x="0" y="4"/>
                  <a:pt x="0" y="5"/>
                  <a:pt x="1" y="6"/>
                </a:cubicBezTo>
                <a:cubicBezTo>
                  <a:pt x="2" y="7"/>
                  <a:pt x="3" y="7"/>
                  <a:pt x="4" y="7"/>
                </a:cubicBezTo>
                <a:cubicBezTo>
                  <a:pt x="5" y="7"/>
                  <a:pt x="6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11" y="7"/>
                  <a:pt x="14" y="6"/>
                  <a:pt x="16" y="5"/>
                </a:cubicBezTo>
                <a:cubicBezTo>
                  <a:pt x="19" y="4"/>
                  <a:pt x="19" y="0"/>
                  <a:pt x="16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9"/>
          <p:cNvSpPr>
            <a:spLocks/>
          </p:cNvSpPr>
          <p:nvPr/>
        </p:nvSpPr>
        <p:spPr bwMode="auto">
          <a:xfrm>
            <a:off x="1354138" y="2203451"/>
            <a:ext cx="50800" cy="12700"/>
          </a:xfrm>
          <a:custGeom>
            <a:avLst/>
            <a:gdLst>
              <a:gd name="T0" fmla="*/ 2 w 21"/>
              <a:gd name="T1" fmla="*/ 0 h 5"/>
              <a:gd name="T2" fmla="*/ 1 w 21"/>
              <a:gd name="T3" fmla="*/ 2 h 5"/>
              <a:gd name="T4" fmla="*/ 6 w 21"/>
              <a:gd name="T5" fmla="*/ 5 h 5"/>
              <a:gd name="T6" fmla="*/ 10 w 21"/>
              <a:gd name="T7" fmla="*/ 5 h 5"/>
              <a:gd name="T8" fmla="*/ 19 w 21"/>
              <a:gd name="T9" fmla="*/ 4 h 5"/>
              <a:gd name="T10" fmla="*/ 19 w 21"/>
              <a:gd name="T11" fmla="*/ 1 h 5"/>
              <a:gd name="T12" fmla="*/ 10 w 21"/>
              <a:gd name="T13" fmla="*/ 1 h 5"/>
              <a:gd name="T14" fmla="*/ 10 w 21"/>
              <a:gd name="T15" fmla="*/ 1 h 5"/>
              <a:gd name="T16" fmla="*/ 6 w 21"/>
              <a:gd name="T17" fmla="*/ 1 h 5"/>
              <a:gd name="T18" fmla="*/ 2 w 21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5">
                <a:moveTo>
                  <a:pt x="2" y="0"/>
                </a:moveTo>
                <a:cubicBezTo>
                  <a:pt x="1" y="0"/>
                  <a:pt x="0" y="2"/>
                  <a:pt x="1" y="2"/>
                </a:cubicBezTo>
                <a:cubicBezTo>
                  <a:pt x="3" y="3"/>
                  <a:pt x="4" y="4"/>
                  <a:pt x="6" y="5"/>
                </a:cubicBezTo>
                <a:cubicBezTo>
                  <a:pt x="7" y="5"/>
                  <a:pt x="9" y="5"/>
                  <a:pt x="10" y="5"/>
                </a:cubicBezTo>
                <a:cubicBezTo>
                  <a:pt x="13" y="5"/>
                  <a:pt x="16" y="5"/>
                  <a:pt x="19" y="4"/>
                </a:cubicBezTo>
                <a:cubicBezTo>
                  <a:pt x="21" y="4"/>
                  <a:pt x="21" y="1"/>
                  <a:pt x="19" y="1"/>
                </a:cubicBezTo>
                <a:cubicBezTo>
                  <a:pt x="16" y="1"/>
                  <a:pt x="13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7" y="1"/>
                  <a:pt x="6" y="1"/>
                </a:cubicBezTo>
                <a:cubicBezTo>
                  <a:pt x="5" y="1"/>
                  <a:pt x="3" y="0"/>
                  <a:pt x="2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10"/>
          <p:cNvSpPr>
            <a:spLocks noEditPoints="1"/>
          </p:cNvSpPr>
          <p:nvPr/>
        </p:nvSpPr>
        <p:spPr bwMode="auto">
          <a:xfrm>
            <a:off x="2989263" y="2359026"/>
            <a:ext cx="330200" cy="744538"/>
          </a:xfrm>
          <a:custGeom>
            <a:avLst/>
            <a:gdLst>
              <a:gd name="T0" fmla="*/ 88 w 135"/>
              <a:gd name="T1" fmla="*/ 280 h 304"/>
              <a:gd name="T2" fmla="*/ 77 w 135"/>
              <a:gd name="T3" fmla="*/ 274 h 304"/>
              <a:gd name="T4" fmla="*/ 98 w 135"/>
              <a:gd name="T5" fmla="*/ 231 h 304"/>
              <a:gd name="T6" fmla="*/ 124 w 135"/>
              <a:gd name="T7" fmla="*/ 205 h 304"/>
              <a:gd name="T8" fmla="*/ 67 w 135"/>
              <a:gd name="T9" fmla="*/ 160 h 304"/>
              <a:gd name="T10" fmla="*/ 49 w 135"/>
              <a:gd name="T11" fmla="*/ 105 h 304"/>
              <a:gd name="T12" fmla="*/ 43 w 135"/>
              <a:gd name="T13" fmla="*/ 91 h 304"/>
              <a:gd name="T14" fmla="*/ 45 w 135"/>
              <a:gd name="T15" fmla="*/ 5 h 304"/>
              <a:gd name="T16" fmla="*/ 24 w 135"/>
              <a:gd name="T17" fmla="*/ 5 h 304"/>
              <a:gd name="T18" fmla="*/ 36 w 135"/>
              <a:gd name="T19" fmla="*/ 93 h 304"/>
              <a:gd name="T20" fmla="*/ 31 w 135"/>
              <a:gd name="T21" fmla="*/ 105 h 304"/>
              <a:gd name="T22" fmla="*/ 3 w 135"/>
              <a:gd name="T23" fmla="*/ 201 h 304"/>
              <a:gd name="T24" fmla="*/ 38 w 135"/>
              <a:gd name="T25" fmla="*/ 236 h 304"/>
              <a:gd name="T26" fmla="*/ 92 w 135"/>
              <a:gd name="T27" fmla="*/ 235 h 304"/>
              <a:gd name="T28" fmla="*/ 111 w 135"/>
              <a:gd name="T29" fmla="*/ 205 h 304"/>
              <a:gd name="T30" fmla="*/ 94 w 135"/>
              <a:gd name="T31" fmla="*/ 222 h 304"/>
              <a:gd name="T32" fmla="*/ 85 w 135"/>
              <a:gd name="T33" fmla="*/ 205 h 304"/>
              <a:gd name="T34" fmla="*/ 70 w 135"/>
              <a:gd name="T35" fmla="*/ 170 h 304"/>
              <a:gd name="T36" fmla="*/ 25 w 135"/>
              <a:gd name="T37" fmla="*/ 20 h 304"/>
              <a:gd name="T38" fmla="*/ 42 w 135"/>
              <a:gd name="T39" fmla="*/ 20 h 304"/>
              <a:gd name="T40" fmla="*/ 46 w 135"/>
              <a:gd name="T41" fmla="*/ 46 h 304"/>
              <a:gd name="T42" fmla="*/ 42 w 135"/>
              <a:gd name="T43" fmla="*/ 74 h 304"/>
              <a:gd name="T44" fmla="*/ 38 w 135"/>
              <a:gd name="T45" fmla="*/ 78 h 304"/>
              <a:gd name="T46" fmla="*/ 31 w 135"/>
              <a:gd name="T47" fmla="*/ 224 h 304"/>
              <a:gd name="T48" fmla="*/ 10 w 135"/>
              <a:gd name="T49" fmla="*/ 201 h 304"/>
              <a:gd name="T50" fmla="*/ 37 w 135"/>
              <a:gd name="T51" fmla="*/ 105 h 304"/>
              <a:gd name="T52" fmla="*/ 42 w 135"/>
              <a:gd name="T53" fmla="*/ 105 h 304"/>
              <a:gd name="T54" fmla="*/ 64 w 135"/>
              <a:gd name="T55" fmla="*/ 161 h 304"/>
              <a:gd name="T56" fmla="*/ 38 w 135"/>
              <a:gd name="T57" fmla="*/ 176 h 304"/>
              <a:gd name="T58" fmla="*/ 38 w 135"/>
              <a:gd name="T59" fmla="*/ 192 h 304"/>
              <a:gd name="T60" fmla="*/ 42 w 135"/>
              <a:gd name="T61" fmla="*/ 185 h 304"/>
              <a:gd name="T62" fmla="*/ 76 w 135"/>
              <a:gd name="T63" fmla="*/ 201 h 304"/>
              <a:gd name="T64" fmla="*/ 80 w 135"/>
              <a:gd name="T65" fmla="*/ 210 h 304"/>
              <a:gd name="T66" fmla="*/ 42 w 135"/>
              <a:gd name="T67" fmla="*/ 227 h 304"/>
              <a:gd name="T68" fmla="*/ 31 w 135"/>
              <a:gd name="T69" fmla="*/ 22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5" h="304">
                <a:moveTo>
                  <a:pt x="92" y="235"/>
                </a:moveTo>
                <a:cubicBezTo>
                  <a:pt x="98" y="248"/>
                  <a:pt x="100" y="260"/>
                  <a:pt x="88" y="280"/>
                </a:cubicBezTo>
                <a:cubicBezTo>
                  <a:pt x="88" y="279"/>
                  <a:pt x="88" y="279"/>
                  <a:pt x="88" y="279"/>
                </a:cubicBezTo>
                <a:cubicBezTo>
                  <a:pt x="89" y="273"/>
                  <a:pt x="81" y="268"/>
                  <a:pt x="77" y="274"/>
                </a:cubicBezTo>
                <a:cubicBezTo>
                  <a:pt x="67" y="287"/>
                  <a:pt x="79" y="304"/>
                  <a:pt x="96" y="298"/>
                </a:cubicBezTo>
                <a:cubicBezTo>
                  <a:pt x="121" y="288"/>
                  <a:pt x="110" y="256"/>
                  <a:pt x="98" y="231"/>
                </a:cubicBezTo>
                <a:cubicBezTo>
                  <a:pt x="108" y="226"/>
                  <a:pt x="117" y="217"/>
                  <a:pt x="123" y="206"/>
                </a:cubicBezTo>
                <a:cubicBezTo>
                  <a:pt x="123" y="206"/>
                  <a:pt x="123" y="205"/>
                  <a:pt x="124" y="205"/>
                </a:cubicBezTo>
                <a:cubicBezTo>
                  <a:pt x="124" y="204"/>
                  <a:pt x="125" y="202"/>
                  <a:pt x="125" y="201"/>
                </a:cubicBezTo>
                <a:cubicBezTo>
                  <a:pt x="135" y="174"/>
                  <a:pt x="98" y="156"/>
                  <a:pt x="67" y="160"/>
                </a:cubicBezTo>
                <a:cubicBezTo>
                  <a:pt x="61" y="142"/>
                  <a:pt x="56" y="124"/>
                  <a:pt x="50" y="106"/>
                </a:cubicBezTo>
                <a:cubicBezTo>
                  <a:pt x="49" y="106"/>
                  <a:pt x="49" y="105"/>
                  <a:pt x="49" y="105"/>
                </a:cubicBezTo>
                <a:cubicBezTo>
                  <a:pt x="49" y="104"/>
                  <a:pt x="48" y="102"/>
                  <a:pt x="47" y="101"/>
                </a:cubicBezTo>
                <a:cubicBezTo>
                  <a:pt x="46" y="98"/>
                  <a:pt x="45" y="94"/>
                  <a:pt x="43" y="91"/>
                </a:cubicBezTo>
                <a:cubicBezTo>
                  <a:pt x="54" y="62"/>
                  <a:pt x="61" y="33"/>
                  <a:pt x="47" y="7"/>
                </a:cubicBezTo>
                <a:cubicBezTo>
                  <a:pt x="47" y="6"/>
                  <a:pt x="46" y="6"/>
                  <a:pt x="45" y="5"/>
                </a:cubicBezTo>
                <a:cubicBezTo>
                  <a:pt x="40" y="0"/>
                  <a:pt x="29" y="1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15" y="13"/>
                  <a:pt x="16" y="34"/>
                  <a:pt x="18" y="44"/>
                </a:cubicBezTo>
                <a:cubicBezTo>
                  <a:pt x="23" y="61"/>
                  <a:pt x="29" y="77"/>
                  <a:pt x="36" y="93"/>
                </a:cubicBezTo>
                <a:cubicBezTo>
                  <a:pt x="35" y="95"/>
                  <a:pt x="34" y="98"/>
                  <a:pt x="33" y="101"/>
                </a:cubicBezTo>
                <a:cubicBezTo>
                  <a:pt x="32" y="102"/>
                  <a:pt x="32" y="104"/>
                  <a:pt x="31" y="105"/>
                </a:cubicBezTo>
                <a:cubicBezTo>
                  <a:pt x="22" y="124"/>
                  <a:pt x="11" y="143"/>
                  <a:pt x="5" y="162"/>
                </a:cubicBezTo>
                <a:cubicBezTo>
                  <a:pt x="0" y="177"/>
                  <a:pt x="0" y="190"/>
                  <a:pt x="3" y="201"/>
                </a:cubicBezTo>
                <a:cubicBezTo>
                  <a:pt x="3" y="202"/>
                  <a:pt x="4" y="204"/>
                  <a:pt x="4" y="205"/>
                </a:cubicBezTo>
                <a:cubicBezTo>
                  <a:pt x="10" y="220"/>
                  <a:pt x="23" y="231"/>
                  <a:pt x="38" y="236"/>
                </a:cubicBezTo>
                <a:cubicBezTo>
                  <a:pt x="39" y="237"/>
                  <a:pt x="41" y="237"/>
                  <a:pt x="42" y="238"/>
                </a:cubicBezTo>
                <a:cubicBezTo>
                  <a:pt x="58" y="242"/>
                  <a:pt x="76" y="242"/>
                  <a:pt x="92" y="235"/>
                </a:cubicBezTo>
                <a:close/>
                <a:moveTo>
                  <a:pt x="112" y="201"/>
                </a:moveTo>
                <a:cubicBezTo>
                  <a:pt x="112" y="202"/>
                  <a:pt x="111" y="204"/>
                  <a:pt x="111" y="205"/>
                </a:cubicBezTo>
                <a:cubicBezTo>
                  <a:pt x="109" y="209"/>
                  <a:pt x="105" y="214"/>
                  <a:pt x="100" y="219"/>
                </a:cubicBezTo>
                <a:cubicBezTo>
                  <a:pt x="98" y="220"/>
                  <a:pt x="96" y="221"/>
                  <a:pt x="94" y="222"/>
                </a:cubicBezTo>
                <a:cubicBezTo>
                  <a:pt x="91" y="216"/>
                  <a:pt x="88" y="211"/>
                  <a:pt x="86" y="207"/>
                </a:cubicBezTo>
                <a:cubicBezTo>
                  <a:pt x="85" y="207"/>
                  <a:pt x="85" y="206"/>
                  <a:pt x="85" y="205"/>
                </a:cubicBezTo>
                <a:cubicBezTo>
                  <a:pt x="84" y="204"/>
                  <a:pt x="83" y="202"/>
                  <a:pt x="83" y="201"/>
                </a:cubicBezTo>
                <a:cubicBezTo>
                  <a:pt x="78" y="191"/>
                  <a:pt x="74" y="181"/>
                  <a:pt x="70" y="170"/>
                </a:cubicBezTo>
                <a:cubicBezTo>
                  <a:pt x="93" y="168"/>
                  <a:pt x="118" y="182"/>
                  <a:pt x="112" y="201"/>
                </a:cubicBezTo>
                <a:close/>
                <a:moveTo>
                  <a:pt x="25" y="20"/>
                </a:moveTo>
                <a:cubicBezTo>
                  <a:pt x="25" y="14"/>
                  <a:pt x="29" y="13"/>
                  <a:pt x="38" y="18"/>
                </a:cubicBezTo>
                <a:cubicBezTo>
                  <a:pt x="39" y="18"/>
                  <a:pt x="41" y="19"/>
                  <a:pt x="42" y="20"/>
                </a:cubicBezTo>
                <a:cubicBezTo>
                  <a:pt x="43" y="21"/>
                  <a:pt x="44" y="21"/>
                  <a:pt x="45" y="22"/>
                </a:cubicBezTo>
                <a:cubicBezTo>
                  <a:pt x="46" y="30"/>
                  <a:pt x="46" y="38"/>
                  <a:pt x="46" y="46"/>
                </a:cubicBezTo>
                <a:cubicBezTo>
                  <a:pt x="45" y="55"/>
                  <a:pt x="44" y="6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1" y="77"/>
                  <a:pt x="41" y="80"/>
                  <a:pt x="40" y="83"/>
                </a:cubicBezTo>
                <a:cubicBezTo>
                  <a:pt x="39" y="81"/>
                  <a:pt x="39" y="80"/>
                  <a:pt x="38" y="78"/>
                </a:cubicBezTo>
                <a:cubicBezTo>
                  <a:pt x="30" y="60"/>
                  <a:pt x="24" y="41"/>
                  <a:pt x="25" y="20"/>
                </a:cubicBezTo>
                <a:close/>
                <a:moveTo>
                  <a:pt x="31" y="224"/>
                </a:moveTo>
                <a:cubicBezTo>
                  <a:pt x="21" y="220"/>
                  <a:pt x="14" y="213"/>
                  <a:pt x="11" y="205"/>
                </a:cubicBezTo>
                <a:cubicBezTo>
                  <a:pt x="11" y="204"/>
                  <a:pt x="10" y="202"/>
                  <a:pt x="10" y="201"/>
                </a:cubicBezTo>
                <a:cubicBezTo>
                  <a:pt x="5" y="184"/>
                  <a:pt x="13" y="162"/>
                  <a:pt x="19" y="146"/>
                </a:cubicBezTo>
                <a:cubicBezTo>
                  <a:pt x="23" y="134"/>
                  <a:pt x="30" y="120"/>
                  <a:pt x="37" y="105"/>
                </a:cubicBezTo>
                <a:cubicBezTo>
                  <a:pt x="38" y="103"/>
                  <a:pt x="39" y="101"/>
                  <a:pt x="39" y="99"/>
                </a:cubicBezTo>
                <a:cubicBezTo>
                  <a:pt x="40" y="101"/>
                  <a:pt x="41" y="103"/>
                  <a:pt x="42" y="105"/>
                </a:cubicBezTo>
                <a:cubicBezTo>
                  <a:pt x="48" y="119"/>
                  <a:pt x="55" y="134"/>
                  <a:pt x="60" y="149"/>
                </a:cubicBezTo>
                <a:cubicBezTo>
                  <a:pt x="61" y="153"/>
                  <a:pt x="62" y="157"/>
                  <a:pt x="64" y="161"/>
                </a:cubicBezTo>
                <a:cubicBezTo>
                  <a:pt x="55" y="162"/>
                  <a:pt x="48" y="166"/>
                  <a:pt x="42" y="171"/>
                </a:cubicBezTo>
                <a:cubicBezTo>
                  <a:pt x="41" y="173"/>
                  <a:pt x="39" y="174"/>
                  <a:pt x="38" y="176"/>
                </a:cubicBezTo>
                <a:cubicBezTo>
                  <a:pt x="35" y="180"/>
                  <a:pt x="33" y="184"/>
                  <a:pt x="32" y="189"/>
                </a:cubicBezTo>
                <a:cubicBezTo>
                  <a:pt x="31" y="193"/>
                  <a:pt x="36" y="194"/>
                  <a:pt x="38" y="192"/>
                </a:cubicBezTo>
                <a:cubicBezTo>
                  <a:pt x="38" y="191"/>
                  <a:pt x="38" y="191"/>
                  <a:pt x="38" y="191"/>
                </a:cubicBezTo>
                <a:cubicBezTo>
                  <a:pt x="39" y="189"/>
                  <a:pt x="41" y="187"/>
                  <a:pt x="42" y="185"/>
                </a:cubicBezTo>
                <a:cubicBezTo>
                  <a:pt x="48" y="177"/>
                  <a:pt x="57" y="172"/>
                  <a:pt x="66" y="170"/>
                </a:cubicBezTo>
                <a:cubicBezTo>
                  <a:pt x="69" y="181"/>
                  <a:pt x="72" y="191"/>
                  <a:pt x="76" y="201"/>
                </a:cubicBezTo>
                <a:cubicBezTo>
                  <a:pt x="77" y="202"/>
                  <a:pt x="77" y="204"/>
                  <a:pt x="78" y="205"/>
                </a:cubicBezTo>
                <a:cubicBezTo>
                  <a:pt x="78" y="207"/>
                  <a:pt x="79" y="208"/>
                  <a:pt x="80" y="210"/>
                </a:cubicBezTo>
                <a:cubicBezTo>
                  <a:pt x="82" y="216"/>
                  <a:pt x="85" y="221"/>
                  <a:pt x="87" y="226"/>
                </a:cubicBezTo>
                <a:cubicBezTo>
                  <a:pt x="73" y="231"/>
                  <a:pt x="57" y="231"/>
                  <a:pt x="42" y="227"/>
                </a:cubicBezTo>
                <a:cubicBezTo>
                  <a:pt x="41" y="227"/>
                  <a:pt x="39" y="226"/>
                  <a:pt x="38" y="226"/>
                </a:cubicBezTo>
                <a:cubicBezTo>
                  <a:pt x="36" y="225"/>
                  <a:pt x="33" y="224"/>
                  <a:pt x="31" y="22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11"/>
          <p:cNvSpPr>
            <a:spLocks noEditPoints="1"/>
          </p:cNvSpPr>
          <p:nvPr/>
        </p:nvSpPr>
        <p:spPr bwMode="auto">
          <a:xfrm>
            <a:off x="5091113" y="522288"/>
            <a:ext cx="963612" cy="811213"/>
          </a:xfrm>
          <a:custGeom>
            <a:avLst/>
            <a:gdLst>
              <a:gd name="T0" fmla="*/ 54 w 394"/>
              <a:gd name="T1" fmla="*/ 154 h 331"/>
              <a:gd name="T2" fmla="*/ 1 w 394"/>
              <a:gd name="T3" fmla="*/ 259 h 331"/>
              <a:gd name="T4" fmla="*/ 80 w 394"/>
              <a:gd name="T5" fmla="*/ 313 h 331"/>
              <a:gd name="T6" fmla="*/ 171 w 394"/>
              <a:gd name="T7" fmla="*/ 289 h 331"/>
              <a:gd name="T8" fmla="*/ 212 w 394"/>
              <a:gd name="T9" fmla="*/ 302 h 331"/>
              <a:gd name="T10" fmla="*/ 230 w 394"/>
              <a:gd name="T11" fmla="*/ 282 h 331"/>
              <a:gd name="T12" fmla="*/ 280 w 394"/>
              <a:gd name="T13" fmla="*/ 277 h 331"/>
              <a:gd name="T14" fmla="*/ 294 w 394"/>
              <a:gd name="T15" fmla="*/ 250 h 331"/>
              <a:gd name="T16" fmla="*/ 380 w 394"/>
              <a:gd name="T17" fmla="*/ 118 h 331"/>
              <a:gd name="T18" fmla="*/ 392 w 394"/>
              <a:gd name="T19" fmla="*/ 100 h 331"/>
              <a:gd name="T20" fmla="*/ 339 w 394"/>
              <a:gd name="T21" fmla="*/ 54 h 331"/>
              <a:gd name="T22" fmla="*/ 280 w 394"/>
              <a:gd name="T23" fmla="*/ 20 h 331"/>
              <a:gd name="T24" fmla="*/ 217 w 394"/>
              <a:gd name="T25" fmla="*/ 26 h 331"/>
              <a:gd name="T26" fmla="*/ 258 w 394"/>
              <a:gd name="T27" fmla="*/ 15 h 331"/>
              <a:gd name="T28" fmla="*/ 305 w 394"/>
              <a:gd name="T29" fmla="*/ 40 h 331"/>
              <a:gd name="T30" fmla="*/ 356 w 394"/>
              <a:gd name="T31" fmla="*/ 75 h 331"/>
              <a:gd name="T32" fmla="*/ 377 w 394"/>
              <a:gd name="T33" fmla="*/ 111 h 331"/>
              <a:gd name="T34" fmla="*/ 315 w 394"/>
              <a:gd name="T35" fmla="*/ 203 h 331"/>
              <a:gd name="T36" fmla="*/ 284 w 394"/>
              <a:gd name="T37" fmla="*/ 255 h 331"/>
              <a:gd name="T38" fmla="*/ 268 w 394"/>
              <a:gd name="T39" fmla="*/ 284 h 331"/>
              <a:gd name="T40" fmla="*/ 243 w 394"/>
              <a:gd name="T41" fmla="*/ 254 h 331"/>
              <a:gd name="T42" fmla="*/ 284 w 394"/>
              <a:gd name="T43" fmla="*/ 190 h 331"/>
              <a:gd name="T44" fmla="*/ 340 w 394"/>
              <a:gd name="T45" fmla="*/ 109 h 331"/>
              <a:gd name="T46" fmla="*/ 280 w 394"/>
              <a:gd name="T47" fmla="*/ 65 h 331"/>
              <a:gd name="T48" fmla="*/ 184 w 394"/>
              <a:gd name="T49" fmla="*/ 13 h 331"/>
              <a:gd name="T50" fmla="*/ 169 w 394"/>
              <a:gd name="T51" fmla="*/ 7 h 331"/>
              <a:gd name="T52" fmla="*/ 147 w 394"/>
              <a:gd name="T53" fmla="*/ 54 h 331"/>
              <a:gd name="T54" fmla="*/ 153 w 394"/>
              <a:gd name="T55" fmla="*/ 54 h 331"/>
              <a:gd name="T56" fmla="*/ 171 w 394"/>
              <a:gd name="T57" fmla="*/ 11 h 331"/>
              <a:gd name="T58" fmla="*/ 229 w 394"/>
              <a:gd name="T59" fmla="*/ 44 h 331"/>
              <a:gd name="T60" fmla="*/ 280 w 394"/>
              <a:gd name="T61" fmla="*/ 73 h 331"/>
              <a:gd name="T62" fmla="*/ 312 w 394"/>
              <a:gd name="T63" fmla="*/ 94 h 331"/>
              <a:gd name="T64" fmla="*/ 304 w 394"/>
              <a:gd name="T65" fmla="*/ 150 h 331"/>
              <a:gd name="T66" fmla="*/ 280 w 394"/>
              <a:gd name="T67" fmla="*/ 184 h 331"/>
              <a:gd name="T68" fmla="*/ 234 w 394"/>
              <a:gd name="T69" fmla="*/ 254 h 331"/>
              <a:gd name="T70" fmla="*/ 180 w 394"/>
              <a:gd name="T71" fmla="*/ 284 h 331"/>
              <a:gd name="T72" fmla="*/ 184 w 394"/>
              <a:gd name="T73" fmla="*/ 266 h 331"/>
              <a:gd name="T74" fmla="*/ 204 w 394"/>
              <a:gd name="T75" fmla="*/ 222 h 331"/>
              <a:gd name="T76" fmla="*/ 247 w 394"/>
              <a:gd name="T77" fmla="*/ 132 h 331"/>
              <a:gd name="T78" fmla="*/ 180 w 394"/>
              <a:gd name="T79" fmla="*/ 77 h 331"/>
              <a:gd name="T80" fmla="*/ 80 w 394"/>
              <a:gd name="T81" fmla="*/ 102 h 331"/>
              <a:gd name="T82" fmla="*/ 180 w 394"/>
              <a:gd name="T83" fmla="*/ 86 h 331"/>
              <a:gd name="T84" fmla="*/ 232 w 394"/>
              <a:gd name="T85" fmla="*/ 112 h 331"/>
              <a:gd name="T86" fmla="*/ 230 w 394"/>
              <a:gd name="T87" fmla="*/ 154 h 331"/>
              <a:gd name="T88" fmla="*/ 180 w 394"/>
              <a:gd name="T89" fmla="*/ 257 h 331"/>
              <a:gd name="T90" fmla="*/ 80 w 394"/>
              <a:gd name="T91" fmla="*/ 303 h 331"/>
              <a:gd name="T92" fmla="*/ 6 w 394"/>
              <a:gd name="T93" fmla="*/ 260 h 331"/>
              <a:gd name="T94" fmla="*/ 61 w 394"/>
              <a:gd name="T95" fmla="*/ 154 h 331"/>
              <a:gd name="T96" fmla="*/ 84 w 394"/>
              <a:gd name="T97" fmla="*/ 106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4" h="331">
                <a:moveTo>
                  <a:pt x="68" y="124"/>
                </a:moveTo>
                <a:cubicBezTo>
                  <a:pt x="63" y="133"/>
                  <a:pt x="60" y="141"/>
                  <a:pt x="56" y="150"/>
                </a:cubicBezTo>
                <a:cubicBezTo>
                  <a:pt x="55" y="151"/>
                  <a:pt x="55" y="153"/>
                  <a:pt x="54" y="154"/>
                </a:cubicBezTo>
                <a:cubicBezTo>
                  <a:pt x="41" y="187"/>
                  <a:pt x="29" y="220"/>
                  <a:pt x="8" y="250"/>
                </a:cubicBezTo>
                <a:cubicBezTo>
                  <a:pt x="7" y="251"/>
                  <a:pt x="6" y="253"/>
                  <a:pt x="5" y="254"/>
                </a:cubicBezTo>
                <a:cubicBezTo>
                  <a:pt x="4" y="256"/>
                  <a:pt x="3" y="257"/>
                  <a:pt x="1" y="259"/>
                </a:cubicBezTo>
                <a:cubicBezTo>
                  <a:pt x="0" y="261"/>
                  <a:pt x="1" y="263"/>
                  <a:pt x="3" y="263"/>
                </a:cubicBezTo>
                <a:cubicBezTo>
                  <a:pt x="3" y="264"/>
                  <a:pt x="3" y="265"/>
                  <a:pt x="5" y="265"/>
                </a:cubicBezTo>
                <a:cubicBezTo>
                  <a:pt x="28" y="274"/>
                  <a:pt x="54" y="298"/>
                  <a:pt x="80" y="313"/>
                </a:cubicBezTo>
                <a:cubicBezTo>
                  <a:pt x="81" y="314"/>
                  <a:pt x="83" y="315"/>
                  <a:pt x="84" y="315"/>
                </a:cubicBezTo>
                <a:cubicBezTo>
                  <a:pt x="106" y="327"/>
                  <a:pt x="128" y="331"/>
                  <a:pt x="150" y="313"/>
                </a:cubicBezTo>
                <a:cubicBezTo>
                  <a:pt x="158" y="306"/>
                  <a:pt x="165" y="298"/>
                  <a:pt x="171" y="289"/>
                </a:cubicBezTo>
                <a:cubicBezTo>
                  <a:pt x="174" y="290"/>
                  <a:pt x="177" y="291"/>
                  <a:pt x="180" y="292"/>
                </a:cubicBezTo>
                <a:cubicBezTo>
                  <a:pt x="181" y="292"/>
                  <a:pt x="183" y="293"/>
                  <a:pt x="184" y="293"/>
                </a:cubicBezTo>
                <a:cubicBezTo>
                  <a:pt x="194" y="295"/>
                  <a:pt x="203" y="298"/>
                  <a:pt x="212" y="302"/>
                </a:cubicBezTo>
                <a:cubicBezTo>
                  <a:pt x="214" y="303"/>
                  <a:pt x="217" y="302"/>
                  <a:pt x="218" y="300"/>
                </a:cubicBezTo>
                <a:cubicBezTo>
                  <a:pt x="221" y="293"/>
                  <a:pt x="225" y="285"/>
                  <a:pt x="229" y="278"/>
                </a:cubicBezTo>
                <a:cubicBezTo>
                  <a:pt x="229" y="279"/>
                  <a:pt x="229" y="281"/>
                  <a:pt x="230" y="282"/>
                </a:cubicBezTo>
                <a:cubicBezTo>
                  <a:pt x="240" y="291"/>
                  <a:pt x="253" y="294"/>
                  <a:pt x="266" y="297"/>
                </a:cubicBezTo>
                <a:cubicBezTo>
                  <a:pt x="268" y="297"/>
                  <a:pt x="270" y="296"/>
                  <a:pt x="271" y="295"/>
                </a:cubicBezTo>
                <a:cubicBezTo>
                  <a:pt x="274" y="289"/>
                  <a:pt x="277" y="283"/>
                  <a:pt x="280" y="277"/>
                </a:cubicBezTo>
                <a:cubicBezTo>
                  <a:pt x="281" y="275"/>
                  <a:pt x="283" y="272"/>
                  <a:pt x="284" y="270"/>
                </a:cubicBezTo>
                <a:cubicBezTo>
                  <a:pt x="287" y="265"/>
                  <a:pt x="290" y="259"/>
                  <a:pt x="292" y="254"/>
                </a:cubicBezTo>
                <a:cubicBezTo>
                  <a:pt x="293" y="253"/>
                  <a:pt x="294" y="251"/>
                  <a:pt x="294" y="250"/>
                </a:cubicBezTo>
                <a:cubicBezTo>
                  <a:pt x="312" y="217"/>
                  <a:pt x="330" y="184"/>
                  <a:pt x="352" y="154"/>
                </a:cubicBezTo>
                <a:cubicBezTo>
                  <a:pt x="353" y="153"/>
                  <a:pt x="354" y="151"/>
                  <a:pt x="355" y="150"/>
                </a:cubicBezTo>
                <a:cubicBezTo>
                  <a:pt x="363" y="139"/>
                  <a:pt x="371" y="128"/>
                  <a:pt x="380" y="118"/>
                </a:cubicBezTo>
                <a:cubicBezTo>
                  <a:pt x="381" y="116"/>
                  <a:pt x="383" y="115"/>
                  <a:pt x="384" y="113"/>
                </a:cubicBezTo>
                <a:cubicBezTo>
                  <a:pt x="387" y="110"/>
                  <a:pt x="389" y="107"/>
                  <a:pt x="392" y="104"/>
                </a:cubicBezTo>
                <a:cubicBezTo>
                  <a:pt x="394" y="103"/>
                  <a:pt x="393" y="101"/>
                  <a:pt x="392" y="100"/>
                </a:cubicBezTo>
                <a:cubicBezTo>
                  <a:pt x="390" y="97"/>
                  <a:pt x="387" y="94"/>
                  <a:pt x="384" y="91"/>
                </a:cubicBezTo>
                <a:cubicBezTo>
                  <a:pt x="383" y="90"/>
                  <a:pt x="381" y="89"/>
                  <a:pt x="380" y="88"/>
                </a:cubicBezTo>
                <a:cubicBezTo>
                  <a:pt x="367" y="75"/>
                  <a:pt x="353" y="64"/>
                  <a:pt x="339" y="54"/>
                </a:cubicBezTo>
                <a:cubicBezTo>
                  <a:pt x="337" y="53"/>
                  <a:pt x="335" y="51"/>
                  <a:pt x="333" y="50"/>
                </a:cubicBezTo>
                <a:cubicBezTo>
                  <a:pt x="317" y="40"/>
                  <a:pt x="301" y="30"/>
                  <a:pt x="284" y="22"/>
                </a:cubicBezTo>
                <a:cubicBezTo>
                  <a:pt x="283" y="22"/>
                  <a:pt x="281" y="21"/>
                  <a:pt x="280" y="20"/>
                </a:cubicBezTo>
                <a:cubicBezTo>
                  <a:pt x="265" y="13"/>
                  <a:pt x="250" y="7"/>
                  <a:pt x="234" y="1"/>
                </a:cubicBezTo>
                <a:cubicBezTo>
                  <a:pt x="233" y="0"/>
                  <a:pt x="232" y="1"/>
                  <a:pt x="231" y="2"/>
                </a:cubicBezTo>
                <a:cubicBezTo>
                  <a:pt x="232" y="2"/>
                  <a:pt x="220" y="22"/>
                  <a:pt x="217" y="26"/>
                </a:cubicBezTo>
                <a:cubicBezTo>
                  <a:pt x="216" y="29"/>
                  <a:pt x="220" y="31"/>
                  <a:pt x="222" y="29"/>
                </a:cubicBezTo>
                <a:cubicBezTo>
                  <a:pt x="230" y="17"/>
                  <a:pt x="229" y="20"/>
                  <a:pt x="234" y="11"/>
                </a:cubicBezTo>
                <a:cubicBezTo>
                  <a:pt x="240" y="2"/>
                  <a:pt x="251" y="12"/>
                  <a:pt x="258" y="15"/>
                </a:cubicBezTo>
                <a:cubicBezTo>
                  <a:pt x="266" y="18"/>
                  <a:pt x="273" y="22"/>
                  <a:pt x="280" y="25"/>
                </a:cubicBezTo>
                <a:cubicBezTo>
                  <a:pt x="281" y="26"/>
                  <a:pt x="283" y="27"/>
                  <a:pt x="284" y="28"/>
                </a:cubicBezTo>
                <a:cubicBezTo>
                  <a:pt x="291" y="31"/>
                  <a:pt x="298" y="36"/>
                  <a:pt x="305" y="40"/>
                </a:cubicBezTo>
                <a:cubicBezTo>
                  <a:pt x="311" y="43"/>
                  <a:pt x="316" y="46"/>
                  <a:pt x="322" y="50"/>
                </a:cubicBezTo>
                <a:cubicBezTo>
                  <a:pt x="324" y="51"/>
                  <a:pt x="326" y="53"/>
                  <a:pt x="328" y="54"/>
                </a:cubicBezTo>
                <a:cubicBezTo>
                  <a:pt x="338" y="61"/>
                  <a:pt x="347" y="68"/>
                  <a:pt x="356" y="75"/>
                </a:cubicBezTo>
                <a:cubicBezTo>
                  <a:pt x="364" y="81"/>
                  <a:pt x="376" y="88"/>
                  <a:pt x="380" y="97"/>
                </a:cubicBezTo>
                <a:cubicBezTo>
                  <a:pt x="382" y="100"/>
                  <a:pt x="382" y="104"/>
                  <a:pt x="380" y="107"/>
                </a:cubicBezTo>
                <a:cubicBezTo>
                  <a:pt x="379" y="109"/>
                  <a:pt x="379" y="110"/>
                  <a:pt x="377" y="111"/>
                </a:cubicBezTo>
                <a:cubicBezTo>
                  <a:pt x="367" y="124"/>
                  <a:pt x="357" y="137"/>
                  <a:pt x="348" y="150"/>
                </a:cubicBezTo>
                <a:cubicBezTo>
                  <a:pt x="347" y="151"/>
                  <a:pt x="346" y="153"/>
                  <a:pt x="345" y="154"/>
                </a:cubicBezTo>
                <a:cubicBezTo>
                  <a:pt x="334" y="170"/>
                  <a:pt x="324" y="186"/>
                  <a:pt x="315" y="203"/>
                </a:cubicBezTo>
                <a:cubicBezTo>
                  <a:pt x="305" y="218"/>
                  <a:pt x="296" y="234"/>
                  <a:pt x="287" y="250"/>
                </a:cubicBezTo>
                <a:cubicBezTo>
                  <a:pt x="286" y="251"/>
                  <a:pt x="286" y="253"/>
                  <a:pt x="285" y="254"/>
                </a:cubicBezTo>
                <a:cubicBezTo>
                  <a:pt x="285" y="254"/>
                  <a:pt x="284" y="255"/>
                  <a:pt x="284" y="255"/>
                </a:cubicBezTo>
                <a:cubicBezTo>
                  <a:pt x="284" y="255"/>
                  <a:pt x="284" y="256"/>
                  <a:pt x="284" y="256"/>
                </a:cubicBezTo>
                <a:cubicBezTo>
                  <a:pt x="283" y="258"/>
                  <a:pt x="281" y="260"/>
                  <a:pt x="280" y="263"/>
                </a:cubicBezTo>
                <a:cubicBezTo>
                  <a:pt x="276" y="270"/>
                  <a:pt x="272" y="277"/>
                  <a:pt x="268" y="284"/>
                </a:cubicBezTo>
                <a:cubicBezTo>
                  <a:pt x="262" y="294"/>
                  <a:pt x="241" y="279"/>
                  <a:pt x="235" y="275"/>
                </a:cubicBezTo>
                <a:cubicBezTo>
                  <a:pt x="233" y="274"/>
                  <a:pt x="231" y="274"/>
                  <a:pt x="230" y="276"/>
                </a:cubicBezTo>
                <a:cubicBezTo>
                  <a:pt x="234" y="268"/>
                  <a:pt x="238" y="261"/>
                  <a:pt x="243" y="254"/>
                </a:cubicBezTo>
                <a:cubicBezTo>
                  <a:pt x="244" y="253"/>
                  <a:pt x="244" y="251"/>
                  <a:pt x="245" y="250"/>
                </a:cubicBezTo>
                <a:cubicBezTo>
                  <a:pt x="256" y="232"/>
                  <a:pt x="268" y="214"/>
                  <a:pt x="280" y="196"/>
                </a:cubicBezTo>
                <a:cubicBezTo>
                  <a:pt x="281" y="194"/>
                  <a:pt x="283" y="192"/>
                  <a:pt x="284" y="190"/>
                </a:cubicBezTo>
                <a:cubicBezTo>
                  <a:pt x="292" y="178"/>
                  <a:pt x="301" y="166"/>
                  <a:pt x="309" y="154"/>
                </a:cubicBezTo>
                <a:cubicBezTo>
                  <a:pt x="310" y="153"/>
                  <a:pt x="311" y="151"/>
                  <a:pt x="312" y="150"/>
                </a:cubicBezTo>
                <a:cubicBezTo>
                  <a:pt x="322" y="137"/>
                  <a:pt x="331" y="123"/>
                  <a:pt x="340" y="109"/>
                </a:cubicBezTo>
                <a:cubicBezTo>
                  <a:pt x="341" y="108"/>
                  <a:pt x="340" y="106"/>
                  <a:pt x="339" y="105"/>
                </a:cubicBezTo>
                <a:cubicBezTo>
                  <a:pt x="322" y="92"/>
                  <a:pt x="303" y="79"/>
                  <a:pt x="284" y="68"/>
                </a:cubicBezTo>
                <a:cubicBezTo>
                  <a:pt x="283" y="67"/>
                  <a:pt x="281" y="66"/>
                  <a:pt x="280" y="65"/>
                </a:cubicBezTo>
                <a:cubicBezTo>
                  <a:pt x="274" y="61"/>
                  <a:pt x="268" y="58"/>
                  <a:pt x="261" y="54"/>
                </a:cubicBezTo>
                <a:cubicBezTo>
                  <a:pt x="259" y="53"/>
                  <a:pt x="257" y="51"/>
                  <a:pt x="254" y="50"/>
                </a:cubicBezTo>
                <a:cubicBezTo>
                  <a:pt x="231" y="37"/>
                  <a:pt x="208" y="25"/>
                  <a:pt x="184" y="13"/>
                </a:cubicBezTo>
                <a:cubicBezTo>
                  <a:pt x="183" y="12"/>
                  <a:pt x="181" y="12"/>
                  <a:pt x="180" y="11"/>
                </a:cubicBezTo>
                <a:cubicBezTo>
                  <a:pt x="177" y="10"/>
                  <a:pt x="175" y="8"/>
                  <a:pt x="172" y="7"/>
                </a:cubicBezTo>
                <a:cubicBezTo>
                  <a:pt x="171" y="7"/>
                  <a:pt x="170" y="7"/>
                  <a:pt x="169" y="7"/>
                </a:cubicBezTo>
                <a:cubicBezTo>
                  <a:pt x="169" y="8"/>
                  <a:pt x="167" y="10"/>
                  <a:pt x="167" y="11"/>
                </a:cubicBezTo>
                <a:cubicBezTo>
                  <a:pt x="164" y="25"/>
                  <a:pt x="157" y="38"/>
                  <a:pt x="149" y="50"/>
                </a:cubicBezTo>
                <a:cubicBezTo>
                  <a:pt x="148" y="51"/>
                  <a:pt x="147" y="53"/>
                  <a:pt x="147" y="54"/>
                </a:cubicBezTo>
                <a:cubicBezTo>
                  <a:pt x="146" y="55"/>
                  <a:pt x="146" y="55"/>
                  <a:pt x="145" y="56"/>
                </a:cubicBezTo>
                <a:cubicBezTo>
                  <a:pt x="143" y="59"/>
                  <a:pt x="148" y="62"/>
                  <a:pt x="150" y="59"/>
                </a:cubicBezTo>
                <a:cubicBezTo>
                  <a:pt x="151" y="57"/>
                  <a:pt x="152" y="56"/>
                  <a:pt x="153" y="54"/>
                </a:cubicBezTo>
                <a:cubicBezTo>
                  <a:pt x="153" y="53"/>
                  <a:pt x="154" y="51"/>
                  <a:pt x="155" y="50"/>
                </a:cubicBezTo>
                <a:cubicBezTo>
                  <a:pt x="157" y="45"/>
                  <a:pt x="160" y="41"/>
                  <a:pt x="162" y="36"/>
                </a:cubicBezTo>
                <a:cubicBezTo>
                  <a:pt x="165" y="31"/>
                  <a:pt x="167" y="15"/>
                  <a:pt x="171" y="11"/>
                </a:cubicBezTo>
                <a:cubicBezTo>
                  <a:pt x="171" y="11"/>
                  <a:pt x="175" y="12"/>
                  <a:pt x="180" y="15"/>
                </a:cubicBezTo>
                <a:cubicBezTo>
                  <a:pt x="181" y="16"/>
                  <a:pt x="183" y="17"/>
                  <a:pt x="184" y="17"/>
                </a:cubicBezTo>
                <a:cubicBezTo>
                  <a:pt x="200" y="26"/>
                  <a:pt x="226" y="42"/>
                  <a:pt x="229" y="44"/>
                </a:cubicBezTo>
                <a:cubicBezTo>
                  <a:pt x="233" y="46"/>
                  <a:pt x="236" y="48"/>
                  <a:pt x="240" y="50"/>
                </a:cubicBezTo>
                <a:cubicBezTo>
                  <a:pt x="242" y="51"/>
                  <a:pt x="245" y="53"/>
                  <a:pt x="247" y="54"/>
                </a:cubicBezTo>
                <a:cubicBezTo>
                  <a:pt x="258" y="60"/>
                  <a:pt x="269" y="67"/>
                  <a:pt x="280" y="73"/>
                </a:cubicBezTo>
                <a:cubicBezTo>
                  <a:pt x="281" y="74"/>
                  <a:pt x="283" y="75"/>
                  <a:pt x="284" y="76"/>
                </a:cubicBezTo>
                <a:cubicBezTo>
                  <a:pt x="285" y="77"/>
                  <a:pt x="287" y="77"/>
                  <a:pt x="288" y="78"/>
                </a:cubicBezTo>
                <a:cubicBezTo>
                  <a:pt x="297" y="83"/>
                  <a:pt x="304" y="89"/>
                  <a:pt x="312" y="94"/>
                </a:cubicBezTo>
                <a:cubicBezTo>
                  <a:pt x="320" y="98"/>
                  <a:pt x="326" y="105"/>
                  <a:pt x="329" y="113"/>
                </a:cubicBezTo>
                <a:cubicBezTo>
                  <a:pt x="326" y="118"/>
                  <a:pt x="322" y="123"/>
                  <a:pt x="319" y="128"/>
                </a:cubicBezTo>
                <a:cubicBezTo>
                  <a:pt x="314" y="135"/>
                  <a:pt x="309" y="143"/>
                  <a:pt x="304" y="150"/>
                </a:cubicBezTo>
                <a:cubicBezTo>
                  <a:pt x="303" y="151"/>
                  <a:pt x="302" y="153"/>
                  <a:pt x="301" y="154"/>
                </a:cubicBezTo>
                <a:cubicBezTo>
                  <a:pt x="295" y="162"/>
                  <a:pt x="290" y="170"/>
                  <a:pt x="284" y="178"/>
                </a:cubicBezTo>
                <a:cubicBezTo>
                  <a:pt x="283" y="180"/>
                  <a:pt x="281" y="182"/>
                  <a:pt x="280" y="184"/>
                </a:cubicBezTo>
                <a:cubicBezTo>
                  <a:pt x="269" y="200"/>
                  <a:pt x="257" y="216"/>
                  <a:pt x="247" y="233"/>
                </a:cubicBezTo>
                <a:cubicBezTo>
                  <a:pt x="243" y="239"/>
                  <a:pt x="240" y="244"/>
                  <a:pt x="236" y="250"/>
                </a:cubicBezTo>
                <a:cubicBezTo>
                  <a:pt x="235" y="251"/>
                  <a:pt x="235" y="253"/>
                  <a:pt x="234" y="254"/>
                </a:cubicBezTo>
                <a:cubicBezTo>
                  <a:pt x="227" y="265"/>
                  <a:pt x="221" y="277"/>
                  <a:pt x="215" y="288"/>
                </a:cubicBezTo>
                <a:cubicBezTo>
                  <a:pt x="212" y="294"/>
                  <a:pt x="196" y="290"/>
                  <a:pt x="184" y="286"/>
                </a:cubicBezTo>
                <a:cubicBezTo>
                  <a:pt x="183" y="285"/>
                  <a:pt x="181" y="285"/>
                  <a:pt x="180" y="284"/>
                </a:cubicBezTo>
                <a:cubicBezTo>
                  <a:pt x="178" y="283"/>
                  <a:pt x="176" y="283"/>
                  <a:pt x="175" y="282"/>
                </a:cubicBezTo>
                <a:cubicBezTo>
                  <a:pt x="177" y="279"/>
                  <a:pt x="178" y="276"/>
                  <a:pt x="180" y="273"/>
                </a:cubicBezTo>
                <a:cubicBezTo>
                  <a:pt x="181" y="271"/>
                  <a:pt x="183" y="268"/>
                  <a:pt x="184" y="266"/>
                </a:cubicBezTo>
                <a:cubicBezTo>
                  <a:pt x="186" y="262"/>
                  <a:pt x="188" y="258"/>
                  <a:pt x="190" y="254"/>
                </a:cubicBezTo>
                <a:cubicBezTo>
                  <a:pt x="190" y="253"/>
                  <a:pt x="191" y="251"/>
                  <a:pt x="192" y="250"/>
                </a:cubicBezTo>
                <a:cubicBezTo>
                  <a:pt x="196" y="240"/>
                  <a:pt x="200" y="231"/>
                  <a:pt x="204" y="222"/>
                </a:cubicBezTo>
                <a:cubicBezTo>
                  <a:pt x="215" y="199"/>
                  <a:pt x="228" y="177"/>
                  <a:pt x="238" y="154"/>
                </a:cubicBezTo>
                <a:cubicBezTo>
                  <a:pt x="239" y="153"/>
                  <a:pt x="240" y="151"/>
                  <a:pt x="240" y="150"/>
                </a:cubicBezTo>
                <a:cubicBezTo>
                  <a:pt x="243" y="144"/>
                  <a:pt x="245" y="138"/>
                  <a:pt x="247" y="132"/>
                </a:cubicBezTo>
                <a:cubicBezTo>
                  <a:pt x="253" y="115"/>
                  <a:pt x="236" y="107"/>
                  <a:pt x="223" y="101"/>
                </a:cubicBezTo>
                <a:cubicBezTo>
                  <a:pt x="211" y="95"/>
                  <a:pt x="198" y="86"/>
                  <a:pt x="184" y="79"/>
                </a:cubicBezTo>
                <a:cubicBezTo>
                  <a:pt x="183" y="78"/>
                  <a:pt x="181" y="77"/>
                  <a:pt x="180" y="77"/>
                </a:cubicBezTo>
                <a:cubicBezTo>
                  <a:pt x="165" y="69"/>
                  <a:pt x="150" y="62"/>
                  <a:pt x="135" y="61"/>
                </a:cubicBezTo>
                <a:cubicBezTo>
                  <a:pt x="114" y="60"/>
                  <a:pt x="97" y="77"/>
                  <a:pt x="84" y="96"/>
                </a:cubicBezTo>
                <a:cubicBezTo>
                  <a:pt x="83" y="98"/>
                  <a:pt x="81" y="100"/>
                  <a:pt x="80" y="102"/>
                </a:cubicBezTo>
                <a:cubicBezTo>
                  <a:pt x="75" y="110"/>
                  <a:pt x="71" y="118"/>
                  <a:pt x="68" y="124"/>
                </a:cubicBezTo>
                <a:close/>
                <a:moveTo>
                  <a:pt x="114" y="75"/>
                </a:moveTo>
                <a:cubicBezTo>
                  <a:pt x="135" y="59"/>
                  <a:pt x="159" y="73"/>
                  <a:pt x="180" y="86"/>
                </a:cubicBezTo>
                <a:cubicBezTo>
                  <a:pt x="181" y="86"/>
                  <a:pt x="183" y="87"/>
                  <a:pt x="184" y="88"/>
                </a:cubicBezTo>
                <a:cubicBezTo>
                  <a:pt x="189" y="91"/>
                  <a:pt x="193" y="94"/>
                  <a:pt x="197" y="96"/>
                </a:cubicBezTo>
                <a:cubicBezTo>
                  <a:pt x="209" y="102"/>
                  <a:pt x="221" y="106"/>
                  <a:pt x="232" y="112"/>
                </a:cubicBezTo>
                <a:cubicBezTo>
                  <a:pt x="247" y="120"/>
                  <a:pt x="241" y="132"/>
                  <a:pt x="235" y="144"/>
                </a:cubicBezTo>
                <a:cubicBezTo>
                  <a:pt x="234" y="146"/>
                  <a:pt x="233" y="148"/>
                  <a:pt x="232" y="150"/>
                </a:cubicBezTo>
                <a:cubicBezTo>
                  <a:pt x="232" y="151"/>
                  <a:pt x="231" y="153"/>
                  <a:pt x="230" y="154"/>
                </a:cubicBezTo>
                <a:cubicBezTo>
                  <a:pt x="220" y="176"/>
                  <a:pt x="208" y="197"/>
                  <a:pt x="198" y="219"/>
                </a:cubicBezTo>
                <a:cubicBezTo>
                  <a:pt x="194" y="229"/>
                  <a:pt x="189" y="239"/>
                  <a:pt x="184" y="250"/>
                </a:cubicBezTo>
                <a:cubicBezTo>
                  <a:pt x="183" y="252"/>
                  <a:pt x="181" y="255"/>
                  <a:pt x="180" y="257"/>
                </a:cubicBezTo>
                <a:cubicBezTo>
                  <a:pt x="171" y="274"/>
                  <a:pt x="161" y="290"/>
                  <a:pt x="148" y="304"/>
                </a:cubicBezTo>
                <a:cubicBezTo>
                  <a:pt x="128" y="325"/>
                  <a:pt x="105" y="316"/>
                  <a:pt x="84" y="305"/>
                </a:cubicBezTo>
                <a:cubicBezTo>
                  <a:pt x="83" y="305"/>
                  <a:pt x="81" y="304"/>
                  <a:pt x="80" y="303"/>
                </a:cubicBezTo>
                <a:cubicBezTo>
                  <a:pt x="77" y="301"/>
                  <a:pt x="74" y="300"/>
                  <a:pt x="71" y="298"/>
                </a:cubicBezTo>
                <a:cubicBezTo>
                  <a:pt x="49" y="286"/>
                  <a:pt x="28" y="273"/>
                  <a:pt x="7" y="261"/>
                </a:cubicBezTo>
                <a:cubicBezTo>
                  <a:pt x="6" y="261"/>
                  <a:pt x="6" y="261"/>
                  <a:pt x="6" y="260"/>
                </a:cubicBezTo>
                <a:cubicBezTo>
                  <a:pt x="8" y="258"/>
                  <a:pt x="10" y="256"/>
                  <a:pt x="12" y="254"/>
                </a:cubicBezTo>
                <a:cubicBezTo>
                  <a:pt x="13" y="253"/>
                  <a:pt x="15" y="251"/>
                  <a:pt x="16" y="250"/>
                </a:cubicBezTo>
                <a:cubicBezTo>
                  <a:pt x="38" y="223"/>
                  <a:pt x="48" y="187"/>
                  <a:pt x="61" y="154"/>
                </a:cubicBezTo>
                <a:cubicBezTo>
                  <a:pt x="61" y="153"/>
                  <a:pt x="62" y="151"/>
                  <a:pt x="62" y="150"/>
                </a:cubicBezTo>
                <a:cubicBezTo>
                  <a:pt x="67" y="137"/>
                  <a:pt x="73" y="124"/>
                  <a:pt x="80" y="112"/>
                </a:cubicBezTo>
                <a:cubicBezTo>
                  <a:pt x="81" y="110"/>
                  <a:pt x="83" y="108"/>
                  <a:pt x="84" y="106"/>
                </a:cubicBezTo>
                <a:cubicBezTo>
                  <a:pt x="92" y="94"/>
                  <a:pt x="101" y="84"/>
                  <a:pt x="114" y="7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12"/>
          <p:cNvSpPr>
            <a:spLocks/>
          </p:cNvSpPr>
          <p:nvPr/>
        </p:nvSpPr>
        <p:spPr bwMode="auto">
          <a:xfrm>
            <a:off x="5368925" y="736601"/>
            <a:ext cx="220662" cy="119063"/>
          </a:xfrm>
          <a:custGeom>
            <a:avLst/>
            <a:gdLst>
              <a:gd name="T0" fmla="*/ 2 w 90"/>
              <a:gd name="T1" fmla="*/ 4 h 49"/>
              <a:gd name="T2" fmla="*/ 48 w 90"/>
              <a:gd name="T3" fmla="*/ 26 h 49"/>
              <a:gd name="T4" fmla="*/ 66 w 90"/>
              <a:gd name="T5" fmla="*/ 37 h 49"/>
              <a:gd name="T6" fmla="*/ 70 w 90"/>
              <a:gd name="T7" fmla="*/ 40 h 49"/>
              <a:gd name="T8" fmla="*/ 87 w 90"/>
              <a:gd name="T9" fmla="*/ 49 h 49"/>
              <a:gd name="T10" fmla="*/ 89 w 90"/>
              <a:gd name="T11" fmla="*/ 46 h 49"/>
              <a:gd name="T12" fmla="*/ 70 w 90"/>
              <a:gd name="T13" fmla="*/ 31 h 49"/>
              <a:gd name="T14" fmla="*/ 66 w 90"/>
              <a:gd name="T15" fmla="*/ 29 h 49"/>
              <a:gd name="T16" fmla="*/ 3 w 90"/>
              <a:gd name="T17" fmla="*/ 1 h 49"/>
              <a:gd name="T18" fmla="*/ 2 w 90"/>
              <a:gd name="T19" fmla="*/ 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" h="49">
                <a:moveTo>
                  <a:pt x="2" y="4"/>
                </a:moveTo>
                <a:cubicBezTo>
                  <a:pt x="18" y="10"/>
                  <a:pt x="33" y="17"/>
                  <a:pt x="48" y="26"/>
                </a:cubicBezTo>
                <a:cubicBezTo>
                  <a:pt x="54" y="29"/>
                  <a:pt x="60" y="33"/>
                  <a:pt x="66" y="37"/>
                </a:cubicBezTo>
                <a:cubicBezTo>
                  <a:pt x="67" y="38"/>
                  <a:pt x="69" y="39"/>
                  <a:pt x="70" y="40"/>
                </a:cubicBezTo>
                <a:cubicBezTo>
                  <a:pt x="76" y="43"/>
                  <a:pt x="81" y="46"/>
                  <a:pt x="87" y="49"/>
                </a:cubicBezTo>
                <a:cubicBezTo>
                  <a:pt x="89" y="49"/>
                  <a:pt x="90" y="47"/>
                  <a:pt x="89" y="46"/>
                </a:cubicBezTo>
                <a:cubicBezTo>
                  <a:pt x="83" y="41"/>
                  <a:pt x="77" y="36"/>
                  <a:pt x="70" y="31"/>
                </a:cubicBezTo>
                <a:cubicBezTo>
                  <a:pt x="69" y="30"/>
                  <a:pt x="67" y="30"/>
                  <a:pt x="66" y="29"/>
                </a:cubicBezTo>
                <a:cubicBezTo>
                  <a:pt x="46" y="17"/>
                  <a:pt x="23" y="7"/>
                  <a:pt x="3" y="1"/>
                </a:cubicBezTo>
                <a:cubicBezTo>
                  <a:pt x="1" y="0"/>
                  <a:pt x="0" y="3"/>
                  <a:pt x="2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3"/>
          <p:cNvSpPr>
            <a:spLocks/>
          </p:cNvSpPr>
          <p:nvPr/>
        </p:nvSpPr>
        <p:spPr bwMode="auto">
          <a:xfrm>
            <a:off x="5330825" y="768351"/>
            <a:ext cx="234950" cy="100013"/>
          </a:xfrm>
          <a:custGeom>
            <a:avLst/>
            <a:gdLst>
              <a:gd name="T0" fmla="*/ 1 w 96"/>
              <a:gd name="T1" fmla="*/ 3 h 41"/>
              <a:gd name="T2" fmla="*/ 82 w 96"/>
              <a:gd name="T3" fmla="*/ 37 h 41"/>
              <a:gd name="T4" fmla="*/ 86 w 96"/>
              <a:gd name="T5" fmla="*/ 38 h 41"/>
              <a:gd name="T6" fmla="*/ 94 w 96"/>
              <a:gd name="T7" fmla="*/ 40 h 41"/>
              <a:gd name="T8" fmla="*/ 95 w 96"/>
              <a:gd name="T9" fmla="*/ 38 h 41"/>
              <a:gd name="T10" fmla="*/ 86 w 96"/>
              <a:gd name="T11" fmla="*/ 32 h 41"/>
              <a:gd name="T12" fmla="*/ 82 w 96"/>
              <a:gd name="T13" fmla="*/ 30 h 41"/>
              <a:gd name="T14" fmla="*/ 2 w 96"/>
              <a:gd name="T15" fmla="*/ 0 h 41"/>
              <a:gd name="T16" fmla="*/ 1 w 96"/>
              <a:gd name="T17" fmla="*/ 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41">
                <a:moveTo>
                  <a:pt x="1" y="3"/>
                </a:moveTo>
                <a:cubicBezTo>
                  <a:pt x="27" y="16"/>
                  <a:pt x="55" y="27"/>
                  <a:pt x="82" y="37"/>
                </a:cubicBezTo>
                <a:cubicBezTo>
                  <a:pt x="83" y="37"/>
                  <a:pt x="85" y="37"/>
                  <a:pt x="86" y="38"/>
                </a:cubicBezTo>
                <a:cubicBezTo>
                  <a:pt x="89" y="39"/>
                  <a:pt x="91" y="40"/>
                  <a:pt x="94" y="40"/>
                </a:cubicBezTo>
                <a:cubicBezTo>
                  <a:pt x="95" y="41"/>
                  <a:pt x="96" y="39"/>
                  <a:pt x="95" y="38"/>
                </a:cubicBezTo>
                <a:cubicBezTo>
                  <a:pt x="92" y="36"/>
                  <a:pt x="89" y="34"/>
                  <a:pt x="86" y="32"/>
                </a:cubicBezTo>
                <a:cubicBezTo>
                  <a:pt x="85" y="32"/>
                  <a:pt x="83" y="31"/>
                  <a:pt x="82" y="30"/>
                </a:cubicBezTo>
                <a:cubicBezTo>
                  <a:pt x="58" y="16"/>
                  <a:pt x="29" y="5"/>
                  <a:pt x="2" y="0"/>
                </a:cubicBezTo>
                <a:cubicBezTo>
                  <a:pt x="1" y="0"/>
                  <a:pt x="0" y="2"/>
                  <a:pt x="1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4"/>
          <p:cNvSpPr>
            <a:spLocks/>
          </p:cNvSpPr>
          <p:nvPr/>
        </p:nvSpPr>
        <p:spPr bwMode="auto">
          <a:xfrm>
            <a:off x="5327650" y="811213"/>
            <a:ext cx="249237" cy="138113"/>
          </a:xfrm>
          <a:custGeom>
            <a:avLst/>
            <a:gdLst>
              <a:gd name="T0" fmla="*/ 45 w 102"/>
              <a:gd name="T1" fmla="*/ 26 h 56"/>
              <a:gd name="T2" fmla="*/ 57 w 102"/>
              <a:gd name="T3" fmla="*/ 32 h 56"/>
              <a:gd name="T4" fmla="*/ 64 w 102"/>
              <a:gd name="T5" fmla="*/ 36 h 56"/>
              <a:gd name="T6" fmla="*/ 83 w 102"/>
              <a:gd name="T7" fmla="*/ 47 h 56"/>
              <a:gd name="T8" fmla="*/ 87 w 102"/>
              <a:gd name="T9" fmla="*/ 49 h 56"/>
              <a:gd name="T10" fmla="*/ 100 w 102"/>
              <a:gd name="T11" fmla="*/ 56 h 56"/>
              <a:gd name="T12" fmla="*/ 101 w 102"/>
              <a:gd name="T13" fmla="*/ 54 h 56"/>
              <a:gd name="T14" fmla="*/ 87 w 102"/>
              <a:gd name="T15" fmla="*/ 42 h 56"/>
              <a:gd name="T16" fmla="*/ 83 w 102"/>
              <a:gd name="T17" fmla="*/ 39 h 56"/>
              <a:gd name="T18" fmla="*/ 78 w 102"/>
              <a:gd name="T19" fmla="*/ 36 h 56"/>
              <a:gd name="T20" fmla="*/ 70 w 102"/>
              <a:gd name="T21" fmla="*/ 32 h 56"/>
              <a:gd name="T22" fmla="*/ 53 w 102"/>
              <a:gd name="T23" fmla="*/ 24 h 56"/>
              <a:gd name="T24" fmla="*/ 1 w 102"/>
              <a:gd name="T25" fmla="*/ 0 h 56"/>
              <a:gd name="T26" fmla="*/ 0 w 102"/>
              <a:gd name="T27" fmla="*/ 1 h 56"/>
              <a:gd name="T28" fmla="*/ 45 w 102"/>
              <a:gd name="T29" fmla="*/ 2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2" h="56">
                <a:moveTo>
                  <a:pt x="45" y="26"/>
                </a:moveTo>
                <a:cubicBezTo>
                  <a:pt x="49" y="28"/>
                  <a:pt x="53" y="30"/>
                  <a:pt x="57" y="32"/>
                </a:cubicBezTo>
                <a:cubicBezTo>
                  <a:pt x="59" y="33"/>
                  <a:pt x="62" y="35"/>
                  <a:pt x="64" y="36"/>
                </a:cubicBezTo>
                <a:cubicBezTo>
                  <a:pt x="70" y="40"/>
                  <a:pt x="77" y="44"/>
                  <a:pt x="83" y="47"/>
                </a:cubicBezTo>
                <a:cubicBezTo>
                  <a:pt x="84" y="48"/>
                  <a:pt x="86" y="49"/>
                  <a:pt x="87" y="49"/>
                </a:cubicBezTo>
                <a:cubicBezTo>
                  <a:pt x="91" y="52"/>
                  <a:pt x="96" y="54"/>
                  <a:pt x="100" y="56"/>
                </a:cubicBezTo>
                <a:cubicBezTo>
                  <a:pt x="101" y="56"/>
                  <a:pt x="102" y="55"/>
                  <a:pt x="101" y="54"/>
                </a:cubicBezTo>
                <a:cubicBezTo>
                  <a:pt x="97" y="49"/>
                  <a:pt x="92" y="45"/>
                  <a:pt x="87" y="42"/>
                </a:cubicBezTo>
                <a:cubicBezTo>
                  <a:pt x="86" y="41"/>
                  <a:pt x="84" y="40"/>
                  <a:pt x="83" y="39"/>
                </a:cubicBezTo>
                <a:cubicBezTo>
                  <a:pt x="81" y="38"/>
                  <a:pt x="79" y="37"/>
                  <a:pt x="78" y="36"/>
                </a:cubicBezTo>
                <a:cubicBezTo>
                  <a:pt x="75" y="35"/>
                  <a:pt x="72" y="33"/>
                  <a:pt x="70" y="32"/>
                </a:cubicBezTo>
                <a:cubicBezTo>
                  <a:pt x="64" y="29"/>
                  <a:pt x="58" y="26"/>
                  <a:pt x="53" y="24"/>
                </a:cubicBezTo>
                <a:cubicBezTo>
                  <a:pt x="36" y="15"/>
                  <a:pt x="17" y="9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14" y="11"/>
                  <a:pt x="29" y="18"/>
                  <a:pt x="45" y="2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15"/>
          <p:cNvSpPr>
            <a:spLocks/>
          </p:cNvSpPr>
          <p:nvPr/>
        </p:nvSpPr>
        <p:spPr bwMode="auto">
          <a:xfrm>
            <a:off x="5300663" y="855663"/>
            <a:ext cx="255587" cy="130175"/>
          </a:xfrm>
          <a:custGeom>
            <a:avLst/>
            <a:gdLst>
              <a:gd name="T0" fmla="*/ 2 w 104"/>
              <a:gd name="T1" fmla="*/ 3 h 53"/>
              <a:gd name="T2" fmla="*/ 20 w 104"/>
              <a:gd name="T3" fmla="*/ 14 h 53"/>
              <a:gd name="T4" fmla="*/ 28 w 104"/>
              <a:gd name="T5" fmla="*/ 18 h 53"/>
              <a:gd name="T6" fmla="*/ 94 w 104"/>
              <a:gd name="T7" fmla="*/ 48 h 53"/>
              <a:gd name="T8" fmla="*/ 98 w 104"/>
              <a:gd name="T9" fmla="*/ 51 h 53"/>
              <a:gd name="T10" fmla="*/ 102 w 104"/>
              <a:gd name="T11" fmla="*/ 53 h 53"/>
              <a:gd name="T12" fmla="*/ 103 w 104"/>
              <a:gd name="T13" fmla="*/ 51 h 53"/>
              <a:gd name="T14" fmla="*/ 98 w 104"/>
              <a:gd name="T15" fmla="*/ 46 h 53"/>
              <a:gd name="T16" fmla="*/ 94 w 104"/>
              <a:gd name="T17" fmla="*/ 43 h 53"/>
              <a:gd name="T18" fmla="*/ 49 w 104"/>
              <a:gd name="T19" fmla="*/ 18 h 53"/>
              <a:gd name="T20" fmla="*/ 39 w 104"/>
              <a:gd name="T21" fmla="*/ 14 h 53"/>
              <a:gd name="T22" fmla="*/ 3 w 104"/>
              <a:gd name="T23" fmla="*/ 1 h 53"/>
              <a:gd name="T24" fmla="*/ 2 w 104"/>
              <a:gd name="T25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4" h="53">
                <a:moveTo>
                  <a:pt x="2" y="3"/>
                </a:moveTo>
                <a:cubicBezTo>
                  <a:pt x="7" y="7"/>
                  <a:pt x="14" y="11"/>
                  <a:pt x="20" y="14"/>
                </a:cubicBezTo>
                <a:cubicBezTo>
                  <a:pt x="23" y="15"/>
                  <a:pt x="25" y="17"/>
                  <a:pt x="28" y="18"/>
                </a:cubicBezTo>
                <a:cubicBezTo>
                  <a:pt x="50" y="28"/>
                  <a:pt x="73" y="37"/>
                  <a:pt x="94" y="48"/>
                </a:cubicBezTo>
                <a:cubicBezTo>
                  <a:pt x="95" y="49"/>
                  <a:pt x="97" y="50"/>
                  <a:pt x="98" y="51"/>
                </a:cubicBezTo>
                <a:cubicBezTo>
                  <a:pt x="99" y="51"/>
                  <a:pt x="100" y="52"/>
                  <a:pt x="102" y="53"/>
                </a:cubicBezTo>
                <a:cubicBezTo>
                  <a:pt x="103" y="53"/>
                  <a:pt x="104" y="52"/>
                  <a:pt x="103" y="51"/>
                </a:cubicBezTo>
                <a:cubicBezTo>
                  <a:pt x="101" y="49"/>
                  <a:pt x="100" y="48"/>
                  <a:pt x="98" y="46"/>
                </a:cubicBezTo>
                <a:cubicBezTo>
                  <a:pt x="97" y="45"/>
                  <a:pt x="95" y="44"/>
                  <a:pt x="94" y="43"/>
                </a:cubicBezTo>
                <a:cubicBezTo>
                  <a:pt x="80" y="32"/>
                  <a:pt x="65" y="25"/>
                  <a:pt x="49" y="18"/>
                </a:cubicBezTo>
                <a:cubicBezTo>
                  <a:pt x="45" y="17"/>
                  <a:pt x="42" y="15"/>
                  <a:pt x="39" y="14"/>
                </a:cubicBezTo>
                <a:cubicBezTo>
                  <a:pt x="27" y="9"/>
                  <a:pt x="14" y="5"/>
                  <a:pt x="3" y="1"/>
                </a:cubicBezTo>
                <a:cubicBezTo>
                  <a:pt x="1" y="0"/>
                  <a:pt x="0" y="3"/>
                  <a:pt x="2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16"/>
          <p:cNvSpPr>
            <a:spLocks/>
          </p:cNvSpPr>
          <p:nvPr/>
        </p:nvSpPr>
        <p:spPr bwMode="auto">
          <a:xfrm>
            <a:off x="5313363" y="1089026"/>
            <a:ext cx="103187" cy="53975"/>
          </a:xfrm>
          <a:custGeom>
            <a:avLst/>
            <a:gdLst>
              <a:gd name="T0" fmla="*/ 35 w 42"/>
              <a:gd name="T1" fmla="*/ 19 h 22"/>
              <a:gd name="T2" fmla="*/ 40 w 42"/>
              <a:gd name="T3" fmla="*/ 21 h 22"/>
              <a:gd name="T4" fmla="*/ 41 w 42"/>
              <a:gd name="T5" fmla="*/ 19 h 22"/>
              <a:gd name="T6" fmla="*/ 40 w 42"/>
              <a:gd name="T7" fmla="*/ 19 h 22"/>
              <a:gd name="T8" fmla="*/ 1 w 42"/>
              <a:gd name="T9" fmla="*/ 1 h 22"/>
              <a:gd name="T10" fmla="*/ 1 w 42"/>
              <a:gd name="T11" fmla="*/ 2 h 22"/>
              <a:gd name="T12" fmla="*/ 35 w 42"/>
              <a:gd name="T13" fmla="*/ 1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22">
                <a:moveTo>
                  <a:pt x="35" y="19"/>
                </a:moveTo>
                <a:cubicBezTo>
                  <a:pt x="36" y="20"/>
                  <a:pt x="38" y="21"/>
                  <a:pt x="40" y="21"/>
                </a:cubicBezTo>
                <a:cubicBezTo>
                  <a:pt x="41" y="22"/>
                  <a:pt x="42" y="20"/>
                  <a:pt x="41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28" y="11"/>
                  <a:pt x="15" y="4"/>
                  <a:pt x="1" y="1"/>
                </a:cubicBezTo>
                <a:cubicBezTo>
                  <a:pt x="0" y="0"/>
                  <a:pt x="0" y="2"/>
                  <a:pt x="1" y="2"/>
                </a:cubicBezTo>
                <a:cubicBezTo>
                  <a:pt x="12" y="7"/>
                  <a:pt x="23" y="14"/>
                  <a:pt x="35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17"/>
          <p:cNvSpPr>
            <a:spLocks/>
          </p:cNvSpPr>
          <p:nvPr/>
        </p:nvSpPr>
        <p:spPr bwMode="auto">
          <a:xfrm>
            <a:off x="5318125" y="1130301"/>
            <a:ext cx="109537" cy="71438"/>
          </a:xfrm>
          <a:custGeom>
            <a:avLst/>
            <a:gdLst>
              <a:gd name="T0" fmla="*/ 16 w 45"/>
              <a:gd name="T1" fmla="*/ 6 h 29"/>
              <a:gd name="T2" fmla="*/ 7 w 45"/>
              <a:gd name="T3" fmla="*/ 2 h 29"/>
              <a:gd name="T4" fmla="*/ 2 w 45"/>
              <a:gd name="T5" fmla="*/ 0 h 29"/>
              <a:gd name="T6" fmla="*/ 0 w 45"/>
              <a:gd name="T7" fmla="*/ 2 h 29"/>
              <a:gd name="T8" fmla="*/ 1 w 45"/>
              <a:gd name="T9" fmla="*/ 3 h 29"/>
              <a:gd name="T10" fmla="*/ 5 w 45"/>
              <a:gd name="T11" fmla="*/ 6 h 29"/>
              <a:gd name="T12" fmla="*/ 43 w 45"/>
              <a:gd name="T13" fmla="*/ 29 h 29"/>
              <a:gd name="T14" fmla="*/ 44 w 45"/>
              <a:gd name="T15" fmla="*/ 26 h 29"/>
              <a:gd name="T16" fmla="*/ 16 w 45"/>
              <a:gd name="T17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29">
                <a:moveTo>
                  <a:pt x="16" y="6"/>
                </a:moveTo>
                <a:cubicBezTo>
                  <a:pt x="13" y="5"/>
                  <a:pt x="10" y="3"/>
                  <a:pt x="7" y="2"/>
                </a:cubicBezTo>
                <a:cubicBezTo>
                  <a:pt x="5" y="1"/>
                  <a:pt x="4" y="1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2"/>
                  <a:pt x="1" y="3"/>
                </a:cubicBezTo>
                <a:cubicBezTo>
                  <a:pt x="2" y="4"/>
                  <a:pt x="3" y="5"/>
                  <a:pt x="5" y="6"/>
                </a:cubicBezTo>
                <a:cubicBezTo>
                  <a:pt x="16" y="15"/>
                  <a:pt x="30" y="24"/>
                  <a:pt x="43" y="29"/>
                </a:cubicBezTo>
                <a:cubicBezTo>
                  <a:pt x="44" y="29"/>
                  <a:pt x="45" y="27"/>
                  <a:pt x="44" y="26"/>
                </a:cubicBezTo>
                <a:cubicBezTo>
                  <a:pt x="36" y="19"/>
                  <a:pt x="26" y="11"/>
                  <a:pt x="16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8"/>
          <p:cNvSpPr>
            <a:spLocks/>
          </p:cNvSpPr>
          <p:nvPr/>
        </p:nvSpPr>
        <p:spPr bwMode="auto">
          <a:xfrm>
            <a:off x="5273675" y="1169988"/>
            <a:ext cx="127000" cy="50800"/>
          </a:xfrm>
          <a:custGeom>
            <a:avLst/>
            <a:gdLst>
              <a:gd name="T0" fmla="*/ 4 w 52"/>
              <a:gd name="T1" fmla="*/ 1 h 21"/>
              <a:gd name="T2" fmla="*/ 2 w 52"/>
              <a:gd name="T3" fmla="*/ 4 h 21"/>
              <a:gd name="T4" fmla="*/ 5 w 52"/>
              <a:gd name="T5" fmla="*/ 6 h 21"/>
              <a:gd name="T6" fmla="*/ 9 w 52"/>
              <a:gd name="T7" fmla="*/ 8 h 21"/>
              <a:gd name="T8" fmla="*/ 49 w 52"/>
              <a:gd name="T9" fmla="*/ 21 h 21"/>
              <a:gd name="T10" fmla="*/ 50 w 52"/>
              <a:gd name="T11" fmla="*/ 17 h 21"/>
              <a:gd name="T12" fmla="*/ 9 w 52"/>
              <a:gd name="T13" fmla="*/ 2 h 21"/>
              <a:gd name="T14" fmla="*/ 5 w 52"/>
              <a:gd name="T15" fmla="*/ 1 h 21"/>
              <a:gd name="T16" fmla="*/ 4 w 52"/>
              <a:gd name="T17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21">
                <a:moveTo>
                  <a:pt x="4" y="1"/>
                </a:moveTo>
                <a:cubicBezTo>
                  <a:pt x="2" y="0"/>
                  <a:pt x="0" y="3"/>
                  <a:pt x="2" y="4"/>
                </a:cubicBezTo>
                <a:cubicBezTo>
                  <a:pt x="3" y="5"/>
                  <a:pt x="4" y="5"/>
                  <a:pt x="5" y="6"/>
                </a:cubicBezTo>
                <a:cubicBezTo>
                  <a:pt x="6" y="6"/>
                  <a:pt x="8" y="7"/>
                  <a:pt x="9" y="8"/>
                </a:cubicBezTo>
                <a:cubicBezTo>
                  <a:pt x="22" y="13"/>
                  <a:pt x="36" y="19"/>
                  <a:pt x="49" y="21"/>
                </a:cubicBezTo>
                <a:cubicBezTo>
                  <a:pt x="51" y="21"/>
                  <a:pt x="52" y="18"/>
                  <a:pt x="50" y="17"/>
                </a:cubicBezTo>
                <a:cubicBezTo>
                  <a:pt x="38" y="11"/>
                  <a:pt x="23" y="5"/>
                  <a:pt x="9" y="2"/>
                </a:cubicBezTo>
                <a:cubicBezTo>
                  <a:pt x="8" y="2"/>
                  <a:pt x="6" y="1"/>
                  <a:pt x="5" y="1"/>
                </a:cubicBezTo>
                <a:cubicBezTo>
                  <a:pt x="5" y="1"/>
                  <a:pt x="4" y="1"/>
                  <a:pt x="4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9"/>
          <p:cNvSpPr>
            <a:spLocks/>
          </p:cNvSpPr>
          <p:nvPr/>
        </p:nvSpPr>
        <p:spPr bwMode="auto">
          <a:xfrm>
            <a:off x="5819775" y="1098551"/>
            <a:ext cx="71437" cy="147638"/>
          </a:xfrm>
          <a:custGeom>
            <a:avLst/>
            <a:gdLst>
              <a:gd name="T0" fmla="*/ 5 w 29"/>
              <a:gd name="T1" fmla="*/ 58 h 60"/>
              <a:gd name="T2" fmla="*/ 17 w 29"/>
              <a:gd name="T3" fmla="*/ 31 h 60"/>
              <a:gd name="T4" fmla="*/ 23 w 29"/>
              <a:gd name="T5" fmla="*/ 19 h 60"/>
              <a:gd name="T6" fmla="*/ 25 w 29"/>
              <a:gd name="T7" fmla="*/ 15 h 60"/>
              <a:gd name="T8" fmla="*/ 29 w 29"/>
              <a:gd name="T9" fmla="*/ 4 h 60"/>
              <a:gd name="T10" fmla="*/ 24 w 29"/>
              <a:gd name="T11" fmla="*/ 2 h 60"/>
              <a:gd name="T12" fmla="*/ 17 w 29"/>
              <a:gd name="T13" fmla="*/ 15 h 60"/>
              <a:gd name="T14" fmla="*/ 15 w 29"/>
              <a:gd name="T15" fmla="*/ 19 h 60"/>
              <a:gd name="T16" fmla="*/ 9 w 29"/>
              <a:gd name="T17" fmla="*/ 31 h 60"/>
              <a:gd name="T18" fmla="*/ 1 w 29"/>
              <a:gd name="T19" fmla="*/ 57 h 60"/>
              <a:gd name="T20" fmla="*/ 5 w 29"/>
              <a:gd name="T21" fmla="*/ 5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60">
                <a:moveTo>
                  <a:pt x="5" y="58"/>
                </a:moveTo>
                <a:cubicBezTo>
                  <a:pt x="10" y="50"/>
                  <a:pt x="13" y="40"/>
                  <a:pt x="17" y="31"/>
                </a:cubicBezTo>
                <a:cubicBezTo>
                  <a:pt x="19" y="27"/>
                  <a:pt x="21" y="23"/>
                  <a:pt x="23" y="19"/>
                </a:cubicBezTo>
                <a:cubicBezTo>
                  <a:pt x="23" y="18"/>
                  <a:pt x="24" y="16"/>
                  <a:pt x="25" y="15"/>
                </a:cubicBezTo>
                <a:cubicBezTo>
                  <a:pt x="26" y="11"/>
                  <a:pt x="28" y="8"/>
                  <a:pt x="29" y="4"/>
                </a:cubicBezTo>
                <a:cubicBezTo>
                  <a:pt x="29" y="2"/>
                  <a:pt x="26" y="0"/>
                  <a:pt x="24" y="2"/>
                </a:cubicBezTo>
                <a:cubicBezTo>
                  <a:pt x="22" y="7"/>
                  <a:pt x="20" y="11"/>
                  <a:pt x="17" y="15"/>
                </a:cubicBezTo>
                <a:cubicBezTo>
                  <a:pt x="17" y="16"/>
                  <a:pt x="16" y="18"/>
                  <a:pt x="15" y="19"/>
                </a:cubicBezTo>
                <a:cubicBezTo>
                  <a:pt x="13" y="23"/>
                  <a:pt x="11" y="27"/>
                  <a:pt x="9" y="31"/>
                </a:cubicBezTo>
                <a:cubicBezTo>
                  <a:pt x="5" y="39"/>
                  <a:pt x="0" y="48"/>
                  <a:pt x="1" y="57"/>
                </a:cubicBezTo>
                <a:cubicBezTo>
                  <a:pt x="1" y="59"/>
                  <a:pt x="4" y="60"/>
                  <a:pt x="5" y="5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0"/>
          <p:cNvSpPr>
            <a:spLocks/>
          </p:cNvSpPr>
          <p:nvPr/>
        </p:nvSpPr>
        <p:spPr bwMode="auto">
          <a:xfrm>
            <a:off x="5872163" y="1150938"/>
            <a:ext cx="50800" cy="117475"/>
          </a:xfrm>
          <a:custGeom>
            <a:avLst/>
            <a:gdLst>
              <a:gd name="T0" fmla="*/ 16 w 21"/>
              <a:gd name="T1" fmla="*/ 3 h 48"/>
              <a:gd name="T2" fmla="*/ 0 w 21"/>
              <a:gd name="T3" fmla="*/ 45 h 48"/>
              <a:gd name="T4" fmla="*/ 3 w 21"/>
              <a:gd name="T5" fmla="*/ 46 h 48"/>
              <a:gd name="T6" fmla="*/ 20 w 21"/>
              <a:gd name="T7" fmla="*/ 5 h 48"/>
              <a:gd name="T8" fmla="*/ 16 w 21"/>
              <a:gd name="T9" fmla="*/ 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8">
                <a:moveTo>
                  <a:pt x="16" y="3"/>
                </a:moveTo>
                <a:cubicBezTo>
                  <a:pt x="9" y="16"/>
                  <a:pt x="3" y="31"/>
                  <a:pt x="0" y="45"/>
                </a:cubicBezTo>
                <a:cubicBezTo>
                  <a:pt x="0" y="47"/>
                  <a:pt x="2" y="48"/>
                  <a:pt x="3" y="46"/>
                </a:cubicBezTo>
                <a:cubicBezTo>
                  <a:pt x="9" y="33"/>
                  <a:pt x="13" y="18"/>
                  <a:pt x="20" y="5"/>
                </a:cubicBezTo>
                <a:cubicBezTo>
                  <a:pt x="21" y="3"/>
                  <a:pt x="17" y="0"/>
                  <a:pt x="16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1"/>
          <p:cNvSpPr>
            <a:spLocks noEditPoints="1"/>
          </p:cNvSpPr>
          <p:nvPr/>
        </p:nvSpPr>
        <p:spPr bwMode="auto">
          <a:xfrm>
            <a:off x="4175125" y="3198813"/>
            <a:ext cx="322262" cy="449263"/>
          </a:xfrm>
          <a:custGeom>
            <a:avLst/>
            <a:gdLst>
              <a:gd name="T0" fmla="*/ 7 w 132"/>
              <a:gd name="T1" fmla="*/ 42 h 183"/>
              <a:gd name="T2" fmla="*/ 1 w 132"/>
              <a:gd name="T3" fmla="*/ 62 h 183"/>
              <a:gd name="T4" fmla="*/ 4 w 132"/>
              <a:gd name="T5" fmla="*/ 68 h 183"/>
              <a:gd name="T6" fmla="*/ 36 w 132"/>
              <a:gd name="T7" fmla="*/ 68 h 183"/>
              <a:gd name="T8" fmla="*/ 41 w 132"/>
              <a:gd name="T9" fmla="*/ 58 h 183"/>
              <a:gd name="T10" fmla="*/ 58 w 132"/>
              <a:gd name="T11" fmla="*/ 47 h 183"/>
              <a:gd name="T12" fmla="*/ 82 w 132"/>
              <a:gd name="T13" fmla="*/ 58 h 183"/>
              <a:gd name="T14" fmla="*/ 75 w 132"/>
              <a:gd name="T15" fmla="*/ 97 h 183"/>
              <a:gd name="T16" fmla="*/ 54 w 132"/>
              <a:gd name="T17" fmla="*/ 135 h 183"/>
              <a:gd name="T18" fmla="*/ 39 w 132"/>
              <a:gd name="T19" fmla="*/ 162 h 183"/>
              <a:gd name="T20" fmla="*/ 37 w 132"/>
              <a:gd name="T21" fmla="*/ 180 h 183"/>
              <a:gd name="T22" fmla="*/ 58 w 132"/>
              <a:gd name="T23" fmla="*/ 183 h 183"/>
              <a:gd name="T24" fmla="*/ 71 w 132"/>
              <a:gd name="T25" fmla="*/ 180 h 183"/>
              <a:gd name="T26" fmla="*/ 81 w 132"/>
              <a:gd name="T27" fmla="*/ 158 h 183"/>
              <a:gd name="T28" fmla="*/ 132 w 132"/>
              <a:gd name="T29" fmla="*/ 58 h 183"/>
              <a:gd name="T30" fmla="*/ 58 w 132"/>
              <a:gd name="T31" fmla="*/ 2 h 183"/>
              <a:gd name="T32" fmla="*/ 7 w 132"/>
              <a:gd name="T33" fmla="*/ 41 h 183"/>
              <a:gd name="T34" fmla="*/ 125 w 132"/>
              <a:gd name="T35" fmla="*/ 62 h 183"/>
              <a:gd name="T36" fmla="*/ 72 w 132"/>
              <a:gd name="T37" fmla="*/ 154 h 183"/>
              <a:gd name="T38" fmla="*/ 68 w 132"/>
              <a:gd name="T39" fmla="*/ 162 h 183"/>
              <a:gd name="T40" fmla="*/ 54 w 132"/>
              <a:gd name="T41" fmla="*/ 173 h 183"/>
              <a:gd name="T42" fmla="*/ 51 w 132"/>
              <a:gd name="T43" fmla="*/ 162 h 183"/>
              <a:gd name="T44" fmla="*/ 54 w 132"/>
              <a:gd name="T45" fmla="*/ 156 h 183"/>
              <a:gd name="T46" fmla="*/ 65 w 132"/>
              <a:gd name="T47" fmla="*/ 136 h 183"/>
              <a:gd name="T48" fmla="*/ 109 w 132"/>
              <a:gd name="T49" fmla="*/ 66 h 183"/>
              <a:gd name="T50" fmla="*/ 123 w 132"/>
              <a:gd name="T51" fmla="*/ 62 h 183"/>
              <a:gd name="T52" fmla="*/ 120 w 132"/>
              <a:gd name="T53" fmla="*/ 58 h 183"/>
              <a:gd name="T54" fmla="*/ 94 w 132"/>
              <a:gd name="T55" fmla="*/ 61 h 183"/>
              <a:gd name="T56" fmla="*/ 80 w 132"/>
              <a:gd name="T57" fmla="*/ 42 h 183"/>
              <a:gd name="T58" fmla="*/ 54 w 132"/>
              <a:gd name="T59" fmla="*/ 39 h 183"/>
              <a:gd name="T60" fmla="*/ 36 w 132"/>
              <a:gd name="T61" fmla="*/ 51 h 183"/>
              <a:gd name="T62" fmla="*/ 30 w 132"/>
              <a:gd name="T63" fmla="*/ 61 h 183"/>
              <a:gd name="T64" fmla="*/ 23 w 132"/>
              <a:gd name="T65" fmla="*/ 63 h 183"/>
              <a:gd name="T66" fmla="*/ 16 w 132"/>
              <a:gd name="T67" fmla="*/ 58 h 183"/>
              <a:gd name="T68" fmla="*/ 13 w 132"/>
              <a:gd name="T69" fmla="*/ 37 h 183"/>
              <a:gd name="T70" fmla="*/ 58 w 132"/>
              <a:gd name="T71" fmla="*/ 1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2" h="183">
                <a:moveTo>
                  <a:pt x="7" y="41"/>
                </a:moveTo>
                <a:cubicBezTo>
                  <a:pt x="7" y="41"/>
                  <a:pt x="7" y="42"/>
                  <a:pt x="7" y="42"/>
                </a:cubicBezTo>
                <a:cubicBezTo>
                  <a:pt x="6" y="48"/>
                  <a:pt x="4" y="53"/>
                  <a:pt x="3" y="58"/>
                </a:cubicBezTo>
                <a:cubicBezTo>
                  <a:pt x="2" y="59"/>
                  <a:pt x="2" y="61"/>
                  <a:pt x="1" y="62"/>
                </a:cubicBezTo>
                <a:cubicBezTo>
                  <a:pt x="1" y="63"/>
                  <a:pt x="1" y="63"/>
                  <a:pt x="1" y="64"/>
                </a:cubicBezTo>
                <a:cubicBezTo>
                  <a:pt x="0" y="65"/>
                  <a:pt x="2" y="68"/>
                  <a:pt x="4" y="68"/>
                </a:cubicBezTo>
                <a:cubicBezTo>
                  <a:pt x="13" y="70"/>
                  <a:pt x="23" y="71"/>
                  <a:pt x="32" y="71"/>
                </a:cubicBezTo>
                <a:cubicBezTo>
                  <a:pt x="34" y="71"/>
                  <a:pt x="36" y="70"/>
                  <a:pt x="36" y="68"/>
                </a:cubicBezTo>
                <a:cubicBezTo>
                  <a:pt x="37" y="66"/>
                  <a:pt x="38" y="64"/>
                  <a:pt x="39" y="62"/>
                </a:cubicBezTo>
                <a:cubicBezTo>
                  <a:pt x="39" y="61"/>
                  <a:pt x="40" y="59"/>
                  <a:pt x="41" y="58"/>
                </a:cubicBezTo>
                <a:cubicBezTo>
                  <a:pt x="44" y="53"/>
                  <a:pt x="49" y="50"/>
                  <a:pt x="54" y="48"/>
                </a:cubicBezTo>
                <a:cubicBezTo>
                  <a:pt x="55" y="48"/>
                  <a:pt x="57" y="48"/>
                  <a:pt x="58" y="47"/>
                </a:cubicBezTo>
                <a:cubicBezTo>
                  <a:pt x="61" y="47"/>
                  <a:pt x="64" y="47"/>
                  <a:pt x="68" y="48"/>
                </a:cubicBezTo>
                <a:cubicBezTo>
                  <a:pt x="76" y="49"/>
                  <a:pt x="80" y="53"/>
                  <a:pt x="82" y="58"/>
                </a:cubicBezTo>
                <a:cubicBezTo>
                  <a:pt x="82" y="59"/>
                  <a:pt x="83" y="61"/>
                  <a:pt x="83" y="62"/>
                </a:cubicBezTo>
                <a:cubicBezTo>
                  <a:pt x="85" y="73"/>
                  <a:pt x="79" y="88"/>
                  <a:pt x="75" y="97"/>
                </a:cubicBezTo>
                <a:cubicBezTo>
                  <a:pt x="70" y="107"/>
                  <a:pt x="64" y="118"/>
                  <a:pt x="58" y="128"/>
                </a:cubicBezTo>
                <a:cubicBezTo>
                  <a:pt x="57" y="130"/>
                  <a:pt x="55" y="133"/>
                  <a:pt x="54" y="135"/>
                </a:cubicBezTo>
                <a:cubicBezTo>
                  <a:pt x="50" y="143"/>
                  <a:pt x="45" y="150"/>
                  <a:pt x="41" y="158"/>
                </a:cubicBezTo>
                <a:cubicBezTo>
                  <a:pt x="41" y="159"/>
                  <a:pt x="40" y="161"/>
                  <a:pt x="39" y="162"/>
                </a:cubicBezTo>
                <a:cubicBezTo>
                  <a:pt x="37" y="166"/>
                  <a:pt x="35" y="170"/>
                  <a:pt x="34" y="173"/>
                </a:cubicBezTo>
                <a:cubicBezTo>
                  <a:pt x="32" y="176"/>
                  <a:pt x="33" y="180"/>
                  <a:pt x="37" y="180"/>
                </a:cubicBezTo>
                <a:cubicBezTo>
                  <a:pt x="42" y="182"/>
                  <a:pt x="48" y="182"/>
                  <a:pt x="54" y="183"/>
                </a:cubicBezTo>
                <a:cubicBezTo>
                  <a:pt x="55" y="183"/>
                  <a:pt x="57" y="183"/>
                  <a:pt x="58" y="183"/>
                </a:cubicBezTo>
                <a:cubicBezTo>
                  <a:pt x="61" y="183"/>
                  <a:pt x="64" y="183"/>
                  <a:pt x="67" y="183"/>
                </a:cubicBezTo>
                <a:cubicBezTo>
                  <a:pt x="69" y="183"/>
                  <a:pt x="71" y="182"/>
                  <a:pt x="71" y="180"/>
                </a:cubicBezTo>
                <a:cubicBezTo>
                  <a:pt x="73" y="174"/>
                  <a:pt x="75" y="168"/>
                  <a:pt x="79" y="162"/>
                </a:cubicBezTo>
                <a:cubicBezTo>
                  <a:pt x="79" y="161"/>
                  <a:pt x="80" y="159"/>
                  <a:pt x="81" y="158"/>
                </a:cubicBezTo>
                <a:cubicBezTo>
                  <a:pt x="98" y="127"/>
                  <a:pt x="130" y="95"/>
                  <a:pt x="132" y="62"/>
                </a:cubicBezTo>
                <a:cubicBezTo>
                  <a:pt x="132" y="61"/>
                  <a:pt x="132" y="59"/>
                  <a:pt x="132" y="58"/>
                </a:cubicBezTo>
                <a:cubicBezTo>
                  <a:pt x="132" y="46"/>
                  <a:pt x="127" y="33"/>
                  <a:pt x="116" y="20"/>
                </a:cubicBezTo>
                <a:cubicBezTo>
                  <a:pt x="103" y="6"/>
                  <a:pt x="80" y="0"/>
                  <a:pt x="58" y="2"/>
                </a:cubicBezTo>
                <a:cubicBezTo>
                  <a:pt x="57" y="2"/>
                  <a:pt x="55" y="2"/>
                  <a:pt x="54" y="2"/>
                </a:cubicBezTo>
                <a:cubicBezTo>
                  <a:pt x="31" y="6"/>
                  <a:pt x="11" y="18"/>
                  <a:pt x="7" y="41"/>
                </a:cubicBezTo>
                <a:close/>
                <a:moveTo>
                  <a:pt x="125" y="58"/>
                </a:moveTo>
                <a:cubicBezTo>
                  <a:pt x="125" y="59"/>
                  <a:pt x="125" y="61"/>
                  <a:pt x="125" y="62"/>
                </a:cubicBezTo>
                <a:cubicBezTo>
                  <a:pt x="125" y="72"/>
                  <a:pt x="122" y="82"/>
                  <a:pt x="117" y="93"/>
                </a:cubicBezTo>
                <a:cubicBezTo>
                  <a:pt x="105" y="116"/>
                  <a:pt x="85" y="133"/>
                  <a:pt x="72" y="154"/>
                </a:cubicBezTo>
                <a:cubicBezTo>
                  <a:pt x="71" y="156"/>
                  <a:pt x="71" y="157"/>
                  <a:pt x="70" y="158"/>
                </a:cubicBezTo>
                <a:cubicBezTo>
                  <a:pt x="69" y="159"/>
                  <a:pt x="69" y="161"/>
                  <a:pt x="68" y="162"/>
                </a:cubicBezTo>
                <a:cubicBezTo>
                  <a:pt x="65" y="168"/>
                  <a:pt x="64" y="172"/>
                  <a:pt x="58" y="173"/>
                </a:cubicBezTo>
                <a:cubicBezTo>
                  <a:pt x="57" y="173"/>
                  <a:pt x="56" y="173"/>
                  <a:pt x="54" y="173"/>
                </a:cubicBezTo>
                <a:cubicBezTo>
                  <a:pt x="52" y="173"/>
                  <a:pt x="49" y="173"/>
                  <a:pt x="46" y="173"/>
                </a:cubicBezTo>
                <a:cubicBezTo>
                  <a:pt x="45" y="173"/>
                  <a:pt x="48" y="168"/>
                  <a:pt x="51" y="162"/>
                </a:cubicBezTo>
                <a:cubicBezTo>
                  <a:pt x="52" y="161"/>
                  <a:pt x="52" y="159"/>
                  <a:pt x="53" y="158"/>
                </a:cubicBezTo>
                <a:cubicBezTo>
                  <a:pt x="53" y="157"/>
                  <a:pt x="54" y="157"/>
                  <a:pt x="54" y="156"/>
                </a:cubicBezTo>
                <a:cubicBezTo>
                  <a:pt x="55" y="154"/>
                  <a:pt x="57" y="152"/>
                  <a:pt x="58" y="149"/>
                </a:cubicBezTo>
                <a:cubicBezTo>
                  <a:pt x="62" y="143"/>
                  <a:pt x="65" y="137"/>
                  <a:pt x="65" y="136"/>
                </a:cubicBezTo>
                <a:cubicBezTo>
                  <a:pt x="76" y="118"/>
                  <a:pt x="96" y="90"/>
                  <a:pt x="94" y="67"/>
                </a:cubicBezTo>
                <a:cubicBezTo>
                  <a:pt x="99" y="67"/>
                  <a:pt x="104" y="66"/>
                  <a:pt x="109" y="66"/>
                </a:cubicBezTo>
                <a:cubicBezTo>
                  <a:pt x="113" y="66"/>
                  <a:pt x="118" y="65"/>
                  <a:pt x="122" y="63"/>
                </a:cubicBezTo>
                <a:cubicBezTo>
                  <a:pt x="122" y="63"/>
                  <a:pt x="123" y="62"/>
                  <a:pt x="123" y="62"/>
                </a:cubicBezTo>
                <a:cubicBezTo>
                  <a:pt x="123" y="61"/>
                  <a:pt x="123" y="60"/>
                  <a:pt x="122" y="59"/>
                </a:cubicBezTo>
                <a:cubicBezTo>
                  <a:pt x="121" y="59"/>
                  <a:pt x="121" y="58"/>
                  <a:pt x="120" y="58"/>
                </a:cubicBezTo>
                <a:cubicBezTo>
                  <a:pt x="115" y="55"/>
                  <a:pt x="108" y="56"/>
                  <a:pt x="102" y="58"/>
                </a:cubicBezTo>
                <a:cubicBezTo>
                  <a:pt x="99" y="59"/>
                  <a:pt x="96" y="60"/>
                  <a:pt x="94" y="61"/>
                </a:cubicBezTo>
                <a:cubicBezTo>
                  <a:pt x="93" y="60"/>
                  <a:pt x="93" y="59"/>
                  <a:pt x="93" y="58"/>
                </a:cubicBezTo>
                <a:cubicBezTo>
                  <a:pt x="90" y="52"/>
                  <a:pt x="86" y="47"/>
                  <a:pt x="80" y="42"/>
                </a:cubicBezTo>
                <a:cubicBezTo>
                  <a:pt x="74" y="38"/>
                  <a:pt x="65" y="37"/>
                  <a:pt x="58" y="39"/>
                </a:cubicBezTo>
                <a:cubicBezTo>
                  <a:pt x="57" y="39"/>
                  <a:pt x="55" y="39"/>
                  <a:pt x="54" y="39"/>
                </a:cubicBezTo>
                <a:cubicBezTo>
                  <a:pt x="52" y="40"/>
                  <a:pt x="51" y="40"/>
                  <a:pt x="49" y="41"/>
                </a:cubicBezTo>
                <a:cubicBezTo>
                  <a:pt x="45" y="44"/>
                  <a:pt x="40" y="46"/>
                  <a:pt x="36" y="51"/>
                </a:cubicBezTo>
                <a:cubicBezTo>
                  <a:pt x="35" y="53"/>
                  <a:pt x="33" y="55"/>
                  <a:pt x="32" y="58"/>
                </a:cubicBezTo>
                <a:cubicBezTo>
                  <a:pt x="31" y="59"/>
                  <a:pt x="31" y="60"/>
                  <a:pt x="30" y="61"/>
                </a:cubicBezTo>
                <a:cubicBezTo>
                  <a:pt x="29" y="61"/>
                  <a:pt x="28" y="62"/>
                  <a:pt x="27" y="62"/>
                </a:cubicBezTo>
                <a:cubicBezTo>
                  <a:pt x="26" y="62"/>
                  <a:pt x="24" y="63"/>
                  <a:pt x="23" y="63"/>
                </a:cubicBezTo>
                <a:cubicBezTo>
                  <a:pt x="22" y="63"/>
                  <a:pt x="22" y="62"/>
                  <a:pt x="21" y="62"/>
                </a:cubicBezTo>
                <a:cubicBezTo>
                  <a:pt x="19" y="61"/>
                  <a:pt x="17" y="59"/>
                  <a:pt x="16" y="58"/>
                </a:cubicBezTo>
                <a:cubicBezTo>
                  <a:pt x="10" y="52"/>
                  <a:pt x="9" y="46"/>
                  <a:pt x="13" y="38"/>
                </a:cubicBezTo>
                <a:cubicBezTo>
                  <a:pt x="14" y="38"/>
                  <a:pt x="14" y="37"/>
                  <a:pt x="13" y="37"/>
                </a:cubicBezTo>
                <a:cubicBezTo>
                  <a:pt x="24" y="22"/>
                  <a:pt x="39" y="13"/>
                  <a:pt x="54" y="10"/>
                </a:cubicBezTo>
                <a:cubicBezTo>
                  <a:pt x="55" y="10"/>
                  <a:pt x="57" y="10"/>
                  <a:pt x="58" y="10"/>
                </a:cubicBezTo>
                <a:cubicBezTo>
                  <a:pt x="90" y="6"/>
                  <a:pt x="123" y="25"/>
                  <a:pt x="125" y="5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2"/>
          <p:cNvSpPr>
            <a:spLocks noEditPoints="1"/>
          </p:cNvSpPr>
          <p:nvPr/>
        </p:nvSpPr>
        <p:spPr bwMode="auto">
          <a:xfrm>
            <a:off x="4224338" y="3719513"/>
            <a:ext cx="111125" cy="107950"/>
          </a:xfrm>
          <a:custGeom>
            <a:avLst/>
            <a:gdLst>
              <a:gd name="T0" fmla="*/ 38 w 46"/>
              <a:gd name="T1" fmla="*/ 4 h 44"/>
              <a:gd name="T2" fmla="*/ 34 w 46"/>
              <a:gd name="T3" fmla="*/ 2 h 44"/>
              <a:gd name="T4" fmla="*/ 23 w 46"/>
              <a:gd name="T5" fmla="*/ 0 h 44"/>
              <a:gd name="T6" fmla="*/ 20 w 46"/>
              <a:gd name="T7" fmla="*/ 0 h 44"/>
              <a:gd name="T8" fmla="*/ 10 w 46"/>
              <a:gd name="T9" fmla="*/ 3 h 44"/>
              <a:gd name="T10" fmla="*/ 0 w 46"/>
              <a:gd name="T11" fmla="*/ 20 h 44"/>
              <a:gd name="T12" fmla="*/ 30 w 46"/>
              <a:gd name="T13" fmla="*/ 40 h 44"/>
              <a:gd name="T14" fmla="*/ 34 w 46"/>
              <a:gd name="T15" fmla="*/ 38 h 44"/>
              <a:gd name="T16" fmla="*/ 38 w 46"/>
              <a:gd name="T17" fmla="*/ 36 h 44"/>
              <a:gd name="T18" fmla="*/ 46 w 46"/>
              <a:gd name="T19" fmla="*/ 18 h 44"/>
              <a:gd name="T20" fmla="*/ 38 w 46"/>
              <a:gd name="T21" fmla="*/ 4 h 44"/>
              <a:gd name="T22" fmla="*/ 34 w 46"/>
              <a:gd name="T23" fmla="*/ 21 h 44"/>
              <a:gd name="T24" fmla="*/ 29 w 46"/>
              <a:gd name="T25" fmla="*/ 29 h 44"/>
              <a:gd name="T26" fmla="*/ 10 w 46"/>
              <a:gd name="T27" fmla="*/ 23 h 44"/>
              <a:gd name="T28" fmla="*/ 16 w 46"/>
              <a:gd name="T29" fmla="*/ 10 h 44"/>
              <a:gd name="T30" fmla="*/ 19 w 46"/>
              <a:gd name="T31" fmla="*/ 12 h 44"/>
              <a:gd name="T32" fmla="*/ 34 w 46"/>
              <a:gd name="T33" fmla="*/ 17 h 44"/>
              <a:gd name="T34" fmla="*/ 34 w 46"/>
              <a:gd name="T35" fmla="*/ 17 h 44"/>
              <a:gd name="T36" fmla="*/ 34 w 46"/>
              <a:gd name="T37" fmla="*/ 2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4">
                <a:moveTo>
                  <a:pt x="38" y="4"/>
                </a:moveTo>
                <a:cubicBezTo>
                  <a:pt x="37" y="3"/>
                  <a:pt x="35" y="3"/>
                  <a:pt x="34" y="2"/>
                </a:cubicBezTo>
                <a:cubicBezTo>
                  <a:pt x="30" y="1"/>
                  <a:pt x="26" y="0"/>
                  <a:pt x="23" y="0"/>
                </a:cubicBezTo>
                <a:cubicBezTo>
                  <a:pt x="22" y="0"/>
                  <a:pt x="21" y="0"/>
                  <a:pt x="20" y="0"/>
                </a:cubicBezTo>
                <a:cubicBezTo>
                  <a:pt x="17" y="0"/>
                  <a:pt x="13" y="2"/>
                  <a:pt x="10" y="3"/>
                </a:cubicBezTo>
                <a:cubicBezTo>
                  <a:pt x="4" y="6"/>
                  <a:pt x="0" y="13"/>
                  <a:pt x="0" y="20"/>
                </a:cubicBezTo>
                <a:cubicBezTo>
                  <a:pt x="0" y="34"/>
                  <a:pt x="17" y="44"/>
                  <a:pt x="30" y="40"/>
                </a:cubicBezTo>
                <a:cubicBezTo>
                  <a:pt x="31" y="40"/>
                  <a:pt x="33" y="39"/>
                  <a:pt x="34" y="38"/>
                </a:cubicBezTo>
                <a:cubicBezTo>
                  <a:pt x="35" y="38"/>
                  <a:pt x="37" y="37"/>
                  <a:pt x="38" y="36"/>
                </a:cubicBezTo>
                <a:cubicBezTo>
                  <a:pt x="43" y="31"/>
                  <a:pt x="46" y="24"/>
                  <a:pt x="46" y="18"/>
                </a:cubicBezTo>
                <a:cubicBezTo>
                  <a:pt x="45" y="12"/>
                  <a:pt x="42" y="7"/>
                  <a:pt x="38" y="4"/>
                </a:cubicBezTo>
                <a:close/>
                <a:moveTo>
                  <a:pt x="34" y="21"/>
                </a:moveTo>
                <a:cubicBezTo>
                  <a:pt x="33" y="24"/>
                  <a:pt x="31" y="27"/>
                  <a:pt x="29" y="29"/>
                </a:cubicBezTo>
                <a:cubicBezTo>
                  <a:pt x="22" y="33"/>
                  <a:pt x="14" y="28"/>
                  <a:pt x="10" y="23"/>
                </a:cubicBezTo>
                <a:cubicBezTo>
                  <a:pt x="7" y="17"/>
                  <a:pt x="11" y="13"/>
                  <a:pt x="16" y="10"/>
                </a:cubicBezTo>
                <a:cubicBezTo>
                  <a:pt x="17" y="11"/>
                  <a:pt x="18" y="12"/>
                  <a:pt x="19" y="12"/>
                </a:cubicBezTo>
                <a:cubicBezTo>
                  <a:pt x="25" y="13"/>
                  <a:pt x="32" y="12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9"/>
                  <a:pt x="34" y="20"/>
                  <a:pt x="34" y="2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3"/>
          <p:cNvSpPr>
            <a:spLocks/>
          </p:cNvSpPr>
          <p:nvPr/>
        </p:nvSpPr>
        <p:spPr bwMode="auto">
          <a:xfrm>
            <a:off x="4397375" y="3302001"/>
            <a:ext cx="66675" cy="20638"/>
          </a:xfrm>
          <a:custGeom>
            <a:avLst/>
            <a:gdLst>
              <a:gd name="T0" fmla="*/ 3 w 27"/>
              <a:gd name="T1" fmla="*/ 8 h 8"/>
              <a:gd name="T2" fmla="*/ 25 w 27"/>
              <a:gd name="T3" fmla="*/ 7 h 8"/>
              <a:gd name="T4" fmla="*/ 26 w 27"/>
              <a:gd name="T5" fmla="*/ 4 h 8"/>
              <a:gd name="T6" fmla="*/ 2 w 27"/>
              <a:gd name="T7" fmla="*/ 5 h 8"/>
              <a:gd name="T8" fmla="*/ 3 w 27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8">
                <a:moveTo>
                  <a:pt x="3" y="8"/>
                </a:moveTo>
                <a:cubicBezTo>
                  <a:pt x="10" y="6"/>
                  <a:pt x="18" y="7"/>
                  <a:pt x="25" y="7"/>
                </a:cubicBezTo>
                <a:cubicBezTo>
                  <a:pt x="27" y="7"/>
                  <a:pt x="27" y="5"/>
                  <a:pt x="26" y="4"/>
                </a:cubicBezTo>
                <a:cubicBezTo>
                  <a:pt x="18" y="0"/>
                  <a:pt x="10" y="1"/>
                  <a:pt x="2" y="5"/>
                </a:cubicBezTo>
                <a:cubicBezTo>
                  <a:pt x="0" y="6"/>
                  <a:pt x="2" y="8"/>
                  <a:pt x="3" y="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4"/>
          <p:cNvSpPr>
            <a:spLocks/>
          </p:cNvSpPr>
          <p:nvPr/>
        </p:nvSpPr>
        <p:spPr bwMode="auto">
          <a:xfrm>
            <a:off x="4292600" y="3827463"/>
            <a:ext cx="58737" cy="36513"/>
          </a:xfrm>
          <a:custGeom>
            <a:avLst/>
            <a:gdLst>
              <a:gd name="T0" fmla="*/ 21 w 24"/>
              <a:gd name="T1" fmla="*/ 6 h 15"/>
              <a:gd name="T2" fmla="*/ 23 w 24"/>
              <a:gd name="T3" fmla="*/ 4 h 15"/>
              <a:gd name="T4" fmla="*/ 24 w 24"/>
              <a:gd name="T5" fmla="*/ 2 h 15"/>
              <a:gd name="T6" fmla="*/ 22 w 24"/>
              <a:gd name="T7" fmla="*/ 0 h 15"/>
              <a:gd name="T8" fmla="*/ 14 w 24"/>
              <a:gd name="T9" fmla="*/ 2 h 15"/>
              <a:gd name="T10" fmla="*/ 6 w 24"/>
              <a:gd name="T11" fmla="*/ 7 h 15"/>
              <a:gd name="T12" fmla="*/ 2 w 24"/>
              <a:gd name="T13" fmla="*/ 10 h 15"/>
              <a:gd name="T14" fmla="*/ 3 w 24"/>
              <a:gd name="T15" fmla="*/ 15 h 15"/>
              <a:gd name="T16" fmla="*/ 6 w 24"/>
              <a:gd name="T17" fmla="*/ 14 h 15"/>
              <a:gd name="T18" fmla="*/ 10 w 24"/>
              <a:gd name="T19" fmla="*/ 13 h 15"/>
              <a:gd name="T20" fmla="*/ 21 w 24"/>
              <a:gd name="T21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5">
                <a:moveTo>
                  <a:pt x="21" y="6"/>
                </a:moveTo>
                <a:cubicBezTo>
                  <a:pt x="22" y="5"/>
                  <a:pt x="23" y="5"/>
                  <a:pt x="23" y="4"/>
                </a:cubicBezTo>
                <a:cubicBezTo>
                  <a:pt x="24" y="4"/>
                  <a:pt x="24" y="3"/>
                  <a:pt x="24" y="2"/>
                </a:cubicBezTo>
                <a:cubicBezTo>
                  <a:pt x="24" y="1"/>
                  <a:pt x="23" y="0"/>
                  <a:pt x="22" y="0"/>
                </a:cubicBezTo>
                <a:cubicBezTo>
                  <a:pt x="19" y="0"/>
                  <a:pt x="16" y="1"/>
                  <a:pt x="14" y="2"/>
                </a:cubicBezTo>
                <a:cubicBezTo>
                  <a:pt x="11" y="3"/>
                  <a:pt x="9" y="5"/>
                  <a:pt x="6" y="7"/>
                </a:cubicBezTo>
                <a:cubicBezTo>
                  <a:pt x="5" y="8"/>
                  <a:pt x="3" y="9"/>
                  <a:pt x="2" y="10"/>
                </a:cubicBezTo>
                <a:cubicBezTo>
                  <a:pt x="0" y="11"/>
                  <a:pt x="1" y="15"/>
                  <a:pt x="3" y="15"/>
                </a:cubicBezTo>
                <a:cubicBezTo>
                  <a:pt x="4" y="15"/>
                  <a:pt x="5" y="14"/>
                  <a:pt x="6" y="14"/>
                </a:cubicBezTo>
                <a:cubicBezTo>
                  <a:pt x="7" y="14"/>
                  <a:pt x="9" y="14"/>
                  <a:pt x="10" y="13"/>
                </a:cubicBezTo>
                <a:cubicBezTo>
                  <a:pt x="14" y="12"/>
                  <a:pt x="18" y="9"/>
                  <a:pt x="21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2" name="组合 251"/>
          <p:cNvGrpSpPr/>
          <p:nvPr/>
        </p:nvGrpSpPr>
        <p:grpSpPr>
          <a:xfrm>
            <a:off x="6843713" y="2106613"/>
            <a:ext cx="442912" cy="974725"/>
            <a:chOff x="6843713" y="2106613"/>
            <a:chExt cx="442912" cy="974725"/>
          </a:xfrm>
        </p:grpSpPr>
        <p:sp>
          <p:nvSpPr>
            <p:cNvPr id="25" name="Freeform 225"/>
            <p:cNvSpPr>
              <a:spLocks noEditPoints="1"/>
            </p:cNvSpPr>
            <p:nvPr/>
          </p:nvSpPr>
          <p:spPr bwMode="auto">
            <a:xfrm>
              <a:off x="7029450" y="2349501"/>
              <a:ext cx="179387" cy="457200"/>
            </a:xfrm>
            <a:custGeom>
              <a:avLst/>
              <a:gdLst>
                <a:gd name="T0" fmla="*/ 68 w 73"/>
                <a:gd name="T1" fmla="*/ 0 h 187"/>
                <a:gd name="T2" fmla="*/ 53 w 73"/>
                <a:gd name="T3" fmla="*/ 5 h 187"/>
                <a:gd name="T4" fmla="*/ 44 w 73"/>
                <a:gd name="T5" fmla="*/ 9 h 187"/>
                <a:gd name="T6" fmla="*/ 2 w 73"/>
                <a:gd name="T7" fmla="*/ 36 h 187"/>
                <a:gd name="T8" fmla="*/ 0 w 73"/>
                <a:gd name="T9" fmla="*/ 40 h 187"/>
                <a:gd name="T10" fmla="*/ 19 w 73"/>
                <a:gd name="T11" fmla="*/ 105 h 187"/>
                <a:gd name="T12" fmla="*/ 20 w 73"/>
                <a:gd name="T13" fmla="*/ 109 h 187"/>
                <a:gd name="T14" fmla="*/ 53 w 73"/>
                <a:gd name="T15" fmla="*/ 184 h 187"/>
                <a:gd name="T16" fmla="*/ 59 w 73"/>
                <a:gd name="T17" fmla="*/ 182 h 187"/>
                <a:gd name="T18" fmla="*/ 67 w 73"/>
                <a:gd name="T19" fmla="*/ 109 h 187"/>
                <a:gd name="T20" fmla="*/ 67 w 73"/>
                <a:gd name="T21" fmla="*/ 105 h 187"/>
                <a:gd name="T22" fmla="*/ 68 w 73"/>
                <a:gd name="T23" fmla="*/ 92 h 187"/>
                <a:gd name="T24" fmla="*/ 69 w 73"/>
                <a:gd name="T25" fmla="*/ 9 h 187"/>
                <a:gd name="T26" fmla="*/ 69 w 73"/>
                <a:gd name="T27" fmla="*/ 5 h 187"/>
                <a:gd name="T28" fmla="*/ 69 w 73"/>
                <a:gd name="T29" fmla="*/ 3 h 187"/>
                <a:gd name="T30" fmla="*/ 68 w 73"/>
                <a:gd name="T31" fmla="*/ 0 h 187"/>
                <a:gd name="T32" fmla="*/ 67 w 73"/>
                <a:gd name="T33" fmla="*/ 5 h 187"/>
                <a:gd name="T34" fmla="*/ 66 w 73"/>
                <a:gd name="T35" fmla="*/ 9 h 187"/>
                <a:gd name="T36" fmla="*/ 60 w 73"/>
                <a:gd name="T37" fmla="*/ 91 h 187"/>
                <a:gd name="T38" fmla="*/ 59 w 73"/>
                <a:gd name="T39" fmla="*/ 105 h 187"/>
                <a:gd name="T40" fmla="*/ 58 w 73"/>
                <a:gd name="T41" fmla="*/ 109 h 187"/>
                <a:gd name="T42" fmla="*/ 53 w 73"/>
                <a:gd name="T43" fmla="*/ 171 h 187"/>
                <a:gd name="T44" fmla="*/ 27 w 73"/>
                <a:gd name="T45" fmla="*/ 109 h 187"/>
                <a:gd name="T46" fmla="*/ 26 w 73"/>
                <a:gd name="T47" fmla="*/ 105 h 187"/>
                <a:gd name="T48" fmla="*/ 15 w 73"/>
                <a:gd name="T49" fmla="*/ 65 h 187"/>
                <a:gd name="T50" fmla="*/ 14 w 73"/>
                <a:gd name="T51" fmla="*/ 37 h 187"/>
                <a:gd name="T52" fmla="*/ 55 w 73"/>
                <a:gd name="T53" fmla="*/ 9 h 187"/>
                <a:gd name="T54" fmla="*/ 64 w 73"/>
                <a:gd name="T55" fmla="*/ 5 h 187"/>
                <a:gd name="T56" fmla="*/ 67 w 73"/>
                <a:gd name="T57" fmla="*/ 4 h 187"/>
                <a:gd name="T58" fmla="*/ 67 w 73"/>
                <a:gd name="T59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187">
                  <a:moveTo>
                    <a:pt x="68" y="0"/>
                  </a:moveTo>
                  <a:cubicBezTo>
                    <a:pt x="62" y="1"/>
                    <a:pt x="57" y="3"/>
                    <a:pt x="53" y="5"/>
                  </a:cubicBezTo>
                  <a:cubicBezTo>
                    <a:pt x="50" y="6"/>
                    <a:pt x="47" y="8"/>
                    <a:pt x="44" y="9"/>
                  </a:cubicBezTo>
                  <a:cubicBezTo>
                    <a:pt x="30" y="16"/>
                    <a:pt x="17" y="27"/>
                    <a:pt x="2" y="36"/>
                  </a:cubicBezTo>
                  <a:cubicBezTo>
                    <a:pt x="0" y="37"/>
                    <a:pt x="0" y="38"/>
                    <a:pt x="0" y="40"/>
                  </a:cubicBezTo>
                  <a:cubicBezTo>
                    <a:pt x="8" y="62"/>
                    <a:pt x="13" y="84"/>
                    <a:pt x="19" y="105"/>
                  </a:cubicBezTo>
                  <a:cubicBezTo>
                    <a:pt x="20" y="106"/>
                    <a:pt x="20" y="108"/>
                    <a:pt x="20" y="109"/>
                  </a:cubicBezTo>
                  <a:cubicBezTo>
                    <a:pt x="28" y="135"/>
                    <a:pt x="37" y="161"/>
                    <a:pt x="53" y="184"/>
                  </a:cubicBezTo>
                  <a:cubicBezTo>
                    <a:pt x="55" y="187"/>
                    <a:pt x="59" y="184"/>
                    <a:pt x="59" y="182"/>
                  </a:cubicBezTo>
                  <a:cubicBezTo>
                    <a:pt x="63" y="158"/>
                    <a:pt x="65" y="133"/>
                    <a:pt x="67" y="109"/>
                  </a:cubicBezTo>
                  <a:cubicBezTo>
                    <a:pt x="67" y="108"/>
                    <a:pt x="67" y="106"/>
                    <a:pt x="67" y="105"/>
                  </a:cubicBezTo>
                  <a:cubicBezTo>
                    <a:pt x="67" y="101"/>
                    <a:pt x="68" y="96"/>
                    <a:pt x="68" y="92"/>
                  </a:cubicBezTo>
                  <a:cubicBezTo>
                    <a:pt x="70" y="65"/>
                    <a:pt x="73" y="36"/>
                    <a:pt x="69" y="9"/>
                  </a:cubicBezTo>
                  <a:cubicBezTo>
                    <a:pt x="69" y="8"/>
                    <a:pt x="69" y="6"/>
                    <a:pt x="69" y="5"/>
                  </a:cubicBezTo>
                  <a:cubicBezTo>
                    <a:pt x="69" y="4"/>
                    <a:pt x="69" y="4"/>
                    <a:pt x="69" y="3"/>
                  </a:cubicBezTo>
                  <a:cubicBezTo>
                    <a:pt x="70" y="3"/>
                    <a:pt x="69" y="0"/>
                    <a:pt x="68" y="0"/>
                  </a:cubicBezTo>
                  <a:close/>
                  <a:moveTo>
                    <a:pt x="67" y="5"/>
                  </a:moveTo>
                  <a:cubicBezTo>
                    <a:pt x="67" y="6"/>
                    <a:pt x="66" y="8"/>
                    <a:pt x="66" y="9"/>
                  </a:cubicBezTo>
                  <a:cubicBezTo>
                    <a:pt x="62" y="36"/>
                    <a:pt x="62" y="64"/>
                    <a:pt x="60" y="91"/>
                  </a:cubicBezTo>
                  <a:cubicBezTo>
                    <a:pt x="60" y="96"/>
                    <a:pt x="59" y="100"/>
                    <a:pt x="59" y="105"/>
                  </a:cubicBezTo>
                  <a:cubicBezTo>
                    <a:pt x="59" y="106"/>
                    <a:pt x="58" y="108"/>
                    <a:pt x="58" y="109"/>
                  </a:cubicBezTo>
                  <a:cubicBezTo>
                    <a:pt x="56" y="130"/>
                    <a:pt x="54" y="150"/>
                    <a:pt x="53" y="171"/>
                  </a:cubicBezTo>
                  <a:cubicBezTo>
                    <a:pt x="41" y="152"/>
                    <a:pt x="33" y="131"/>
                    <a:pt x="27" y="109"/>
                  </a:cubicBezTo>
                  <a:cubicBezTo>
                    <a:pt x="27" y="108"/>
                    <a:pt x="26" y="106"/>
                    <a:pt x="26" y="105"/>
                  </a:cubicBezTo>
                  <a:cubicBezTo>
                    <a:pt x="22" y="92"/>
                    <a:pt x="19" y="78"/>
                    <a:pt x="15" y="65"/>
                  </a:cubicBezTo>
                  <a:cubicBezTo>
                    <a:pt x="13" y="58"/>
                    <a:pt x="5" y="43"/>
                    <a:pt x="14" y="37"/>
                  </a:cubicBezTo>
                  <a:cubicBezTo>
                    <a:pt x="28" y="27"/>
                    <a:pt x="41" y="17"/>
                    <a:pt x="55" y="9"/>
                  </a:cubicBezTo>
                  <a:cubicBezTo>
                    <a:pt x="58" y="8"/>
                    <a:pt x="61" y="6"/>
                    <a:pt x="64" y="5"/>
                  </a:cubicBezTo>
                  <a:cubicBezTo>
                    <a:pt x="65" y="5"/>
                    <a:pt x="66" y="4"/>
                    <a:pt x="67" y="4"/>
                  </a:cubicBezTo>
                  <a:cubicBezTo>
                    <a:pt x="67" y="4"/>
                    <a:pt x="67" y="5"/>
                    <a:pt x="67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/>
            </p:cNvSpPr>
            <p:nvPr/>
          </p:nvSpPr>
          <p:spPr bwMode="auto">
            <a:xfrm>
              <a:off x="6843713" y="2176463"/>
              <a:ext cx="442912" cy="904875"/>
            </a:xfrm>
            <a:custGeom>
              <a:avLst/>
              <a:gdLst>
                <a:gd name="T0" fmla="*/ 168 w 181"/>
                <a:gd name="T1" fmla="*/ 8 h 369"/>
                <a:gd name="T2" fmla="*/ 157 w 181"/>
                <a:gd name="T3" fmla="*/ 18 h 369"/>
                <a:gd name="T4" fmla="*/ 164 w 181"/>
                <a:gd name="T5" fmla="*/ 16 h 369"/>
                <a:gd name="T6" fmla="*/ 176 w 181"/>
                <a:gd name="T7" fmla="*/ 10 h 369"/>
                <a:gd name="T8" fmla="*/ 168 w 181"/>
                <a:gd name="T9" fmla="*/ 119 h 369"/>
                <a:gd name="T10" fmla="*/ 160 w 181"/>
                <a:gd name="T11" fmla="*/ 179 h 369"/>
                <a:gd name="T12" fmla="*/ 155 w 181"/>
                <a:gd name="T13" fmla="*/ 279 h 369"/>
                <a:gd name="T14" fmla="*/ 129 w 181"/>
                <a:gd name="T15" fmla="*/ 335 h 369"/>
                <a:gd name="T16" fmla="*/ 141 w 181"/>
                <a:gd name="T17" fmla="*/ 325 h 369"/>
                <a:gd name="T18" fmla="*/ 125 w 181"/>
                <a:gd name="T19" fmla="*/ 329 h 369"/>
                <a:gd name="T20" fmla="*/ 122 w 181"/>
                <a:gd name="T21" fmla="*/ 288 h 369"/>
                <a:gd name="T22" fmla="*/ 104 w 181"/>
                <a:gd name="T23" fmla="*/ 275 h 369"/>
                <a:gd name="T24" fmla="*/ 108 w 181"/>
                <a:gd name="T25" fmla="*/ 248 h 369"/>
                <a:gd name="T26" fmla="*/ 80 w 181"/>
                <a:gd name="T27" fmla="*/ 223 h 369"/>
                <a:gd name="T28" fmla="*/ 89 w 181"/>
                <a:gd name="T29" fmla="*/ 213 h 369"/>
                <a:gd name="T30" fmla="*/ 89 w 181"/>
                <a:gd name="T31" fmla="*/ 211 h 369"/>
                <a:gd name="T32" fmla="*/ 89 w 181"/>
                <a:gd name="T33" fmla="*/ 211 h 369"/>
                <a:gd name="T34" fmla="*/ 88 w 181"/>
                <a:gd name="T35" fmla="*/ 211 h 369"/>
                <a:gd name="T36" fmla="*/ 76 w 181"/>
                <a:gd name="T37" fmla="*/ 217 h 369"/>
                <a:gd name="T38" fmla="*/ 61 w 181"/>
                <a:gd name="T39" fmla="*/ 184 h 369"/>
                <a:gd name="T40" fmla="*/ 70 w 181"/>
                <a:gd name="T41" fmla="*/ 179 h 369"/>
                <a:gd name="T42" fmla="*/ 74 w 181"/>
                <a:gd name="T43" fmla="*/ 172 h 369"/>
                <a:gd name="T44" fmla="*/ 63 w 181"/>
                <a:gd name="T45" fmla="*/ 179 h 369"/>
                <a:gd name="T46" fmla="*/ 56 w 181"/>
                <a:gd name="T47" fmla="*/ 175 h 369"/>
                <a:gd name="T48" fmla="*/ 39 w 181"/>
                <a:gd name="T49" fmla="*/ 140 h 369"/>
                <a:gd name="T50" fmla="*/ 53 w 181"/>
                <a:gd name="T51" fmla="*/ 125 h 369"/>
                <a:gd name="T52" fmla="*/ 25 w 181"/>
                <a:gd name="T53" fmla="*/ 112 h 369"/>
                <a:gd name="T54" fmla="*/ 41 w 181"/>
                <a:gd name="T55" fmla="*/ 95 h 369"/>
                <a:gd name="T56" fmla="*/ 42 w 181"/>
                <a:gd name="T57" fmla="*/ 75 h 369"/>
                <a:gd name="T58" fmla="*/ 68 w 181"/>
                <a:gd name="T59" fmla="*/ 65 h 369"/>
                <a:gd name="T60" fmla="*/ 75 w 181"/>
                <a:gd name="T61" fmla="*/ 54 h 369"/>
                <a:gd name="T62" fmla="*/ 17 w 181"/>
                <a:gd name="T63" fmla="*/ 72 h 369"/>
                <a:gd name="T64" fmla="*/ 22 w 181"/>
                <a:gd name="T65" fmla="*/ 123 h 369"/>
                <a:gd name="T66" fmla="*/ 64 w 181"/>
                <a:gd name="T67" fmla="*/ 204 h 369"/>
                <a:gd name="T68" fmla="*/ 73 w 181"/>
                <a:gd name="T69" fmla="*/ 224 h 369"/>
                <a:gd name="T70" fmla="*/ 99 w 181"/>
                <a:gd name="T71" fmla="*/ 279 h 369"/>
                <a:gd name="T72" fmla="*/ 106 w 181"/>
                <a:gd name="T73" fmla="*/ 302 h 369"/>
                <a:gd name="T74" fmla="*/ 121 w 181"/>
                <a:gd name="T75" fmla="*/ 332 h 369"/>
                <a:gd name="T76" fmla="*/ 143 w 181"/>
                <a:gd name="T77" fmla="*/ 367 h 369"/>
                <a:gd name="T78" fmla="*/ 160 w 181"/>
                <a:gd name="T79" fmla="*/ 275 h 369"/>
                <a:gd name="T80" fmla="*/ 163 w 181"/>
                <a:gd name="T81" fmla="*/ 175 h 369"/>
                <a:gd name="T82" fmla="*/ 177 w 181"/>
                <a:gd name="T83" fmla="*/ 79 h 369"/>
                <a:gd name="T84" fmla="*/ 176 w 181"/>
                <a:gd name="T85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1" h="369">
                  <a:moveTo>
                    <a:pt x="176" y="2"/>
                  </a:moveTo>
                  <a:cubicBezTo>
                    <a:pt x="176" y="2"/>
                    <a:pt x="176" y="3"/>
                    <a:pt x="176" y="3"/>
                  </a:cubicBezTo>
                  <a:cubicBezTo>
                    <a:pt x="174" y="3"/>
                    <a:pt x="169" y="6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7" y="10"/>
                    <a:pt x="166" y="12"/>
                    <a:pt x="164" y="13"/>
                  </a:cubicBezTo>
                  <a:cubicBezTo>
                    <a:pt x="162" y="15"/>
                    <a:pt x="159" y="17"/>
                    <a:pt x="157" y="18"/>
                  </a:cubicBezTo>
                  <a:cubicBezTo>
                    <a:pt x="150" y="23"/>
                    <a:pt x="143" y="27"/>
                    <a:pt x="135" y="29"/>
                  </a:cubicBezTo>
                  <a:cubicBezTo>
                    <a:pt x="134" y="29"/>
                    <a:pt x="134" y="30"/>
                    <a:pt x="135" y="30"/>
                  </a:cubicBezTo>
                  <a:cubicBezTo>
                    <a:pt x="145" y="27"/>
                    <a:pt x="155" y="22"/>
                    <a:pt x="164" y="16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5" y="15"/>
                    <a:pt x="167" y="15"/>
                    <a:pt x="168" y="14"/>
                  </a:cubicBezTo>
                  <a:cubicBezTo>
                    <a:pt x="171" y="13"/>
                    <a:pt x="174" y="12"/>
                    <a:pt x="176" y="10"/>
                  </a:cubicBezTo>
                  <a:cubicBezTo>
                    <a:pt x="177" y="32"/>
                    <a:pt x="176" y="54"/>
                    <a:pt x="174" y="75"/>
                  </a:cubicBezTo>
                  <a:cubicBezTo>
                    <a:pt x="174" y="76"/>
                    <a:pt x="174" y="78"/>
                    <a:pt x="173" y="79"/>
                  </a:cubicBezTo>
                  <a:cubicBezTo>
                    <a:pt x="172" y="92"/>
                    <a:pt x="170" y="106"/>
                    <a:pt x="168" y="119"/>
                  </a:cubicBezTo>
                  <a:cubicBezTo>
                    <a:pt x="167" y="128"/>
                    <a:pt x="165" y="137"/>
                    <a:pt x="164" y="146"/>
                  </a:cubicBezTo>
                  <a:cubicBezTo>
                    <a:pt x="163" y="155"/>
                    <a:pt x="161" y="165"/>
                    <a:pt x="160" y="175"/>
                  </a:cubicBezTo>
                  <a:cubicBezTo>
                    <a:pt x="160" y="176"/>
                    <a:pt x="160" y="178"/>
                    <a:pt x="160" y="179"/>
                  </a:cubicBezTo>
                  <a:cubicBezTo>
                    <a:pt x="159" y="187"/>
                    <a:pt x="158" y="195"/>
                    <a:pt x="157" y="202"/>
                  </a:cubicBezTo>
                  <a:cubicBezTo>
                    <a:pt x="156" y="227"/>
                    <a:pt x="156" y="251"/>
                    <a:pt x="155" y="275"/>
                  </a:cubicBezTo>
                  <a:cubicBezTo>
                    <a:pt x="155" y="276"/>
                    <a:pt x="155" y="278"/>
                    <a:pt x="155" y="279"/>
                  </a:cubicBezTo>
                  <a:cubicBezTo>
                    <a:pt x="155" y="281"/>
                    <a:pt x="155" y="284"/>
                    <a:pt x="155" y="286"/>
                  </a:cubicBezTo>
                  <a:cubicBezTo>
                    <a:pt x="155" y="300"/>
                    <a:pt x="153" y="314"/>
                    <a:pt x="152" y="327"/>
                  </a:cubicBezTo>
                  <a:cubicBezTo>
                    <a:pt x="147" y="362"/>
                    <a:pt x="141" y="360"/>
                    <a:pt x="129" y="335"/>
                  </a:cubicBezTo>
                  <a:cubicBezTo>
                    <a:pt x="130" y="335"/>
                    <a:pt x="131" y="335"/>
                    <a:pt x="132" y="335"/>
                  </a:cubicBezTo>
                  <a:cubicBezTo>
                    <a:pt x="136" y="334"/>
                    <a:pt x="140" y="332"/>
                    <a:pt x="143" y="330"/>
                  </a:cubicBezTo>
                  <a:cubicBezTo>
                    <a:pt x="146" y="328"/>
                    <a:pt x="144" y="324"/>
                    <a:pt x="141" y="325"/>
                  </a:cubicBezTo>
                  <a:cubicBezTo>
                    <a:pt x="137" y="326"/>
                    <a:pt x="133" y="327"/>
                    <a:pt x="130" y="328"/>
                  </a:cubicBezTo>
                  <a:cubicBezTo>
                    <a:pt x="128" y="328"/>
                    <a:pt x="127" y="329"/>
                    <a:pt x="126" y="330"/>
                  </a:cubicBezTo>
                  <a:cubicBezTo>
                    <a:pt x="126" y="329"/>
                    <a:pt x="126" y="329"/>
                    <a:pt x="125" y="329"/>
                  </a:cubicBezTo>
                  <a:cubicBezTo>
                    <a:pt x="121" y="319"/>
                    <a:pt x="117" y="309"/>
                    <a:pt x="113" y="299"/>
                  </a:cubicBezTo>
                  <a:cubicBezTo>
                    <a:pt x="116" y="296"/>
                    <a:pt x="120" y="293"/>
                    <a:pt x="123" y="290"/>
                  </a:cubicBezTo>
                  <a:cubicBezTo>
                    <a:pt x="124" y="289"/>
                    <a:pt x="123" y="288"/>
                    <a:pt x="122" y="288"/>
                  </a:cubicBezTo>
                  <a:cubicBezTo>
                    <a:pt x="119" y="291"/>
                    <a:pt x="115" y="293"/>
                    <a:pt x="112" y="296"/>
                  </a:cubicBezTo>
                  <a:cubicBezTo>
                    <a:pt x="109" y="290"/>
                    <a:pt x="107" y="285"/>
                    <a:pt x="105" y="279"/>
                  </a:cubicBezTo>
                  <a:cubicBezTo>
                    <a:pt x="105" y="278"/>
                    <a:pt x="104" y="276"/>
                    <a:pt x="104" y="275"/>
                  </a:cubicBezTo>
                  <a:cubicBezTo>
                    <a:pt x="102" y="270"/>
                    <a:pt x="100" y="265"/>
                    <a:pt x="97" y="260"/>
                  </a:cubicBezTo>
                  <a:cubicBezTo>
                    <a:pt x="102" y="258"/>
                    <a:pt x="106" y="253"/>
                    <a:pt x="109" y="249"/>
                  </a:cubicBezTo>
                  <a:cubicBezTo>
                    <a:pt x="110" y="248"/>
                    <a:pt x="109" y="247"/>
                    <a:pt x="108" y="248"/>
                  </a:cubicBezTo>
                  <a:cubicBezTo>
                    <a:pt x="104" y="250"/>
                    <a:pt x="99" y="253"/>
                    <a:pt x="96" y="257"/>
                  </a:cubicBezTo>
                  <a:cubicBezTo>
                    <a:pt x="95" y="255"/>
                    <a:pt x="94" y="252"/>
                    <a:pt x="93" y="250"/>
                  </a:cubicBezTo>
                  <a:cubicBezTo>
                    <a:pt x="88" y="241"/>
                    <a:pt x="84" y="232"/>
                    <a:pt x="80" y="223"/>
                  </a:cubicBezTo>
                  <a:cubicBezTo>
                    <a:pt x="81" y="222"/>
                    <a:pt x="83" y="220"/>
                    <a:pt x="84" y="219"/>
                  </a:cubicBezTo>
                  <a:cubicBezTo>
                    <a:pt x="85" y="218"/>
                    <a:pt x="87" y="216"/>
                    <a:pt x="88" y="215"/>
                  </a:cubicBezTo>
                  <a:cubicBezTo>
                    <a:pt x="88" y="214"/>
                    <a:pt x="89" y="213"/>
                    <a:pt x="89" y="213"/>
                  </a:cubicBezTo>
                  <a:cubicBezTo>
                    <a:pt x="89" y="212"/>
                    <a:pt x="89" y="211"/>
                    <a:pt x="89" y="212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89" y="210"/>
                    <a:pt x="86" y="210"/>
                    <a:pt x="85" y="211"/>
                  </a:cubicBezTo>
                  <a:cubicBezTo>
                    <a:pt x="83" y="211"/>
                    <a:pt x="81" y="213"/>
                    <a:pt x="79" y="214"/>
                  </a:cubicBezTo>
                  <a:cubicBezTo>
                    <a:pt x="79" y="215"/>
                    <a:pt x="78" y="216"/>
                    <a:pt x="76" y="217"/>
                  </a:cubicBezTo>
                  <a:cubicBezTo>
                    <a:pt x="74" y="211"/>
                    <a:pt x="71" y="205"/>
                    <a:pt x="68" y="199"/>
                  </a:cubicBezTo>
                  <a:cubicBezTo>
                    <a:pt x="67" y="197"/>
                    <a:pt x="65" y="194"/>
                    <a:pt x="64" y="191"/>
                  </a:cubicBezTo>
                  <a:cubicBezTo>
                    <a:pt x="63" y="189"/>
                    <a:pt x="62" y="187"/>
                    <a:pt x="61" y="184"/>
                  </a:cubicBezTo>
                  <a:cubicBezTo>
                    <a:pt x="62" y="184"/>
                    <a:pt x="63" y="184"/>
                    <a:pt x="64" y="183"/>
                  </a:cubicBezTo>
                  <a:cubicBezTo>
                    <a:pt x="65" y="183"/>
                    <a:pt x="67" y="182"/>
                    <a:pt x="68" y="181"/>
                  </a:cubicBezTo>
                  <a:cubicBezTo>
                    <a:pt x="69" y="180"/>
                    <a:pt x="70" y="180"/>
                    <a:pt x="70" y="179"/>
                  </a:cubicBezTo>
                  <a:cubicBezTo>
                    <a:pt x="72" y="178"/>
                    <a:pt x="73" y="176"/>
                    <a:pt x="74" y="175"/>
                  </a:cubicBezTo>
                  <a:cubicBezTo>
                    <a:pt x="75" y="174"/>
                    <a:pt x="75" y="174"/>
                    <a:pt x="76" y="173"/>
                  </a:cubicBezTo>
                  <a:cubicBezTo>
                    <a:pt x="76" y="172"/>
                    <a:pt x="75" y="171"/>
                    <a:pt x="74" y="172"/>
                  </a:cubicBezTo>
                  <a:cubicBezTo>
                    <a:pt x="72" y="173"/>
                    <a:pt x="71" y="174"/>
                    <a:pt x="69" y="175"/>
                  </a:cubicBezTo>
                  <a:cubicBezTo>
                    <a:pt x="68" y="175"/>
                    <a:pt x="67" y="176"/>
                    <a:pt x="67" y="177"/>
                  </a:cubicBezTo>
                  <a:cubicBezTo>
                    <a:pt x="65" y="177"/>
                    <a:pt x="64" y="178"/>
                    <a:pt x="63" y="179"/>
                  </a:cubicBezTo>
                  <a:cubicBezTo>
                    <a:pt x="61" y="180"/>
                    <a:pt x="60" y="181"/>
                    <a:pt x="59" y="182"/>
                  </a:cubicBezTo>
                  <a:cubicBezTo>
                    <a:pt x="59" y="181"/>
                    <a:pt x="58" y="180"/>
                    <a:pt x="58" y="179"/>
                  </a:cubicBezTo>
                  <a:cubicBezTo>
                    <a:pt x="57" y="178"/>
                    <a:pt x="57" y="176"/>
                    <a:pt x="56" y="175"/>
                  </a:cubicBezTo>
                  <a:cubicBezTo>
                    <a:pt x="51" y="164"/>
                    <a:pt x="45" y="153"/>
                    <a:pt x="40" y="142"/>
                  </a:cubicBezTo>
                  <a:cubicBezTo>
                    <a:pt x="40" y="142"/>
                    <a:pt x="40" y="141"/>
                    <a:pt x="39" y="140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43" y="139"/>
                    <a:pt x="45" y="137"/>
                    <a:pt x="48" y="134"/>
                  </a:cubicBezTo>
                  <a:cubicBezTo>
                    <a:pt x="50" y="132"/>
                    <a:pt x="53" y="129"/>
                    <a:pt x="53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49" y="124"/>
                    <a:pt x="47" y="126"/>
                    <a:pt x="44" y="128"/>
                  </a:cubicBezTo>
                  <a:cubicBezTo>
                    <a:pt x="41" y="130"/>
                    <a:pt x="39" y="132"/>
                    <a:pt x="37" y="135"/>
                  </a:cubicBezTo>
                  <a:cubicBezTo>
                    <a:pt x="33" y="127"/>
                    <a:pt x="30" y="120"/>
                    <a:pt x="25" y="112"/>
                  </a:cubicBezTo>
                  <a:cubicBezTo>
                    <a:pt x="25" y="111"/>
                    <a:pt x="24" y="110"/>
                    <a:pt x="23" y="108"/>
                  </a:cubicBezTo>
                  <a:cubicBezTo>
                    <a:pt x="31" y="108"/>
                    <a:pt x="38" y="102"/>
                    <a:pt x="42" y="97"/>
                  </a:cubicBezTo>
                  <a:cubicBezTo>
                    <a:pt x="43" y="96"/>
                    <a:pt x="42" y="95"/>
                    <a:pt x="41" y="95"/>
                  </a:cubicBezTo>
                  <a:cubicBezTo>
                    <a:pt x="35" y="98"/>
                    <a:pt x="27" y="100"/>
                    <a:pt x="22" y="106"/>
                  </a:cubicBezTo>
                  <a:cubicBezTo>
                    <a:pt x="17" y="93"/>
                    <a:pt x="21" y="85"/>
                    <a:pt x="32" y="79"/>
                  </a:cubicBezTo>
                  <a:cubicBezTo>
                    <a:pt x="35" y="78"/>
                    <a:pt x="38" y="76"/>
                    <a:pt x="42" y="75"/>
                  </a:cubicBezTo>
                  <a:cubicBezTo>
                    <a:pt x="43" y="74"/>
                    <a:pt x="45" y="74"/>
                    <a:pt x="47" y="73"/>
                  </a:cubicBezTo>
                  <a:cubicBezTo>
                    <a:pt x="53" y="72"/>
                    <a:pt x="58" y="70"/>
                    <a:pt x="64" y="67"/>
                  </a:cubicBezTo>
                  <a:cubicBezTo>
                    <a:pt x="65" y="67"/>
                    <a:pt x="67" y="66"/>
                    <a:pt x="68" y="65"/>
                  </a:cubicBezTo>
                  <a:cubicBezTo>
                    <a:pt x="88" y="56"/>
                    <a:pt x="107" y="43"/>
                    <a:pt x="128" y="35"/>
                  </a:cubicBezTo>
                  <a:cubicBezTo>
                    <a:pt x="129" y="34"/>
                    <a:pt x="128" y="32"/>
                    <a:pt x="127" y="32"/>
                  </a:cubicBezTo>
                  <a:cubicBezTo>
                    <a:pt x="109" y="38"/>
                    <a:pt x="92" y="46"/>
                    <a:pt x="75" y="54"/>
                  </a:cubicBezTo>
                  <a:cubicBezTo>
                    <a:pt x="72" y="55"/>
                    <a:pt x="70" y="56"/>
                    <a:pt x="68" y="57"/>
                  </a:cubicBezTo>
                  <a:cubicBezTo>
                    <a:pt x="67" y="57"/>
                    <a:pt x="65" y="58"/>
                    <a:pt x="64" y="58"/>
                  </a:cubicBezTo>
                  <a:cubicBezTo>
                    <a:pt x="48" y="63"/>
                    <a:pt x="31" y="65"/>
                    <a:pt x="17" y="72"/>
                  </a:cubicBezTo>
                  <a:cubicBezTo>
                    <a:pt x="15" y="73"/>
                    <a:pt x="13" y="74"/>
                    <a:pt x="12" y="75"/>
                  </a:cubicBezTo>
                  <a:cubicBezTo>
                    <a:pt x="10" y="76"/>
                    <a:pt x="9" y="78"/>
                    <a:pt x="8" y="79"/>
                  </a:cubicBezTo>
                  <a:cubicBezTo>
                    <a:pt x="0" y="92"/>
                    <a:pt x="16" y="112"/>
                    <a:pt x="22" y="123"/>
                  </a:cubicBezTo>
                  <a:cubicBezTo>
                    <a:pt x="32" y="140"/>
                    <a:pt x="41" y="157"/>
                    <a:pt x="50" y="175"/>
                  </a:cubicBezTo>
                  <a:cubicBezTo>
                    <a:pt x="50" y="176"/>
                    <a:pt x="51" y="178"/>
                    <a:pt x="52" y="179"/>
                  </a:cubicBezTo>
                  <a:cubicBezTo>
                    <a:pt x="56" y="187"/>
                    <a:pt x="60" y="196"/>
                    <a:pt x="64" y="204"/>
                  </a:cubicBezTo>
                  <a:cubicBezTo>
                    <a:pt x="65" y="207"/>
                    <a:pt x="67" y="210"/>
                    <a:pt x="68" y="213"/>
                  </a:cubicBezTo>
                  <a:cubicBezTo>
                    <a:pt x="70" y="216"/>
                    <a:pt x="71" y="220"/>
                    <a:pt x="73" y="223"/>
                  </a:cubicBezTo>
                  <a:cubicBezTo>
                    <a:pt x="73" y="223"/>
                    <a:pt x="73" y="224"/>
                    <a:pt x="73" y="224"/>
                  </a:cubicBezTo>
                  <a:cubicBezTo>
                    <a:pt x="78" y="234"/>
                    <a:pt x="82" y="243"/>
                    <a:pt x="87" y="252"/>
                  </a:cubicBezTo>
                  <a:cubicBezTo>
                    <a:pt x="91" y="260"/>
                    <a:pt x="94" y="267"/>
                    <a:pt x="97" y="275"/>
                  </a:cubicBezTo>
                  <a:cubicBezTo>
                    <a:pt x="98" y="276"/>
                    <a:pt x="98" y="278"/>
                    <a:pt x="99" y="279"/>
                  </a:cubicBezTo>
                  <a:cubicBezTo>
                    <a:pt x="102" y="286"/>
                    <a:pt x="104" y="292"/>
                    <a:pt x="107" y="299"/>
                  </a:cubicBezTo>
                  <a:cubicBezTo>
                    <a:pt x="106" y="299"/>
                    <a:pt x="106" y="300"/>
                    <a:pt x="105" y="300"/>
                  </a:cubicBezTo>
                  <a:cubicBezTo>
                    <a:pt x="104" y="301"/>
                    <a:pt x="105" y="303"/>
                    <a:pt x="106" y="302"/>
                  </a:cubicBezTo>
                  <a:cubicBezTo>
                    <a:pt x="107" y="302"/>
                    <a:pt x="107" y="302"/>
                    <a:pt x="108" y="301"/>
                  </a:cubicBezTo>
                  <a:cubicBezTo>
                    <a:pt x="112" y="311"/>
                    <a:pt x="117" y="322"/>
                    <a:pt x="122" y="331"/>
                  </a:cubicBezTo>
                  <a:cubicBezTo>
                    <a:pt x="121" y="331"/>
                    <a:pt x="121" y="332"/>
                    <a:pt x="121" y="332"/>
                  </a:cubicBezTo>
                  <a:cubicBezTo>
                    <a:pt x="119" y="332"/>
                    <a:pt x="120" y="335"/>
                    <a:pt x="122" y="335"/>
                  </a:cubicBezTo>
                  <a:cubicBezTo>
                    <a:pt x="122" y="335"/>
                    <a:pt x="123" y="335"/>
                    <a:pt x="124" y="335"/>
                  </a:cubicBezTo>
                  <a:cubicBezTo>
                    <a:pt x="129" y="346"/>
                    <a:pt x="135" y="357"/>
                    <a:pt x="143" y="367"/>
                  </a:cubicBezTo>
                  <a:cubicBezTo>
                    <a:pt x="144" y="369"/>
                    <a:pt x="147" y="368"/>
                    <a:pt x="147" y="367"/>
                  </a:cubicBezTo>
                  <a:cubicBezTo>
                    <a:pt x="157" y="338"/>
                    <a:pt x="160" y="309"/>
                    <a:pt x="160" y="279"/>
                  </a:cubicBezTo>
                  <a:cubicBezTo>
                    <a:pt x="160" y="278"/>
                    <a:pt x="160" y="276"/>
                    <a:pt x="160" y="275"/>
                  </a:cubicBezTo>
                  <a:cubicBezTo>
                    <a:pt x="161" y="248"/>
                    <a:pt x="160" y="220"/>
                    <a:pt x="161" y="193"/>
                  </a:cubicBezTo>
                  <a:cubicBezTo>
                    <a:pt x="162" y="188"/>
                    <a:pt x="162" y="184"/>
                    <a:pt x="162" y="179"/>
                  </a:cubicBezTo>
                  <a:cubicBezTo>
                    <a:pt x="163" y="178"/>
                    <a:pt x="163" y="176"/>
                    <a:pt x="163" y="175"/>
                  </a:cubicBezTo>
                  <a:cubicBezTo>
                    <a:pt x="163" y="172"/>
                    <a:pt x="164" y="169"/>
                    <a:pt x="164" y="165"/>
                  </a:cubicBezTo>
                  <a:cubicBezTo>
                    <a:pt x="165" y="156"/>
                    <a:pt x="167" y="147"/>
                    <a:pt x="168" y="137"/>
                  </a:cubicBezTo>
                  <a:cubicBezTo>
                    <a:pt x="171" y="118"/>
                    <a:pt x="174" y="98"/>
                    <a:pt x="177" y="79"/>
                  </a:cubicBezTo>
                  <a:cubicBezTo>
                    <a:pt x="177" y="78"/>
                    <a:pt x="177" y="76"/>
                    <a:pt x="177" y="75"/>
                  </a:cubicBezTo>
                  <a:cubicBezTo>
                    <a:pt x="180" y="51"/>
                    <a:pt x="181" y="26"/>
                    <a:pt x="179" y="2"/>
                  </a:cubicBezTo>
                  <a:cubicBezTo>
                    <a:pt x="179" y="0"/>
                    <a:pt x="176" y="0"/>
                    <a:pt x="176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7173913" y="2152651"/>
              <a:ext cx="80962" cy="41275"/>
            </a:xfrm>
            <a:custGeom>
              <a:avLst/>
              <a:gdLst>
                <a:gd name="T0" fmla="*/ 1 w 33"/>
                <a:gd name="T1" fmla="*/ 14 h 17"/>
                <a:gd name="T2" fmla="*/ 2 w 33"/>
                <a:gd name="T3" fmla="*/ 17 h 17"/>
                <a:gd name="T4" fmla="*/ 29 w 33"/>
                <a:gd name="T5" fmla="*/ 4 h 17"/>
                <a:gd name="T6" fmla="*/ 32 w 33"/>
                <a:gd name="T7" fmla="*/ 2 h 17"/>
                <a:gd name="T8" fmla="*/ 30 w 33"/>
                <a:gd name="T9" fmla="*/ 0 h 17"/>
                <a:gd name="T10" fmla="*/ 29 w 33"/>
                <a:gd name="T11" fmla="*/ 1 h 17"/>
                <a:gd name="T12" fmla="*/ 17 w 33"/>
                <a:gd name="T13" fmla="*/ 8 h 17"/>
                <a:gd name="T14" fmla="*/ 1 w 33"/>
                <a:gd name="T15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1" y="14"/>
                  </a:moveTo>
                  <a:cubicBezTo>
                    <a:pt x="0" y="14"/>
                    <a:pt x="0" y="16"/>
                    <a:pt x="2" y="17"/>
                  </a:cubicBezTo>
                  <a:cubicBezTo>
                    <a:pt x="11" y="17"/>
                    <a:pt x="21" y="11"/>
                    <a:pt x="29" y="4"/>
                  </a:cubicBezTo>
                  <a:cubicBezTo>
                    <a:pt x="30" y="4"/>
                    <a:pt x="31" y="3"/>
                    <a:pt x="32" y="2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25" y="4"/>
                    <a:pt x="21" y="6"/>
                    <a:pt x="17" y="8"/>
                  </a:cubicBezTo>
                  <a:cubicBezTo>
                    <a:pt x="11" y="10"/>
                    <a:pt x="6" y="11"/>
                    <a:pt x="1" y="1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7181850" y="2106613"/>
              <a:ext cx="76200" cy="49213"/>
            </a:xfrm>
            <a:custGeom>
              <a:avLst/>
              <a:gdLst>
                <a:gd name="T0" fmla="*/ 2 w 31"/>
                <a:gd name="T1" fmla="*/ 15 h 20"/>
                <a:gd name="T2" fmla="*/ 2 w 31"/>
                <a:gd name="T3" fmla="*/ 19 h 20"/>
                <a:gd name="T4" fmla="*/ 24 w 31"/>
                <a:gd name="T5" fmla="*/ 8 h 20"/>
                <a:gd name="T6" fmla="*/ 30 w 31"/>
                <a:gd name="T7" fmla="*/ 1 h 20"/>
                <a:gd name="T8" fmla="*/ 30 w 31"/>
                <a:gd name="T9" fmla="*/ 1 h 20"/>
                <a:gd name="T10" fmla="*/ 30 w 31"/>
                <a:gd name="T11" fmla="*/ 0 h 20"/>
                <a:gd name="T12" fmla="*/ 29 w 31"/>
                <a:gd name="T13" fmla="*/ 0 h 20"/>
                <a:gd name="T14" fmla="*/ 26 w 31"/>
                <a:gd name="T15" fmla="*/ 2 h 20"/>
                <a:gd name="T16" fmla="*/ 22 w 31"/>
                <a:gd name="T17" fmla="*/ 4 h 20"/>
                <a:gd name="T18" fmla="*/ 15 w 31"/>
                <a:gd name="T19" fmla="*/ 8 h 20"/>
                <a:gd name="T20" fmla="*/ 15 w 31"/>
                <a:gd name="T21" fmla="*/ 8 h 20"/>
                <a:gd name="T22" fmla="*/ 2 w 31"/>
                <a:gd name="T2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0">
                  <a:moveTo>
                    <a:pt x="2" y="15"/>
                  </a:moveTo>
                  <a:cubicBezTo>
                    <a:pt x="0" y="16"/>
                    <a:pt x="0" y="19"/>
                    <a:pt x="2" y="19"/>
                  </a:cubicBezTo>
                  <a:cubicBezTo>
                    <a:pt x="11" y="20"/>
                    <a:pt x="18" y="14"/>
                    <a:pt x="24" y="8"/>
                  </a:cubicBezTo>
                  <a:cubicBezTo>
                    <a:pt x="26" y="6"/>
                    <a:pt x="28" y="3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8" y="0"/>
                    <a:pt x="27" y="1"/>
                    <a:pt x="26" y="2"/>
                  </a:cubicBezTo>
                  <a:cubicBezTo>
                    <a:pt x="25" y="2"/>
                    <a:pt x="24" y="3"/>
                    <a:pt x="22" y="4"/>
                  </a:cubicBezTo>
                  <a:cubicBezTo>
                    <a:pt x="20" y="5"/>
                    <a:pt x="18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11"/>
                    <a:pt x="6" y="13"/>
                    <a:pt x="2" y="1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Freeform 229"/>
          <p:cNvSpPr>
            <a:spLocks noEditPoints="1"/>
          </p:cNvSpPr>
          <p:nvPr/>
        </p:nvSpPr>
        <p:spPr bwMode="auto">
          <a:xfrm>
            <a:off x="2874963" y="973138"/>
            <a:ext cx="931862" cy="392113"/>
          </a:xfrm>
          <a:custGeom>
            <a:avLst/>
            <a:gdLst>
              <a:gd name="T0" fmla="*/ 189 w 381"/>
              <a:gd name="T1" fmla="*/ 1 h 160"/>
              <a:gd name="T2" fmla="*/ 185 w 381"/>
              <a:gd name="T3" fmla="*/ 1 h 160"/>
              <a:gd name="T4" fmla="*/ 121 w 381"/>
              <a:gd name="T5" fmla="*/ 14 h 160"/>
              <a:gd name="T6" fmla="*/ 89 w 381"/>
              <a:gd name="T7" fmla="*/ 34 h 160"/>
              <a:gd name="T8" fmla="*/ 85 w 381"/>
              <a:gd name="T9" fmla="*/ 38 h 160"/>
              <a:gd name="T10" fmla="*/ 66 w 381"/>
              <a:gd name="T11" fmla="*/ 59 h 160"/>
              <a:gd name="T12" fmla="*/ 60 w 381"/>
              <a:gd name="T13" fmla="*/ 66 h 160"/>
              <a:gd name="T14" fmla="*/ 58 w 381"/>
              <a:gd name="T15" fmla="*/ 70 h 160"/>
              <a:gd name="T16" fmla="*/ 8 w 381"/>
              <a:gd name="T17" fmla="*/ 129 h 160"/>
              <a:gd name="T18" fmla="*/ 8 w 381"/>
              <a:gd name="T19" fmla="*/ 129 h 160"/>
              <a:gd name="T20" fmla="*/ 6 w 381"/>
              <a:gd name="T21" fmla="*/ 130 h 160"/>
              <a:gd name="T22" fmla="*/ 0 w 381"/>
              <a:gd name="T23" fmla="*/ 132 h 160"/>
              <a:gd name="T24" fmla="*/ 0 w 381"/>
              <a:gd name="T25" fmla="*/ 133 h 160"/>
              <a:gd name="T26" fmla="*/ 6 w 381"/>
              <a:gd name="T27" fmla="*/ 131 h 160"/>
              <a:gd name="T28" fmla="*/ 9 w 381"/>
              <a:gd name="T29" fmla="*/ 133 h 160"/>
              <a:gd name="T30" fmla="*/ 85 w 381"/>
              <a:gd name="T31" fmla="*/ 119 h 160"/>
              <a:gd name="T32" fmla="*/ 89 w 381"/>
              <a:gd name="T33" fmla="*/ 118 h 160"/>
              <a:gd name="T34" fmla="*/ 155 w 381"/>
              <a:gd name="T35" fmla="*/ 118 h 160"/>
              <a:gd name="T36" fmla="*/ 185 w 381"/>
              <a:gd name="T37" fmla="*/ 127 h 160"/>
              <a:gd name="T38" fmla="*/ 189 w 381"/>
              <a:gd name="T39" fmla="*/ 128 h 160"/>
              <a:gd name="T40" fmla="*/ 258 w 381"/>
              <a:gd name="T41" fmla="*/ 153 h 160"/>
              <a:gd name="T42" fmla="*/ 285 w 381"/>
              <a:gd name="T43" fmla="*/ 158 h 160"/>
              <a:gd name="T44" fmla="*/ 289 w 381"/>
              <a:gd name="T45" fmla="*/ 158 h 160"/>
              <a:gd name="T46" fmla="*/ 346 w 381"/>
              <a:gd name="T47" fmla="*/ 146 h 160"/>
              <a:gd name="T48" fmla="*/ 380 w 381"/>
              <a:gd name="T49" fmla="*/ 87 h 160"/>
              <a:gd name="T50" fmla="*/ 377 w 381"/>
              <a:gd name="T51" fmla="*/ 70 h 160"/>
              <a:gd name="T52" fmla="*/ 376 w 381"/>
              <a:gd name="T53" fmla="*/ 66 h 160"/>
              <a:gd name="T54" fmla="*/ 289 w 381"/>
              <a:gd name="T55" fmla="*/ 15 h 160"/>
              <a:gd name="T56" fmla="*/ 285 w 381"/>
              <a:gd name="T57" fmla="*/ 14 h 160"/>
              <a:gd name="T58" fmla="*/ 285 w 381"/>
              <a:gd name="T59" fmla="*/ 14 h 160"/>
              <a:gd name="T60" fmla="*/ 189 w 381"/>
              <a:gd name="T61" fmla="*/ 1 h 160"/>
              <a:gd name="T62" fmla="*/ 289 w 381"/>
              <a:gd name="T63" fmla="*/ 20 h 160"/>
              <a:gd name="T64" fmla="*/ 341 w 381"/>
              <a:gd name="T65" fmla="*/ 42 h 160"/>
              <a:gd name="T66" fmla="*/ 368 w 381"/>
              <a:gd name="T67" fmla="*/ 66 h 160"/>
              <a:gd name="T68" fmla="*/ 370 w 381"/>
              <a:gd name="T69" fmla="*/ 70 h 160"/>
              <a:gd name="T70" fmla="*/ 373 w 381"/>
              <a:gd name="T71" fmla="*/ 98 h 160"/>
              <a:gd name="T72" fmla="*/ 293 w 381"/>
              <a:gd name="T73" fmla="*/ 153 h 160"/>
              <a:gd name="T74" fmla="*/ 289 w 381"/>
              <a:gd name="T75" fmla="*/ 153 h 160"/>
              <a:gd name="T76" fmla="*/ 285 w 381"/>
              <a:gd name="T77" fmla="*/ 153 h 160"/>
              <a:gd name="T78" fmla="*/ 189 w 381"/>
              <a:gd name="T79" fmla="*/ 123 h 160"/>
              <a:gd name="T80" fmla="*/ 186 w 381"/>
              <a:gd name="T81" fmla="*/ 122 h 160"/>
              <a:gd name="T82" fmla="*/ 185 w 381"/>
              <a:gd name="T83" fmla="*/ 122 h 160"/>
              <a:gd name="T84" fmla="*/ 89 w 381"/>
              <a:gd name="T85" fmla="*/ 115 h 160"/>
              <a:gd name="T86" fmla="*/ 85 w 381"/>
              <a:gd name="T87" fmla="*/ 115 h 160"/>
              <a:gd name="T88" fmla="*/ 68 w 381"/>
              <a:gd name="T89" fmla="*/ 117 h 160"/>
              <a:gd name="T90" fmla="*/ 16 w 381"/>
              <a:gd name="T91" fmla="*/ 127 h 160"/>
              <a:gd name="T92" fmla="*/ 63 w 381"/>
              <a:gd name="T93" fmla="*/ 70 h 160"/>
              <a:gd name="T94" fmla="*/ 66 w 381"/>
              <a:gd name="T95" fmla="*/ 66 h 160"/>
              <a:gd name="T96" fmla="*/ 75 w 381"/>
              <a:gd name="T97" fmla="*/ 53 h 160"/>
              <a:gd name="T98" fmla="*/ 85 w 381"/>
              <a:gd name="T99" fmla="*/ 43 h 160"/>
              <a:gd name="T100" fmla="*/ 89 w 381"/>
              <a:gd name="T101" fmla="*/ 40 h 160"/>
              <a:gd name="T102" fmla="*/ 185 w 381"/>
              <a:gd name="T103" fmla="*/ 5 h 160"/>
              <a:gd name="T104" fmla="*/ 189 w 381"/>
              <a:gd name="T105" fmla="*/ 5 h 160"/>
              <a:gd name="T106" fmla="*/ 192 w 381"/>
              <a:gd name="T107" fmla="*/ 5 h 160"/>
              <a:gd name="T108" fmla="*/ 285 w 381"/>
              <a:gd name="T109" fmla="*/ 18 h 160"/>
              <a:gd name="T110" fmla="*/ 289 w 381"/>
              <a:gd name="T111" fmla="*/ 2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1" h="160">
                <a:moveTo>
                  <a:pt x="189" y="1"/>
                </a:moveTo>
                <a:cubicBezTo>
                  <a:pt x="188" y="1"/>
                  <a:pt x="186" y="1"/>
                  <a:pt x="185" y="1"/>
                </a:cubicBezTo>
                <a:cubicBezTo>
                  <a:pt x="163" y="2"/>
                  <a:pt x="141" y="6"/>
                  <a:pt x="121" y="14"/>
                </a:cubicBezTo>
                <a:cubicBezTo>
                  <a:pt x="109" y="19"/>
                  <a:pt x="99" y="26"/>
                  <a:pt x="89" y="34"/>
                </a:cubicBezTo>
                <a:cubicBezTo>
                  <a:pt x="88" y="35"/>
                  <a:pt x="86" y="37"/>
                  <a:pt x="85" y="38"/>
                </a:cubicBezTo>
                <a:cubicBezTo>
                  <a:pt x="78" y="44"/>
                  <a:pt x="72" y="51"/>
                  <a:pt x="66" y="59"/>
                </a:cubicBezTo>
                <a:cubicBezTo>
                  <a:pt x="64" y="61"/>
                  <a:pt x="62" y="63"/>
                  <a:pt x="60" y="66"/>
                </a:cubicBezTo>
                <a:cubicBezTo>
                  <a:pt x="59" y="67"/>
                  <a:pt x="59" y="69"/>
                  <a:pt x="58" y="70"/>
                </a:cubicBezTo>
                <a:cubicBezTo>
                  <a:pt x="43" y="92"/>
                  <a:pt x="33" y="117"/>
                  <a:pt x="8" y="129"/>
                </a:cubicBezTo>
                <a:cubicBezTo>
                  <a:pt x="8" y="129"/>
                  <a:pt x="8" y="129"/>
                  <a:pt x="8" y="129"/>
                </a:cubicBezTo>
                <a:cubicBezTo>
                  <a:pt x="7" y="129"/>
                  <a:pt x="7" y="129"/>
                  <a:pt x="6" y="130"/>
                </a:cubicBezTo>
                <a:cubicBezTo>
                  <a:pt x="4" y="130"/>
                  <a:pt x="2" y="131"/>
                  <a:pt x="0" y="132"/>
                </a:cubicBezTo>
                <a:cubicBezTo>
                  <a:pt x="0" y="132"/>
                  <a:pt x="0" y="133"/>
                  <a:pt x="0" y="133"/>
                </a:cubicBezTo>
                <a:cubicBezTo>
                  <a:pt x="2" y="133"/>
                  <a:pt x="4" y="132"/>
                  <a:pt x="6" y="131"/>
                </a:cubicBezTo>
                <a:cubicBezTo>
                  <a:pt x="6" y="133"/>
                  <a:pt x="7" y="133"/>
                  <a:pt x="9" y="133"/>
                </a:cubicBezTo>
                <a:cubicBezTo>
                  <a:pt x="35" y="130"/>
                  <a:pt x="60" y="123"/>
                  <a:pt x="85" y="119"/>
                </a:cubicBezTo>
                <a:cubicBezTo>
                  <a:pt x="86" y="119"/>
                  <a:pt x="88" y="119"/>
                  <a:pt x="89" y="118"/>
                </a:cubicBezTo>
                <a:cubicBezTo>
                  <a:pt x="111" y="115"/>
                  <a:pt x="132" y="114"/>
                  <a:pt x="155" y="118"/>
                </a:cubicBezTo>
                <a:cubicBezTo>
                  <a:pt x="165" y="120"/>
                  <a:pt x="175" y="123"/>
                  <a:pt x="185" y="127"/>
                </a:cubicBezTo>
                <a:cubicBezTo>
                  <a:pt x="186" y="127"/>
                  <a:pt x="188" y="128"/>
                  <a:pt x="189" y="128"/>
                </a:cubicBezTo>
                <a:cubicBezTo>
                  <a:pt x="212" y="136"/>
                  <a:pt x="235" y="146"/>
                  <a:pt x="258" y="153"/>
                </a:cubicBezTo>
                <a:cubicBezTo>
                  <a:pt x="267" y="155"/>
                  <a:pt x="276" y="157"/>
                  <a:pt x="285" y="158"/>
                </a:cubicBezTo>
                <a:cubicBezTo>
                  <a:pt x="286" y="158"/>
                  <a:pt x="288" y="158"/>
                  <a:pt x="289" y="158"/>
                </a:cubicBezTo>
                <a:cubicBezTo>
                  <a:pt x="309" y="160"/>
                  <a:pt x="329" y="157"/>
                  <a:pt x="346" y="146"/>
                </a:cubicBezTo>
                <a:cubicBezTo>
                  <a:pt x="364" y="133"/>
                  <a:pt x="380" y="109"/>
                  <a:pt x="380" y="87"/>
                </a:cubicBezTo>
                <a:cubicBezTo>
                  <a:pt x="381" y="81"/>
                  <a:pt x="379" y="75"/>
                  <a:pt x="377" y="70"/>
                </a:cubicBezTo>
                <a:cubicBezTo>
                  <a:pt x="377" y="69"/>
                  <a:pt x="376" y="67"/>
                  <a:pt x="376" y="66"/>
                </a:cubicBezTo>
                <a:cubicBezTo>
                  <a:pt x="361" y="37"/>
                  <a:pt x="317" y="23"/>
                  <a:pt x="289" y="15"/>
                </a:cubicBezTo>
                <a:cubicBezTo>
                  <a:pt x="288" y="15"/>
                  <a:pt x="286" y="14"/>
                  <a:pt x="285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55" y="6"/>
                  <a:pt x="221" y="0"/>
                  <a:pt x="189" y="1"/>
                </a:cubicBezTo>
                <a:close/>
                <a:moveTo>
                  <a:pt x="289" y="20"/>
                </a:moveTo>
                <a:cubicBezTo>
                  <a:pt x="308" y="25"/>
                  <a:pt x="325" y="33"/>
                  <a:pt x="341" y="42"/>
                </a:cubicBezTo>
                <a:cubicBezTo>
                  <a:pt x="352" y="48"/>
                  <a:pt x="362" y="56"/>
                  <a:pt x="368" y="66"/>
                </a:cubicBezTo>
                <a:cubicBezTo>
                  <a:pt x="369" y="67"/>
                  <a:pt x="370" y="69"/>
                  <a:pt x="370" y="70"/>
                </a:cubicBezTo>
                <a:cubicBezTo>
                  <a:pt x="374" y="78"/>
                  <a:pt x="376" y="88"/>
                  <a:pt x="373" y="98"/>
                </a:cubicBezTo>
                <a:cubicBezTo>
                  <a:pt x="364" y="135"/>
                  <a:pt x="328" y="155"/>
                  <a:pt x="293" y="153"/>
                </a:cubicBezTo>
                <a:cubicBezTo>
                  <a:pt x="291" y="153"/>
                  <a:pt x="290" y="153"/>
                  <a:pt x="289" y="153"/>
                </a:cubicBezTo>
                <a:cubicBezTo>
                  <a:pt x="288" y="153"/>
                  <a:pt x="286" y="153"/>
                  <a:pt x="285" y="153"/>
                </a:cubicBezTo>
                <a:cubicBezTo>
                  <a:pt x="252" y="149"/>
                  <a:pt x="220" y="135"/>
                  <a:pt x="189" y="123"/>
                </a:cubicBezTo>
                <a:cubicBezTo>
                  <a:pt x="188" y="123"/>
                  <a:pt x="187" y="123"/>
                  <a:pt x="186" y="122"/>
                </a:cubicBezTo>
                <a:cubicBezTo>
                  <a:pt x="186" y="122"/>
                  <a:pt x="185" y="122"/>
                  <a:pt x="185" y="122"/>
                </a:cubicBezTo>
                <a:cubicBezTo>
                  <a:pt x="152" y="110"/>
                  <a:pt x="122" y="111"/>
                  <a:pt x="89" y="115"/>
                </a:cubicBezTo>
                <a:cubicBezTo>
                  <a:pt x="88" y="115"/>
                  <a:pt x="86" y="115"/>
                  <a:pt x="85" y="115"/>
                </a:cubicBezTo>
                <a:cubicBezTo>
                  <a:pt x="79" y="116"/>
                  <a:pt x="74" y="116"/>
                  <a:pt x="68" y="117"/>
                </a:cubicBezTo>
                <a:cubicBezTo>
                  <a:pt x="51" y="120"/>
                  <a:pt x="33" y="124"/>
                  <a:pt x="16" y="127"/>
                </a:cubicBezTo>
                <a:cubicBezTo>
                  <a:pt x="38" y="116"/>
                  <a:pt x="50" y="91"/>
                  <a:pt x="63" y="70"/>
                </a:cubicBezTo>
                <a:cubicBezTo>
                  <a:pt x="64" y="69"/>
                  <a:pt x="65" y="67"/>
                  <a:pt x="66" y="66"/>
                </a:cubicBezTo>
                <a:cubicBezTo>
                  <a:pt x="69" y="62"/>
                  <a:pt x="72" y="57"/>
                  <a:pt x="75" y="53"/>
                </a:cubicBezTo>
                <a:cubicBezTo>
                  <a:pt x="78" y="50"/>
                  <a:pt x="82" y="47"/>
                  <a:pt x="85" y="43"/>
                </a:cubicBezTo>
                <a:cubicBezTo>
                  <a:pt x="86" y="42"/>
                  <a:pt x="88" y="41"/>
                  <a:pt x="89" y="40"/>
                </a:cubicBezTo>
                <a:cubicBezTo>
                  <a:pt x="115" y="17"/>
                  <a:pt x="150" y="7"/>
                  <a:pt x="185" y="5"/>
                </a:cubicBezTo>
                <a:cubicBezTo>
                  <a:pt x="186" y="5"/>
                  <a:pt x="188" y="5"/>
                  <a:pt x="189" y="5"/>
                </a:cubicBezTo>
                <a:cubicBezTo>
                  <a:pt x="190" y="5"/>
                  <a:pt x="191" y="5"/>
                  <a:pt x="192" y="5"/>
                </a:cubicBezTo>
                <a:cubicBezTo>
                  <a:pt x="222" y="5"/>
                  <a:pt x="255" y="10"/>
                  <a:pt x="285" y="18"/>
                </a:cubicBezTo>
                <a:cubicBezTo>
                  <a:pt x="286" y="19"/>
                  <a:pt x="288" y="19"/>
                  <a:pt x="289" y="2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0"/>
          <p:cNvSpPr>
            <a:spLocks noEditPoints="1"/>
          </p:cNvSpPr>
          <p:nvPr/>
        </p:nvSpPr>
        <p:spPr bwMode="auto">
          <a:xfrm>
            <a:off x="3170238" y="1035051"/>
            <a:ext cx="508000" cy="233363"/>
          </a:xfrm>
          <a:custGeom>
            <a:avLst/>
            <a:gdLst>
              <a:gd name="T0" fmla="*/ 163 w 207"/>
              <a:gd name="T1" fmla="*/ 59 h 95"/>
              <a:gd name="T2" fmla="*/ 139 w 207"/>
              <a:gd name="T3" fmla="*/ 81 h 95"/>
              <a:gd name="T4" fmla="*/ 141 w 207"/>
              <a:gd name="T5" fmla="*/ 45 h 95"/>
              <a:gd name="T6" fmla="*/ 140 w 207"/>
              <a:gd name="T7" fmla="*/ 11 h 95"/>
              <a:gd name="T8" fmla="*/ 117 w 207"/>
              <a:gd name="T9" fmla="*/ 41 h 95"/>
              <a:gd name="T10" fmla="*/ 119 w 207"/>
              <a:gd name="T11" fmla="*/ 69 h 95"/>
              <a:gd name="T12" fmla="*/ 93 w 207"/>
              <a:gd name="T13" fmla="*/ 71 h 95"/>
              <a:gd name="T14" fmla="*/ 107 w 207"/>
              <a:gd name="T15" fmla="*/ 45 h 95"/>
              <a:gd name="T16" fmla="*/ 105 w 207"/>
              <a:gd name="T17" fmla="*/ 6 h 95"/>
              <a:gd name="T18" fmla="*/ 85 w 207"/>
              <a:gd name="T19" fmla="*/ 41 h 95"/>
              <a:gd name="T20" fmla="*/ 83 w 207"/>
              <a:gd name="T21" fmla="*/ 66 h 95"/>
              <a:gd name="T22" fmla="*/ 68 w 207"/>
              <a:gd name="T23" fmla="*/ 69 h 95"/>
              <a:gd name="T24" fmla="*/ 63 w 207"/>
              <a:gd name="T25" fmla="*/ 65 h 95"/>
              <a:gd name="T26" fmla="*/ 68 w 207"/>
              <a:gd name="T27" fmla="*/ 56 h 95"/>
              <a:gd name="T28" fmla="*/ 73 w 207"/>
              <a:gd name="T29" fmla="*/ 41 h 95"/>
              <a:gd name="T30" fmla="*/ 71 w 207"/>
              <a:gd name="T31" fmla="*/ 34 h 95"/>
              <a:gd name="T32" fmla="*/ 64 w 207"/>
              <a:gd name="T33" fmla="*/ 36 h 95"/>
              <a:gd name="T34" fmla="*/ 55 w 207"/>
              <a:gd name="T35" fmla="*/ 45 h 95"/>
              <a:gd name="T36" fmla="*/ 42 w 207"/>
              <a:gd name="T37" fmla="*/ 65 h 95"/>
              <a:gd name="T38" fmla="*/ 38 w 207"/>
              <a:gd name="T39" fmla="*/ 44 h 95"/>
              <a:gd name="T40" fmla="*/ 25 w 207"/>
              <a:gd name="T41" fmla="*/ 45 h 95"/>
              <a:gd name="T42" fmla="*/ 24 w 207"/>
              <a:gd name="T43" fmla="*/ 45 h 95"/>
              <a:gd name="T44" fmla="*/ 28 w 207"/>
              <a:gd name="T45" fmla="*/ 1 h 95"/>
              <a:gd name="T46" fmla="*/ 21 w 207"/>
              <a:gd name="T47" fmla="*/ 41 h 95"/>
              <a:gd name="T48" fmla="*/ 20 w 207"/>
              <a:gd name="T49" fmla="*/ 48 h 95"/>
              <a:gd name="T50" fmla="*/ 18 w 207"/>
              <a:gd name="T51" fmla="*/ 80 h 95"/>
              <a:gd name="T52" fmla="*/ 32 w 207"/>
              <a:gd name="T53" fmla="*/ 48 h 95"/>
              <a:gd name="T54" fmla="*/ 59 w 207"/>
              <a:gd name="T55" fmla="*/ 69 h 95"/>
              <a:gd name="T56" fmla="*/ 68 w 207"/>
              <a:gd name="T57" fmla="*/ 75 h 95"/>
              <a:gd name="T58" fmla="*/ 85 w 207"/>
              <a:gd name="T59" fmla="*/ 73 h 95"/>
              <a:gd name="T60" fmla="*/ 123 w 207"/>
              <a:gd name="T61" fmla="*/ 77 h 95"/>
              <a:gd name="T62" fmla="*/ 153 w 207"/>
              <a:gd name="T63" fmla="*/ 77 h 95"/>
              <a:gd name="T64" fmla="*/ 164 w 207"/>
              <a:gd name="T65" fmla="*/ 93 h 95"/>
              <a:gd name="T66" fmla="*/ 188 w 207"/>
              <a:gd name="T67" fmla="*/ 78 h 95"/>
              <a:gd name="T68" fmla="*/ 206 w 207"/>
              <a:gd name="T69" fmla="*/ 48 h 95"/>
              <a:gd name="T70" fmla="*/ 201 w 207"/>
              <a:gd name="T71" fmla="*/ 45 h 95"/>
              <a:gd name="T72" fmla="*/ 189 w 207"/>
              <a:gd name="T73" fmla="*/ 57 h 95"/>
              <a:gd name="T74" fmla="*/ 171 w 207"/>
              <a:gd name="T75" fmla="*/ 64 h 95"/>
              <a:gd name="T76" fmla="*/ 183 w 207"/>
              <a:gd name="T77" fmla="*/ 74 h 95"/>
              <a:gd name="T78" fmla="*/ 164 w 207"/>
              <a:gd name="T79" fmla="*/ 78 h 95"/>
              <a:gd name="T80" fmla="*/ 18 w 207"/>
              <a:gd name="T81" fmla="*/ 62 h 95"/>
              <a:gd name="T82" fmla="*/ 15 w 207"/>
              <a:gd name="T83" fmla="*/ 60 h 95"/>
              <a:gd name="T84" fmla="*/ 18 w 207"/>
              <a:gd name="T85" fmla="*/ 62 h 95"/>
              <a:gd name="T86" fmla="*/ 62 w 207"/>
              <a:gd name="T87" fmla="*/ 45 h 95"/>
              <a:gd name="T88" fmla="*/ 64 w 207"/>
              <a:gd name="T89" fmla="*/ 50 h 95"/>
              <a:gd name="T90" fmla="*/ 92 w 207"/>
              <a:gd name="T91" fmla="*/ 45 h 95"/>
              <a:gd name="T92" fmla="*/ 93 w 207"/>
              <a:gd name="T93" fmla="*/ 38 h 95"/>
              <a:gd name="T94" fmla="*/ 104 w 207"/>
              <a:gd name="T95" fmla="*/ 24 h 95"/>
              <a:gd name="T96" fmla="*/ 100 w 207"/>
              <a:gd name="T97" fmla="*/ 42 h 95"/>
              <a:gd name="T98" fmla="*/ 90 w 207"/>
              <a:gd name="T99" fmla="*/ 59 h 95"/>
              <a:gd name="T100" fmla="*/ 123 w 207"/>
              <a:gd name="T101" fmla="*/ 45 h 95"/>
              <a:gd name="T102" fmla="*/ 136 w 207"/>
              <a:gd name="T103" fmla="*/ 17 h 95"/>
              <a:gd name="T104" fmla="*/ 134 w 207"/>
              <a:gd name="T105" fmla="*/ 45 h 95"/>
              <a:gd name="T106" fmla="*/ 123 w 207"/>
              <a:gd name="T107" fmla="*/ 4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" h="95">
                <a:moveTo>
                  <a:pt x="159" y="75"/>
                </a:moveTo>
                <a:cubicBezTo>
                  <a:pt x="159" y="69"/>
                  <a:pt x="161" y="64"/>
                  <a:pt x="163" y="59"/>
                </a:cubicBezTo>
                <a:cubicBezTo>
                  <a:pt x="164" y="55"/>
                  <a:pt x="158" y="53"/>
                  <a:pt x="156" y="57"/>
                </a:cubicBezTo>
                <a:cubicBezTo>
                  <a:pt x="153" y="65"/>
                  <a:pt x="149" y="78"/>
                  <a:pt x="139" y="81"/>
                </a:cubicBezTo>
                <a:cubicBezTo>
                  <a:pt x="134" y="83"/>
                  <a:pt x="130" y="78"/>
                  <a:pt x="127" y="72"/>
                </a:cubicBezTo>
                <a:cubicBezTo>
                  <a:pt x="133" y="65"/>
                  <a:pt x="138" y="55"/>
                  <a:pt x="141" y="45"/>
                </a:cubicBezTo>
                <a:cubicBezTo>
                  <a:pt x="142" y="44"/>
                  <a:pt x="142" y="42"/>
                  <a:pt x="142" y="41"/>
                </a:cubicBezTo>
                <a:cubicBezTo>
                  <a:pt x="145" y="29"/>
                  <a:pt x="145" y="18"/>
                  <a:pt x="140" y="11"/>
                </a:cubicBezTo>
                <a:cubicBezTo>
                  <a:pt x="139" y="9"/>
                  <a:pt x="137" y="9"/>
                  <a:pt x="135" y="10"/>
                </a:cubicBezTo>
                <a:cubicBezTo>
                  <a:pt x="126" y="18"/>
                  <a:pt x="120" y="29"/>
                  <a:pt x="117" y="41"/>
                </a:cubicBezTo>
                <a:cubicBezTo>
                  <a:pt x="117" y="42"/>
                  <a:pt x="117" y="44"/>
                  <a:pt x="117" y="45"/>
                </a:cubicBezTo>
                <a:cubicBezTo>
                  <a:pt x="116" y="53"/>
                  <a:pt x="117" y="61"/>
                  <a:pt x="119" y="69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12" y="77"/>
                  <a:pt x="99" y="83"/>
                  <a:pt x="93" y="71"/>
                </a:cubicBezTo>
                <a:cubicBezTo>
                  <a:pt x="92" y="70"/>
                  <a:pt x="92" y="69"/>
                  <a:pt x="91" y="69"/>
                </a:cubicBezTo>
                <a:cubicBezTo>
                  <a:pt x="98" y="63"/>
                  <a:pt x="103" y="54"/>
                  <a:pt x="107" y="45"/>
                </a:cubicBezTo>
                <a:cubicBezTo>
                  <a:pt x="107" y="44"/>
                  <a:pt x="108" y="42"/>
                  <a:pt x="108" y="41"/>
                </a:cubicBezTo>
                <a:cubicBezTo>
                  <a:pt x="112" y="28"/>
                  <a:pt x="112" y="14"/>
                  <a:pt x="105" y="6"/>
                </a:cubicBezTo>
                <a:cubicBezTo>
                  <a:pt x="104" y="5"/>
                  <a:pt x="102" y="4"/>
                  <a:pt x="101" y="6"/>
                </a:cubicBezTo>
                <a:cubicBezTo>
                  <a:pt x="95" y="12"/>
                  <a:pt x="89" y="27"/>
                  <a:pt x="85" y="41"/>
                </a:cubicBezTo>
                <a:cubicBezTo>
                  <a:pt x="85" y="42"/>
                  <a:pt x="85" y="44"/>
                  <a:pt x="84" y="45"/>
                </a:cubicBezTo>
                <a:cubicBezTo>
                  <a:pt x="83" y="52"/>
                  <a:pt x="82" y="59"/>
                  <a:pt x="83" y="66"/>
                </a:cubicBezTo>
                <a:cubicBezTo>
                  <a:pt x="82" y="67"/>
                  <a:pt x="81" y="67"/>
                  <a:pt x="80" y="68"/>
                </a:cubicBezTo>
                <a:cubicBezTo>
                  <a:pt x="75" y="71"/>
                  <a:pt x="71" y="71"/>
                  <a:pt x="68" y="69"/>
                </a:cubicBezTo>
                <a:cubicBezTo>
                  <a:pt x="66" y="69"/>
                  <a:pt x="65" y="68"/>
                  <a:pt x="64" y="66"/>
                </a:cubicBezTo>
                <a:cubicBezTo>
                  <a:pt x="64" y="66"/>
                  <a:pt x="63" y="65"/>
                  <a:pt x="63" y="65"/>
                </a:cubicBezTo>
                <a:cubicBezTo>
                  <a:pt x="63" y="64"/>
                  <a:pt x="64" y="64"/>
                  <a:pt x="64" y="63"/>
                </a:cubicBezTo>
                <a:cubicBezTo>
                  <a:pt x="66" y="61"/>
                  <a:pt x="67" y="59"/>
                  <a:pt x="68" y="56"/>
                </a:cubicBezTo>
                <a:cubicBezTo>
                  <a:pt x="70" y="53"/>
                  <a:pt x="71" y="49"/>
                  <a:pt x="72" y="45"/>
                </a:cubicBezTo>
                <a:cubicBezTo>
                  <a:pt x="73" y="44"/>
                  <a:pt x="73" y="42"/>
                  <a:pt x="73" y="41"/>
                </a:cubicBezTo>
                <a:cubicBezTo>
                  <a:pt x="73" y="40"/>
                  <a:pt x="73" y="39"/>
                  <a:pt x="74" y="39"/>
                </a:cubicBezTo>
                <a:cubicBezTo>
                  <a:pt x="74" y="37"/>
                  <a:pt x="73" y="34"/>
                  <a:pt x="71" y="34"/>
                </a:cubicBezTo>
                <a:cubicBezTo>
                  <a:pt x="70" y="34"/>
                  <a:pt x="69" y="35"/>
                  <a:pt x="68" y="35"/>
                </a:cubicBezTo>
                <a:cubicBezTo>
                  <a:pt x="67" y="35"/>
                  <a:pt x="65" y="36"/>
                  <a:pt x="64" y="36"/>
                </a:cubicBezTo>
                <a:cubicBezTo>
                  <a:pt x="61" y="37"/>
                  <a:pt x="59" y="39"/>
                  <a:pt x="58" y="41"/>
                </a:cubicBezTo>
                <a:cubicBezTo>
                  <a:pt x="57" y="42"/>
                  <a:pt x="56" y="44"/>
                  <a:pt x="55" y="45"/>
                </a:cubicBezTo>
                <a:cubicBezTo>
                  <a:pt x="53" y="51"/>
                  <a:pt x="53" y="57"/>
                  <a:pt x="55" y="63"/>
                </a:cubicBezTo>
                <a:cubicBezTo>
                  <a:pt x="52" y="67"/>
                  <a:pt x="47" y="69"/>
                  <a:pt x="42" y="65"/>
                </a:cubicBezTo>
                <a:cubicBezTo>
                  <a:pt x="37" y="61"/>
                  <a:pt x="38" y="51"/>
                  <a:pt x="38" y="45"/>
                </a:cubicBezTo>
                <a:cubicBezTo>
                  <a:pt x="38" y="45"/>
                  <a:pt x="38" y="45"/>
                  <a:pt x="38" y="44"/>
                </a:cubicBezTo>
                <a:cubicBezTo>
                  <a:pt x="38" y="42"/>
                  <a:pt x="36" y="41"/>
                  <a:pt x="34" y="42"/>
                </a:cubicBezTo>
                <a:cubicBezTo>
                  <a:pt x="32" y="42"/>
                  <a:pt x="28" y="43"/>
                  <a:pt x="25" y="45"/>
                </a:cubicBezTo>
                <a:cubicBezTo>
                  <a:pt x="25" y="45"/>
                  <a:pt x="25" y="45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4"/>
                  <a:pt x="25" y="42"/>
                  <a:pt x="25" y="41"/>
                </a:cubicBezTo>
                <a:cubicBezTo>
                  <a:pt x="26" y="28"/>
                  <a:pt x="27" y="15"/>
                  <a:pt x="28" y="1"/>
                </a:cubicBezTo>
                <a:cubicBezTo>
                  <a:pt x="28" y="0"/>
                  <a:pt x="27" y="0"/>
                  <a:pt x="27" y="1"/>
                </a:cubicBezTo>
                <a:cubicBezTo>
                  <a:pt x="25" y="14"/>
                  <a:pt x="23" y="28"/>
                  <a:pt x="21" y="41"/>
                </a:cubicBezTo>
                <a:cubicBezTo>
                  <a:pt x="21" y="42"/>
                  <a:pt x="21" y="44"/>
                  <a:pt x="21" y="45"/>
                </a:cubicBezTo>
                <a:cubicBezTo>
                  <a:pt x="20" y="46"/>
                  <a:pt x="20" y="47"/>
                  <a:pt x="20" y="48"/>
                </a:cubicBezTo>
                <a:cubicBezTo>
                  <a:pt x="8" y="57"/>
                  <a:pt x="0" y="73"/>
                  <a:pt x="14" y="82"/>
                </a:cubicBezTo>
                <a:cubicBezTo>
                  <a:pt x="16" y="83"/>
                  <a:pt x="18" y="82"/>
                  <a:pt x="18" y="80"/>
                </a:cubicBezTo>
                <a:cubicBezTo>
                  <a:pt x="20" y="71"/>
                  <a:pt x="22" y="62"/>
                  <a:pt x="23" y="52"/>
                </a:cubicBezTo>
                <a:cubicBezTo>
                  <a:pt x="26" y="50"/>
                  <a:pt x="29" y="49"/>
                  <a:pt x="32" y="48"/>
                </a:cubicBezTo>
                <a:cubicBezTo>
                  <a:pt x="33" y="59"/>
                  <a:pt x="35" y="74"/>
                  <a:pt x="48" y="73"/>
                </a:cubicBezTo>
                <a:cubicBezTo>
                  <a:pt x="52" y="73"/>
                  <a:pt x="56" y="72"/>
                  <a:pt x="59" y="69"/>
                </a:cubicBezTo>
                <a:cubicBezTo>
                  <a:pt x="60" y="71"/>
                  <a:pt x="62" y="72"/>
                  <a:pt x="64" y="73"/>
                </a:cubicBezTo>
                <a:cubicBezTo>
                  <a:pt x="65" y="74"/>
                  <a:pt x="67" y="75"/>
                  <a:pt x="68" y="75"/>
                </a:cubicBezTo>
                <a:cubicBezTo>
                  <a:pt x="70" y="76"/>
                  <a:pt x="73" y="76"/>
                  <a:pt x="75" y="76"/>
                </a:cubicBezTo>
                <a:cubicBezTo>
                  <a:pt x="79" y="76"/>
                  <a:pt x="82" y="75"/>
                  <a:pt x="85" y="73"/>
                </a:cubicBezTo>
                <a:cubicBezTo>
                  <a:pt x="88" y="79"/>
                  <a:pt x="93" y="83"/>
                  <a:pt x="100" y="85"/>
                </a:cubicBezTo>
                <a:cubicBezTo>
                  <a:pt x="108" y="87"/>
                  <a:pt x="116" y="83"/>
                  <a:pt x="123" y="77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32" y="95"/>
                  <a:pt x="144" y="88"/>
                  <a:pt x="153" y="77"/>
                </a:cubicBezTo>
                <a:cubicBezTo>
                  <a:pt x="153" y="82"/>
                  <a:pt x="154" y="88"/>
                  <a:pt x="159" y="91"/>
                </a:cubicBezTo>
                <a:cubicBezTo>
                  <a:pt x="160" y="92"/>
                  <a:pt x="162" y="93"/>
                  <a:pt x="164" y="93"/>
                </a:cubicBezTo>
                <a:cubicBezTo>
                  <a:pt x="165" y="93"/>
                  <a:pt x="167" y="93"/>
                  <a:pt x="168" y="93"/>
                </a:cubicBezTo>
                <a:cubicBezTo>
                  <a:pt x="176" y="92"/>
                  <a:pt x="184" y="84"/>
                  <a:pt x="188" y="78"/>
                </a:cubicBezTo>
                <a:cubicBezTo>
                  <a:pt x="192" y="73"/>
                  <a:pt x="192" y="67"/>
                  <a:pt x="191" y="62"/>
                </a:cubicBezTo>
                <a:cubicBezTo>
                  <a:pt x="197" y="60"/>
                  <a:pt x="202" y="55"/>
                  <a:pt x="206" y="48"/>
                </a:cubicBezTo>
                <a:cubicBezTo>
                  <a:pt x="207" y="47"/>
                  <a:pt x="207" y="46"/>
                  <a:pt x="206" y="45"/>
                </a:cubicBezTo>
                <a:cubicBezTo>
                  <a:pt x="205" y="43"/>
                  <a:pt x="203" y="42"/>
                  <a:pt x="201" y="4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199" y="51"/>
                  <a:pt x="194" y="55"/>
                  <a:pt x="189" y="57"/>
                </a:cubicBezTo>
                <a:cubicBezTo>
                  <a:pt x="184" y="48"/>
                  <a:pt x="173" y="45"/>
                  <a:pt x="169" y="60"/>
                </a:cubicBezTo>
                <a:cubicBezTo>
                  <a:pt x="169" y="62"/>
                  <a:pt x="169" y="64"/>
                  <a:pt x="171" y="64"/>
                </a:cubicBezTo>
                <a:cubicBezTo>
                  <a:pt x="176" y="65"/>
                  <a:pt x="180" y="65"/>
                  <a:pt x="184" y="64"/>
                </a:cubicBezTo>
                <a:cubicBezTo>
                  <a:pt x="184" y="68"/>
                  <a:pt x="184" y="73"/>
                  <a:pt x="183" y="74"/>
                </a:cubicBezTo>
                <a:cubicBezTo>
                  <a:pt x="180" y="81"/>
                  <a:pt x="174" y="83"/>
                  <a:pt x="168" y="80"/>
                </a:cubicBezTo>
                <a:cubicBezTo>
                  <a:pt x="167" y="80"/>
                  <a:pt x="165" y="79"/>
                  <a:pt x="164" y="78"/>
                </a:cubicBezTo>
                <a:cubicBezTo>
                  <a:pt x="162" y="77"/>
                  <a:pt x="161" y="76"/>
                  <a:pt x="159" y="75"/>
                </a:cubicBezTo>
                <a:close/>
                <a:moveTo>
                  <a:pt x="18" y="62"/>
                </a:moveTo>
                <a:cubicBezTo>
                  <a:pt x="17" y="66"/>
                  <a:pt x="16" y="69"/>
                  <a:pt x="15" y="73"/>
                </a:cubicBezTo>
                <a:cubicBezTo>
                  <a:pt x="12" y="68"/>
                  <a:pt x="12" y="64"/>
                  <a:pt x="15" y="60"/>
                </a:cubicBezTo>
                <a:cubicBezTo>
                  <a:pt x="16" y="59"/>
                  <a:pt x="17" y="58"/>
                  <a:pt x="19" y="56"/>
                </a:cubicBezTo>
                <a:cubicBezTo>
                  <a:pt x="18" y="58"/>
                  <a:pt x="18" y="60"/>
                  <a:pt x="18" y="62"/>
                </a:cubicBezTo>
                <a:close/>
                <a:moveTo>
                  <a:pt x="60" y="58"/>
                </a:moveTo>
                <a:cubicBezTo>
                  <a:pt x="59" y="53"/>
                  <a:pt x="60" y="48"/>
                  <a:pt x="62" y="45"/>
                </a:cubicBezTo>
                <a:cubicBezTo>
                  <a:pt x="63" y="44"/>
                  <a:pt x="65" y="43"/>
                  <a:pt x="66" y="42"/>
                </a:cubicBezTo>
                <a:cubicBezTo>
                  <a:pt x="66" y="45"/>
                  <a:pt x="65" y="47"/>
                  <a:pt x="64" y="50"/>
                </a:cubicBezTo>
                <a:cubicBezTo>
                  <a:pt x="63" y="52"/>
                  <a:pt x="62" y="55"/>
                  <a:pt x="60" y="58"/>
                </a:cubicBezTo>
                <a:close/>
                <a:moveTo>
                  <a:pt x="92" y="45"/>
                </a:moveTo>
                <a:cubicBezTo>
                  <a:pt x="92" y="44"/>
                  <a:pt x="92" y="42"/>
                  <a:pt x="92" y="41"/>
                </a:cubicBezTo>
                <a:cubicBezTo>
                  <a:pt x="93" y="40"/>
                  <a:pt x="93" y="39"/>
                  <a:pt x="93" y="38"/>
                </a:cubicBezTo>
                <a:cubicBezTo>
                  <a:pt x="95" y="30"/>
                  <a:pt x="98" y="22"/>
                  <a:pt x="102" y="15"/>
                </a:cubicBezTo>
                <a:cubicBezTo>
                  <a:pt x="105" y="10"/>
                  <a:pt x="104" y="22"/>
                  <a:pt x="104" y="24"/>
                </a:cubicBezTo>
                <a:cubicBezTo>
                  <a:pt x="104" y="30"/>
                  <a:pt x="102" y="36"/>
                  <a:pt x="100" y="41"/>
                </a:cubicBezTo>
                <a:cubicBezTo>
                  <a:pt x="100" y="41"/>
                  <a:pt x="100" y="41"/>
                  <a:pt x="100" y="42"/>
                </a:cubicBezTo>
                <a:cubicBezTo>
                  <a:pt x="99" y="43"/>
                  <a:pt x="99" y="44"/>
                  <a:pt x="98" y="45"/>
                </a:cubicBezTo>
                <a:cubicBezTo>
                  <a:pt x="96" y="50"/>
                  <a:pt x="93" y="55"/>
                  <a:pt x="90" y="59"/>
                </a:cubicBezTo>
                <a:cubicBezTo>
                  <a:pt x="90" y="54"/>
                  <a:pt x="91" y="50"/>
                  <a:pt x="92" y="45"/>
                </a:cubicBezTo>
                <a:close/>
                <a:moveTo>
                  <a:pt x="123" y="45"/>
                </a:moveTo>
                <a:cubicBezTo>
                  <a:pt x="123" y="44"/>
                  <a:pt x="123" y="42"/>
                  <a:pt x="123" y="41"/>
                </a:cubicBezTo>
                <a:cubicBezTo>
                  <a:pt x="125" y="32"/>
                  <a:pt x="130" y="23"/>
                  <a:pt x="136" y="17"/>
                </a:cubicBezTo>
                <a:cubicBezTo>
                  <a:pt x="139" y="24"/>
                  <a:pt x="138" y="33"/>
                  <a:pt x="135" y="41"/>
                </a:cubicBezTo>
                <a:cubicBezTo>
                  <a:pt x="135" y="42"/>
                  <a:pt x="134" y="44"/>
                  <a:pt x="134" y="45"/>
                </a:cubicBezTo>
                <a:cubicBezTo>
                  <a:pt x="131" y="51"/>
                  <a:pt x="127" y="58"/>
                  <a:pt x="124" y="63"/>
                </a:cubicBezTo>
                <a:cubicBezTo>
                  <a:pt x="122" y="57"/>
                  <a:pt x="122" y="51"/>
                  <a:pt x="12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1"/>
          <p:cNvSpPr>
            <a:spLocks noEditPoints="1"/>
          </p:cNvSpPr>
          <p:nvPr/>
        </p:nvSpPr>
        <p:spPr bwMode="auto">
          <a:xfrm>
            <a:off x="5146675" y="2549526"/>
            <a:ext cx="876300" cy="750888"/>
          </a:xfrm>
          <a:custGeom>
            <a:avLst/>
            <a:gdLst>
              <a:gd name="T0" fmla="*/ 114 w 358"/>
              <a:gd name="T1" fmla="*/ 223 h 306"/>
              <a:gd name="T2" fmla="*/ 124 w 358"/>
              <a:gd name="T3" fmla="*/ 302 h 306"/>
              <a:gd name="T4" fmla="*/ 123 w 358"/>
              <a:gd name="T5" fmla="*/ 227 h 306"/>
              <a:gd name="T6" fmla="*/ 121 w 358"/>
              <a:gd name="T7" fmla="*/ 212 h 306"/>
              <a:gd name="T8" fmla="*/ 161 w 358"/>
              <a:gd name="T9" fmla="*/ 205 h 306"/>
              <a:gd name="T10" fmla="*/ 225 w 358"/>
              <a:gd name="T11" fmla="*/ 198 h 306"/>
              <a:gd name="T12" fmla="*/ 226 w 358"/>
              <a:gd name="T13" fmla="*/ 227 h 306"/>
              <a:gd name="T14" fmla="*/ 237 w 358"/>
              <a:gd name="T15" fmla="*/ 302 h 306"/>
              <a:gd name="T16" fmla="*/ 231 w 358"/>
              <a:gd name="T17" fmla="*/ 227 h 306"/>
              <a:gd name="T18" fmla="*/ 231 w 358"/>
              <a:gd name="T19" fmla="*/ 223 h 306"/>
              <a:gd name="T20" fmla="*/ 257 w 358"/>
              <a:gd name="T21" fmla="*/ 195 h 306"/>
              <a:gd name="T22" fmla="*/ 355 w 358"/>
              <a:gd name="T23" fmla="*/ 183 h 306"/>
              <a:gd name="T24" fmla="*/ 357 w 358"/>
              <a:gd name="T25" fmla="*/ 179 h 306"/>
              <a:gd name="T26" fmla="*/ 261 w 358"/>
              <a:gd name="T27" fmla="*/ 187 h 306"/>
              <a:gd name="T28" fmla="*/ 231 w 358"/>
              <a:gd name="T29" fmla="*/ 190 h 306"/>
              <a:gd name="T30" fmla="*/ 230 w 358"/>
              <a:gd name="T31" fmla="*/ 127 h 306"/>
              <a:gd name="T32" fmla="*/ 223 w 358"/>
              <a:gd name="T33" fmla="*/ 60 h 306"/>
              <a:gd name="T34" fmla="*/ 261 w 358"/>
              <a:gd name="T35" fmla="*/ 57 h 306"/>
              <a:gd name="T36" fmla="*/ 328 w 358"/>
              <a:gd name="T37" fmla="*/ 51 h 306"/>
              <a:gd name="T38" fmla="*/ 257 w 358"/>
              <a:gd name="T39" fmla="*/ 50 h 306"/>
              <a:gd name="T40" fmla="*/ 220 w 358"/>
              <a:gd name="T41" fmla="*/ 27 h 306"/>
              <a:gd name="T42" fmla="*/ 219 w 358"/>
              <a:gd name="T43" fmla="*/ 2 h 306"/>
              <a:gd name="T44" fmla="*/ 215 w 358"/>
              <a:gd name="T45" fmla="*/ 23 h 306"/>
              <a:gd name="T46" fmla="*/ 216 w 358"/>
              <a:gd name="T47" fmla="*/ 54 h 306"/>
              <a:gd name="T48" fmla="*/ 161 w 358"/>
              <a:gd name="T49" fmla="*/ 62 h 306"/>
              <a:gd name="T50" fmla="*/ 112 w 358"/>
              <a:gd name="T51" fmla="*/ 72 h 306"/>
              <a:gd name="T52" fmla="*/ 114 w 358"/>
              <a:gd name="T53" fmla="*/ 23 h 306"/>
              <a:gd name="T54" fmla="*/ 114 w 358"/>
              <a:gd name="T55" fmla="*/ 11 h 306"/>
              <a:gd name="T56" fmla="*/ 112 w 358"/>
              <a:gd name="T57" fmla="*/ 27 h 306"/>
              <a:gd name="T58" fmla="*/ 61 w 358"/>
              <a:gd name="T59" fmla="*/ 86 h 306"/>
              <a:gd name="T60" fmla="*/ 1 w 358"/>
              <a:gd name="T61" fmla="*/ 110 h 306"/>
              <a:gd name="T62" fmla="*/ 57 w 358"/>
              <a:gd name="T63" fmla="*/ 95 h 306"/>
              <a:gd name="T64" fmla="*/ 109 w 358"/>
              <a:gd name="T65" fmla="*/ 80 h 306"/>
              <a:gd name="T66" fmla="*/ 109 w 358"/>
              <a:gd name="T67" fmla="*/ 127 h 306"/>
              <a:gd name="T68" fmla="*/ 61 w 358"/>
              <a:gd name="T69" fmla="*/ 219 h 306"/>
              <a:gd name="T70" fmla="*/ 49 w 358"/>
              <a:gd name="T71" fmla="*/ 223 h 306"/>
              <a:gd name="T72" fmla="*/ 30 w 358"/>
              <a:gd name="T73" fmla="*/ 231 h 306"/>
              <a:gd name="T74" fmla="*/ 55 w 358"/>
              <a:gd name="T75" fmla="*/ 227 h 306"/>
              <a:gd name="T76" fmla="*/ 113 w 358"/>
              <a:gd name="T77" fmla="*/ 213 h 306"/>
              <a:gd name="T78" fmla="*/ 157 w 358"/>
              <a:gd name="T79" fmla="*/ 69 h 306"/>
              <a:gd name="T80" fmla="*/ 161 w 358"/>
              <a:gd name="T81" fmla="*/ 69 h 306"/>
              <a:gd name="T82" fmla="*/ 219 w 358"/>
              <a:gd name="T83" fmla="*/ 79 h 306"/>
              <a:gd name="T84" fmla="*/ 224 w 358"/>
              <a:gd name="T85" fmla="*/ 127 h 306"/>
              <a:gd name="T86" fmla="*/ 226 w 358"/>
              <a:gd name="T87" fmla="*/ 191 h 306"/>
              <a:gd name="T88" fmla="*/ 161 w 358"/>
              <a:gd name="T89" fmla="*/ 198 h 306"/>
              <a:gd name="T90" fmla="*/ 121 w 358"/>
              <a:gd name="T91" fmla="*/ 204 h 306"/>
              <a:gd name="T92" fmla="*/ 114 w 358"/>
              <a:gd name="T93" fmla="*/ 127 h 306"/>
              <a:gd name="T94" fmla="*/ 112 w 358"/>
              <a:gd name="T95" fmla="*/ 7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8" h="306">
                <a:moveTo>
                  <a:pt x="113" y="213"/>
                </a:moveTo>
                <a:cubicBezTo>
                  <a:pt x="114" y="216"/>
                  <a:pt x="114" y="220"/>
                  <a:pt x="114" y="223"/>
                </a:cubicBezTo>
                <a:cubicBezTo>
                  <a:pt x="114" y="224"/>
                  <a:pt x="115" y="226"/>
                  <a:pt x="115" y="227"/>
                </a:cubicBezTo>
                <a:cubicBezTo>
                  <a:pt x="117" y="252"/>
                  <a:pt x="120" y="277"/>
                  <a:pt x="124" y="302"/>
                </a:cubicBezTo>
                <a:cubicBezTo>
                  <a:pt x="124" y="306"/>
                  <a:pt x="131" y="305"/>
                  <a:pt x="130" y="302"/>
                </a:cubicBezTo>
                <a:cubicBezTo>
                  <a:pt x="129" y="277"/>
                  <a:pt x="126" y="252"/>
                  <a:pt x="123" y="227"/>
                </a:cubicBezTo>
                <a:cubicBezTo>
                  <a:pt x="123" y="226"/>
                  <a:pt x="123" y="224"/>
                  <a:pt x="123" y="223"/>
                </a:cubicBezTo>
                <a:cubicBezTo>
                  <a:pt x="122" y="219"/>
                  <a:pt x="122" y="215"/>
                  <a:pt x="121" y="212"/>
                </a:cubicBezTo>
                <a:cubicBezTo>
                  <a:pt x="133" y="209"/>
                  <a:pt x="145" y="207"/>
                  <a:pt x="157" y="206"/>
                </a:cubicBezTo>
                <a:cubicBezTo>
                  <a:pt x="158" y="205"/>
                  <a:pt x="160" y="205"/>
                  <a:pt x="161" y="205"/>
                </a:cubicBezTo>
                <a:cubicBezTo>
                  <a:pt x="171" y="204"/>
                  <a:pt x="181" y="202"/>
                  <a:pt x="191" y="201"/>
                </a:cubicBezTo>
                <a:cubicBezTo>
                  <a:pt x="202" y="200"/>
                  <a:pt x="214" y="199"/>
                  <a:pt x="225" y="198"/>
                </a:cubicBezTo>
                <a:cubicBezTo>
                  <a:pt x="225" y="206"/>
                  <a:pt x="225" y="215"/>
                  <a:pt x="225" y="223"/>
                </a:cubicBezTo>
                <a:cubicBezTo>
                  <a:pt x="226" y="224"/>
                  <a:pt x="226" y="226"/>
                  <a:pt x="226" y="227"/>
                </a:cubicBezTo>
                <a:cubicBezTo>
                  <a:pt x="226" y="231"/>
                  <a:pt x="226" y="234"/>
                  <a:pt x="226" y="238"/>
                </a:cubicBezTo>
                <a:cubicBezTo>
                  <a:pt x="226" y="259"/>
                  <a:pt x="227" y="283"/>
                  <a:pt x="237" y="302"/>
                </a:cubicBezTo>
                <a:cubicBezTo>
                  <a:pt x="237" y="304"/>
                  <a:pt x="240" y="303"/>
                  <a:pt x="240" y="301"/>
                </a:cubicBezTo>
                <a:cubicBezTo>
                  <a:pt x="237" y="276"/>
                  <a:pt x="232" y="253"/>
                  <a:pt x="231" y="227"/>
                </a:cubicBezTo>
                <a:cubicBezTo>
                  <a:pt x="231" y="227"/>
                  <a:pt x="231" y="227"/>
                  <a:pt x="231" y="227"/>
                </a:cubicBezTo>
                <a:cubicBezTo>
                  <a:pt x="231" y="226"/>
                  <a:pt x="231" y="224"/>
                  <a:pt x="231" y="223"/>
                </a:cubicBezTo>
                <a:cubicBezTo>
                  <a:pt x="231" y="215"/>
                  <a:pt x="231" y="206"/>
                  <a:pt x="231" y="198"/>
                </a:cubicBezTo>
                <a:cubicBezTo>
                  <a:pt x="240" y="197"/>
                  <a:pt x="248" y="196"/>
                  <a:pt x="257" y="195"/>
                </a:cubicBezTo>
                <a:cubicBezTo>
                  <a:pt x="258" y="195"/>
                  <a:pt x="260" y="195"/>
                  <a:pt x="261" y="195"/>
                </a:cubicBezTo>
                <a:cubicBezTo>
                  <a:pt x="293" y="193"/>
                  <a:pt x="324" y="190"/>
                  <a:pt x="355" y="183"/>
                </a:cubicBezTo>
                <a:cubicBezTo>
                  <a:pt x="356" y="183"/>
                  <a:pt x="357" y="183"/>
                  <a:pt x="357" y="182"/>
                </a:cubicBezTo>
                <a:cubicBezTo>
                  <a:pt x="358" y="181"/>
                  <a:pt x="358" y="180"/>
                  <a:pt x="357" y="179"/>
                </a:cubicBezTo>
                <a:cubicBezTo>
                  <a:pt x="356" y="178"/>
                  <a:pt x="355" y="177"/>
                  <a:pt x="354" y="177"/>
                </a:cubicBezTo>
                <a:cubicBezTo>
                  <a:pt x="323" y="181"/>
                  <a:pt x="292" y="184"/>
                  <a:pt x="261" y="187"/>
                </a:cubicBezTo>
                <a:cubicBezTo>
                  <a:pt x="260" y="187"/>
                  <a:pt x="258" y="187"/>
                  <a:pt x="257" y="188"/>
                </a:cubicBezTo>
                <a:cubicBezTo>
                  <a:pt x="248" y="188"/>
                  <a:pt x="240" y="189"/>
                  <a:pt x="231" y="190"/>
                </a:cubicBezTo>
                <a:cubicBezTo>
                  <a:pt x="232" y="179"/>
                  <a:pt x="232" y="168"/>
                  <a:pt x="231" y="157"/>
                </a:cubicBezTo>
                <a:cubicBezTo>
                  <a:pt x="231" y="147"/>
                  <a:pt x="231" y="137"/>
                  <a:pt x="230" y="127"/>
                </a:cubicBezTo>
                <a:cubicBezTo>
                  <a:pt x="230" y="126"/>
                  <a:pt x="230" y="124"/>
                  <a:pt x="229" y="123"/>
                </a:cubicBezTo>
                <a:cubicBezTo>
                  <a:pt x="228" y="102"/>
                  <a:pt x="225" y="81"/>
                  <a:pt x="223" y="60"/>
                </a:cubicBezTo>
                <a:cubicBezTo>
                  <a:pt x="234" y="59"/>
                  <a:pt x="246" y="58"/>
                  <a:pt x="257" y="57"/>
                </a:cubicBezTo>
                <a:cubicBezTo>
                  <a:pt x="258" y="57"/>
                  <a:pt x="260" y="57"/>
                  <a:pt x="261" y="57"/>
                </a:cubicBezTo>
                <a:cubicBezTo>
                  <a:pt x="283" y="56"/>
                  <a:pt x="305" y="56"/>
                  <a:pt x="327" y="58"/>
                </a:cubicBezTo>
                <a:cubicBezTo>
                  <a:pt x="331" y="58"/>
                  <a:pt x="332" y="52"/>
                  <a:pt x="328" y="51"/>
                </a:cubicBezTo>
                <a:cubicBezTo>
                  <a:pt x="306" y="49"/>
                  <a:pt x="283" y="49"/>
                  <a:pt x="261" y="50"/>
                </a:cubicBezTo>
                <a:cubicBezTo>
                  <a:pt x="260" y="50"/>
                  <a:pt x="258" y="50"/>
                  <a:pt x="257" y="50"/>
                </a:cubicBezTo>
                <a:cubicBezTo>
                  <a:pt x="245" y="51"/>
                  <a:pt x="234" y="52"/>
                  <a:pt x="222" y="53"/>
                </a:cubicBezTo>
                <a:cubicBezTo>
                  <a:pt x="222" y="45"/>
                  <a:pt x="221" y="36"/>
                  <a:pt x="220" y="27"/>
                </a:cubicBezTo>
                <a:cubicBezTo>
                  <a:pt x="220" y="26"/>
                  <a:pt x="220" y="24"/>
                  <a:pt x="220" y="23"/>
                </a:cubicBezTo>
                <a:cubicBezTo>
                  <a:pt x="219" y="16"/>
                  <a:pt x="219" y="9"/>
                  <a:pt x="219" y="2"/>
                </a:cubicBezTo>
                <a:cubicBezTo>
                  <a:pt x="219" y="0"/>
                  <a:pt x="216" y="0"/>
                  <a:pt x="216" y="2"/>
                </a:cubicBezTo>
                <a:cubicBezTo>
                  <a:pt x="215" y="9"/>
                  <a:pt x="215" y="16"/>
                  <a:pt x="215" y="23"/>
                </a:cubicBezTo>
                <a:cubicBezTo>
                  <a:pt x="215" y="24"/>
                  <a:pt x="215" y="26"/>
                  <a:pt x="215" y="27"/>
                </a:cubicBezTo>
                <a:cubicBezTo>
                  <a:pt x="215" y="36"/>
                  <a:pt x="215" y="45"/>
                  <a:pt x="216" y="54"/>
                </a:cubicBezTo>
                <a:cubicBezTo>
                  <a:pt x="198" y="56"/>
                  <a:pt x="180" y="59"/>
                  <a:pt x="162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0" y="63"/>
                  <a:pt x="158" y="63"/>
                  <a:pt x="157" y="63"/>
                </a:cubicBezTo>
                <a:cubicBezTo>
                  <a:pt x="142" y="66"/>
                  <a:pt x="127" y="69"/>
                  <a:pt x="112" y="72"/>
                </a:cubicBezTo>
                <a:cubicBezTo>
                  <a:pt x="112" y="57"/>
                  <a:pt x="113" y="42"/>
                  <a:pt x="114" y="27"/>
                </a:cubicBezTo>
                <a:cubicBezTo>
                  <a:pt x="114" y="26"/>
                  <a:pt x="114" y="24"/>
                  <a:pt x="114" y="23"/>
                </a:cubicBezTo>
                <a:cubicBezTo>
                  <a:pt x="114" y="19"/>
                  <a:pt x="115" y="15"/>
                  <a:pt x="115" y="11"/>
                </a:cubicBezTo>
                <a:cubicBezTo>
                  <a:pt x="115" y="10"/>
                  <a:pt x="114" y="10"/>
                  <a:pt x="114" y="11"/>
                </a:cubicBezTo>
                <a:cubicBezTo>
                  <a:pt x="113" y="15"/>
                  <a:pt x="113" y="19"/>
                  <a:pt x="113" y="23"/>
                </a:cubicBezTo>
                <a:cubicBezTo>
                  <a:pt x="112" y="24"/>
                  <a:pt x="112" y="26"/>
                  <a:pt x="112" y="27"/>
                </a:cubicBezTo>
                <a:cubicBezTo>
                  <a:pt x="111" y="42"/>
                  <a:pt x="110" y="57"/>
                  <a:pt x="109" y="73"/>
                </a:cubicBezTo>
                <a:cubicBezTo>
                  <a:pt x="93" y="77"/>
                  <a:pt x="77" y="81"/>
                  <a:pt x="61" y="86"/>
                </a:cubicBezTo>
                <a:cubicBezTo>
                  <a:pt x="60" y="86"/>
                  <a:pt x="58" y="87"/>
                  <a:pt x="57" y="87"/>
                </a:cubicBezTo>
                <a:cubicBezTo>
                  <a:pt x="38" y="93"/>
                  <a:pt x="19" y="101"/>
                  <a:pt x="1" y="110"/>
                </a:cubicBezTo>
                <a:cubicBezTo>
                  <a:pt x="0" y="110"/>
                  <a:pt x="1" y="112"/>
                  <a:pt x="2" y="111"/>
                </a:cubicBezTo>
                <a:cubicBezTo>
                  <a:pt x="20" y="106"/>
                  <a:pt x="39" y="101"/>
                  <a:pt x="57" y="95"/>
                </a:cubicBezTo>
                <a:cubicBezTo>
                  <a:pt x="58" y="95"/>
                  <a:pt x="60" y="94"/>
                  <a:pt x="61" y="94"/>
                </a:cubicBezTo>
                <a:cubicBezTo>
                  <a:pt x="77" y="89"/>
                  <a:pt x="93" y="85"/>
                  <a:pt x="109" y="80"/>
                </a:cubicBezTo>
                <a:cubicBezTo>
                  <a:pt x="108" y="95"/>
                  <a:pt x="108" y="109"/>
                  <a:pt x="108" y="123"/>
                </a:cubicBezTo>
                <a:cubicBezTo>
                  <a:pt x="108" y="124"/>
                  <a:pt x="108" y="126"/>
                  <a:pt x="109" y="127"/>
                </a:cubicBezTo>
                <a:cubicBezTo>
                  <a:pt x="109" y="153"/>
                  <a:pt x="110" y="179"/>
                  <a:pt x="113" y="205"/>
                </a:cubicBezTo>
                <a:cubicBezTo>
                  <a:pt x="95" y="209"/>
                  <a:pt x="78" y="213"/>
                  <a:pt x="61" y="219"/>
                </a:cubicBezTo>
                <a:cubicBezTo>
                  <a:pt x="60" y="219"/>
                  <a:pt x="58" y="220"/>
                  <a:pt x="57" y="220"/>
                </a:cubicBezTo>
                <a:cubicBezTo>
                  <a:pt x="54" y="221"/>
                  <a:pt x="52" y="222"/>
                  <a:pt x="49" y="223"/>
                </a:cubicBezTo>
                <a:cubicBezTo>
                  <a:pt x="46" y="224"/>
                  <a:pt x="43" y="226"/>
                  <a:pt x="39" y="227"/>
                </a:cubicBezTo>
                <a:cubicBezTo>
                  <a:pt x="36" y="228"/>
                  <a:pt x="33" y="230"/>
                  <a:pt x="30" y="231"/>
                </a:cubicBezTo>
                <a:cubicBezTo>
                  <a:pt x="29" y="232"/>
                  <a:pt x="30" y="234"/>
                  <a:pt x="31" y="234"/>
                </a:cubicBezTo>
                <a:cubicBezTo>
                  <a:pt x="39" y="231"/>
                  <a:pt x="47" y="229"/>
                  <a:pt x="55" y="227"/>
                </a:cubicBezTo>
                <a:cubicBezTo>
                  <a:pt x="60" y="226"/>
                  <a:pt x="65" y="224"/>
                  <a:pt x="70" y="223"/>
                </a:cubicBezTo>
                <a:cubicBezTo>
                  <a:pt x="84" y="219"/>
                  <a:pt x="99" y="216"/>
                  <a:pt x="113" y="213"/>
                </a:cubicBezTo>
                <a:close/>
                <a:moveTo>
                  <a:pt x="112" y="79"/>
                </a:moveTo>
                <a:cubicBezTo>
                  <a:pt x="127" y="76"/>
                  <a:pt x="142" y="72"/>
                  <a:pt x="157" y="69"/>
                </a:cubicBezTo>
                <a:cubicBezTo>
                  <a:pt x="157" y="69"/>
                  <a:pt x="157" y="69"/>
                  <a:pt x="157" y="69"/>
                </a:cubicBezTo>
                <a:cubicBezTo>
                  <a:pt x="159" y="69"/>
                  <a:pt x="160" y="69"/>
                  <a:pt x="161" y="69"/>
                </a:cubicBezTo>
                <a:cubicBezTo>
                  <a:pt x="180" y="65"/>
                  <a:pt x="198" y="62"/>
                  <a:pt x="217" y="60"/>
                </a:cubicBezTo>
                <a:cubicBezTo>
                  <a:pt x="218" y="67"/>
                  <a:pt x="218" y="73"/>
                  <a:pt x="219" y="79"/>
                </a:cubicBezTo>
                <a:cubicBezTo>
                  <a:pt x="221" y="94"/>
                  <a:pt x="222" y="108"/>
                  <a:pt x="223" y="123"/>
                </a:cubicBezTo>
                <a:cubicBezTo>
                  <a:pt x="224" y="124"/>
                  <a:pt x="224" y="126"/>
                  <a:pt x="224" y="127"/>
                </a:cubicBezTo>
                <a:cubicBezTo>
                  <a:pt x="225" y="139"/>
                  <a:pt x="225" y="150"/>
                  <a:pt x="225" y="162"/>
                </a:cubicBezTo>
                <a:cubicBezTo>
                  <a:pt x="226" y="171"/>
                  <a:pt x="226" y="181"/>
                  <a:pt x="226" y="191"/>
                </a:cubicBezTo>
                <a:cubicBezTo>
                  <a:pt x="213" y="192"/>
                  <a:pt x="201" y="193"/>
                  <a:pt x="189" y="195"/>
                </a:cubicBezTo>
                <a:cubicBezTo>
                  <a:pt x="180" y="196"/>
                  <a:pt x="170" y="197"/>
                  <a:pt x="161" y="198"/>
                </a:cubicBezTo>
                <a:cubicBezTo>
                  <a:pt x="160" y="198"/>
                  <a:pt x="158" y="198"/>
                  <a:pt x="157" y="198"/>
                </a:cubicBezTo>
                <a:cubicBezTo>
                  <a:pt x="145" y="200"/>
                  <a:pt x="133" y="202"/>
                  <a:pt x="121" y="204"/>
                </a:cubicBezTo>
                <a:cubicBezTo>
                  <a:pt x="119" y="191"/>
                  <a:pt x="118" y="178"/>
                  <a:pt x="117" y="165"/>
                </a:cubicBezTo>
                <a:cubicBezTo>
                  <a:pt x="115" y="153"/>
                  <a:pt x="115" y="140"/>
                  <a:pt x="114" y="127"/>
                </a:cubicBezTo>
                <a:cubicBezTo>
                  <a:pt x="114" y="126"/>
                  <a:pt x="114" y="124"/>
                  <a:pt x="114" y="123"/>
                </a:cubicBezTo>
                <a:cubicBezTo>
                  <a:pt x="113" y="108"/>
                  <a:pt x="112" y="94"/>
                  <a:pt x="112" y="7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32"/>
          <p:cNvSpPr>
            <a:spLocks noEditPoints="1"/>
          </p:cNvSpPr>
          <p:nvPr/>
        </p:nvSpPr>
        <p:spPr bwMode="auto">
          <a:xfrm>
            <a:off x="5778500" y="2444751"/>
            <a:ext cx="188912" cy="166688"/>
          </a:xfrm>
          <a:custGeom>
            <a:avLst/>
            <a:gdLst>
              <a:gd name="T0" fmla="*/ 45 w 77"/>
              <a:gd name="T1" fmla="*/ 67 h 68"/>
              <a:gd name="T2" fmla="*/ 48 w 77"/>
              <a:gd name="T3" fmla="*/ 66 h 68"/>
              <a:gd name="T4" fmla="*/ 71 w 77"/>
              <a:gd name="T5" fmla="*/ 23 h 68"/>
              <a:gd name="T6" fmla="*/ 34 w 77"/>
              <a:gd name="T7" fmla="*/ 2 h 68"/>
              <a:gd name="T8" fmla="*/ 8 w 77"/>
              <a:gd name="T9" fmla="*/ 44 h 68"/>
              <a:gd name="T10" fmla="*/ 7 w 77"/>
              <a:gd name="T11" fmla="*/ 28 h 68"/>
              <a:gd name="T12" fmla="*/ 5 w 77"/>
              <a:gd name="T13" fmla="*/ 28 h 68"/>
              <a:gd name="T14" fmla="*/ 28 w 77"/>
              <a:gd name="T15" fmla="*/ 66 h 68"/>
              <a:gd name="T16" fmla="*/ 45 w 77"/>
              <a:gd name="T17" fmla="*/ 67 h 68"/>
              <a:gd name="T18" fmla="*/ 11 w 77"/>
              <a:gd name="T19" fmla="*/ 48 h 68"/>
              <a:gd name="T20" fmla="*/ 14 w 77"/>
              <a:gd name="T21" fmla="*/ 47 h 68"/>
              <a:gd name="T22" fmla="*/ 19 w 77"/>
              <a:gd name="T23" fmla="*/ 22 h 68"/>
              <a:gd name="T24" fmla="*/ 33 w 77"/>
              <a:gd name="T25" fmla="*/ 9 h 68"/>
              <a:gd name="T26" fmla="*/ 63 w 77"/>
              <a:gd name="T27" fmla="*/ 21 h 68"/>
              <a:gd name="T28" fmla="*/ 50 w 77"/>
              <a:gd name="T29" fmla="*/ 59 h 68"/>
              <a:gd name="T30" fmla="*/ 11 w 77"/>
              <a:gd name="T31" fmla="*/ 4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7" h="68">
                <a:moveTo>
                  <a:pt x="45" y="67"/>
                </a:moveTo>
                <a:cubicBezTo>
                  <a:pt x="46" y="67"/>
                  <a:pt x="47" y="66"/>
                  <a:pt x="48" y="66"/>
                </a:cubicBezTo>
                <a:cubicBezTo>
                  <a:pt x="65" y="61"/>
                  <a:pt x="77" y="39"/>
                  <a:pt x="71" y="23"/>
                </a:cubicBezTo>
                <a:cubicBezTo>
                  <a:pt x="65" y="8"/>
                  <a:pt x="49" y="0"/>
                  <a:pt x="34" y="2"/>
                </a:cubicBezTo>
                <a:cubicBezTo>
                  <a:pt x="17" y="4"/>
                  <a:pt x="4" y="27"/>
                  <a:pt x="8" y="44"/>
                </a:cubicBezTo>
                <a:cubicBezTo>
                  <a:pt x="7" y="39"/>
                  <a:pt x="6" y="34"/>
                  <a:pt x="7" y="28"/>
                </a:cubicBezTo>
                <a:cubicBezTo>
                  <a:pt x="7" y="28"/>
                  <a:pt x="6" y="27"/>
                  <a:pt x="5" y="28"/>
                </a:cubicBezTo>
                <a:cubicBezTo>
                  <a:pt x="0" y="46"/>
                  <a:pt x="12" y="61"/>
                  <a:pt x="28" y="66"/>
                </a:cubicBezTo>
                <a:cubicBezTo>
                  <a:pt x="33" y="67"/>
                  <a:pt x="39" y="68"/>
                  <a:pt x="45" y="67"/>
                </a:cubicBezTo>
                <a:close/>
                <a:moveTo>
                  <a:pt x="11" y="48"/>
                </a:moveTo>
                <a:cubicBezTo>
                  <a:pt x="12" y="48"/>
                  <a:pt x="13" y="48"/>
                  <a:pt x="14" y="47"/>
                </a:cubicBezTo>
                <a:cubicBezTo>
                  <a:pt x="17" y="39"/>
                  <a:pt x="16" y="30"/>
                  <a:pt x="19" y="22"/>
                </a:cubicBezTo>
                <a:cubicBezTo>
                  <a:pt x="21" y="16"/>
                  <a:pt x="26" y="11"/>
                  <a:pt x="33" y="9"/>
                </a:cubicBezTo>
                <a:cubicBezTo>
                  <a:pt x="44" y="5"/>
                  <a:pt x="57" y="12"/>
                  <a:pt x="63" y="21"/>
                </a:cubicBezTo>
                <a:cubicBezTo>
                  <a:pt x="71" y="35"/>
                  <a:pt x="62" y="51"/>
                  <a:pt x="50" y="59"/>
                </a:cubicBezTo>
                <a:cubicBezTo>
                  <a:pt x="36" y="68"/>
                  <a:pt x="19" y="61"/>
                  <a:pt x="11" y="4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33"/>
          <p:cNvSpPr>
            <a:spLocks/>
          </p:cNvSpPr>
          <p:nvPr/>
        </p:nvSpPr>
        <p:spPr bwMode="auto">
          <a:xfrm>
            <a:off x="5481638" y="3113088"/>
            <a:ext cx="192087" cy="166688"/>
          </a:xfrm>
          <a:custGeom>
            <a:avLst/>
            <a:gdLst>
              <a:gd name="T0" fmla="*/ 22 w 78"/>
              <a:gd name="T1" fmla="*/ 68 h 68"/>
              <a:gd name="T2" fmla="*/ 24 w 78"/>
              <a:gd name="T3" fmla="*/ 65 h 68"/>
              <a:gd name="T4" fmla="*/ 37 w 78"/>
              <a:gd name="T5" fmla="*/ 37 h 68"/>
              <a:gd name="T6" fmla="*/ 38 w 78"/>
              <a:gd name="T7" fmla="*/ 34 h 68"/>
              <a:gd name="T8" fmla="*/ 44 w 78"/>
              <a:gd name="T9" fmla="*/ 38 h 68"/>
              <a:gd name="T10" fmla="*/ 76 w 78"/>
              <a:gd name="T11" fmla="*/ 59 h 68"/>
              <a:gd name="T12" fmla="*/ 77 w 78"/>
              <a:gd name="T13" fmla="*/ 56 h 68"/>
              <a:gd name="T14" fmla="*/ 44 w 78"/>
              <a:gd name="T15" fmla="*/ 29 h 68"/>
              <a:gd name="T16" fmla="*/ 41 w 78"/>
              <a:gd name="T17" fmla="*/ 27 h 68"/>
              <a:gd name="T18" fmla="*/ 51 w 78"/>
              <a:gd name="T19" fmla="*/ 4 h 68"/>
              <a:gd name="T20" fmla="*/ 47 w 78"/>
              <a:gd name="T21" fmla="*/ 2 h 68"/>
              <a:gd name="T22" fmla="*/ 35 w 78"/>
              <a:gd name="T23" fmla="*/ 23 h 68"/>
              <a:gd name="T24" fmla="*/ 24 w 78"/>
              <a:gd name="T25" fmla="*/ 15 h 68"/>
              <a:gd name="T26" fmla="*/ 20 w 78"/>
              <a:gd name="T27" fmla="*/ 13 h 68"/>
              <a:gd name="T28" fmla="*/ 3 w 78"/>
              <a:gd name="T29" fmla="*/ 7 h 68"/>
              <a:gd name="T30" fmla="*/ 2 w 78"/>
              <a:gd name="T31" fmla="*/ 11 h 68"/>
              <a:gd name="T32" fmla="*/ 20 w 78"/>
              <a:gd name="T33" fmla="*/ 20 h 68"/>
              <a:gd name="T34" fmla="*/ 24 w 78"/>
              <a:gd name="T35" fmla="*/ 23 h 68"/>
              <a:gd name="T36" fmla="*/ 32 w 78"/>
              <a:gd name="T37" fmla="*/ 29 h 68"/>
              <a:gd name="T38" fmla="*/ 31 w 78"/>
              <a:gd name="T39" fmla="*/ 31 h 68"/>
              <a:gd name="T40" fmla="*/ 24 w 78"/>
              <a:gd name="T41" fmla="*/ 47 h 68"/>
              <a:gd name="T42" fmla="*/ 20 w 78"/>
              <a:gd name="T43" fmla="*/ 61 h 68"/>
              <a:gd name="T44" fmla="*/ 19 w 78"/>
              <a:gd name="T45" fmla="*/ 67 h 68"/>
              <a:gd name="T46" fmla="*/ 20 w 78"/>
              <a:gd name="T47" fmla="*/ 68 h 68"/>
              <a:gd name="T48" fmla="*/ 22 w 78"/>
              <a:gd name="T4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8" h="68">
                <a:moveTo>
                  <a:pt x="22" y="68"/>
                </a:moveTo>
                <a:cubicBezTo>
                  <a:pt x="23" y="67"/>
                  <a:pt x="23" y="66"/>
                  <a:pt x="24" y="65"/>
                </a:cubicBezTo>
                <a:cubicBezTo>
                  <a:pt x="29" y="56"/>
                  <a:pt x="33" y="47"/>
                  <a:pt x="37" y="37"/>
                </a:cubicBezTo>
                <a:cubicBezTo>
                  <a:pt x="37" y="36"/>
                  <a:pt x="38" y="35"/>
                  <a:pt x="38" y="34"/>
                </a:cubicBezTo>
                <a:cubicBezTo>
                  <a:pt x="40" y="35"/>
                  <a:pt x="42" y="36"/>
                  <a:pt x="44" y="38"/>
                </a:cubicBezTo>
                <a:cubicBezTo>
                  <a:pt x="53" y="46"/>
                  <a:pt x="63" y="57"/>
                  <a:pt x="76" y="59"/>
                </a:cubicBezTo>
                <a:cubicBezTo>
                  <a:pt x="77" y="59"/>
                  <a:pt x="78" y="57"/>
                  <a:pt x="77" y="56"/>
                </a:cubicBezTo>
                <a:cubicBezTo>
                  <a:pt x="69" y="45"/>
                  <a:pt x="54" y="37"/>
                  <a:pt x="44" y="29"/>
                </a:cubicBezTo>
                <a:cubicBezTo>
                  <a:pt x="43" y="28"/>
                  <a:pt x="42" y="28"/>
                  <a:pt x="41" y="27"/>
                </a:cubicBezTo>
                <a:cubicBezTo>
                  <a:pt x="45" y="19"/>
                  <a:pt x="48" y="12"/>
                  <a:pt x="51" y="4"/>
                </a:cubicBezTo>
                <a:cubicBezTo>
                  <a:pt x="52" y="1"/>
                  <a:pt x="48" y="0"/>
                  <a:pt x="47" y="2"/>
                </a:cubicBezTo>
                <a:cubicBezTo>
                  <a:pt x="42" y="8"/>
                  <a:pt x="38" y="15"/>
                  <a:pt x="35" y="23"/>
                </a:cubicBezTo>
                <a:cubicBezTo>
                  <a:pt x="32" y="20"/>
                  <a:pt x="28" y="18"/>
                  <a:pt x="24" y="15"/>
                </a:cubicBezTo>
                <a:cubicBezTo>
                  <a:pt x="23" y="15"/>
                  <a:pt x="21" y="14"/>
                  <a:pt x="20" y="13"/>
                </a:cubicBezTo>
                <a:cubicBezTo>
                  <a:pt x="15" y="11"/>
                  <a:pt x="9" y="9"/>
                  <a:pt x="3" y="7"/>
                </a:cubicBezTo>
                <a:cubicBezTo>
                  <a:pt x="1" y="7"/>
                  <a:pt x="0" y="10"/>
                  <a:pt x="2" y="11"/>
                </a:cubicBezTo>
                <a:cubicBezTo>
                  <a:pt x="8" y="13"/>
                  <a:pt x="14" y="17"/>
                  <a:pt x="20" y="20"/>
                </a:cubicBezTo>
                <a:cubicBezTo>
                  <a:pt x="21" y="21"/>
                  <a:pt x="23" y="22"/>
                  <a:pt x="24" y="23"/>
                </a:cubicBezTo>
                <a:cubicBezTo>
                  <a:pt x="27" y="25"/>
                  <a:pt x="29" y="27"/>
                  <a:pt x="32" y="29"/>
                </a:cubicBezTo>
                <a:cubicBezTo>
                  <a:pt x="32" y="29"/>
                  <a:pt x="32" y="30"/>
                  <a:pt x="31" y="31"/>
                </a:cubicBezTo>
                <a:cubicBezTo>
                  <a:pt x="29" y="36"/>
                  <a:pt x="26" y="42"/>
                  <a:pt x="24" y="47"/>
                </a:cubicBezTo>
                <a:cubicBezTo>
                  <a:pt x="22" y="52"/>
                  <a:pt x="21" y="56"/>
                  <a:pt x="20" y="61"/>
                </a:cubicBezTo>
                <a:cubicBezTo>
                  <a:pt x="20" y="63"/>
                  <a:pt x="19" y="65"/>
                  <a:pt x="19" y="67"/>
                </a:cubicBezTo>
                <a:cubicBezTo>
                  <a:pt x="19" y="67"/>
                  <a:pt x="20" y="68"/>
                  <a:pt x="20" y="68"/>
                </a:cubicBezTo>
                <a:cubicBezTo>
                  <a:pt x="21" y="68"/>
                  <a:pt x="22" y="68"/>
                  <a:pt x="22" y="6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34"/>
          <p:cNvSpPr>
            <a:spLocks noEditPoints="1"/>
          </p:cNvSpPr>
          <p:nvPr/>
        </p:nvSpPr>
        <p:spPr bwMode="auto">
          <a:xfrm>
            <a:off x="5472113" y="2478088"/>
            <a:ext cx="157162" cy="169863"/>
          </a:xfrm>
          <a:custGeom>
            <a:avLst/>
            <a:gdLst>
              <a:gd name="T0" fmla="*/ 28 w 64"/>
              <a:gd name="T1" fmla="*/ 3 h 69"/>
              <a:gd name="T2" fmla="*/ 28 w 64"/>
              <a:gd name="T3" fmla="*/ 4 h 69"/>
              <a:gd name="T4" fmla="*/ 24 w 64"/>
              <a:gd name="T5" fmla="*/ 5 h 69"/>
              <a:gd name="T6" fmla="*/ 6 w 64"/>
              <a:gd name="T7" fmla="*/ 47 h 69"/>
              <a:gd name="T8" fmla="*/ 9 w 64"/>
              <a:gd name="T9" fmla="*/ 46 h 69"/>
              <a:gd name="T10" fmla="*/ 10 w 64"/>
              <a:gd name="T11" fmla="*/ 44 h 69"/>
              <a:gd name="T12" fmla="*/ 12 w 64"/>
              <a:gd name="T13" fmla="*/ 52 h 69"/>
              <a:gd name="T14" fmla="*/ 13 w 64"/>
              <a:gd name="T15" fmla="*/ 56 h 69"/>
              <a:gd name="T16" fmla="*/ 24 w 64"/>
              <a:gd name="T17" fmla="*/ 67 h 69"/>
              <a:gd name="T18" fmla="*/ 28 w 64"/>
              <a:gd name="T19" fmla="*/ 68 h 69"/>
              <a:gd name="T20" fmla="*/ 32 w 64"/>
              <a:gd name="T21" fmla="*/ 69 h 69"/>
              <a:gd name="T22" fmla="*/ 54 w 64"/>
              <a:gd name="T23" fmla="*/ 56 h 69"/>
              <a:gd name="T24" fmla="*/ 56 w 64"/>
              <a:gd name="T25" fmla="*/ 52 h 69"/>
              <a:gd name="T26" fmla="*/ 62 w 64"/>
              <a:gd name="T27" fmla="*/ 22 h 69"/>
              <a:gd name="T28" fmla="*/ 28 w 64"/>
              <a:gd name="T29" fmla="*/ 3 h 69"/>
              <a:gd name="T30" fmla="*/ 50 w 64"/>
              <a:gd name="T31" fmla="*/ 52 h 69"/>
              <a:gd name="T32" fmla="*/ 46 w 64"/>
              <a:gd name="T33" fmla="*/ 56 h 69"/>
              <a:gd name="T34" fmla="*/ 38 w 64"/>
              <a:gd name="T35" fmla="*/ 62 h 69"/>
              <a:gd name="T36" fmla="*/ 28 w 64"/>
              <a:gd name="T37" fmla="*/ 62 h 69"/>
              <a:gd name="T38" fmla="*/ 24 w 64"/>
              <a:gd name="T39" fmla="*/ 60 h 69"/>
              <a:gd name="T40" fmla="*/ 20 w 64"/>
              <a:gd name="T41" fmla="*/ 56 h 69"/>
              <a:gd name="T42" fmla="*/ 17 w 64"/>
              <a:gd name="T43" fmla="*/ 52 h 69"/>
              <a:gd name="T44" fmla="*/ 16 w 64"/>
              <a:gd name="T45" fmla="*/ 50 h 69"/>
              <a:gd name="T46" fmla="*/ 12 w 64"/>
              <a:gd name="T47" fmla="*/ 34 h 69"/>
              <a:gd name="T48" fmla="*/ 24 w 64"/>
              <a:gd name="T49" fmla="*/ 13 h 69"/>
              <a:gd name="T50" fmla="*/ 27 w 64"/>
              <a:gd name="T51" fmla="*/ 11 h 69"/>
              <a:gd name="T52" fmla="*/ 28 w 64"/>
              <a:gd name="T53" fmla="*/ 11 h 69"/>
              <a:gd name="T54" fmla="*/ 55 w 64"/>
              <a:gd name="T55" fmla="*/ 19 h 69"/>
              <a:gd name="T56" fmla="*/ 50 w 64"/>
              <a:gd name="T57" fmla="*/ 5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69">
                <a:moveTo>
                  <a:pt x="28" y="3"/>
                </a:moveTo>
                <a:cubicBezTo>
                  <a:pt x="28" y="3"/>
                  <a:pt x="28" y="4"/>
                  <a:pt x="28" y="4"/>
                </a:cubicBezTo>
                <a:cubicBezTo>
                  <a:pt x="27" y="4"/>
                  <a:pt x="25" y="4"/>
                  <a:pt x="24" y="5"/>
                </a:cubicBezTo>
                <a:cubicBezTo>
                  <a:pt x="9" y="11"/>
                  <a:pt x="0" y="31"/>
                  <a:pt x="6" y="47"/>
                </a:cubicBezTo>
                <a:cubicBezTo>
                  <a:pt x="6" y="48"/>
                  <a:pt x="8" y="48"/>
                  <a:pt x="9" y="46"/>
                </a:cubicBezTo>
                <a:cubicBezTo>
                  <a:pt x="9" y="46"/>
                  <a:pt x="9" y="45"/>
                  <a:pt x="10" y="44"/>
                </a:cubicBezTo>
                <a:cubicBezTo>
                  <a:pt x="10" y="47"/>
                  <a:pt x="11" y="49"/>
                  <a:pt x="12" y="52"/>
                </a:cubicBezTo>
                <a:cubicBezTo>
                  <a:pt x="12" y="53"/>
                  <a:pt x="13" y="55"/>
                  <a:pt x="13" y="56"/>
                </a:cubicBezTo>
                <a:cubicBezTo>
                  <a:pt x="16" y="61"/>
                  <a:pt x="19" y="64"/>
                  <a:pt x="24" y="67"/>
                </a:cubicBezTo>
                <a:cubicBezTo>
                  <a:pt x="25" y="67"/>
                  <a:pt x="27" y="68"/>
                  <a:pt x="28" y="68"/>
                </a:cubicBezTo>
                <a:cubicBezTo>
                  <a:pt x="29" y="68"/>
                  <a:pt x="31" y="68"/>
                  <a:pt x="32" y="69"/>
                </a:cubicBezTo>
                <a:cubicBezTo>
                  <a:pt x="41" y="69"/>
                  <a:pt x="49" y="64"/>
                  <a:pt x="54" y="56"/>
                </a:cubicBezTo>
                <a:cubicBezTo>
                  <a:pt x="55" y="55"/>
                  <a:pt x="56" y="53"/>
                  <a:pt x="56" y="52"/>
                </a:cubicBezTo>
                <a:cubicBezTo>
                  <a:pt x="62" y="42"/>
                  <a:pt x="64" y="30"/>
                  <a:pt x="62" y="22"/>
                </a:cubicBezTo>
                <a:cubicBezTo>
                  <a:pt x="59" y="7"/>
                  <a:pt x="42" y="0"/>
                  <a:pt x="28" y="3"/>
                </a:cubicBezTo>
                <a:close/>
                <a:moveTo>
                  <a:pt x="50" y="52"/>
                </a:moveTo>
                <a:cubicBezTo>
                  <a:pt x="49" y="53"/>
                  <a:pt x="47" y="55"/>
                  <a:pt x="46" y="56"/>
                </a:cubicBezTo>
                <a:cubicBezTo>
                  <a:pt x="43" y="59"/>
                  <a:pt x="41" y="61"/>
                  <a:pt x="38" y="62"/>
                </a:cubicBezTo>
                <a:cubicBezTo>
                  <a:pt x="34" y="63"/>
                  <a:pt x="31" y="63"/>
                  <a:pt x="28" y="62"/>
                </a:cubicBezTo>
                <a:cubicBezTo>
                  <a:pt x="27" y="61"/>
                  <a:pt x="25" y="61"/>
                  <a:pt x="24" y="60"/>
                </a:cubicBezTo>
                <a:cubicBezTo>
                  <a:pt x="23" y="59"/>
                  <a:pt x="21" y="57"/>
                  <a:pt x="20" y="56"/>
                </a:cubicBezTo>
                <a:cubicBezTo>
                  <a:pt x="19" y="55"/>
                  <a:pt x="18" y="53"/>
                  <a:pt x="17" y="52"/>
                </a:cubicBezTo>
                <a:cubicBezTo>
                  <a:pt x="17" y="51"/>
                  <a:pt x="16" y="50"/>
                  <a:pt x="16" y="50"/>
                </a:cubicBezTo>
                <a:cubicBezTo>
                  <a:pt x="14" y="45"/>
                  <a:pt x="12" y="40"/>
                  <a:pt x="12" y="34"/>
                </a:cubicBezTo>
                <a:cubicBezTo>
                  <a:pt x="14" y="26"/>
                  <a:pt x="16" y="18"/>
                  <a:pt x="24" y="13"/>
                </a:cubicBezTo>
                <a:cubicBezTo>
                  <a:pt x="25" y="12"/>
                  <a:pt x="26" y="12"/>
                  <a:pt x="27" y="11"/>
                </a:cubicBezTo>
                <a:cubicBezTo>
                  <a:pt x="27" y="11"/>
                  <a:pt x="28" y="11"/>
                  <a:pt x="28" y="11"/>
                </a:cubicBezTo>
                <a:cubicBezTo>
                  <a:pt x="37" y="7"/>
                  <a:pt x="50" y="10"/>
                  <a:pt x="55" y="19"/>
                </a:cubicBezTo>
                <a:cubicBezTo>
                  <a:pt x="62" y="29"/>
                  <a:pt x="57" y="42"/>
                  <a:pt x="50" y="5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35"/>
          <p:cNvSpPr>
            <a:spLocks/>
          </p:cNvSpPr>
          <p:nvPr/>
        </p:nvSpPr>
        <p:spPr bwMode="auto">
          <a:xfrm>
            <a:off x="5156200" y="2513013"/>
            <a:ext cx="180975" cy="196850"/>
          </a:xfrm>
          <a:custGeom>
            <a:avLst/>
            <a:gdLst>
              <a:gd name="T0" fmla="*/ 4 w 74"/>
              <a:gd name="T1" fmla="*/ 79 h 80"/>
              <a:gd name="T2" fmla="*/ 29 w 74"/>
              <a:gd name="T3" fmla="*/ 43 h 80"/>
              <a:gd name="T4" fmla="*/ 53 w 74"/>
              <a:gd name="T5" fmla="*/ 56 h 80"/>
              <a:gd name="T6" fmla="*/ 57 w 74"/>
              <a:gd name="T7" fmla="*/ 57 h 80"/>
              <a:gd name="T8" fmla="*/ 71 w 74"/>
              <a:gd name="T9" fmla="*/ 60 h 80"/>
              <a:gd name="T10" fmla="*/ 72 w 74"/>
              <a:gd name="T11" fmla="*/ 57 h 80"/>
              <a:gd name="T12" fmla="*/ 57 w 74"/>
              <a:gd name="T13" fmla="*/ 50 h 80"/>
              <a:gd name="T14" fmla="*/ 53 w 74"/>
              <a:gd name="T15" fmla="*/ 48 h 80"/>
              <a:gd name="T16" fmla="*/ 40 w 74"/>
              <a:gd name="T17" fmla="*/ 42 h 80"/>
              <a:gd name="T18" fmla="*/ 39 w 74"/>
              <a:gd name="T19" fmla="*/ 41 h 80"/>
              <a:gd name="T20" fmla="*/ 32 w 74"/>
              <a:gd name="T21" fmla="*/ 38 h 80"/>
              <a:gd name="T22" fmla="*/ 32 w 74"/>
              <a:gd name="T23" fmla="*/ 38 h 80"/>
              <a:gd name="T24" fmla="*/ 52 w 74"/>
              <a:gd name="T25" fmla="*/ 4 h 80"/>
              <a:gd name="T26" fmla="*/ 50 w 74"/>
              <a:gd name="T27" fmla="*/ 1 h 80"/>
              <a:gd name="T28" fmla="*/ 26 w 74"/>
              <a:gd name="T29" fmla="*/ 33 h 80"/>
              <a:gd name="T30" fmla="*/ 25 w 74"/>
              <a:gd name="T31" fmla="*/ 34 h 80"/>
              <a:gd name="T32" fmla="*/ 4 w 74"/>
              <a:gd name="T33" fmla="*/ 24 h 80"/>
              <a:gd name="T34" fmla="*/ 3 w 74"/>
              <a:gd name="T35" fmla="*/ 28 h 80"/>
              <a:gd name="T36" fmla="*/ 21 w 74"/>
              <a:gd name="T37" fmla="*/ 38 h 80"/>
              <a:gd name="T38" fmla="*/ 22 w 74"/>
              <a:gd name="T39" fmla="*/ 39 h 80"/>
              <a:gd name="T40" fmla="*/ 21 w 74"/>
              <a:gd name="T41" fmla="*/ 42 h 80"/>
              <a:gd name="T42" fmla="*/ 1 w 74"/>
              <a:gd name="T43" fmla="*/ 77 h 80"/>
              <a:gd name="T44" fmla="*/ 4 w 74"/>
              <a:gd name="T45" fmla="*/ 7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" h="80">
                <a:moveTo>
                  <a:pt x="4" y="79"/>
                </a:moveTo>
                <a:cubicBezTo>
                  <a:pt x="15" y="70"/>
                  <a:pt x="23" y="57"/>
                  <a:pt x="29" y="43"/>
                </a:cubicBezTo>
                <a:cubicBezTo>
                  <a:pt x="37" y="48"/>
                  <a:pt x="45" y="53"/>
                  <a:pt x="53" y="56"/>
                </a:cubicBezTo>
                <a:cubicBezTo>
                  <a:pt x="54" y="56"/>
                  <a:pt x="56" y="57"/>
                  <a:pt x="57" y="57"/>
                </a:cubicBezTo>
                <a:cubicBezTo>
                  <a:pt x="62" y="59"/>
                  <a:pt x="67" y="60"/>
                  <a:pt x="71" y="60"/>
                </a:cubicBezTo>
                <a:cubicBezTo>
                  <a:pt x="73" y="60"/>
                  <a:pt x="74" y="58"/>
                  <a:pt x="72" y="57"/>
                </a:cubicBezTo>
                <a:cubicBezTo>
                  <a:pt x="67" y="54"/>
                  <a:pt x="62" y="52"/>
                  <a:pt x="57" y="50"/>
                </a:cubicBezTo>
                <a:cubicBezTo>
                  <a:pt x="56" y="49"/>
                  <a:pt x="54" y="48"/>
                  <a:pt x="53" y="48"/>
                </a:cubicBezTo>
                <a:cubicBezTo>
                  <a:pt x="49" y="46"/>
                  <a:pt x="44" y="44"/>
                  <a:pt x="40" y="42"/>
                </a:cubicBezTo>
                <a:cubicBezTo>
                  <a:pt x="40" y="42"/>
                  <a:pt x="39" y="42"/>
                  <a:pt x="39" y="41"/>
                </a:cubicBezTo>
                <a:cubicBezTo>
                  <a:pt x="37" y="40"/>
                  <a:pt x="35" y="39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8" y="26"/>
                  <a:pt x="44" y="14"/>
                  <a:pt x="52" y="4"/>
                </a:cubicBezTo>
                <a:cubicBezTo>
                  <a:pt x="54" y="2"/>
                  <a:pt x="51" y="0"/>
                  <a:pt x="50" y="1"/>
                </a:cubicBezTo>
                <a:cubicBezTo>
                  <a:pt x="39" y="10"/>
                  <a:pt x="33" y="22"/>
                  <a:pt x="26" y="33"/>
                </a:cubicBezTo>
                <a:cubicBezTo>
                  <a:pt x="26" y="33"/>
                  <a:pt x="25" y="34"/>
                  <a:pt x="25" y="34"/>
                </a:cubicBezTo>
                <a:cubicBezTo>
                  <a:pt x="18" y="31"/>
                  <a:pt x="11" y="27"/>
                  <a:pt x="4" y="24"/>
                </a:cubicBezTo>
                <a:cubicBezTo>
                  <a:pt x="2" y="23"/>
                  <a:pt x="1" y="27"/>
                  <a:pt x="3" y="28"/>
                </a:cubicBezTo>
                <a:cubicBezTo>
                  <a:pt x="9" y="30"/>
                  <a:pt x="15" y="34"/>
                  <a:pt x="21" y="38"/>
                </a:cubicBezTo>
                <a:cubicBezTo>
                  <a:pt x="21" y="38"/>
                  <a:pt x="22" y="39"/>
                  <a:pt x="22" y="39"/>
                </a:cubicBezTo>
                <a:cubicBezTo>
                  <a:pt x="22" y="40"/>
                  <a:pt x="21" y="41"/>
                  <a:pt x="21" y="42"/>
                </a:cubicBezTo>
                <a:cubicBezTo>
                  <a:pt x="14" y="54"/>
                  <a:pt x="7" y="65"/>
                  <a:pt x="1" y="77"/>
                </a:cubicBezTo>
                <a:cubicBezTo>
                  <a:pt x="0" y="79"/>
                  <a:pt x="3" y="80"/>
                  <a:pt x="4" y="7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36"/>
          <p:cNvSpPr>
            <a:spLocks noEditPoints="1"/>
          </p:cNvSpPr>
          <p:nvPr/>
        </p:nvSpPr>
        <p:spPr bwMode="auto">
          <a:xfrm>
            <a:off x="5778500" y="3071813"/>
            <a:ext cx="206375" cy="212725"/>
          </a:xfrm>
          <a:custGeom>
            <a:avLst/>
            <a:gdLst>
              <a:gd name="T0" fmla="*/ 22 w 84"/>
              <a:gd name="T1" fmla="*/ 8 h 87"/>
              <a:gd name="T2" fmla="*/ 25 w 84"/>
              <a:gd name="T3" fmla="*/ 3 h 87"/>
              <a:gd name="T4" fmla="*/ 24 w 84"/>
              <a:gd name="T5" fmla="*/ 1 h 87"/>
              <a:gd name="T6" fmla="*/ 16 w 84"/>
              <a:gd name="T7" fmla="*/ 10 h 87"/>
              <a:gd name="T8" fmla="*/ 16 w 84"/>
              <a:gd name="T9" fmla="*/ 10 h 87"/>
              <a:gd name="T10" fmla="*/ 11 w 84"/>
              <a:gd name="T11" fmla="*/ 14 h 87"/>
              <a:gd name="T12" fmla="*/ 8 w 84"/>
              <a:gd name="T13" fmla="*/ 25 h 87"/>
              <a:gd name="T14" fmla="*/ 10 w 84"/>
              <a:gd name="T15" fmla="*/ 68 h 87"/>
              <a:gd name="T16" fmla="*/ 77 w 84"/>
              <a:gd name="T17" fmla="*/ 55 h 87"/>
              <a:gd name="T18" fmla="*/ 56 w 84"/>
              <a:gd name="T19" fmla="*/ 14 h 87"/>
              <a:gd name="T20" fmla="*/ 50 w 84"/>
              <a:gd name="T21" fmla="*/ 10 h 87"/>
              <a:gd name="T22" fmla="*/ 49 w 84"/>
              <a:gd name="T23" fmla="*/ 10 h 87"/>
              <a:gd name="T24" fmla="*/ 22 w 84"/>
              <a:gd name="T25" fmla="*/ 8 h 87"/>
              <a:gd name="T26" fmla="*/ 46 w 84"/>
              <a:gd name="T27" fmla="*/ 16 h 87"/>
              <a:gd name="T28" fmla="*/ 72 w 84"/>
              <a:gd name="T29" fmla="*/ 50 h 87"/>
              <a:gd name="T30" fmla="*/ 14 w 84"/>
              <a:gd name="T31" fmla="*/ 61 h 87"/>
              <a:gd name="T32" fmla="*/ 12 w 84"/>
              <a:gd name="T33" fmla="*/ 28 h 87"/>
              <a:gd name="T34" fmla="*/ 12 w 84"/>
              <a:gd name="T35" fmla="*/ 28 h 87"/>
              <a:gd name="T36" fmla="*/ 23 w 84"/>
              <a:gd name="T37" fmla="*/ 14 h 87"/>
              <a:gd name="T38" fmla="*/ 25 w 84"/>
              <a:gd name="T39" fmla="*/ 13 h 87"/>
              <a:gd name="T40" fmla="*/ 42 w 84"/>
              <a:gd name="T41" fmla="*/ 14 h 87"/>
              <a:gd name="T42" fmla="*/ 46 w 84"/>
              <a:gd name="T43" fmla="*/ 1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" h="87">
                <a:moveTo>
                  <a:pt x="22" y="8"/>
                </a:moveTo>
                <a:cubicBezTo>
                  <a:pt x="23" y="6"/>
                  <a:pt x="24" y="4"/>
                  <a:pt x="25" y="3"/>
                </a:cubicBezTo>
                <a:cubicBezTo>
                  <a:pt x="26" y="2"/>
                  <a:pt x="25" y="0"/>
                  <a:pt x="24" y="1"/>
                </a:cubicBezTo>
                <a:cubicBezTo>
                  <a:pt x="21" y="4"/>
                  <a:pt x="19" y="7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4" y="11"/>
                  <a:pt x="13" y="12"/>
                  <a:pt x="11" y="14"/>
                </a:cubicBezTo>
                <a:cubicBezTo>
                  <a:pt x="9" y="17"/>
                  <a:pt x="8" y="20"/>
                  <a:pt x="8" y="25"/>
                </a:cubicBezTo>
                <a:cubicBezTo>
                  <a:pt x="2" y="39"/>
                  <a:pt x="0" y="55"/>
                  <a:pt x="10" y="68"/>
                </a:cubicBezTo>
                <a:cubicBezTo>
                  <a:pt x="25" y="87"/>
                  <a:pt x="68" y="75"/>
                  <a:pt x="77" y="55"/>
                </a:cubicBezTo>
                <a:cubicBezTo>
                  <a:pt x="84" y="38"/>
                  <a:pt x="70" y="23"/>
                  <a:pt x="56" y="14"/>
                </a:cubicBezTo>
                <a:cubicBezTo>
                  <a:pt x="54" y="13"/>
                  <a:pt x="52" y="11"/>
                  <a:pt x="50" y="10"/>
                </a:cubicBezTo>
                <a:cubicBezTo>
                  <a:pt x="50" y="10"/>
                  <a:pt x="49" y="10"/>
                  <a:pt x="49" y="10"/>
                </a:cubicBezTo>
                <a:cubicBezTo>
                  <a:pt x="42" y="7"/>
                  <a:pt x="31" y="5"/>
                  <a:pt x="22" y="8"/>
                </a:cubicBezTo>
                <a:close/>
                <a:moveTo>
                  <a:pt x="46" y="16"/>
                </a:moveTo>
                <a:cubicBezTo>
                  <a:pt x="59" y="20"/>
                  <a:pt x="77" y="35"/>
                  <a:pt x="72" y="50"/>
                </a:cubicBezTo>
                <a:cubicBezTo>
                  <a:pt x="66" y="69"/>
                  <a:pt x="25" y="78"/>
                  <a:pt x="14" y="61"/>
                </a:cubicBezTo>
                <a:cubicBezTo>
                  <a:pt x="8" y="52"/>
                  <a:pt x="8" y="40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5" y="23"/>
                  <a:pt x="17" y="17"/>
                  <a:pt x="23" y="14"/>
                </a:cubicBezTo>
                <a:cubicBezTo>
                  <a:pt x="24" y="14"/>
                  <a:pt x="25" y="13"/>
                  <a:pt x="25" y="13"/>
                </a:cubicBezTo>
                <a:cubicBezTo>
                  <a:pt x="31" y="12"/>
                  <a:pt x="36" y="12"/>
                  <a:pt x="42" y="14"/>
                </a:cubicBezTo>
                <a:cubicBezTo>
                  <a:pt x="43" y="14"/>
                  <a:pt x="45" y="15"/>
                  <a:pt x="46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37"/>
          <p:cNvSpPr>
            <a:spLocks/>
          </p:cNvSpPr>
          <p:nvPr/>
        </p:nvSpPr>
        <p:spPr bwMode="auto">
          <a:xfrm>
            <a:off x="5775325" y="2773363"/>
            <a:ext cx="215900" cy="185738"/>
          </a:xfrm>
          <a:custGeom>
            <a:avLst/>
            <a:gdLst>
              <a:gd name="T0" fmla="*/ 67 w 88"/>
              <a:gd name="T1" fmla="*/ 10 h 76"/>
              <a:gd name="T2" fmla="*/ 68 w 88"/>
              <a:gd name="T3" fmla="*/ 8 h 76"/>
              <a:gd name="T4" fmla="*/ 33 w 88"/>
              <a:gd name="T5" fmla="*/ 25 h 76"/>
              <a:gd name="T6" fmla="*/ 5 w 88"/>
              <a:gd name="T7" fmla="*/ 1 h 76"/>
              <a:gd name="T8" fmla="*/ 4 w 88"/>
              <a:gd name="T9" fmla="*/ 0 h 76"/>
              <a:gd name="T10" fmla="*/ 0 w 88"/>
              <a:gd name="T11" fmla="*/ 2 h 76"/>
              <a:gd name="T12" fmla="*/ 0 w 88"/>
              <a:gd name="T13" fmla="*/ 4 h 76"/>
              <a:gd name="T14" fmla="*/ 0 w 88"/>
              <a:gd name="T15" fmla="*/ 5 h 76"/>
              <a:gd name="T16" fmla="*/ 4 w 88"/>
              <a:gd name="T17" fmla="*/ 9 h 76"/>
              <a:gd name="T18" fmla="*/ 28 w 88"/>
              <a:gd name="T19" fmla="*/ 31 h 76"/>
              <a:gd name="T20" fmla="*/ 27 w 88"/>
              <a:gd name="T21" fmla="*/ 32 h 76"/>
              <a:gd name="T22" fmla="*/ 24 w 88"/>
              <a:gd name="T23" fmla="*/ 36 h 76"/>
              <a:gd name="T24" fmla="*/ 14 w 88"/>
              <a:gd name="T25" fmla="*/ 50 h 76"/>
              <a:gd name="T26" fmla="*/ 4 w 88"/>
              <a:gd name="T27" fmla="*/ 66 h 76"/>
              <a:gd name="T28" fmla="*/ 3 w 88"/>
              <a:gd name="T29" fmla="*/ 70 h 76"/>
              <a:gd name="T30" fmla="*/ 4 w 88"/>
              <a:gd name="T31" fmla="*/ 72 h 76"/>
              <a:gd name="T32" fmla="*/ 5 w 88"/>
              <a:gd name="T33" fmla="*/ 72 h 76"/>
              <a:gd name="T34" fmla="*/ 14 w 88"/>
              <a:gd name="T35" fmla="*/ 63 h 76"/>
              <a:gd name="T36" fmla="*/ 30 w 88"/>
              <a:gd name="T37" fmla="*/ 41 h 76"/>
              <a:gd name="T38" fmla="*/ 34 w 88"/>
              <a:gd name="T39" fmla="*/ 36 h 76"/>
              <a:gd name="T40" fmla="*/ 34 w 88"/>
              <a:gd name="T41" fmla="*/ 36 h 76"/>
              <a:gd name="T42" fmla="*/ 34 w 88"/>
              <a:gd name="T43" fmla="*/ 36 h 76"/>
              <a:gd name="T44" fmla="*/ 40 w 88"/>
              <a:gd name="T45" fmla="*/ 41 h 76"/>
              <a:gd name="T46" fmla="*/ 65 w 88"/>
              <a:gd name="T47" fmla="*/ 60 h 76"/>
              <a:gd name="T48" fmla="*/ 85 w 88"/>
              <a:gd name="T49" fmla="*/ 75 h 76"/>
              <a:gd name="T50" fmla="*/ 87 w 88"/>
              <a:gd name="T51" fmla="*/ 73 h 76"/>
              <a:gd name="T52" fmla="*/ 57 w 88"/>
              <a:gd name="T53" fmla="*/ 44 h 76"/>
              <a:gd name="T54" fmla="*/ 47 w 88"/>
              <a:gd name="T55" fmla="*/ 36 h 76"/>
              <a:gd name="T56" fmla="*/ 42 w 88"/>
              <a:gd name="T57" fmla="*/ 32 h 76"/>
              <a:gd name="T58" fmla="*/ 39 w 88"/>
              <a:gd name="T59" fmla="*/ 29 h 76"/>
              <a:gd name="T60" fmla="*/ 67 w 88"/>
              <a:gd name="T61" fmla="*/ 1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8" h="76">
                <a:moveTo>
                  <a:pt x="67" y="10"/>
                </a:moveTo>
                <a:cubicBezTo>
                  <a:pt x="69" y="11"/>
                  <a:pt x="70" y="8"/>
                  <a:pt x="68" y="8"/>
                </a:cubicBezTo>
                <a:cubicBezTo>
                  <a:pt x="54" y="3"/>
                  <a:pt x="42" y="15"/>
                  <a:pt x="33" y="25"/>
                </a:cubicBezTo>
                <a:cubicBezTo>
                  <a:pt x="23" y="18"/>
                  <a:pt x="14" y="10"/>
                  <a:pt x="5" y="1"/>
                </a:cubicBezTo>
                <a:cubicBezTo>
                  <a:pt x="4" y="1"/>
                  <a:pt x="4" y="1"/>
                  <a:pt x="4" y="0"/>
                </a:cubicBezTo>
                <a:cubicBezTo>
                  <a:pt x="2" y="0"/>
                  <a:pt x="1" y="0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0" y="5"/>
                </a:cubicBezTo>
                <a:cubicBezTo>
                  <a:pt x="2" y="6"/>
                  <a:pt x="3" y="7"/>
                  <a:pt x="4" y="9"/>
                </a:cubicBezTo>
                <a:cubicBezTo>
                  <a:pt x="11" y="17"/>
                  <a:pt x="20" y="24"/>
                  <a:pt x="28" y="31"/>
                </a:cubicBezTo>
                <a:cubicBezTo>
                  <a:pt x="28" y="31"/>
                  <a:pt x="28" y="32"/>
                  <a:pt x="27" y="32"/>
                </a:cubicBezTo>
                <a:cubicBezTo>
                  <a:pt x="26" y="33"/>
                  <a:pt x="25" y="35"/>
                  <a:pt x="24" y="36"/>
                </a:cubicBezTo>
                <a:cubicBezTo>
                  <a:pt x="21" y="40"/>
                  <a:pt x="18" y="45"/>
                  <a:pt x="14" y="50"/>
                </a:cubicBezTo>
                <a:cubicBezTo>
                  <a:pt x="11" y="54"/>
                  <a:pt x="6" y="60"/>
                  <a:pt x="4" y="66"/>
                </a:cubicBezTo>
                <a:cubicBezTo>
                  <a:pt x="3" y="68"/>
                  <a:pt x="3" y="69"/>
                  <a:pt x="3" y="70"/>
                </a:cubicBezTo>
                <a:cubicBezTo>
                  <a:pt x="3" y="71"/>
                  <a:pt x="4" y="72"/>
                  <a:pt x="4" y="72"/>
                </a:cubicBezTo>
                <a:cubicBezTo>
                  <a:pt x="4" y="72"/>
                  <a:pt x="5" y="72"/>
                  <a:pt x="5" y="72"/>
                </a:cubicBezTo>
                <a:cubicBezTo>
                  <a:pt x="9" y="71"/>
                  <a:pt x="12" y="67"/>
                  <a:pt x="14" y="63"/>
                </a:cubicBezTo>
                <a:cubicBezTo>
                  <a:pt x="20" y="56"/>
                  <a:pt x="25" y="48"/>
                  <a:pt x="30" y="41"/>
                </a:cubicBezTo>
                <a:cubicBezTo>
                  <a:pt x="31" y="40"/>
                  <a:pt x="32" y="38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6" y="38"/>
                  <a:pt x="38" y="39"/>
                  <a:pt x="40" y="41"/>
                </a:cubicBezTo>
                <a:cubicBezTo>
                  <a:pt x="49" y="47"/>
                  <a:pt x="57" y="53"/>
                  <a:pt x="65" y="60"/>
                </a:cubicBezTo>
                <a:cubicBezTo>
                  <a:pt x="72" y="65"/>
                  <a:pt x="77" y="72"/>
                  <a:pt x="85" y="75"/>
                </a:cubicBezTo>
                <a:cubicBezTo>
                  <a:pt x="86" y="76"/>
                  <a:pt x="88" y="74"/>
                  <a:pt x="87" y="73"/>
                </a:cubicBezTo>
                <a:cubicBezTo>
                  <a:pt x="83" y="60"/>
                  <a:pt x="68" y="51"/>
                  <a:pt x="57" y="44"/>
                </a:cubicBezTo>
                <a:cubicBezTo>
                  <a:pt x="54" y="41"/>
                  <a:pt x="51" y="38"/>
                  <a:pt x="47" y="36"/>
                </a:cubicBezTo>
                <a:cubicBezTo>
                  <a:pt x="46" y="35"/>
                  <a:pt x="44" y="33"/>
                  <a:pt x="42" y="32"/>
                </a:cubicBezTo>
                <a:cubicBezTo>
                  <a:pt x="41" y="31"/>
                  <a:pt x="40" y="30"/>
                  <a:pt x="39" y="29"/>
                </a:cubicBezTo>
                <a:cubicBezTo>
                  <a:pt x="46" y="20"/>
                  <a:pt x="57" y="10"/>
                  <a:pt x="67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8"/>
          <p:cNvSpPr>
            <a:spLocks noEditPoints="1"/>
          </p:cNvSpPr>
          <p:nvPr/>
        </p:nvSpPr>
        <p:spPr bwMode="auto">
          <a:xfrm>
            <a:off x="5122863" y="2851151"/>
            <a:ext cx="230187" cy="198438"/>
          </a:xfrm>
          <a:custGeom>
            <a:avLst/>
            <a:gdLst>
              <a:gd name="T0" fmla="*/ 14 w 94"/>
              <a:gd name="T1" fmla="*/ 28 h 81"/>
              <a:gd name="T2" fmla="*/ 33 w 94"/>
              <a:gd name="T3" fmla="*/ 77 h 81"/>
              <a:gd name="T4" fmla="*/ 67 w 94"/>
              <a:gd name="T5" fmla="*/ 76 h 81"/>
              <a:gd name="T6" fmla="*/ 71 w 94"/>
              <a:gd name="T7" fmla="*/ 75 h 81"/>
              <a:gd name="T8" fmla="*/ 88 w 94"/>
              <a:gd name="T9" fmla="*/ 57 h 81"/>
              <a:gd name="T10" fmla="*/ 73 w 94"/>
              <a:gd name="T11" fmla="*/ 10 h 81"/>
              <a:gd name="T12" fmla="*/ 71 w 94"/>
              <a:gd name="T13" fmla="*/ 9 h 81"/>
              <a:gd name="T14" fmla="*/ 67 w 94"/>
              <a:gd name="T15" fmla="*/ 7 h 81"/>
              <a:gd name="T16" fmla="*/ 14 w 94"/>
              <a:gd name="T17" fmla="*/ 28 h 81"/>
              <a:gd name="T18" fmla="*/ 81 w 94"/>
              <a:gd name="T19" fmla="*/ 27 h 81"/>
              <a:gd name="T20" fmla="*/ 80 w 94"/>
              <a:gd name="T21" fmla="*/ 57 h 81"/>
              <a:gd name="T22" fmla="*/ 71 w 94"/>
              <a:gd name="T23" fmla="*/ 66 h 81"/>
              <a:gd name="T24" fmla="*/ 67 w 94"/>
              <a:gd name="T25" fmla="*/ 68 h 81"/>
              <a:gd name="T26" fmla="*/ 39 w 94"/>
              <a:gd name="T27" fmla="*/ 70 h 81"/>
              <a:gd name="T28" fmla="*/ 19 w 94"/>
              <a:gd name="T29" fmla="*/ 32 h 81"/>
              <a:gd name="T30" fmla="*/ 65 w 94"/>
              <a:gd name="T31" fmla="*/ 9 h 81"/>
              <a:gd name="T32" fmla="*/ 60 w 94"/>
              <a:gd name="T33" fmla="*/ 10 h 81"/>
              <a:gd name="T34" fmla="*/ 59 w 94"/>
              <a:gd name="T35" fmla="*/ 14 h 81"/>
              <a:gd name="T36" fmla="*/ 67 w 94"/>
              <a:gd name="T37" fmla="*/ 16 h 81"/>
              <a:gd name="T38" fmla="*/ 71 w 94"/>
              <a:gd name="T39" fmla="*/ 18 h 81"/>
              <a:gd name="T40" fmla="*/ 81 w 94"/>
              <a:gd name="T41" fmla="*/ 2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4" h="81">
                <a:moveTo>
                  <a:pt x="14" y="28"/>
                </a:moveTo>
                <a:cubicBezTo>
                  <a:pt x="0" y="47"/>
                  <a:pt x="14" y="70"/>
                  <a:pt x="33" y="77"/>
                </a:cubicBezTo>
                <a:cubicBezTo>
                  <a:pt x="44" y="81"/>
                  <a:pt x="56" y="81"/>
                  <a:pt x="67" y="76"/>
                </a:cubicBezTo>
                <a:cubicBezTo>
                  <a:pt x="68" y="76"/>
                  <a:pt x="70" y="75"/>
                  <a:pt x="71" y="75"/>
                </a:cubicBezTo>
                <a:cubicBezTo>
                  <a:pt x="78" y="71"/>
                  <a:pt x="85" y="65"/>
                  <a:pt x="88" y="57"/>
                </a:cubicBezTo>
                <a:cubicBezTo>
                  <a:pt x="94" y="41"/>
                  <a:pt x="90" y="14"/>
                  <a:pt x="73" y="10"/>
                </a:cubicBezTo>
                <a:cubicBezTo>
                  <a:pt x="72" y="9"/>
                  <a:pt x="72" y="9"/>
                  <a:pt x="71" y="9"/>
                </a:cubicBezTo>
                <a:cubicBezTo>
                  <a:pt x="70" y="8"/>
                  <a:pt x="68" y="7"/>
                  <a:pt x="67" y="7"/>
                </a:cubicBezTo>
                <a:cubicBezTo>
                  <a:pt x="48" y="0"/>
                  <a:pt x="25" y="12"/>
                  <a:pt x="14" y="28"/>
                </a:cubicBezTo>
                <a:close/>
                <a:moveTo>
                  <a:pt x="81" y="27"/>
                </a:moveTo>
                <a:cubicBezTo>
                  <a:pt x="86" y="36"/>
                  <a:pt x="84" y="48"/>
                  <a:pt x="80" y="57"/>
                </a:cubicBezTo>
                <a:cubicBezTo>
                  <a:pt x="78" y="61"/>
                  <a:pt x="75" y="64"/>
                  <a:pt x="71" y="66"/>
                </a:cubicBezTo>
                <a:cubicBezTo>
                  <a:pt x="70" y="67"/>
                  <a:pt x="68" y="68"/>
                  <a:pt x="67" y="68"/>
                </a:cubicBezTo>
                <a:cubicBezTo>
                  <a:pt x="58" y="72"/>
                  <a:pt x="47" y="72"/>
                  <a:pt x="39" y="70"/>
                </a:cubicBezTo>
                <a:cubicBezTo>
                  <a:pt x="21" y="66"/>
                  <a:pt x="10" y="48"/>
                  <a:pt x="19" y="32"/>
                </a:cubicBezTo>
                <a:cubicBezTo>
                  <a:pt x="27" y="17"/>
                  <a:pt x="48" y="6"/>
                  <a:pt x="65" y="9"/>
                </a:cubicBezTo>
                <a:cubicBezTo>
                  <a:pt x="63" y="9"/>
                  <a:pt x="61" y="10"/>
                  <a:pt x="60" y="10"/>
                </a:cubicBezTo>
                <a:cubicBezTo>
                  <a:pt x="58" y="11"/>
                  <a:pt x="57" y="14"/>
                  <a:pt x="59" y="14"/>
                </a:cubicBezTo>
                <a:cubicBezTo>
                  <a:pt x="62" y="15"/>
                  <a:pt x="65" y="16"/>
                  <a:pt x="67" y="16"/>
                </a:cubicBezTo>
                <a:cubicBezTo>
                  <a:pt x="68" y="17"/>
                  <a:pt x="70" y="17"/>
                  <a:pt x="71" y="18"/>
                </a:cubicBezTo>
                <a:cubicBezTo>
                  <a:pt x="75" y="19"/>
                  <a:pt x="79" y="22"/>
                  <a:pt x="81" y="2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39"/>
          <p:cNvSpPr>
            <a:spLocks noEditPoints="1"/>
          </p:cNvSpPr>
          <p:nvPr/>
        </p:nvSpPr>
        <p:spPr bwMode="auto">
          <a:xfrm>
            <a:off x="5340350" y="3527426"/>
            <a:ext cx="415925" cy="671513"/>
          </a:xfrm>
          <a:custGeom>
            <a:avLst/>
            <a:gdLst>
              <a:gd name="T0" fmla="*/ 112 w 170"/>
              <a:gd name="T1" fmla="*/ 43 h 274"/>
              <a:gd name="T2" fmla="*/ 144 w 170"/>
              <a:gd name="T3" fmla="*/ 128 h 274"/>
              <a:gd name="T4" fmla="*/ 102 w 170"/>
              <a:gd name="T5" fmla="*/ 210 h 274"/>
              <a:gd name="T6" fmla="*/ 114 w 170"/>
              <a:gd name="T7" fmla="*/ 228 h 274"/>
              <a:gd name="T8" fmla="*/ 137 w 170"/>
              <a:gd name="T9" fmla="*/ 227 h 274"/>
              <a:gd name="T10" fmla="*/ 169 w 170"/>
              <a:gd name="T11" fmla="*/ 158 h 274"/>
              <a:gd name="T12" fmla="*/ 158 w 170"/>
              <a:gd name="T13" fmla="*/ 155 h 274"/>
              <a:gd name="T14" fmla="*/ 158 w 170"/>
              <a:gd name="T15" fmla="*/ 154 h 274"/>
              <a:gd name="T16" fmla="*/ 147 w 170"/>
              <a:gd name="T17" fmla="*/ 124 h 274"/>
              <a:gd name="T18" fmla="*/ 114 w 170"/>
              <a:gd name="T19" fmla="*/ 24 h 274"/>
              <a:gd name="T20" fmla="*/ 103 w 170"/>
              <a:gd name="T21" fmla="*/ 9 h 274"/>
              <a:gd name="T22" fmla="*/ 101 w 170"/>
              <a:gd name="T23" fmla="*/ 2 h 274"/>
              <a:gd name="T24" fmla="*/ 78 w 170"/>
              <a:gd name="T25" fmla="*/ 11 h 274"/>
              <a:gd name="T26" fmla="*/ 32 w 170"/>
              <a:gd name="T27" fmla="*/ 28 h 274"/>
              <a:gd name="T28" fmla="*/ 18 w 170"/>
              <a:gd name="T29" fmla="*/ 39 h 274"/>
              <a:gd name="T30" fmla="*/ 28 w 170"/>
              <a:gd name="T31" fmla="*/ 70 h 274"/>
              <a:gd name="T32" fmla="*/ 29 w 170"/>
              <a:gd name="T33" fmla="*/ 73 h 274"/>
              <a:gd name="T34" fmla="*/ 40 w 170"/>
              <a:gd name="T35" fmla="*/ 125 h 274"/>
              <a:gd name="T36" fmla="*/ 55 w 170"/>
              <a:gd name="T37" fmla="*/ 175 h 274"/>
              <a:gd name="T38" fmla="*/ 15 w 170"/>
              <a:gd name="T39" fmla="*/ 224 h 274"/>
              <a:gd name="T40" fmla="*/ 4 w 170"/>
              <a:gd name="T41" fmla="*/ 246 h 274"/>
              <a:gd name="T42" fmla="*/ 70 w 170"/>
              <a:gd name="T43" fmla="*/ 228 h 274"/>
              <a:gd name="T44" fmla="*/ 74 w 170"/>
              <a:gd name="T45" fmla="*/ 199 h 274"/>
              <a:gd name="T46" fmla="*/ 50 w 170"/>
              <a:gd name="T47" fmla="*/ 128 h 274"/>
              <a:gd name="T48" fmla="*/ 33 w 170"/>
              <a:gd name="T49" fmla="*/ 73 h 274"/>
              <a:gd name="T50" fmla="*/ 82 w 170"/>
              <a:gd name="T51" fmla="*/ 58 h 274"/>
              <a:gd name="T52" fmla="*/ 158 w 170"/>
              <a:gd name="T53" fmla="*/ 158 h 274"/>
              <a:gd name="T54" fmla="*/ 116 w 170"/>
              <a:gd name="T55" fmla="*/ 196 h 274"/>
              <a:gd name="T56" fmla="*/ 156 w 170"/>
              <a:gd name="T57" fmla="*/ 159 h 274"/>
              <a:gd name="T58" fmla="*/ 62 w 170"/>
              <a:gd name="T59" fmla="*/ 224 h 274"/>
              <a:gd name="T60" fmla="*/ 61 w 170"/>
              <a:gd name="T61" fmla="*/ 228 h 274"/>
              <a:gd name="T62" fmla="*/ 12 w 170"/>
              <a:gd name="T63" fmla="*/ 244 h 274"/>
              <a:gd name="T64" fmla="*/ 23 w 170"/>
              <a:gd name="T65" fmla="*/ 224 h 274"/>
              <a:gd name="T66" fmla="*/ 62 w 170"/>
              <a:gd name="T67" fmla="*/ 224 h 274"/>
              <a:gd name="T68" fmla="*/ 32 w 170"/>
              <a:gd name="T69" fmla="*/ 68 h 274"/>
              <a:gd name="T70" fmla="*/ 58 w 170"/>
              <a:gd name="T71" fmla="*/ 28 h 274"/>
              <a:gd name="T72" fmla="*/ 78 w 170"/>
              <a:gd name="T73" fmla="*/ 21 h 274"/>
              <a:gd name="T74" fmla="*/ 99 w 170"/>
              <a:gd name="T75" fmla="*/ 11 h 274"/>
              <a:gd name="T76" fmla="*/ 104 w 170"/>
              <a:gd name="T77" fmla="*/ 24 h 274"/>
              <a:gd name="T78" fmla="*/ 109 w 170"/>
              <a:gd name="T79" fmla="*/ 35 h 274"/>
              <a:gd name="T80" fmla="*/ 82 w 170"/>
              <a:gd name="T81" fmla="*/ 48 h 274"/>
              <a:gd name="T82" fmla="*/ 70 w 170"/>
              <a:gd name="T83" fmla="*/ 53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0" h="274">
                <a:moveTo>
                  <a:pt x="111" y="43"/>
                </a:moveTo>
                <a:cubicBezTo>
                  <a:pt x="111" y="43"/>
                  <a:pt x="111" y="43"/>
                  <a:pt x="112" y="43"/>
                </a:cubicBezTo>
                <a:cubicBezTo>
                  <a:pt x="121" y="67"/>
                  <a:pt x="134" y="100"/>
                  <a:pt x="142" y="124"/>
                </a:cubicBezTo>
                <a:cubicBezTo>
                  <a:pt x="143" y="125"/>
                  <a:pt x="143" y="127"/>
                  <a:pt x="144" y="128"/>
                </a:cubicBezTo>
                <a:cubicBezTo>
                  <a:pt x="148" y="143"/>
                  <a:pt x="151" y="154"/>
                  <a:pt x="149" y="155"/>
                </a:cubicBezTo>
                <a:cubicBezTo>
                  <a:pt x="133" y="163"/>
                  <a:pt x="101" y="189"/>
                  <a:pt x="102" y="210"/>
                </a:cubicBezTo>
                <a:cubicBezTo>
                  <a:pt x="103" y="216"/>
                  <a:pt x="105" y="221"/>
                  <a:pt x="109" y="224"/>
                </a:cubicBezTo>
                <a:cubicBezTo>
                  <a:pt x="110" y="226"/>
                  <a:pt x="112" y="227"/>
                  <a:pt x="114" y="228"/>
                </a:cubicBezTo>
                <a:cubicBezTo>
                  <a:pt x="120" y="231"/>
                  <a:pt x="128" y="231"/>
                  <a:pt x="135" y="228"/>
                </a:cubicBezTo>
                <a:cubicBezTo>
                  <a:pt x="136" y="228"/>
                  <a:pt x="136" y="227"/>
                  <a:pt x="137" y="227"/>
                </a:cubicBezTo>
                <a:cubicBezTo>
                  <a:pt x="139" y="226"/>
                  <a:pt x="141" y="225"/>
                  <a:pt x="142" y="224"/>
                </a:cubicBezTo>
                <a:cubicBezTo>
                  <a:pt x="160" y="211"/>
                  <a:pt x="167" y="177"/>
                  <a:pt x="169" y="158"/>
                </a:cubicBezTo>
                <a:cubicBezTo>
                  <a:pt x="170" y="156"/>
                  <a:pt x="167" y="153"/>
                  <a:pt x="164" y="154"/>
                </a:cubicBezTo>
                <a:cubicBezTo>
                  <a:pt x="162" y="154"/>
                  <a:pt x="160" y="154"/>
                  <a:pt x="158" y="155"/>
                </a:cubicBezTo>
                <a:cubicBezTo>
                  <a:pt x="158" y="155"/>
                  <a:pt x="158" y="155"/>
                  <a:pt x="158" y="155"/>
                </a:cubicBezTo>
                <a:cubicBezTo>
                  <a:pt x="158" y="155"/>
                  <a:pt x="158" y="154"/>
                  <a:pt x="158" y="154"/>
                </a:cubicBezTo>
                <a:cubicBezTo>
                  <a:pt x="154" y="146"/>
                  <a:pt x="151" y="137"/>
                  <a:pt x="148" y="128"/>
                </a:cubicBezTo>
                <a:cubicBezTo>
                  <a:pt x="148" y="127"/>
                  <a:pt x="148" y="125"/>
                  <a:pt x="147" y="124"/>
                </a:cubicBezTo>
                <a:cubicBezTo>
                  <a:pt x="138" y="92"/>
                  <a:pt x="131" y="58"/>
                  <a:pt x="116" y="28"/>
                </a:cubicBezTo>
                <a:cubicBezTo>
                  <a:pt x="115" y="27"/>
                  <a:pt x="115" y="25"/>
                  <a:pt x="114" y="24"/>
                </a:cubicBezTo>
                <a:cubicBezTo>
                  <a:pt x="111" y="19"/>
                  <a:pt x="109" y="15"/>
                  <a:pt x="106" y="11"/>
                </a:cubicBezTo>
                <a:cubicBezTo>
                  <a:pt x="105" y="10"/>
                  <a:pt x="104" y="9"/>
                  <a:pt x="103" y="9"/>
                </a:cubicBezTo>
                <a:cubicBezTo>
                  <a:pt x="104" y="9"/>
                  <a:pt x="104" y="9"/>
                  <a:pt x="105" y="8"/>
                </a:cubicBezTo>
                <a:cubicBezTo>
                  <a:pt x="109" y="6"/>
                  <a:pt x="105" y="0"/>
                  <a:pt x="101" y="2"/>
                </a:cubicBezTo>
                <a:cubicBezTo>
                  <a:pt x="95" y="5"/>
                  <a:pt x="88" y="7"/>
                  <a:pt x="82" y="10"/>
                </a:cubicBezTo>
                <a:cubicBezTo>
                  <a:pt x="81" y="10"/>
                  <a:pt x="79" y="11"/>
                  <a:pt x="78" y="11"/>
                </a:cubicBezTo>
                <a:cubicBezTo>
                  <a:pt x="66" y="16"/>
                  <a:pt x="54" y="20"/>
                  <a:pt x="42" y="24"/>
                </a:cubicBezTo>
                <a:cubicBezTo>
                  <a:pt x="39" y="25"/>
                  <a:pt x="35" y="27"/>
                  <a:pt x="32" y="28"/>
                </a:cubicBezTo>
                <a:cubicBezTo>
                  <a:pt x="27" y="30"/>
                  <a:pt x="21" y="33"/>
                  <a:pt x="16" y="35"/>
                </a:cubicBezTo>
                <a:cubicBezTo>
                  <a:pt x="14" y="36"/>
                  <a:pt x="16" y="39"/>
                  <a:pt x="18" y="39"/>
                </a:cubicBezTo>
                <a:cubicBezTo>
                  <a:pt x="19" y="39"/>
                  <a:pt x="20" y="38"/>
                  <a:pt x="21" y="38"/>
                </a:cubicBezTo>
                <a:cubicBezTo>
                  <a:pt x="24" y="49"/>
                  <a:pt x="26" y="59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7" y="73"/>
                  <a:pt x="29" y="73"/>
                </a:cubicBezTo>
                <a:cubicBezTo>
                  <a:pt x="32" y="90"/>
                  <a:pt x="36" y="107"/>
                  <a:pt x="40" y="124"/>
                </a:cubicBezTo>
                <a:cubicBezTo>
                  <a:pt x="40" y="124"/>
                  <a:pt x="40" y="125"/>
                  <a:pt x="40" y="125"/>
                </a:cubicBezTo>
                <a:cubicBezTo>
                  <a:pt x="41" y="126"/>
                  <a:pt x="41" y="127"/>
                  <a:pt x="41" y="128"/>
                </a:cubicBezTo>
                <a:cubicBezTo>
                  <a:pt x="45" y="144"/>
                  <a:pt x="50" y="160"/>
                  <a:pt x="55" y="175"/>
                </a:cubicBezTo>
                <a:cubicBezTo>
                  <a:pt x="58" y="182"/>
                  <a:pt x="67" y="195"/>
                  <a:pt x="58" y="196"/>
                </a:cubicBezTo>
                <a:cubicBezTo>
                  <a:pt x="43" y="198"/>
                  <a:pt x="26" y="210"/>
                  <a:pt x="15" y="224"/>
                </a:cubicBezTo>
                <a:cubicBezTo>
                  <a:pt x="14" y="225"/>
                  <a:pt x="13" y="227"/>
                  <a:pt x="12" y="228"/>
                </a:cubicBezTo>
                <a:cubicBezTo>
                  <a:pt x="8" y="234"/>
                  <a:pt x="5" y="240"/>
                  <a:pt x="4" y="246"/>
                </a:cubicBezTo>
                <a:cubicBezTo>
                  <a:pt x="0" y="263"/>
                  <a:pt x="26" y="274"/>
                  <a:pt x="39" y="269"/>
                </a:cubicBezTo>
                <a:cubicBezTo>
                  <a:pt x="58" y="262"/>
                  <a:pt x="66" y="246"/>
                  <a:pt x="70" y="228"/>
                </a:cubicBezTo>
                <a:cubicBezTo>
                  <a:pt x="71" y="227"/>
                  <a:pt x="71" y="225"/>
                  <a:pt x="71" y="224"/>
                </a:cubicBezTo>
                <a:cubicBezTo>
                  <a:pt x="73" y="216"/>
                  <a:pt x="73" y="207"/>
                  <a:pt x="74" y="199"/>
                </a:cubicBezTo>
                <a:cubicBezTo>
                  <a:pt x="74" y="197"/>
                  <a:pt x="73" y="195"/>
                  <a:pt x="71" y="195"/>
                </a:cubicBezTo>
                <a:cubicBezTo>
                  <a:pt x="63" y="173"/>
                  <a:pt x="56" y="150"/>
                  <a:pt x="50" y="128"/>
                </a:cubicBezTo>
                <a:cubicBezTo>
                  <a:pt x="49" y="127"/>
                  <a:pt x="49" y="125"/>
                  <a:pt x="49" y="124"/>
                </a:cubicBezTo>
                <a:cubicBezTo>
                  <a:pt x="44" y="107"/>
                  <a:pt x="39" y="90"/>
                  <a:pt x="33" y="73"/>
                </a:cubicBezTo>
                <a:cubicBezTo>
                  <a:pt x="48" y="71"/>
                  <a:pt x="63" y="66"/>
                  <a:pt x="78" y="60"/>
                </a:cubicBezTo>
                <a:cubicBezTo>
                  <a:pt x="79" y="59"/>
                  <a:pt x="81" y="58"/>
                  <a:pt x="82" y="58"/>
                </a:cubicBezTo>
                <a:cubicBezTo>
                  <a:pt x="92" y="53"/>
                  <a:pt x="102" y="48"/>
                  <a:pt x="111" y="43"/>
                </a:cubicBezTo>
                <a:close/>
                <a:moveTo>
                  <a:pt x="158" y="158"/>
                </a:moveTo>
                <a:cubicBezTo>
                  <a:pt x="169" y="165"/>
                  <a:pt x="142" y="210"/>
                  <a:pt x="137" y="216"/>
                </a:cubicBezTo>
                <a:cubicBezTo>
                  <a:pt x="113" y="216"/>
                  <a:pt x="106" y="209"/>
                  <a:pt x="116" y="196"/>
                </a:cubicBezTo>
                <a:cubicBezTo>
                  <a:pt x="120" y="190"/>
                  <a:pt x="124" y="185"/>
                  <a:pt x="129" y="180"/>
                </a:cubicBezTo>
                <a:cubicBezTo>
                  <a:pt x="137" y="172"/>
                  <a:pt x="146" y="164"/>
                  <a:pt x="156" y="159"/>
                </a:cubicBezTo>
                <a:cubicBezTo>
                  <a:pt x="157" y="159"/>
                  <a:pt x="157" y="158"/>
                  <a:pt x="158" y="158"/>
                </a:cubicBezTo>
                <a:close/>
                <a:moveTo>
                  <a:pt x="62" y="224"/>
                </a:moveTo>
                <a:cubicBezTo>
                  <a:pt x="61" y="224"/>
                  <a:pt x="61" y="225"/>
                  <a:pt x="61" y="225"/>
                </a:cubicBezTo>
                <a:cubicBezTo>
                  <a:pt x="61" y="226"/>
                  <a:pt x="61" y="227"/>
                  <a:pt x="61" y="228"/>
                </a:cubicBezTo>
                <a:cubicBezTo>
                  <a:pt x="59" y="234"/>
                  <a:pt x="57" y="239"/>
                  <a:pt x="54" y="245"/>
                </a:cubicBezTo>
                <a:cubicBezTo>
                  <a:pt x="44" y="264"/>
                  <a:pt x="30" y="263"/>
                  <a:pt x="12" y="244"/>
                </a:cubicBezTo>
                <a:cubicBezTo>
                  <a:pt x="12" y="239"/>
                  <a:pt x="15" y="233"/>
                  <a:pt x="20" y="228"/>
                </a:cubicBezTo>
                <a:cubicBezTo>
                  <a:pt x="21" y="227"/>
                  <a:pt x="22" y="225"/>
                  <a:pt x="23" y="224"/>
                </a:cubicBezTo>
                <a:cubicBezTo>
                  <a:pt x="34" y="212"/>
                  <a:pt x="51" y="202"/>
                  <a:pt x="64" y="202"/>
                </a:cubicBezTo>
                <a:cubicBezTo>
                  <a:pt x="64" y="209"/>
                  <a:pt x="63" y="216"/>
                  <a:pt x="62" y="224"/>
                </a:cubicBezTo>
                <a:close/>
                <a:moveTo>
                  <a:pt x="70" y="53"/>
                </a:moveTo>
                <a:cubicBezTo>
                  <a:pt x="58" y="58"/>
                  <a:pt x="44" y="62"/>
                  <a:pt x="32" y="68"/>
                </a:cubicBezTo>
                <a:cubicBezTo>
                  <a:pt x="29" y="58"/>
                  <a:pt x="26" y="48"/>
                  <a:pt x="22" y="38"/>
                </a:cubicBezTo>
                <a:cubicBezTo>
                  <a:pt x="34" y="35"/>
                  <a:pt x="46" y="32"/>
                  <a:pt x="58" y="28"/>
                </a:cubicBezTo>
                <a:cubicBezTo>
                  <a:pt x="62" y="27"/>
                  <a:pt x="66" y="25"/>
                  <a:pt x="70" y="24"/>
                </a:cubicBezTo>
                <a:cubicBezTo>
                  <a:pt x="73" y="23"/>
                  <a:pt x="75" y="22"/>
                  <a:pt x="78" y="21"/>
                </a:cubicBezTo>
                <a:cubicBezTo>
                  <a:pt x="79" y="20"/>
                  <a:pt x="81" y="20"/>
                  <a:pt x="82" y="19"/>
                </a:cubicBezTo>
                <a:cubicBezTo>
                  <a:pt x="88" y="17"/>
                  <a:pt x="94" y="14"/>
                  <a:pt x="99" y="11"/>
                </a:cubicBezTo>
                <a:cubicBezTo>
                  <a:pt x="99" y="12"/>
                  <a:pt x="99" y="13"/>
                  <a:pt x="99" y="14"/>
                </a:cubicBezTo>
                <a:cubicBezTo>
                  <a:pt x="100" y="15"/>
                  <a:pt x="102" y="19"/>
                  <a:pt x="104" y="24"/>
                </a:cubicBezTo>
                <a:cubicBezTo>
                  <a:pt x="104" y="25"/>
                  <a:pt x="105" y="27"/>
                  <a:pt x="106" y="28"/>
                </a:cubicBezTo>
                <a:cubicBezTo>
                  <a:pt x="106" y="30"/>
                  <a:pt x="107" y="33"/>
                  <a:pt x="109" y="35"/>
                </a:cubicBezTo>
                <a:cubicBezTo>
                  <a:pt x="108" y="35"/>
                  <a:pt x="107" y="35"/>
                  <a:pt x="107" y="36"/>
                </a:cubicBezTo>
                <a:cubicBezTo>
                  <a:pt x="99" y="40"/>
                  <a:pt x="90" y="44"/>
                  <a:pt x="82" y="48"/>
                </a:cubicBezTo>
                <a:cubicBezTo>
                  <a:pt x="81" y="48"/>
                  <a:pt x="79" y="49"/>
                  <a:pt x="78" y="50"/>
                </a:cubicBezTo>
                <a:cubicBezTo>
                  <a:pt x="75" y="51"/>
                  <a:pt x="73" y="52"/>
                  <a:pt x="70" y="5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40"/>
          <p:cNvSpPr>
            <a:spLocks/>
          </p:cNvSpPr>
          <p:nvPr/>
        </p:nvSpPr>
        <p:spPr bwMode="auto">
          <a:xfrm>
            <a:off x="5630863" y="3432176"/>
            <a:ext cx="61912" cy="66675"/>
          </a:xfrm>
          <a:custGeom>
            <a:avLst/>
            <a:gdLst>
              <a:gd name="T0" fmla="*/ 3 w 25"/>
              <a:gd name="T1" fmla="*/ 26 h 27"/>
              <a:gd name="T2" fmla="*/ 24 w 25"/>
              <a:gd name="T3" fmla="*/ 3 h 27"/>
              <a:gd name="T4" fmla="*/ 22 w 25"/>
              <a:gd name="T5" fmla="*/ 1 h 27"/>
              <a:gd name="T6" fmla="*/ 1 w 25"/>
              <a:gd name="T7" fmla="*/ 24 h 27"/>
              <a:gd name="T8" fmla="*/ 3 w 25"/>
              <a:gd name="T9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7">
                <a:moveTo>
                  <a:pt x="3" y="26"/>
                </a:moveTo>
                <a:cubicBezTo>
                  <a:pt x="8" y="16"/>
                  <a:pt x="17" y="11"/>
                  <a:pt x="24" y="3"/>
                </a:cubicBezTo>
                <a:cubicBezTo>
                  <a:pt x="25" y="2"/>
                  <a:pt x="23" y="0"/>
                  <a:pt x="22" y="1"/>
                </a:cubicBezTo>
                <a:cubicBezTo>
                  <a:pt x="12" y="5"/>
                  <a:pt x="5" y="15"/>
                  <a:pt x="1" y="24"/>
                </a:cubicBezTo>
                <a:cubicBezTo>
                  <a:pt x="0" y="26"/>
                  <a:pt x="3" y="27"/>
                  <a:pt x="3" y="2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41"/>
          <p:cNvSpPr>
            <a:spLocks/>
          </p:cNvSpPr>
          <p:nvPr/>
        </p:nvSpPr>
        <p:spPr bwMode="auto">
          <a:xfrm>
            <a:off x="5656263" y="3476626"/>
            <a:ext cx="44450" cy="46038"/>
          </a:xfrm>
          <a:custGeom>
            <a:avLst/>
            <a:gdLst>
              <a:gd name="T0" fmla="*/ 15 w 18"/>
              <a:gd name="T1" fmla="*/ 0 h 19"/>
              <a:gd name="T2" fmla="*/ 1 w 18"/>
              <a:gd name="T3" fmla="*/ 15 h 19"/>
              <a:gd name="T4" fmla="*/ 4 w 18"/>
              <a:gd name="T5" fmla="*/ 18 h 19"/>
              <a:gd name="T6" fmla="*/ 17 w 18"/>
              <a:gd name="T7" fmla="*/ 3 h 19"/>
              <a:gd name="T8" fmla="*/ 15 w 18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9">
                <a:moveTo>
                  <a:pt x="15" y="0"/>
                </a:moveTo>
                <a:cubicBezTo>
                  <a:pt x="8" y="1"/>
                  <a:pt x="3" y="9"/>
                  <a:pt x="1" y="15"/>
                </a:cubicBezTo>
                <a:cubicBezTo>
                  <a:pt x="0" y="18"/>
                  <a:pt x="3" y="19"/>
                  <a:pt x="4" y="18"/>
                </a:cubicBezTo>
                <a:cubicBezTo>
                  <a:pt x="9" y="14"/>
                  <a:pt x="14" y="8"/>
                  <a:pt x="17" y="3"/>
                </a:cubicBezTo>
                <a:cubicBezTo>
                  <a:pt x="18" y="2"/>
                  <a:pt x="17" y="0"/>
                  <a:pt x="15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2601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16557" y="316739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叶根友特楷简体</a:t>
            </a:r>
          </a:p>
        </p:txBody>
      </p:sp>
      <p:sp>
        <p:nvSpPr>
          <p:cNvPr id="3" name="矩形 2"/>
          <p:cNvSpPr/>
          <p:nvPr/>
        </p:nvSpPr>
        <p:spPr>
          <a:xfrm>
            <a:off x="5033048" y="3690610"/>
            <a:ext cx="21259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Denne Shuffle" panose="02000500000000000000" pitchFamily="2" charset="0"/>
              </a:rPr>
              <a:t>Denne Shuffle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89408" y="1506828"/>
            <a:ext cx="80938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为了显示效果更佳请自行下载以下字体</a:t>
            </a:r>
            <a:endParaRPr lang="zh-CN" altLang="en-US" sz="3600" dirty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60318" y="5762247"/>
            <a:ext cx="46817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</a:rPr>
              <a:t>字体请戳下载链接http</a:t>
            </a:r>
            <a:r>
              <a:rPr lang="zh-CN" altLang="en-US" sz="1600" dirty="0">
                <a:solidFill>
                  <a:schemeClr val="bg1"/>
                </a:solidFill>
              </a:rPr>
              <a:t>://pan.baidu.com/s/1c0UYSgC</a:t>
            </a:r>
          </a:p>
        </p:txBody>
      </p:sp>
    </p:spTree>
    <p:extLst>
      <p:ext uri="{BB962C8B-B14F-4D97-AF65-F5344CB8AC3E}">
        <p14:creationId xmlns:p14="http://schemas.microsoft.com/office/powerpoint/2010/main" val="40495767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5827796" y="3407711"/>
            <a:ext cx="44390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THANK YOU</a:t>
            </a:r>
            <a:endParaRPr lang="zh-CN" altLang="en-US" sz="88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6859" y="2395053"/>
            <a:ext cx="5070710" cy="1449453"/>
          </a:xfrm>
          <a:prstGeom prst="rect">
            <a:avLst/>
          </a:prstGeom>
        </p:spPr>
      </p:pic>
      <p:sp>
        <p:nvSpPr>
          <p:cNvPr id="14" name="Freeform 85"/>
          <p:cNvSpPr>
            <a:spLocks noEditPoints="1"/>
          </p:cNvSpPr>
          <p:nvPr/>
        </p:nvSpPr>
        <p:spPr bwMode="auto">
          <a:xfrm>
            <a:off x="1872756" y="2180290"/>
            <a:ext cx="3681604" cy="2709322"/>
          </a:xfrm>
          <a:custGeom>
            <a:avLst/>
            <a:gdLst>
              <a:gd name="T0" fmla="*/ 248 w 405"/>
              <a:gd name="T1" fmla="*/ 35 h 296"/>
              <a:gd name="T2" fmla="*/ 216 w 405"/>
              <a:gd name="T3" fmla="*/ 44 h 296"/>
              <a:gd name="T4" fmla="*/ 248 w 405"/>
              <a:gd name="T5" fmla="*/ 49 h 296"/>
              <a:gd name="T6" fmla="*/ 215 w 405"/>
              <a:gd name="T7" fmla="*/ 58 h 296"/>
              <a:gd name="T8" fmla="*/ 248 w 405"/>
              <a:gd name="T9" fmla="*/ 49 h 296"/>
              <a:gd name="T10" fmla="*/ 148 w 405"/>
              <a:gd name="T11" fmla="*/ 35 h 296"/>
              <a:gd name="T12" fmla="*/ 180 w 405"/>
              <a:gd name="T13" fmla="*/ 44 h 296"/>
              <a:gd name="T14" fmla="*/ 405 w 405"/>
              <a:gd name="T15" fmla="*/ 209 h 296"/>
              <a:gd name="T16" fmla="*/ 357 w 405"/>
              <a:gd name="T17" fmla="*/ 230 h 296"/>
              <a:gd name="T18" fmla="*/ 330 w 405"/>
              <a:gd name="T19" fmla="*/ 294 h 296"/>
              <a:gd name="T20" fmla="*/ 73 w 405"/>
              <a:gd name="T21" fmla="*/ 230 h 296"/>
              <a:gd name="T22" fmla="*/ 45 w 405"/>
              <a:gd name="T23" fmla="*/ 296 h 296"/>
              <a:gd name="T24" fmla="*/ 0 w 405"/>
              <a:gd name="T25" fmla="*/ 230 h 296"/>
              <a:gd name="T26" fmla="*/ 59 w 405"/>
              <a:gd name="T27" fmla="*/ 209 h 296"/>
              <a:gd name="T28" fmla="*/ 73 w 405"/>
              <a:gd name="T29" fmla="*/ 0 h 296"/>
              <a:gd name="T30" fmla="*/ 132 w 405"/>
              <a:gd name="T31" fmla="*/ 6 h 296"/>
              <a:gd name="T32" fmla="*/ 196 w 405"/>
              <a:gd name="T33" fmla="*/ 209 h 296"/>
              <a:gd name="T34" fmla="*/ 200 w 405"/>
              <a:gd name="T35" fmla="*/ 4 h 296"/>
              <a:gd name="T36" fmla="*/ 263 w 405"/>
              <a:gd name="T37" fmla="*/ 209 h 296"/>
              <a:gd name="T38" fmla="*/ 272 w 405"/>
              <a:gd name="T39" fmla="*/ 4 h 296"/>
              <a:gd name="T40" fmla="*/ 335 w 405"/>
              <a:gd name="T41" fmla="*/ 209 h 296"/>
              <a:gd name="T42" fmla="*/ 82 w 405"/>
              <a:gd name="T43" fmla="*/ 205 h 296"/>
              <a:gd name="T44" fmla="*/ 79 w 405"/>
              <a:gd name="T45" fmla="*/ 10 h 296"/>
              <a:gd name="T46" fmla="*/ 82 w 405"/>
              <a:gd name="T47" fmla="*/ 205 h 296"/>
              <a:gd name="T48" fmla="*/ 90 w 405"/>
              <a:gd name="T49" fmla="*/ 209 h 296"/>
              <a:gd name="T50" fmla="*/ 132 w 405"/>
              <a:gd name="T51" fmla="*/ 25 h 296"/>
              <a:gd name="T52" fmla="*/ 141 w 405"/>
              <a:gd name="T53" fmla="*/ 184 h 296"/>
              <a:gd name="T54" fmla="*/ 187 w 405"/>
              <a:gd name="T55" fmla="*/ 204 h 296"/>
              <a:gd name="T56" fmla="*/ 149 w 405"/>
              <a:gd name="T57" fmla="*/ 161 h 296"/>
              <a:gd name="T58" fmla="*/ 180 w 405"/>
              <a:gd name="T59" fmla="*/ 169 h 296"/>
              <a:gd name="T60" fmla="*/ 149 w 405"/>
              <a:gd name="T61" fmla="*/ 161 h 296"/>
              <a:gd name="T62" fmla="*/ 180 w 405"/>
              <a:gd name="T63" fmla="*/ 147 h 296"/>
              <a:gd name="T64" fmla="*/ 149 w 405"/>
              <a:gd name="T65" fmla="*/ 155 h 296"/>
              <a:gd name="T66" fmla="*/ 187 w 405"/>
              <a:gd name="T67" fmla="*/ 15 h 296"/>
              <a:gd name="T68" fmla="*/ 141 w 405"/>
              <a:gd name="T69" fmla="*/ 132 h 296"/>
              <a:gd name="T70" fmla="*/ 187 w 405"/>
              <a:gd name="T71" fmla="*/ 15 h 296"/>
              <a:gd name="T72" fmla="*/ 255 w 405"/>
              <a:gd name="T73" fmla="*/ 13 h 296"/>
              <a:gd name="T74" fmla="*/ 209 w 405"/>
              <a:gd name="T75" fmla="*/ 202 h 296"/>
              <a:gd name="T76" fmla="*/ 326 w 405"/>
              <a:gd name="T77" fmla="*/ 13 h 296"/>
              <a:gd name="T78" fmla="*/ 280 w 405"/>
              <a:gd name="T79" fmla="*/ 202 h 296"/>
              <a:gd name="T80" fmla="*/ 326 w 405"/>
              <a:gd name="T81" fmla="*/ 13 h 296"/>
              <a:gd name="T82" fmla="*/ 306 w 405"/>
              <a:gd name="T83" fmla="*/ 31 h 296"/>
              <a:gd name="T84" fmla="*/ 315 w 405"/>
              <a:gd name="T85" fmla="*/ 136 h 296"/>
              <a:gd name="T86" fmla="*/ 300 w 405"/>
              <a:gd name="T87" fmla="*/ 30 h 296"/>
              <a:gd name="T88" fmla="*/ 292 w 405"/>
              <a:gd name="T89" fmla="*/ 135 h 296"/>
              <a:gd name="T90" fmla="*/ 300 w 405"/>
              <a:gd name="T91" fmla="*/ 30 h 296"/>
              <a:gd name="T92" fmla="*/ 77 w 405"/>
              <a:gd name="T93" fmla="*/ 143 h 296"/>
              <a:gd name="T94" fmla="*/ 109 w 405"/>
              <a:gd name="T95" fmla="*/ 40 h 296"/>
              <a:gd name="T96" fmla="*/ 85 w 405"/>
              <a:gd name="T97" fmla="*/ 35 h 296"/>
              <a:gd name="T98" fmla="*/ 69 w 405"/>
              <a:gd name="T99" fmla="*/ 142 h 296"/>
              <a:gd name="T100" fmla="*/ 85 w 405"/>
              <a:gd name="T101" fmla="*/ 35 h 296"/>
              <a:gd name="T102" fmla="*/ 215 w 405"/>
              <a:gd name="T103" fmla="*/ 147 h 296"/>
              <a:gd name="T104" fmla="*/ 248 w 405"/>
              <a:gd name="T105" fmla="*/ 156 h 296"/>
              <a:gd name="T106" fmla="*/ 216 w 405"/>
              <a:gd name="T107" fmla="*/ 172 h 296"/>
              <a:gd name="T108" fmla="*/ 248 w 405"/>
              <a:gd name="T109" fmla="*/ 163 h 296"/>
              <a:gd name="T110" fmla="*/ 216 w 405"/>
              <a:gd name="T111" fmla="*/ 17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5" h="296">
                <a:moveTo>
                  <a:pt x="216" y="35"/>
                </a:moveTo>
                <a:cubicBezTo>
                  <a:pt x="248" y="35"/>
                  <a:pt x="248" y="35"/>
                  <a:pt x="248" y="35"/>
                </a:cubicBezTo>
                <a:cubicBezTo>
                  <a:pt x="248" y="44"/>
                  <a:pt x="248" y="44"/>
                  <a:pt x="248" y="44"/>
                </a:cubicBezTo>
                <a:cubicBezTo>
                  <a:pt x="216" y="44"/>
                  <a:pt x="216" y="44"/>
                  <a:pt x="216" y="44"/>
                </a:cubicBezTo>
                <a:lnTo>
                  <a:pt x="216" y="35"/>
                </a:lnTo>
                <a:close/>
                <a:moveTo>
                  <a:pt x="248" y="49"/>
                </a:moveTo>
                <a:cubicBezTo>
                  <a:pt x="215" y="49"/>
                  <a:pt x="215" y="49"/>
                  <a:pt x="215" y="49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48" y="58"/>
                  <a:pt x="248" y="58"/>
                  <a:pt x="248" y="58"/>
                </a:cubicBezTo>
                <a:lnTo>
                  <a:pt x="248" y="49"/>
                </a:lnTo>
                <a:close/>
                <a:moveTo>
                  <a:pt x="180" y="35"/>
                </a:moveTo>
                <a:cubicBezTo>
                  <a:pt x="148" y="35"/>
                  <a:pt x="148" y="35"/>
                  <a:pt x="148" y="35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80" y="44"/>
                  <a:pt x="180" y="44"/>
                  <a:pt x="180" y="44"/>
                </a:cubicBezTo>
                <a:lnTo>
                  <a:pt x="180" y="35"/>
                </a:lnTo>
                <a:close/>
                <a:moveTo>
                  <a:pt x="405" y="209"/>
                </a:moveTo>
                <a:cubicBezTo>
                  <a:pt x="405" y="230"/>
                  <a:pt x="405" y="230"/>
                  <a:pt x="405" y="230"/>
                </a:cubicBezTo>
                <a:cubicBezTo>
                  <a:pt x="357" y="230"/>
                  <a:pt x="357" y="230"/>
                  <a:pt x="357" y="230"/>
                </a:cubicBezTo>
                <a:cubicBezTo>
                  <a:pt x="357" y="294"/>
                  <a:pt x="357" y="294"/>
                  <a:pt x="357" y="294"/>
                </a:cubicBezTo>
                <a:cubicBezTo>
                  <a:pt x="330" y="294"/>
                  <a:pt x="330" y="294"/>
                  <a:pt x="330" y="294"/>
                </a:cubicBezTo>
                <a:cubicBezTo>
                  <a:pt x="330" y="230"/>
                  <a:pt x="330" y="230"/>
                  <a:pt x="330" y="230"/>
                </a:cubicBezTo>
                <a:cubicBezTo>
                  <a:pt x="73" y="230"/>
                  <a:pt x="73" y="230"/>
                  <a:pt x="73" y="230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45" y="296"/>
                  <a:pt x="45" y="296"/>
                  <a:pt x="45" y="296"/>
                </a:cubicBezTo>
                <a:cubicBezTo>
                  <a:pt x="45" y="230"/>
                  <a:pt x="45" y="230"/>
                  <a:pt x="45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09"/>
                  <a:pt x="0" y="209"/>
                  <a:pt x="0" y="209"/>
                </a:cubicBezTo>
                <a:cubicBezTo>
                  <a:pt x="59" y="209"/>
                  <a:pt x="59" y="209"/>
                  <a:pt x="59" y="209"/>
                </a:cubicBezTo>
                <a:cubicBezTo>
                  <a:pt x="27" y="201"/>
                  <a:pt x="27" y="201"/>
                  <a:pt x="27" y="201"/>
                </a:cubicBezTo>
                <a:cubicBezTo>
                  <a:pt x="73" y="0"/>
                  <a:pt x="73" y="0"/>
                  <a:pt x="73" y="0"/>
                </a:cubicBezTo>
                <a:cubicBezTo>
                  <a:pt x="132" y="13"/>
                  <a:pt x="132" y="13"/>
                  <a:pt x="132" y="13"/>
                </a:cubicBezTo>
                <a:cubicBezTo>
                  <a:pt x="132" y="6"/>
                  <a:pt x="132" y="6"/>
                  <a:pt x="132" y="6"/>
                </a:cubicBezTo>
                <a:cubicBezTo>
                  <a:pt x="196" y="6"/>
                  <a:pt x="196" y="6"/>
                  <a:pt x="196" y="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200" y="209"/>
                  <a:pt x="200" y="209"/>
                  <a:pt x="200" y="209"/>
                </a:cubicBezTo>
                <a:cubicBezTo>
                  <a:pt x="200" y="4"/>
                  <a:pt x="200" y="4"/>
                  <a:pt x="200" y="4"/>
                </a:cubicBezTo>
                <a:cubicBezTo>
                  <a:pt x="263" y="4"/>
                  <a:pt x="263" y="4"/>
                  <a:pt x="263" y="4"/>
                </a:cubicBezTo>
                <a:cubicBezTo>
                  <a:pt x="263" y="209"/>
                  <a:pt x="263" y="209"/>
                  <a:pt x="263" y="209"/>
                </a:cubicBezTo>
                <a:cubicBezTo>
                  <a:pt x="272" y="209"/>
                  <a:pt x="272" y="209"/>
                  <a:pt x="272" y="209"/>
                </a:cubicBezTo>
                <a:cubicBezTo>
                  <a:pt x="272" y="4"/>
                  <a:pt x="272" y="4"/>
                  <a:pt x="272" y="4"/>
                </a:cubicBezTo>
                <a:cubicBezTo>
                  <a:pt x="335" y="4"/>
                  <a:pt x="335" y="4"/>
                  <a:pt x="335" y="4"/>
                </a:cubicBezTo>
                <a:cubicBezTo>
                  <a:pt x="335" y="209"/>
                  <a:pt x="335" y="209"/>
                  <a:pt x="335" y="209"/>
                </a:cubicBezTo>
                <a:cubicBezTo>
                  <a:pt x="335" y="209"/>
                  <a:pt x="405" y="209"/>
                  <a:pt x="405" y="209"/>
                </a:cubicBezTo>
                <a:close/>
                <a:moveTo>
                  <a:pt x="82" y="205"/>
                </a:moveTo>
                <a:cubicBezTo>
                  <a:pt x="124" y="21"/>
                  <a:pt x="124" y="21"/>
                  <a:pt x="124" y="21"/>
                </a:cubicBezTo>
                <a:cubicBezTo>
                  <a:pt x="79" y="10"/>
                  <a:pt x="79" y="10"/>
                  <a:pt x="79" y="10"/>
                </a:cubicBezTo>
                <a:cubicBezTo>
                  <a:pt x="37" y="195"/>
                  <a:pt x="37" y="195"/>
                  <a:pt x="37" y="195"/>
                </a:cubicBezTo>
                <a:lnTo>
                  <a:pt x="82" y="205"/>
                </a:lnTo>
                <a:close/>
                <a:moveTo>
                  <a:pt x="132" y="25"/>
                </a:moveTo>
                <a:cubicBezTo>
                  <a:pt x="90" y="209"/>
                  <a:pt x="90" y="209"/>
                  <a:pt x="90" y="209"/>
                </a:cubicBezTo>
                <a:cubicBezTo>
                  <a:pt x="132" y="209"/>
                  <a:pt x="132" y="209"/>
                  <a:pt x="132" y="209"/>
                </a:cubicBezTo>
                <a:lnTo>
                  <a:pt x="132" y="25"/>
                </a:lnTo>
                <a:close/>
                <a:moveTo>
                  <a:pt x="187" y="184"/>
                </a:moveTo>
                <a:cubicBezTo>
                  <a:pt x="141" y="184"/>
                  <a:pt x="141" y="184"/>
                  <a:pt x="141" y="184"/>
                </a:cubicBezTo>
                <a:cubicBezTo>
                  <a:pt x="141" y="204"/>
                  <a:pt x="141" y="204"/>
                  <a:pt x="141" y="204"/>
                </a:cubicBezTo>
                <a:cubicBezTo>
                  <a:pt x="187" y="204"/>
                  <a:pt x="187" y="204"/>
                  <a:pt x="187" y="204"/>
                </a:cubicBezTo>
                <a:lnTo>
                  <a:pt x="187" y="184"/>
                </a:lnTo>
                <a:close/>
                <a:moveTo>
                  <a:pt x="149" y="161"/>
                </a:moveTo>
                <a:cubicBezTo>
                  <a:pt x="149" y="169"/>
                  <a:pt x="149" y="169"/>
                  <a:pt x="149" y="169"/>
                </a:cubicBezTo>
                <a:cubicBezTo>
                  <a:pt x="180" y="169"/>
                  <a:pt x="180" y="169"/>
                  <a:pt x="180" y="169"/>
                </a:cubicBezTo>
                <a:cubicBezTo>
                  <a:pt x="180" y="161"/>
                  <a:pt x="180" y="161"/>
                  <a:pt x="180" y="161"/>
                </a:cubicBezTo>
                <a:lnTo>
                  <a:pt x="149" y="161"/>
                </a:lnTo>
                <a:close/>
                <a:moveTo>
                  <a:pt x="180" y="155"/>
                </a:moveTo>
                <a:cubicBezTo>
                  <a:pt x="180" y="147"/>
                  <a:pt x="180" y="147"/>
                  <a:pt x="180" y="147"/>
                </a:cubicBezTo>
                <a:cubicBezTo>
                  <a:pt x="149" y="147"/>
                  <a:pt x="149" y="147"/>
                  <a:pt x="149" y="147"/>
                </a:cubicBezTo>
                <a:cubicBezTo>
                  <a:pt x="149" y="155"/>
                  <a:pt x="149" y="155"/>
                  <a:pt x="149" y="155"/>
                </a:cubicBezTo>
                <a:lnTo>
                  <a:pt x="180" y="155"/>
                </a:lnTo>
                <a:close/>
                <a:moveTo>
                  <a:pt x="187" y="15"/>
                </a:moveTo>
                <a:cubicBezTo>
                  <a:pt x="141" y="15"/>
                  <a:pt x="141" y="15"/>
                  <a:pt x="141" y="15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87" y="132"/>
                  <a:pt x="187" y="132"/>
                  <a:pt x="187" y="132"/>
                </a:cubicBezTo>
                <a:lnTo>
                  <a:pt x="187" y="15"/>
                </a:lnTo>
                <a:close/>
                <a:moveTo>
                  <a:pt x="255" y="202"/>
                </a:moveTo>
                <a:cubicBezTo>
                  <a:pt x="255" y="13"/>
                  <a:pt x="255" y="13"/>
                  <a:pt x="255" y="13"/>
                </a:cubicBezTo>
                <a:cubicBezTo>
                  <a:pt x="209" y="13"/>
                  <a:pt x="209" y="13"/>
                  <a:pt x="209" y="13"/>
                </a:cubicBezTo>
                <a:cubicBezTo>
                  <a:pt x="209" y="202"/>
                  <a:pt x="209" y="202"/>
                  <a:pt x="209" y="202"/>
                </a:cubicBezTo>
                <a:lnTo>
                  <a:pt x="255" y="202"/>
                </a:lnTo>
                <a:close/>
                <a:moveTo>
                  <a:pt x="326" y="13"/>
                </a:moveTo>
                <a:cubicBezTo>
                  <a:pt x="280" y="13"/>
                  <a:pt x="280" y="13"/>
                  <a:pt x="280" y="13"/>
                </a:cubicBezTo>
                <a:cubicBezTo>
                  <a:pt x="280" y="202"/>
                  <a:pt x="280" y="202"/>
                  <a:pt x="280" y="202"/>
                </a:cubicBezTo>
                <a:cubicBezTo>
                  <a:pt x="326" y="202"/>
                  <a:pt x="326" y="202"/>
                  <a:pt x="326" y="202"/>
                </a:cubicBezTo>
                <a:lnTo>
                  <a:pt x="326" y="13"/>
                </a:lnTo>
                <a:close/>
                <a:moveTo>
                  <a:pt x="315" y="31"/>
                </a:moveTo>
                <a:cubicBezTo>
                  <a:pt x="306" y="31"/>
                  <a:pt x="306" y="31"/>
                  <a:pt x="306" y="31"/>
                </a:cubicBezTo>
                <a:cubicBezTo>
                  <a:pt x="306" y="136"/>
                  <a:pt x="306" y="136"/>
                  <a:pt x="306" y="136"/>
                </a:cubicBezTo>
                <a:cubicBezTo>
                  <a:pt x="315" y="136"/>
                  <a:pt x="315" y="136"/>
                  <a:pt x="315" y="136"/>
                </a:cubicBezTo>
                <a:lnTo>
                  <a:pt x="315" y="31"/>
                </a:lnTo>
                <a:close/>
                <a:moveTo>
                  <a:pt x="300" y="30"/>
                </a:moveTo>
                <a:cubicBezTo>
                  <a:pt x="292" y="30"/>
                  <a:pt x="292" y="30"/>
                  <a:pt x="292" y="30"/>
                </a:cubicBezTo>
                <a:cubicBezTo>
                  <a:pt x="292" y="135"/>
                  <a:pt x="292" y="135"/>
                  <a:pt x="292" y="135"/>
                </a:cubicBezTo>
                <a:cubicBezTo>
                  <a:pt x="300" y="135"/>
                  <a:pt x="300" y="135"/>
                  <a:pt x="300" y="135"/>
                </a:cubicBezTo>
                <a:lnTo>
                  <a:pt x="300" y="30"/>
                </a:lnTo>
                <a:close/>
                <a:moveTo>
                  <a:pt x="101" y="38"/>
                </a:moveTo>
                <a:cubicBezTo>
                  <a:pt x="77" y="143"/>
                  <a:pt x="77" y="143"/>
                  <a:pt x="77" y="143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109" y="40"/>
                  <a:pt x="109" y="40"/>
                  <a:pt x="109" y="40"/>
                </a:cubicBezTo>
                <a:lnTo>
                  <a:pt x="101" y="38"/>
                </a:lnTo>
                <a:close/>
                <a:moveTo>
                  <a:pt x="85" y="35"/>
                </a:moveTo>
                <a:cubicBezTo>
                  <a:pt x="61" y="140"/>
                  <a:pt x="61" y="140"/>
                  <a:pt x="61" y="140"/>
                </a:cubicBezTo>
                <a:cubicBezTo>
                  <a:pt x="69" y="142"/>
                  <a:pt x="69" y="142"/>
                  <a:pt x="69" y="142"/>
                </a:cubicBezTo>
                <a:cubicBezTo>
                  <a:pt x="93" y="37"/>
                  <a:pt x="93" y="37"/>
                  <a:pt x="93" y="37"/>
                </a:cubicBezTo>
                <a:lnTo>
                  <a:pt x="85" y="35"/>
                </a:lnTo>
                <a:close/>
                <a:moveTo>
                  <a:pt x="248" y="147"/>
                </a:moveTo>
                <a:cubicBezTo>
                  <a:pt x="215" y="147"/>
                  <a:pt x="215" y="147"/>
                  <a:pt x="215" y="147"/>
                </a:cubicBezTo>
                <a:cubicBezTo>
                  <a:pt x="215" y="156"/>
                  <a:pt x="215" y="156"/>
                  <a:pt x="215" y="156"/>
                </a:cubicBezTo>
                <a:cubicBezTo>
                  <a:pt x="248" y="156"/>
                  <a:pt x="248" y="156"/>
                  <a:pt x="248" y="156"/>
                </a:cubicBezTo>
                <a:lnTo>
                  <a:pt x="248" y="147"/>
                </a:lnTo>
                <a:close/>
                <a:moveTo>
                  <a:pt x="216" y="172"/>
                </a:moveTo>
                <a:cubicBezTo>
                  <a:pt x="248" y="172"/>
                  <a:pt x="248" y="172"/>
                  <a:pt x="248" y="172"/>
                </a:cubicBezTo>
                <a:cubicBezTo>
                  <a:pt x="248" y="163"/>
                  <a:pt x="248" y="163"/>
                  <a:pt x="248" y="163"/>
                </a:cubicBezTo>
                <a:cubicBezTo>
                  <a:pt x="216" y="163"/>
                  <a:pt x="216" y="163"/>
                  <a:pt x="216" y="163"/>
                </a:cubicBezTo>
                <a:lnTo>
                  <a:pt x="216" y="172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97537" y="1431358"/>
            <a:ext cx="712787" cy="942976"/>
            <a:chOff x="10153650" y="1182688"/>
            <a:chExt cx="712787" cy="942976"/>
          </a:xfrm>
        </p:grpSpPr>
        <p:sp>
          <p:nvSpPr>
            <p:cNvPr id="16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11109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3.7037E-6 L 0.0043 0.00023 C 0.00221 0.00555 0.00065 0.01226 -0.00169 0.01736 C -0.00287 0.0206 -0.00508 0.02152 -0.00638 0.0243 C -0.0082 0.02824 -0.00938 0.03333 -0.0112 0.0375 C -0.01563 0.04907 -0.01315 0.04375 -0.01823 0.05324 C -0.02136 0.07106 -0.01654 0.05023 -0.02292 0.06226 C -0.02383 0.06389 -0.02357 0.06666 -0.02409 0.06875 C -0.02474 0.07129 -0.02578 0.07314 -0.02643 0.07546 C -0.02761 0.07939 -0.02891 0.08287 -0.02995 0.0868 C -0.03177 0.09259 -0.0336 0.09838 -0.03477 0.10463 C -0.03529 0.10671 -0.03711 0.11041 -0.03594 0.11111 C -0.03425 0.11226 -0.03294 0.1081 -0.03112 0.10671 C -0.02383 0.10046 -0.02487 0.10139 -0.01927 0.09768 C -0.01563 0.09074 -0.01524 0.08889 -0.0099 0.08449 C -0.00834 0.0831 -0.00677 0.08287 -0.00521 0.0824 C 0.00547 0.06713 -0.00768 0.08472 0.01146 0.06435 C 0.01914 0.05601 0.01823 0.05601 0.02552 0.05092 C 0.02786 0.0493 0.03021 0.04768 0.03268 0.04652 C 0.03763 0.04375 0.03802 0.0456 0.04206 0.04213 C 0.05351 0.03287 0.04062 0.04328 0.05039 0.03101 C 0.05143 0.02963 0.05286 0.02986 0.05403 0.0287 C 0.05521 0.02754 0.05625 0.02569 0.05755 0.0243 C 0.05898 0.02268 0.06211 0.0199 0.06211 0.02014 L 0.07044 0.01296 L -0.03594 0.28726 L 0.14036 3.7037E-6 L -0.02761 0.36319 C -0.02331 0.35926 -0.01875 0.35648 -0.01472 0.35185 C -0.01133 0.34838 -0.00521 0.33865 -0.00521 0.33889 L 0.19466 0.01088 L 0.05156 0.34976 L 0.22187 0.12685 L 0.14271 0.36319 L 0.23385 0.29398 L 0.22305 0.39444 L 0.22305 0.3949 " pathEditMode="relative" rAng="0" ptsTypes="AAAAAAAAAAAAAAAAAAAAAAAAAAAAAAAAAAAAA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1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04557" y="4845420"/>
            <a:ext cx="2783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88285" y="4803564"/>
            <a:ext cx="2783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649664" y="4803564"/>
            <a:ext cx="2783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152399" y="2434717"/>
            <a:ext cx="2500882" cy="2150438"/>
          </a:xfrm>
          <a:custGeom>
            <a:avLst/>
            <a:gdLst>
              <a:gd name="connsiteX0" fmla="*/ 104584 w 2500882"/>
              <a:gd name="connsiteY0" fmla="*/ 231977 h 2150438"/>
              <a:gd name="connsiteX1" fmla="*/ 14431 w 2500882"/>
              <a:gd name="connsiteY1" fmla="*/ 579706 h 2150438"/>
              <a:gd name="connsiteX2" fmla="*/ 233372 w 2500882"/>
              <a:gd name="connsiteY2" fmla="*/ 193340 h 2150438"/>
              <a:gd name="connsiteX3" fmla="*/ 1553 w 2500882"/>
              <a:gd name="connsiteY3" fmla="*/ 734253 h 2150438"/>
              <a:gd name="connsiteX4" fmla="*/ 375040 w 2500882"/>
              <a:gd name="connsiteY4" fmla="*/ 167582 h 2150438"/>
              <a:gd name="connsiteX5" fmla="*/ 27310 w 2500882"/>
              <a:gd name="connsiteY5" fmla="*/ 888799 h 2150438"/>
              <a:gd name="connsiteX6" fmla="*/ 555344 w 2500882"/>
              <a:gd name="connsiteY6" fmla="*/ 90309 h 2150438"/>
              <a:gd name="connsiteX7" fmla="*/ 27310 w 2500882"/>
              <a:gd name="connsiteY7" fmla="*/ 1120619 h 2150438"/>
              <a:gd name="connsiteX8" fmla="*/ 658375 w 2500882"/>
              <a:gd name="connsiteY8" fmla="*/ 116067 h 2150438"/>
              <a:gd name="connsiteX9" fmla="*/ 53068 w 2500882"/>
              <a:gd name="connsiteY9" fmla="*/ 1236529 h 2150438"/>
              <a:gd name="connsiteX10" fmla="*/ 761406 w 2500882"/>
              <a:gd name="connsiteY10" fmla="*/ 90309 h 2150438"/>
              <a:gd name="connsiteX11" fmla="*/ 78826 w 2500882"/>
              <a:gd name="connsiteY11" fmla="*/ 1326681 h 2150438"/>
              <a:gd name="connsiteX12" fmla="*/ 877316 w 2500882"/>
              <a:gd name="connsiteY12" fmla="*/ 128946 h 2150438"/>
              <a:gd name="connsiteX13" fmla="*/ 104584 w 2500882"/>
              <a:gd name="connsiteY13" fmla="*/ 1391075 h 2150438"/>
              <a:gd name="connsiteX14" fmla="*/ 954589 w 2500882"/>
              <a:gd name="connsiteY14" fmla="*/ 103188 h 2150438"/>
              <a:gd name="connsiteX15" fmla="*/ 168978 w 2500882"/>
              <a:gd name="connsiteY15" fmla="*/ 1391075 h 2150438"/>
              <a:gd name="connsiteX16" fmla="*/ 1134893 w 2500882"/>
              <a:gd name="connsiteY16" fmla="*/ 157 h 2150438"/>
              <a:gd name="connsiteX17" fmla="*/ 284888 w 2500882"/>
              <a:gd name="connsiteY17" fmla="*/ 1494106 h 2150438"/>
              <a:gd name="connsiteX18" fmla="*/ 1199288 w 2500882"/>
              <a:gd name="connsiteY18" fmla="*/ 51672 h 2150438"/>
              <a:gd name="connsiteX19" fmla="*/ 426555 w 2500882"/>
              <a:gd name="connsiteY19" fmla="*/ 1584258 h 2150438"/>
              <a:gd name="connsiteX20" fmla="*/ 1237924 w 2500882"/>
              <a:gd name="connsiteY20" fmla="*/ 116067 h 2150438"/>
              <a:gd name="connsiteX21" fmla="*/ 143220 w 2500882"/>
              <a:gd name="connsiteY21" fmla="*/ 1494106 h 2150438"/>
              <a:gd name="connsiteX22" fmla="*/ 774285 w 2500882"/>
              <a:gd name="connsiteY22" fmla="*/ 824405 h 2150438"/>
              <a:gd name="connsiteX23" fmla="*/ 400798 w 2500882"/>
              <a:gd name="connsiteY23" fmla="*/ 1494106 h 2150438"/>
              <a:gd name="connsiteX24" fmla="*/ 1328077 w 2500882"/>
              <a:gd name="connsiteY24" fmla="*/ 116067 h 2150438"/>
              <a:gd name="connsiteX25" fmla="*/ 555344 w 2500882"/>
              <a:gd name="connsiteY25" fmla="*/ 1622895 h 2150438"/>
              <a:gd name="connsiteX26" fmla="*/ 1508381 w 2500882"/>
              <a:gd name="connsiteY26" fmla="*/ 13036 h 2150438"/>
              <a:gd name="connsiteX27" fmla="*/ 709891 w 2500882"/>
              <a:gd name="connsiteY27" fmla="*/ 1674410 h 2150438"/>
              <a:gd name="connsiteX28" fmla="*/ 1534139 w 2500882"/>
              <a:gd name="connsiteY28" fmla="*/ 116067 h 2150438"/>
              <a:gd name="connsiteX29" fmla="*/ 684133 w 2500882"/>
              <a:gd name="connsiteY29" fmla="*/ 1545622 h 2150438"/>
              <a:gd name="connsiteX30" fmla="*/ 1727322 w 2500882"/>
              <a:gd name="connsiteY30" fmla="*/ 103188 h 2150438"/>
              <a:gd name="connsiteX31" fmla="*/ 838679 w 2500882"/>
              <a:gd name="connsiteY31" fmla="*/ 1635774 h 2150438"/>
              <a:gd name="connsiteX32" fmla="*/ 1662927 w 2500882"/>
              <a:gd name="connsiteY32" fmla="*/ 38794 h 2150438"/>
              <a:gd name="connsiteX33" fmla="*/ 915953 w 2500882"/>
              <a:gd name="connsiteY33" fmla="*/ 1635774 h 2150438"/>
              <a:gd name="connsiteX34" fmla="*/ 1856110 w 2500882"/>
              <a:gd name="connsiteY34" fmla="*/ 116067 h 2150438"/>
              <a:gd name="connsiteX35" fmla="*/ 980347 w 2500882"/>
              <a:gd name="connsiteY35" fmla="*/ 1777441 h 2150438"/>
              <a:gd name="connsiteX36" fmla="*/ 1972020 w 2500882"/>
              <a:gd name="connsiteY36" fmla="*/ 167582 h 2150438"/>
              <a:gd name="connsiteX37" fmla="*/ 1122015 w 2500882"/>
              <a:gd name="connsiteY37" fmla="*/ 1751684 h 2150438"/>
              <a:gd name="connsiteX38" fmla="*/ 2036415 w 2500882"/>
              <a:gd name="connsiteY38" fmla="*/ 193340 h 2150438"/>
              <a:gd name="connsiteX39" fmla="*/ 1212167 w 2500882"/>
              <a:gd name="connsiteY39" fmla="*/ 1867594 h 2150438"/>
              <a:gd name="connsiteX40" fmla="*/ 2165203 w 2500882"/>
              <a:gd name="connsiteY40" fmla="*/ 219098 h 2150438"/>
              <a:gd name="connsiteX41" fmla="*/ 1276561 w 2500882"/>
              <a:gd name="connsiteY41" fmla="*/ 1957746 h 2150438"/>
              <a:gd name="connsiteX42" fmla="*/ 2229598 w 2500882"/>
              <a:gd name="connsiteY42" fmla="*/ 244855 h 2150438"/>
              <a:gd name="connsiteX43" fmla="*/ 1534139 w 2500882"/>
              <a:gd name="connsiteY43" fmla="*/ 1687289 h 2150438"/>
              <a:gd name="connsiteX44" fmla="*/ 1289440 w 2500882"/>
              <a:gd name="connsiteY44" fmla="*/ 2073655 h 2150438"/>
              <a:gd name="connsiteX45" fmla="*/ 2293992 w 2500882"/>
              <a:gd name="connsiteY45" fmla="*/ 347886 h 2150438"/>
              <a:gd name="connsiteX46" fmla="*/ 1637169 w 2500882"/>
              <a:gd name="connsiteY46" fmla="*/ 1610016 h 2150438"/>
              <a:gd name="connsiteX47" fmla="*/ 2371265 w 2500882"/>
              <a:gd name="connsiteY47" fmla="*/ 386523 h 2150438"/>
              <a:gd name="connsiteX48" fmla="*/ 1778837 w 2500882"/>
              <a:gd name="connsiteY48" fmla="*/ 1610016 h 2150438"/>
              <a:gd name="connsiteX49" fmla="*/ 2435660 w 2500882"/>
              <a:gd name="connsiteY49" fmla="*/ 541070 h 2150438"/>
              <a:gd name="connsiteX50" fmla="*/ 1959141 w 2500882"/>
              <a:gd name="connsiteY50" fmla="*/ 1584258 h 2150438"/>
              <a:gd name="connsiteX51" fmla="*/ 2422781 w 2500882"/>
              <a:gd name="connsiteY51" fmla="*/ 708495 h 2150438"/>
              <a:gd name="connsiteX52" fmla="*/ 2152324 w 2500882"/>
              <a:gd name="connsiteY52" fmla="*/ 1545622 h 2150438"/>
              <a:gd name="connsiteX53" fmla="*/ 2500054 w 2500882"/>
              <a:gd name="connsiteY53" fmla="*/ 914557 h 2150438"/>
              <a:gd name="connsiteX54" fmla="*/ 2255355 w 2500882"/>
              <a:gd name="connsiteY54" fmla="*/ 1558501 h 2150438"/>
              <a:gd name="connsiteX55" fmla="*/ 2461417 w 2500882"/>
              <a:gd name="connsiteY55" fmla="*/ 1275165 h 2150438"/>
              <a:gd name="connsiteX56" fmla="*/ 2371265 w 2500882"/>
              <a:gd name="connsiteY56" fmla="*/ 1468348 h 2150438"/>
              <a:gd name="connsiteX57" fmla="*/ 2345508 w 2500882"/>
              <a:gd name="connsiteY57" fmla="*/ 1468348 h 21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0882" h="2150438">
                <a:moveTo>
                  <a:pt x="104584" y="231977"/>
                </a:moveTo>
                <a:cubicBezTo>
                  <a:pt x="48775" y="409061"/>
                  <a:pt x="-7034" y="586145"/>
                  <a:pt x="14431" y="579706"/>
                </a:cubicBezTo>
                <a:cubicBezTo>
                  <a:pt x="35896" y="573267"/>
                  <a:pt x="235518" y="167582"/>
                  <a:pt x="233372" y="193340"/>
                </a:cubicBezTo>
                <a:cubicBezTo>
                  <a:pt x="231226" y="219098"/>
                  <a:pt x="-22058" y="738546"/>
                  <a:pt x="1553" y="734253"/>
                </a:cubicBezTo>
                <a:cubicBezTo>
                  <a:pt x="25164" y="729960"/>
                  <a:pt x="370747" y="141824"/>
                  <a:pt x="375040" y="167582"/>
                </a:cubicBezTo>
                <a:cubicBezTo>
                  <a:pt x="379333" y="193340"/>
                  <a:pt x="-2741" y="901678"/>
                  <a:pt x="27310" y="888799"/>
                </a:cubicBezTo>
                <a:cubicBezTo>
                  <a:pt x="57361" y="875920"/>
                  <a:pt x="555344" y="51672"/>
                  <a:pt x="555344" y="90309"/>
                </a:cubicBezTo>
                <a:cubicBezTo>
                  <a:pt x="555344" y="128946"/>
                  <a:pt x="10138" y="1116326"/>
                  <a:pt x="27310" y="1120619"/>
                </a:cubicBezTo>
                <a:cubicBezTo>
                  <a:pt x="44482" y="1124912"/>
                  <a:pt x="654082" y="96749"/>
                  <a:pt x="658375" y="116067"/>
                </a:cubicBezTo>
                <a:cubicBezTo>
                  <a:pt x="662668" y="135385"/>
                  <a:pt x="35896" y="1240822"/>
                  <a:pt x="53068" y="1236529"/>
                </a:cubicBezTo>
                <a:cubicBezTo>
                  <a:pt x="70240" y="1232236"/>
                  <a:pt x="757113" y="75284"/>
                  <a:pt x="761406" y="90309"/>
                </a:cubicBezTo>
                <a:cubicBezTo>
                  <a:pt x="765699" y="105334"/>
                  <a:pt x="59508" y="1320242"/>
                  <a:pt x="78826" y="1326681"/>
                </a:cubicBezTo>
                <a:cubicBezTo>
                  <a:pt x="98144" y="1333120"/>
                  <a:pt x="873023" y="118214"/>
                  <a:pt x="877316" y="128946"/>
                </a:cubicBezTo>
                <a:cubicBezTo>
                  <a:pt x="881609" y="139678"/>
                  <a:pt x="91705" y="1395368"/>
                  <a:pt x="104584" y="1391075"/>
                </a:cubicBezTo>
                <a:cubicBezTo>
                  <a:pt x="117463" y="1386782"/>
                  <a:pt x="943857" y="103188"/>
                  <a:pt x="954589" y="103188"/>
                </a:cubicBezTo>
                <a:cubicBezTo>
                  <a:pt x="965321" y="103188"/>
                  <a:pt x="138927" y="1408247"/>
                  <a:pt x="168978" y="1391075"/>
                </a:cubicBezTo>
                <a:cubicBezTo>
                  <a:pt x="199029" y="1373903"/>
                  <a:pt x="1115575" y="-17015"/>
                  <a:pt x="1134893" y="157"/>
                </a:cubicBezTo>
                <a:cubicBezTo>
                  <a:pt x="1154211" y="17329"/>
                  <a:pt x="274156" y="1485520"/>
                  <a:pt x="284888" y="1494106"/>
                </a:cubicBezTo>
                <a:cubicBezTo>
                  <a:pt x="295620" y="1502692"/>
                  <a:pt x="1175677" y="36647"/>
                  <a:pt x="1199288" y="51672"/>
                </a:cubicBezTo>
                <a:cubicBezTo>
                  <a:pt x="1222899" y="66697"/>
                  <a:pt x="420116" y="1573526"/>
                  <a:pt x="426555" y="1584258"/>
                </a:cubicBezTo>
                <a:cubicBezTo>
                  <a:pt x="432994" y="1594991"/>
                  <a:pt x="1285146" y="131092"/>
                  <a:pt x="1237924" y="116067"/>
                </a:cubicBezTo>
                <a:cubicBezTo>
                  <a:pt x="1190702" y="101042"/>
                  <a:pt x="220493" y="1376050"/>
                  <a:pt x="143220" y="1494106"/>
                </a:cubicBezTo>
                <a:cubicBezTo>
                  <a:pt x="65947" y="1612162"/>
                  <a:pt x="731355" y="824405"/>
                  <a:pt x="774285" y="824405"/>
                </a:cubicBezTo>
                <a:cubicBezTo>
                  <a:pt x="817215" y="824405"/>
                  <a:pt x="308499" y="1612162"/>
                  <a:pt x="400798" y="1494106"/>
                </a:cubicBezTo>
                <a:cubicBezTo>
                  <a:pt x="493097" y="1376050"/>
                  <a:pt x="1302319" y="94602"/>
                  <a:pt x="1328077" y="116067"/>
                </a:cubicBezTo>
                <a:cubicBezTo>
                  <a:pt x="1353835" y="137532"/>
                  <a:pt x="525293" y="1640067"/>
                  <a:pt x="555344" y="1622895"/>
                </a:cubicBezTo>
                <a:cubicBezTo>
                  <a:pt x="585395" y="1605723"/>
                  <a:pt x="1482623" y="4450"/>
                  <a:pt x="1508381" y="13036"/>
                </a:cubicBezTo>
                <a:cubicBezTo>
                  <a:pt x="1534139" y="21622"/>
                  <a:pt x="705598" y="1657238"/>
                  <a:pt x="709891" y="1674410"/>
                </a:cubicBezTo>
                <a:cubicBezTo>
                  <a:pt x="714184" y="1691582"/>
                  <a:pt x="1538432" y="137532"/>
                  <a:pt x="1534139" y="116067"/>
                </a:cubicBezTo>
                <a:cubicBezTo>
                  <a:pt x="1529846" y="94602"/>
                  <a:pt x="651936" y="1547768"/>
                  <a:pt x="684133" y="1545622"/>
                </a:cubicBezTo>
                <a:cubicBezTo>
                  <a:pt x="716330" y="1543476"/>
                  <a:pt x="1701564" y="88163"/>
                  <a:pt x="1727322" y="103188"/>
                </a:cubicBezTo>
                <a:cubicBezTo>
                  <a:pt x="1753080" y="118213"/>
                  <a:pt x="849412" y="1646506"/>
                  <a:pt x="838679" y="1635774"/>
                </a:cubicBezTo>
                <a:cubicBezTo>
                  <a:pt x="827947" y="1625042"/>
                  <a:pt x="1650048" y="38794"/>
                  <a:pt x="1662927" y="38794"/>
                </a:cubicBezTo>
                <a:cubicBezTo>
                  <a:pt x="1675806" y="38794"/>
                  <a:pt x="883756" y="1622895"/>
                  <a:pt x="915953" y="1635774"/>
                </a:cubicBezTo>
                <a:cubicBezTo>
                  <a:pt x="948150" y="1648653"/>
                  <a:pt x="1845378" y="92456"/>
                  <a:pt x="1856110" y="116067"/>
                </a:cubicBezTo>
                <a:cubicBezTo>
                  <a:pt x="1866842" y="139678"/>
                  <a:pt x="961029" y="1768855"/>
                  <a:pt x="980347" y="1777441"/>
                </a:cubicBezTo>
                <a:cubicBezTo>
                  <a:pt x="999665" y="1786027"/>
                  <a:pt x="1948409" y="171875"/>
                  <a:pt x="1972020" y="167582"/>
                </a:cubicBezTo>
                <a:cubicBezTo>
                  <a:pt x="1995631" y="163289"/>
                  <a:pt x="1111283" y="1747391"/>
                  <a:pt x="1122015" y="1751684"/>
                </a:cubicBezTo>
                <a:cubicBezTo>
                  <a:pt x="1132747" y="1755977"/>
                  <a:pt x="2021390" y="174022"/>
                  <a:pt x="2036415" y="193340"/>
                </a:cubicBezTo>
                <a:cubicBezTo>
                  <a:pt x="2051440" y="212658"/>
                  <a:pt x="1190702" y="1863301"/>
                  <a:pt x="1212167" y="1867594"/>
                </a:cubicBezTo>
                <a:cubicBezTo>
                  <a:pt x="1233632" y="1871887"/>
                  <a:pt x="2154471" y="204073"/>
                  <a:pt x="2165203" y="219098"/>
                </a:cubicBezTo>
                <a:cubicBezTo>
                  <a:pt x="2175935" y="234123"/>
                  <a:pt x="1265829" y="1953453"/>
                  <a:pt x="1276561" y="1957746"/>
                </a:cubicBezTo>
                <a:cubicBezTo>
                  <a:pt x="1287293" y="1962039"/>
                  <a:pt x="2186668" y="289931"/>
                  <a:pt x="2229598" y="244855"/>
                </a:cubicBezTo>
                <a:cubicBezTo>
                  <a:pt x="2272528" y="199779"/>
                  <a:pt x="1690832" y="1382489"/>
                  <a:pt x="1534139" y="1687289"/>
                </a:cubicBezTo>
                <a:cubicBezTo>
                  <a:pt x="1377446" y="1992089"/>
                  <a:pt x="1162798" y="2296889"/>
                  <a:pt x="1289440" y="2073655"/>
                </a:cubicBezTo>
                <a:cubicBezTo>
                  <a:pt x="1416082" y="1850421"/>
                  <a:pt x="2236037" y="425159"/>
                  <a:pt x="2293992" y="347886"/>
                </a:cubicBezTo>
                <a:cubicBezTo>
                  <a:pt x="2351947" y="270613"/>
                  <a:pt x="1624290" y="1603577"/>
                  <a:pt x="1637169" y="1610016"/>
                </a:cubicBezTo>
                <a:cubicBezTo>
                  <a:pt x="1650048" y="1616455"/>
                  <a:pt x="2347654" y="386523"/>
                  <a:pt x="2371265" y="386523"/>
                </a:cubicBezTo>
                <a:cubicBezTo>
                  <a:pt x="2394876" y="386523"/>
                  <a:pt x="1768105" y="1584258"/>
                  <a:pt x="1778837" y="1610016"/>
                </a:cubicBezTo>
                <a:cubicBezTo>
                  <a:pt x="1789569" y="1635774"/>
                  <a:pt x="2405609" y="545363"/>
                  <a:pt x="2435660" y="541070"/>
                </a:cubicBezTo>
                <a:cubicBezTo>
                  <a:pt x="2465711" y="536777"/>
                  <a:pt x="1961287" y="1556354"/>
                  <a:pt x="1959141" y="1584258"/>
                </a:cubicBezTo>
                <a:cubicBezTo>
                  <a:pt x="1956995" y="1612162"/>
                  <a:pt x="2390584" y="714934"/>
                  <a:pt x="2422781" y="708495"/>
                </a:cubicBezTo>
                <a:cubicBezTo>
                  <a:pt x="2454978" y="702056"/>
                  <a:pt x="2139445" y="1511278"/>
                  <a:pt x="2152324" y="1545622"/>
                </a:cubicBezTo>
                <a:cubicBezTo>
                  <a:pt x="2165203" y="1579966"/>
                  <a:pt x="2482882" y="912411"/>
                  <a:pt x="2500054" y="914557"/>
                </a:cubicBezTo>
                <a:cubicBezTo>
                  <a:pt x="2517226" y="916703"/>
                  <a:pt x="2261795" y="1498400"/>
                  <a:pt x="2255355" y="1558501"/>
                </a:cubicBezTo>
                <a:cubicBezTo>
                  <a:pt x="2248915" y="1618602"/>
                  <a:pt x="2442099" y="1290191"/>
                  <a:pt x="2461417" y="1275165"/>
                </a:cubicBezTo>
                <a:cubicBezTo>
                  <a:pt x="2480735" y="1260139"/>
                  <a:pt x="2390583" y="1436151"/>
                  <a:pt x="2371265" y="1468348"/>
                </a:cubicBezTo>
                <a:cubicBezTo>
                  <a:pt x="2351947" y="1500545"/>
                  <a:pt x="2348727" y="1484446"/>
                  <a:pt x="2345508" y="1468348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32220" y="2407849"/>
            <a:ext cx="5186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1</a:t>
            </a:r>
            <a:endParaRPr lang="zh-CN" altLang="en-US" sz="115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148782" y="2434717"/>
            <a:ext cx="2500882" cy="2150438"/>
          </a:xfrm>
          <a:custGeom>
            <a:avLst/>
            <a:gdLst>
              <a:gd name="connsiteX0" fmla="*/ 104584 w 2500882"/>
              <a:gd name="connsiteY0" fmla="*/ 231977 h 2150438"/>
              <a:gd name="connsiteX1" fmla="*/ 14431 w 2500882"/>
              <a:gd name="connsiteY1" fmla="*/ 579706 h 2150438"/>
              <a:gd name="connsiteX2" fmla="*/ 233372 w 2500882"/>
              <a:gd name="connsiteY2" fmla="*/ 193340 h 2150438"/>
              <a:gd name="connsiteX3" fmla="*/ 1553 w 2500882"/>
              <a:gd name="connsiteY3" fmla="*/ 734253 h 2150438"/>
              <a:gd name="connsiteX4" fmla="*/ 375040 w 2500882"/>
              <a:gd name="connsiteY4" fmla="*/ 167582 h 2150438"/>
              <a:gd name="connsiteX5" fmla="*/ 27310 w 2500882"/>
              <a:gd name="connsiteY5" fmla="*/ 888799 h 2150438"/>
              <a:gd name="connsiteX6" fmla="*/ 555344 w 2500882"/>
              <a:gd name="connsiteY6" fmla="*/ 90309 h 2150438"/>
              <a:gd name="connsiteX7" fmla="*/ 27310 w 2500882"/>
              <a:gd name="connsiteY7" fmla="*/ 1120619 h 2150438"/>
              <a:gd name="connsiteX8" fmla="*/ 658375 w 2500882"/>
              <a:gd name="connsiteY8" fmla="*/ 116067 h 2150438"/>
              <a:gd name="connsiteX9" fmla="*/ 53068 w 2500882"/>
              <a:gd name="connsiteY9" fmla="*/ 1236529 h 2150438"/>
              <a:gd name="connsiteX10" fmla="*/ 761406 w 2500882"/>
              <a:gd name="connsiteY10" fmla="*/ 90309 h 2150438"/>
              <a:gd name="connsiteX11" fmla="*/ 78826 w 2500882"/>
              <a:gd name="connsiteY11" fmla="*/ 1326681 h 2150438"/>
              <a:gd name="connsiteX12" fmla="*/ 877316 w 2500882"/>
              <a:gd name="connsiteY12" fmla="*/ 128946 h 2150438"/>
              <a:gd name="connsiteX13" fmla="*/ 104584 w 2500882"/>
              <a:gd name="connsiteY13" fmla="*/ 1391075 h 2150438"/>
              <a:gd name="connsiteX14" fmla="*/ 954589 w 2500882"/>
              <a:gd name="connsiteY14" fmla="*/ 103188 h 2150438"/>
              <a:gd name="connsiteX15" fmla="*/ 168978 w 2500882"/>
              <a:gd name="connsiteY15" fmla="*/ 1391075 h 2150438"/>
              <a:gd name="connsiteX16" fmla="*/ 1134893 w 2500882"/>
              <a:gd name="connsiteY16" fmla="*/ 157 h 2150438"/>
              <a:gd name="connsiteX17" fmla="*/ 284888 w 2500882"/>
              <a:gd name="connsiteY17" fmla="*/ 1494106 h 2150438"/>
              <a:gd name="connsiteX18" fmla="*/ 1199288 w 2500882"/>
              <a:gd name="connsiteY18" fmla="*/ 51672 h 2150438"/>
              <a:gd name="connsiteX19" fmla="*/ 426555 w 2500882"/>
              <a:gd name="connsiteY19" fmla="*/ 1584258 h 2150438"/>
              <a:gd name="connsiteX20" fmla="*/ 1237924 w 2500882"/>
              <a:gd name="connsiteY20" fmla="*/ 116067 h 2150438"/>
              <a:gd name="connsiteX21" fmla="*/ 143220 w 2500882"/>
              <a:gd name="connsiteY21" fmla="*/ 1494106 h 2150438"/>
              <a:gd name="connsiteX22" fmla="*/ 774285 w 2500882"/>
              <a:gd name="connsiteY22" fmla="*/ 824405 h 2150438"/>
              <a:gd name="connsiteX23" fmla="*/ 400798 w 2500882"/>
              <a:gd name="connsiteY23" fmla="*/ 1494106 h 2150438"/>
              <a:gd name="connsiteX24" fmla="*/ 1328077 w 2500882"/>
              <a:gd name="connsiteY24" fmla="*/ 116067 h 2150438"/>
              <a:gd name="connsiteX25" fmla="*/ 555344 w 2500882"/>
              <a:gd name="connsiteY25" fmla="*/ 1622895 h 2150438"/>
              <a:gd name="connsiteX26" fmla="*/ 1508381 w 2500882"/>
              <a:gd name="connsiteY26" fmla="*/ 13036 h 2150438"/>
              <a:gd name="connsiteX27" fmla="*/ 709891 w 2500882"/>
              <a:gd name="connsiteY27" fmla="*/ 1674410 h 2150438"/>
              <a:gd name="connsiteX28" fmla="*/ 1534139 w 2500882"/>
              <a:gd name="connsiteY28" fmla="*/ 116067 h 2150438"/>
              <a:gd name="connsiteX29" fmla="*/ 684133 w 2500882"/>
              <a:gd name="connsiteY29" fmla="*/ 1545622 h 2150438"/>
              <a:gd name="connsiteX30" fmla="*/ 1727322 w 2500882"/>
              <a:gd name="connsiteY30" fmla="*/ 103188 h 2150438"/>
              <a:gd name="connsiteX31" fmla="*/ 838679 w 2500882"/>
              <a:gd name="connsiteY31" fmla="*/ 1635774 h 2150438"/>
              <a:gd name="connsiteX32" fmla="*/ 1662927 w 2500882"/>
              <a:gd name="connsiteY32" fmla="*/ 38794 h 2150438"/>
              <a:gd name="connsiteX33" fmla="*/ 915953 w 2500882"/>
              <a:gd name="connsiteY33" fmla="*/ 1635774 h 2150438"/>
              <a:gd name="connsiteX34" fmla="*/ 1856110 w 2500882"/>
              <a:gd name="connsiteY34" fmla="*/ 116067 h 2150438"/>
              <a:gd name="connsiteX35" fmla="*/ 980347 w 2500882"/>
              <a:gd name="connsiteY35" fmla="*/ 1777441 h 2150438"/>
              <a:gd name="connsiteX36" fmla="*/ 1972020 w 2500882"/>
              <a:gd name="connsiteY36" fmla="*/ 167582 h 2150438"/>
              <a:gd name="connsiteX37" fmla="*/ 1122015 w 2500882"/>
              <a:gd name="connsiteY37" fmla="*/ 1751684 h 2150438"/>
              <a:gd name="connsiteX38" fmla="*/ 2036415 w 2500882"/>
              <a:gd name="connsiteY38" fmla="*/ 193340 h 2150438"/>
              <a:gd name="connsiteX39" fmla="*/ 1212167 w 2500882"/>
              <a:gd name="connsiteY39" fmla="*/ 1867594 h 2150438"/>
              <a:gd name="connsiteX40" fmla="*/ 2165203 w 2500882"/>
              <a:gd name="connsiteY40" fmla="*/ 219098 h 2150438"/>
              <a:gd name="connsiteX41" fmla="*/ 1276561 w 2500882"/>
              <a:gd name="connsiteY41" fmla="*/ 1957746 h 2150438"/>
              <a:gd name="connsiteX42" fmla="*/ 2229598 w 2500882"/>
              <a:gd name="connsiteY42" fmla="*/ 244855 h 2150438"/>
              <a:gd name="connsiteX43" fmla="*/ 1534139 w 2500882"/>
              <a:gd name="connsiteY43" fmla="*/ 1687289 h 2150438"/>
              <a:gd name="connsiteX44" fmla="*/ 1289440 w 2500882"/>
              <a:gd name="connsiteY44" fmla="*/ 2073655 h 2150438"/>
              <a:gd name="connsiteX45" fmla="*/ 2293992 w 2500882"/>
              <a:gd name="connsiteY45" fmla="*/ 347886 h 2150438"/>
              <a:gd name="connsiteX46" fmla="*/ 1637169 w 2500882"/>
              <a:gd name="connsiteY46" fmla="*/ 1610016 h 2150438"/>
              <a:gd name="connsiteX47" fmla="*/ 2371265 w 2500882"/>
              <a:gd name="connsiteY47" fmla="*/ 386523 h 2150438"/>
              <a:gd name="connsiteX48" fmla="*/ 1778837 w 2500882"/>
              <a:gd name="connsiteY48" fmla="*/ 1610016 h 2150438"/>
              <a:gd name="connsiteX49" fmla="*/ 2435660 w 2500882"/>
              <a:gd name="connsiteY49" fmla="*/ 541070 h 2150438"/>
              <a:gd name="connsiteX50" fmla="*/ 1959141 w 2500882"/>
              <a:gd name="connsiteY50" fmla="*/ 1584258 h 2150438"/>
              <a:gd name="connsiteX51" fmla="*/ 2422781 w 2500882"/>
              <a:gd name="connsiteY51" fmla="*/ 708495 h 2150438"/>
              <a:gd name="connsiteX52" fmla="*/ 2152324 w 2500882"/>
              <a:gd name="connsiteY52" fmla="*/ 1545622 h 2150438"/>
              <a:gd name="connsiteX53" fmla="*/ 2500054 w 2500882"/>
              <a:gd name="connsiteY53" fmla="*/ 914557 h 2150438"/>
              <a:gd name="connsiteX54" fmla="*/ 2255355 w 2500882"/>
              <a:gd name="connsiteY54" fmla="*/ 1558501 h 2150438"/>
              <a:gd name="connsiteX55" fmla="*/ 2461417 w 2500882"/>
              <a:gd name="connsiteY55" fmla="*/ 1275165 h 2150438"/>
              <a:gd name="connsiteX56" fmla="*/ 2371265 w 2500882"/>
              <a:gd name="connsiteY56" fmla="*/ 1468348 h 2150438"/>
              <a:gd name="connsiteX57" fmla="*/ 2345508 w 2500882"/>
              <a:gd name="connsiteY57" fmla="*/ 1468348 h 21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0882" h="2150438">
                <a:moveTo>
                  <a:pt x="104584" y="231977"/>
                </a:moveTo>
                <a:cubicBezTo>
                  <a:pt x="48775" y="409061"/>
                  <a:pt x="-7034" y="586145"/>
                  <a:pt x="14431" y="579706"/>
                </a:cubicBezTo>
                <a:cubicBezTo>
                  <a:pt x="35896" y="573267"/>
                  <a:pt x="235518" y="167582"/>
                  <a:pt x="233372" y="193340"/>
                </a:cubicBezTo>
                <a:cubicBezTo>
                  <a:pt x="231226" y="219098"/>
                  <a:pt x="-22058" y="738546"/>
                  <a:pt x="1553" y="734253"/>
                </a:cubicBezTo>
                <a:cubicBezTo>
                  <a:pt x="25164" y="729960"/>
                  <a:pt x="370747" y="141824"/>
                  <a:pt x="375040" y="167582"/>
                </a:cubicBezTo>
                <a:cubicBezTo>
                  <a:pt x="379333" y="193340"/>
                  <a:pt x="-2741" y="901678"/>
                  <a:pt x="27310" y="888799"/>
                </a:cubicBezTo>
                <a:cubicBezTo>
                  <a:pt x="57361" y="875920"/>
                  <a:pt x="555344" y="51672"/>
                  <a:pt x="555344" y="90309"/>
                </a:cubicBezTo>
                <a:cubicBezTo>
                  <a:pt x="555344" y="128946"/>
                  <a:pt x="10138" y="1116326"/>
                  <a:pt x="27310" y="1120619"/>
                </a:cubicBezTo>
                <a:cubicBezTo>
                  <a:pt x="44482" y="1124912"/>
                  <a:pt x="654082" y="96749"/>
                  <a:pt x="658375" y="116067"/>
                </a:cubicBezTo>
                <a:cubicBezTo>
                  <a:pt x="662668" y="135385"/>
                  <a:pt x="35896" y="1240822"/>
                  <a:pt x="53068" y="1236529"/>
                </a:cubicBezTo>
                <a:cubicBezTo>
                  <a:pt x="70240" y="1232236"/>
                  <a:pt x="757113" y="75284"/>
                  <a:pt x="761406" y="90309"/>
                </a:cubicBezTo>
                <a:cubicBezTo>
                  <a:pt x="765699" y="105334"/>
                  <a:pt x="59508" y="1320242"/>
                  <a:pt x="78826" y="1326681"/>
                </a:cubicBezTo>
                <a:cubicBezTo>
                  <a:pt x="98144" y="1333120"/>
                  <a:pt x="873023" y="118214"/>
                  <a:pt x="877316" y="128946"/>
                </a:cubicBezTo>
                <a:cubicBezTo>
                  <a:pt x="881609" y="139678"/>
                  <a:pt x="91705" y="1395368"/>
                  <a:pt x="104584" y="1391075"/>
                </a:cubicBezTo>
                <a:cubicBezTo>
                  <a:pt x="117463" y="1386782"/>
                  <a:pt x="943857" y="103188"/>
                  <a:pt x="954589" y="103188"/>
                </a:cubicBezTo>
                <a:cubicBezTo>
                  <a:pt x="965321" y="103188"/>
                  <a:pt x="138927" y="1408247"/>
                  <a:pt x="168978" y="1391075"/>
                </a:cubicBezTo>
                <a:cubicBezTo>
                  <a:pt x="199029" y="1373903"/>
                  <a:pt x="1115575" y="-17015"/>
                  <a:pt x="1134893" y="157"/>
                </a:cubicBezTo>
                <a:cubicBezTo>
                  <a:pt x="1154211" y="17329"/>
                  <a:pt x="274156" y="1485520"/>
                  <a:pt x="284888" y="1494106"/>
                </a:cubicBezTo>
                <a:cubicBezTo>
                  <a:pt x="295620" y="1502692"/>
                  <a:pt x="1175677" y="36647"/>
                  <a:pt x="1199288" y="51672"/>
                </a:cubicBezTo>
                <a:cubicBezTo>
                  <a:pt x="1222899" y="66697"/>
                  <a:pt x="420116" y="1573526"/>
                  <a:pt x="426555" y="1584258"/>
                </a:cubicBezTo>
                <a:cubicBezTo>
                  <a:pt x="432994" y="1594991"/>
                  <a:pt x="1285146" y="131092"/>
                  <a:pt x="1237924" y="116067"/>
                </a:cubicBezTo>
                <a:cubicBezTo>
                  <a:pt x="1190702" y="101042"/>
                  <a:pt x="220493" y="1376050"/>
                  <a:pt x="143220" y="1494106"/>
                </a:cubicBezTo>
                <a:cubicBezTo>
                  <a:pt x="65947" y="1612162"/>
                  <a:pt x="731355" y="824405"/>
                  <a:pt x="774285" y="824405"/>
                </a:cubicBezTo>
                <a:cubicBezTo>
                  <a:pt x="817215" y="824405"/>
                  <a:pt x="308499" y="1612162"/>
                  <a:pt x="400798" y="1494106"/>
                </a:cubicBezTo>
                <a:cubicBezTo>
                  <a:pt x="493097" y="1376050"/>
                  <a:pt x="1302319" y="94602"/>
                  <a:pt x="1328077" y="116067"/>
                </a:cubicBezTo>
                <a:cubicBezTo>
                  <a:pt x="1353835" y="137532"/>
                  <a:pt x="525293" y="1640067"/>
                  <a:pt x="555344" y="1622895"/>
                </a:cubicBezTo>
                <a:cubicBezTo>
                  <a:pt x="585395" y="1605723"/>
                  <a:pt x="1482623" y="4450"/>
                  <a:pt x="1508381" y="13036"/>
                </a:cubicBezTo>
                <a:cubicBezTo>
                  <a:pt x="1534139" y="21622"/>
                  <a:pt x="705598" y="1657238"/>
                  <a:pt x="709891" y="1674410"/>
                </a:cubicBezTo>
                <a:cubicBezTo>
                  <a:pt x="714184" y="1691582"/>
                  <a:pt x="1538432" y="137532"/>
                  <a:pt x="1534139" y="116067"/>
                </a:cubicBezTo>
                <a:cubicBezTo>
                  <a:pt x="1529846" y="94602"/>
                  <a:pt x="651936" y="1547768"/>
                  <a:pt x="684133" y="1545622"/>
                </a:cubicBezTo>
                <a:cubicBezTo>
                  <a:pt x="716330" y="1543476"/>
                  <a:pt x="1701564" y="88163"/>
                  <a:pt x="1727322" y="103188"/>
                </a:cubicBezTo>
                <a:cubicBezTo>
                  <a:pt x="1753080" y="118213"/>
                  <a:pt x="849412" y="1646506"/>
                  <a:pt x="838679" y="1635774"/>
                </a:cubicBezTo>
                <a:cubicBezTo>
                  <a:pt x="827947" y="1625042"/>
                  <a:pt x="1650048" y="38794"/>
                  <a:pt x="1662927" y="38794"/>
                </a:cubicBezTo>
                <a:cubicBezTo>
                  <a:pt x="1675806" y="38794"/>
                  <a:pt x="883756" y="1622895"/>
                  <a:pt x="915953" y="1635774"/>
                </a:cubicBezTo>
                <a:cubicBezTo>
                  <a:pt x="948150" y="1648653"/>
                  <a:pt x="1845378" y="92456"/>
                  <a:pt x="1856110" y="116067"/>
                </a:cubicBezTo>
                <a:cubicBezTo>
                  <a:pt x="1866842" y="139678"/>
                  <a:pt x="961029" y="1768855"/>
                  <a:pt x="980347" y="1777441"/>
                </a:cubicBezTo>
                <a:cubicBezTo>
                  <a:pt x="999665" y="1786027"/>
                  <a:pt x="1948409" y="171875"/>
                  <a:pt x="1972020" y="167582"/>
                </a:cubicBezTo>
                <a:cubicBezTo>
                  <a:pt x="1995631" y="163289"/>
                  <a:pt x="1111283" y="1747391"/>
                  <a:pt x="1122015" y="1751684"/>
                </a:cubicBezTo>
                <a:cubicBezTo>
                  <a:pt x="1132747" y="1755977"/>
                  <a:pt x="2021390" y="174022"/>
                  <a:pt x="2036415" y="193340"/>
                </a:cubicBezTo>
                <a:cubicBezTo>
                  <a:pt x="2051440" y="212658"/>
                  <a:pt x="1190702" y="1863301"/>
                  <a:pt x="1212167" y="1867594"/>
                </a:cubicBezTo>
                <a:cubicBezTo>
                  <a:pt x="1233632" y="1871887"/>
                  <a:pt x="2154471" y="204073"/>
                  <a:pt x="2165203" y="219098"/>
                </a:cubicBezTo>
                <a:cubicBezTo>
                  <a:pt x="2175935" y="234123"/>
                  <a:pt x="1265829" y="1953453"/>
                  <a:pt x="1276561" y="1957746"/>
                </a:cubicBezTo>
                <a:cubicBezTo>
                  <a:pt x="1287293" y="1962039"/>
                  <a:pt x="2186668" y="289931"/>
                  <a:pt x="2229598" y="244855"/>
                </a:cubicBezTo>
                <a:cubicBezTo>
                  <a:pt x="2272528" y="199779"/>
                  <a:pt x="1690832" y="1382489"/>
                  <a:pt x="1534139" y="1687289"/>
                </a:cubicBezTo>
                <a:cubicBezTo>
                  <a:pt x="1377446" y="1992089"/>
                  <a:pt x="1162798" y="2296889"/>
                  <a:pt x="1289440" y="2073655"/>
                </a:cubicBezTo>
                <a:cubicBezTo>
                  <a:pt x="1416082" y="1850421"/>
                  <a:pt x="2236037" y="425159"/>
                  <a:pt x="2293992" y="347886"/>
                </a:cubicBezTo>
                <a:cubicBezTo>
                  <a:pt x="2351947" y="270613"/>
                  <a:pt x="1624290" y="1603577"/>
                  <a:pt x="1637169" y="1610016"/>
                </a:cubicBezTo>
                <a:cubicBezTo>
                  <a:pt x="1650048" y="1616455"/>
                  <a:pt x="2347654" y="386523"/>
                  <a:pt x="2371265" y="386523"/>
                </a:cubicBezTo>
                <a:cubicBezTo>
                  <a:pt x="2394876" y="386523"/>
                  <a:pt x="1768105" y="1584258"/>
                  <a:pt x="1778837" y="1610016"/>
                </a:cubicBezTo>
                <a:cubicBezTo>
                  <a:pt x="1789569" y="1635774"/>
                  <a:pt x="2405609" y="545363"/>
                  <a:pt x="2435660" y="541070"/>
                </a:cubicBezTo>
                <a:cubicBezTo>
                  <a:pt x="2465711" y="536777"/>
                  <a:pt x="1961287" y="1556354"/>
                  <a:pt x="1959141" y="1584258"/>
                </a:cubicBezTo>
                <a:cubicBezTo>
                  <a:pt x="1956995" y="1612162"/>
                  <a:pt x="2390584" y="714934"/>
                  <a:pt x="2422781" y="708495"/>
                </a:cubicBezTo>
                <a:cubicBezTo>
                  <a:pt x="2454978" y="702056"/>
                  <a:pt x="2139445" y="1511278"/>
                  <a:pt x="2152324" y="1545622"/>
                </a:cubicBezTo>
                <a:cubicBezTo>
                  <a:pt x="2165203" y="1579966"/>
                  <a:pt x="2482882" y="912411"/>
                  <a:pt x="2500054" y="914557"/>
                </a:cubicBezTo>
                <a:cubicBezTo>
                  <a:pt x="2517226" y="916703"/>
                  <a:pt x="2261795" y="1498400"/>
                  <a:pt x="2255355" y="1558501"/>
                </a:cubicBezTo>
                <a:cubicBezTo>
                  <a:pt x="2248915" y="1618602"/>
                  <a:pt x="2442099" y="1290191"/>
                  <a:pt x="2461417" y="1275165"/>
                </a:cubicBezTo>
                <a:cubicBezTo>
                  <a:pt x="2480735" y="1260139"/>
                  <a:pt x="2390583" y="1436151"/>
                  <a:pt x="2371265" y="1468348"/>
                </a:cubicBezTo>
                <a:cubicBezTo>
                  <a:pt x="2351947" y="1500545"/>
                  <a:pt x="2348727" y="1484446"/>
                  <a:pt x="2345508" y="1468348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28603" y="2407849"/>
            <a:ext cx="5186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2</a:t>
            </a:r>
            <a:endParaRPr lang="zh-CN" altLang="en-US" sz="115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8145165" y="2475970"/>
            <a:ext cx="2500882" cy="2150438"/>
          </a:xfrm>
          <a:custGeom>
            <a:avLst/>
            <a:gdLst>
              <a:gd name="connsiteX0" fmla="*/ 104584 w 2500882"/>
              <a:gd name="connsiteY0" fmla="*/ 231977 h 2150438"/>
              <a:gd name="connsiteX1" fmla="*/ 14431 w 2500882"/>
              <a:gd name="connsiteY1" fmla="*/ 579706 h 2150438"/>
              <a:gd name="connsiteX2" fmla="*/ 233372 w 2500882"/>
              <a:gd name="connsiteY2" fmla="*/ 193340 h 2150438"/>
              <a:gd name="connsiteX3" fmla="*/ 1553 w 2500882"/>
              <a:gd name="connsiteY3" fmla="*/ 734253 h 2150438"/>
              <a:gd name="connsiteX4" fmla="*/ 375040 w 2500882"/>
              <a:gd name="connsiteY4" fmla="*/ 167582 h 2150438"/>
              <a:gd name="connsiteX5" fmla="*/ 27310 w 2500882"/>
              <a:gd name="connsiteY5" fmla="*/ 888799 h 2150438"/>
              <a:gd name="connsiteX6" fmla="*/ 555344 w 2500882"/>
              <a:gd name="connsiteY6" fmla="*/ 90309 h 2150438"/>
              <a:gd name="connsiteX7" fmla="*/ 27310 w 2500882"/>
              <a:gd name="connsiteY7" fmla="*/ 1120619 h 2150438"/>
              <a:gd name="connsiteX8" fmla="*/ 658375 w 2500882"/>
              <a:gd name="connsiteY8" fmla="*/ 116067 h 2150438"/>
              <a:gd name="connsiteX9" fmla="*/ 53068 w 2500882"/>
              <a:gd name="connsiteY9" fmla="*/ 1236529 h 2150438"/>
              <a:gd name="connsiteX10" fmla="*/ 761406 w 2500882"/>
              <a:gd name="connsiteY10" fmla="*/ 90309 h 2150438"/>
              <a:gd name="connsiteX11" fmla="*/ 78826 w 2500882"/>
              <a:gd name="connsiteY11" fmla="*/ 1326681 h 2150438"/>
              <a:gd name="connsiteX12" fmla="*/ 877316 w 2500882"/>
              <a:gd name="connsiteY12" fmla="*/ 128946 h 2150438"/>
              <a:gd name="connsiteX13" fmla="*/ 104584 w 2500882"/>
              <a:gd name="connsiteY13" fmla="*/ 1391075 h 2150438"/>
              <a:gd name="connsiteX14" fmla="*/ 954589 w 2500882"/>
              <a:gd name="connsiteY14" fmla="*/ 103188 h 2150438"/>
              <a:gd name="connsiteX15" fmla="*/ 168978 w 2500882"/>
              <a:gd name="connsiteY15" fmla="*/ 1391075 h 2150438"/>
              <a:gd name="connsiteX16" fmla="*/ 1134893 w 2500882"/>
              <a:gd name="connsiteY16" fmla="*/ 157 h 2150438"/>
              <a:gd name="connsiteX17" fmla="*/ 284888 w 2500882"/>
              <a:gd name="connsiteY17" fmla="*/ 1494106 h 2150438"/>
              <a:gd name="connsiteX18" fmla="*/ 1199288 w 2500882"/>
              <a:gd name="connsiteY18" fmla="*/ 51672 h 2150438"/>
              <a:gd name="connsiteX19" fmla="*/ 426555 w 2500882"/>
              <a:gd name="connsiteY19" fmla="*/ 1584258 h 2150438"/>
              <a:gd name="connsiteX20" fmla="*/ 1237924 w 2500882"/>
              <a:gd name="connsiteY20" fmla="*/ 116067 h 2150438"/>
              <a:gd name="connsiteX21" fmla="*/ 143220 w 2500882"/>
              <a:gd name="connsiteY21" fmla="*/ 1494106 h 2150438"/>
              <a:gd name="connsiteX22" fmla="*/ 774285 w 2500882"/>
              <a:gd name="connsiteY22" fmla="*/ 824405 h 2150438"/>
              <a:gd name="connsiteX23" fmla="*/ 400798 w 2500882"/>
              <a:gd name="connsiteY23" fmla="*/ 1494106 h 2150438"/>
              <a:gd name="connsiteX24" fmla="*/ 1328077 w 2500882"/>
              <a:gd name="connsiteY24" fmla="*/ 116067 h 2150438"/>
              <a:gd name="connsiteX25" fmla="*/ 555344 w 2500882"/>
              <a:gd name="connsiteY25" fmla="*/ 1622895 h 2150438"/>
              <a:gd name="connsiteX26" fmla="*/ 1508381 w 2500882"/>
              <a:gd name="connsiteY26" fmla="*/ 13036 h 2150438"/>
              <a:gd name="connsiteX27" fmla="*/ 709891 w 2500882"/>
              <a:gd name="connsiteY27" fmla="*/ 1674410 h 2150438"/>
              <a:gd name="connsiteX28" fmla="*/ 1534139 w 2500882"/>
              <a:gd name="connsiteY28" fmla="*/ 116067 h 2150438"/>
              <a:gd name="connsiteX29" fmla="*/ 684133 w 2500882"/>
              <a:gd name="connsiteY29" fmla="*/ 1545622 h 2150438"/>
              <a:gd name="connsiteX30" fmla="*/ 1727322 w 2500882"/>
              <a:gd name="connsiteY30" fmla="*/ 103188 h 2150438"/>
              <a:gd name="connsiteX31" fmla="*/ 838679 w 2500882"/>
              <a:gd name="connsiteY31" fmla="*/ 1635774 h 2150438"/>
              <a:gd name="connsiteX32" fmla="*/ 1662927 w 2500882"/>
              <a:gd name="connsiteY32" fmla="*/ 38794 h 2150438"/>
              <a:gd name="connsiteX33" fmla="*/ 915953 w 2500882"/>
              <a:gd name="connsiteY33" fmla="*/ 1635774 h 2150438"/>
              <a:gd name="connsiteX34" fmla="*/ 1856110 w 2500882"/>
              <a:gd name="connsiteY34" fmla="*/ 116067 h 2150438"/>
              <a:gd name="connsiteX35" fmla="*/ 980347 w 2500882"/>
              <a:gd name="connsiteY35" fmla="*/ 1777441 h 2150438"/>
              <a:gd name="connsiteX36" fmla="*/ 1972020 w 2500882"/>
              <a:gd name="connsiteY36" fmla="*/ 167582 h 2150438"/>
              <a:gd name="connsiteX37" fmla="*/ 1122015 w 2500882"/>
              <a:gd name="connsiteY37" fmla="*/ 1751684 h 2150438"/>
              <a:gd name="connsiteX38" fmla="*/ 2036415 w 2500882"/>
              <a:gd name="connsiteY38" fmla="*/ 193340 h 2150438"/>
              <a:gd name="connsiteX39" fmla="*/ 1212167 w 2500882"/>
              <a:gd name="connsiteY39" fmla="*/ 1867594 h 2150438"/>
              <a:gd name="connsiteX40" fmla="*/ 2165203 w 2500882"/>
              <a:gd name="connsiteY40" fmla="*/ 219098 h 2150438"/>
              <a:gd name="connsiteX41" fmla="*/ 1276561 w 2500882"/>
              <a:gd name="connsiteY41" fmla="*/ 1957746 h 2150438"/>
              <a:gd name="connsiteX42" fmla="*/ 2229598 w 2500882"/>
              <a:gd name="connsiteY42" fmla="*/ 244855 h 2150438"/>
              <a:gd name="connsiteX43" fmla="*/ 1534139 w 2500882"/>
              <a:gd name="connsiteY43" fmla="*/ 1687289 h 2150438"/>
              <a:gd name="connsiteX44" fmla="*/ 1289440 w 2500882"/>
              <a:gd name="connsiteY44" fmla="*/ 2073655 h 2150438"/>
              <a:gd name="connsiteX45" fmla="*/ 2293992 w 2500882"/>
              <a:gd name="connsiteY45" fmla="*/ 347886 h 2150438"/>
              <a:gd name="connsiteX46" fmla="*/ 1637169 w 2500882"/>
              <a:gd name="connsiteY46" fmla="*/ 1610016 h 2150438"/>
              <a:gd name="connsiteX47" fmla="*/ 2371265 w 2500882"/>
              <a:gd name="connsiteY47" fmla="*/ 386523 h 2150438"/>
              <a:gd name="connsiteX48" fmla="*/ 1778837 w 2500882"/>
              <a:gd name="connsiteY48" fmla="*/ 1610016 h 2150438"/>
              <a:gd name="connsiteX49" fmla="*/ 2435660 w 2500882"/>
              <a:gd name="connsiteY49" fmla="*/ 541070 h 2150438"/>
              <a:gd name="connsiteX50" fmla="*/ 1959141 w 2500882"/>
              <a:gd name="connsiteY50" fmla="*/ 1584258 h 2150438"/>
              <a:gd name="connsiteX51" fmla="*/ 2422781 w 2500882"/>
              <a:gd name="connsiteY51" fmla="*/ 708495 h 2150438"/>
              <a:gd name="connsiteX52" fmla="*/ 2152324 w 2500882"/>
              <a:gd name="connsiteY52" fmla="*/ 1545622 h 2150438"/>
              <a:gd name="connsiteX53" fmla="*/ 2500054 w 2500882"/>
              <a:gd name="connsiteY53" fmla="*/ 914557 h 2150438"/>
              <a:gd name="connsiteX54" fmla="*/ 2255355 w 2500882"/>
              <a:gd name="connsiteY54" fmla="*/ 1558501 h 2150438"/>
              <a:gd name="connsiteX55" fmla="*/ 2461417 w 2500882"/>
              <a:gd name="connsiteY55" fmla="*/ 1275165 h 2150438"/>
              <a:gd name="connsiteX56" fmla="*/ 2371265 w 2500882"/>
              <a:gd name="connsiteY56" fmla="*/ 1468348 h 2150438"/>
              <a:gd name="connsiteX57" fmla="*/ 2345508 w 2500882"/>
              <a:gd name="connsiteY57" fmla="*/ 1468348 h 21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0882" h="2150438">
                <a:moveTo>
                  <a:pt x="104584" y="231977"/>
                </a:moveTo>
                <a:cubicBezTo>
                  <a:pt x="48775" y="409061"/>
                  <a:pt x="-7034" y="586145"/>
                  <a:pt x="14431" y="579706"/>
                </a:cubicBezTo>
                <a:cubicBezTo>
                  <a:pt x="35896" y="573267"/>
                  <a:pt x="235518" y="167582"/>
                  <a:pt x="233372" y="193340"/>
                </a:cubicBezTo>
                <a:cubicBezTo>
                  <a:pt x="231226" y="219098"/>
                  <a:pt x="-22058" y="738546"/>
                  <a:pt x="1553" y="734253"/>
                </a:cubicBezTo>
                <a:cubicBezTo>
                  <a:pt x="25164" y="729960"/>
                  <a:pt x="370747" y="141824"/>
                  <a:pt x="375040" y="167582"/>
                </a:cubicBezTo>
                <a:cubicBezTo>
                  <a:pt x="379333" y="193340"/>
                  <a:pt x="-2741" y="901678"/>
                  <a:pt x="27310" y="888799"/>
                </a:cubicBezTo>
                <a:cubicBezTo>
                  <a:pt x="57361" y="875920"/>
                  <a:pt x="555344" y="51672"/>
                  <a:pt x="555344" y="90309"/>
                </a:cubicBezTo>
                <a:cubicBezTo>
                  <a:pt x="555344" y="128946"/>
                  <a:pt x="10138" y="1116326"/>
                  <a:pt x="27310" y="1120619"/>
                </a:cubicBezTo>
                <a:cubicBezTo>
                  <a:pt x="44482" y="1124912"/>
                  <a:pt x="654082" y="96749"/>
                  <a:pt x="658375" y="116067"/>
                </a:cubicBezTo>
                <a:cubicBezTo>
                  <a:pt x="662668" y="135385"/>
                  <a:pt x="35896" y="1240822"/>
                  <a:pt x="53068" y="1236529"/>
                </a:cubicBezTo>
                <a:cubicBezTo>
                  <a:pt x="70240" y="1232236"/>
                  <a:pt x="757113" y="75284"/>
                  <a:pt x="761406" y="90309"/>
                </a:cubicBezTo>
                <a:cubicBezTo>
                  <a:pt x="765699" y="105334"/>
                  <a:pt x="59508" y="1320242"/>
                  <a:pt x="78826" y="1326681"/>
                </a:cubicBezTo>
                <a:cubicBezTo>
                  <a:pt x="98144" y="1333120"/>
                  <a:pt x="873023" y="118214"/>
                  <a:pt x="877316" y="128946"/>
                </a:cubicBezTo>
                <a:cubicBezTo>
                  <a:pt x="881609" y="139678"/>
                  <a:pt x="91705" y="1395368"/>
                  <a:pt x="104584" y="1391075"/>
                </a:cubicBezTo>
                <a:cubicBezTo>
                  <a:pt x="117463" y="1386782"/>
                  <a:pt x="943857" y="103188"/>
                  <a:pt x="954589" y="103188"/>
                </a:cubicBezTo>
                <a:cubicBezTo>
                  <a:pt x="965321" y="103188"/>
                  <a:pt x="138927" y="1408247"/>
                  <a:pt x="168978" y="1391075"/>
                </a:cubicBezTo>
                <a:cubicBezTo>
                  <a:pt x="199029" y="1373903"/>
                  <a:pt x="1115575" y="-17015"/>
                  <a:pt x="1134893" y="157"/>
                </a:cubicBezTo>
                <a:cubicBezTo>
                  <a:pt x="1154211" y="17329"/>
                  <a:pt x="274156" y="1485520"/>
                  <a:pt x="284888" y="1494106"/>
                </a:cubicBezTo>
                <a:cubicBezTo>
                  <a:pt x="295620" y="1502692"/>
                  <a:pt x="1175677" y="36647"/>
                  <a:pt x="1199288" y="51672"/>
                </a:cubicBezTo>
                <a:cubicBezTo>
                  <a:pt x="1222899" y="66697"/>
                  <a:pt x="420116" y="1573526"/>
                  <a:pt x="426555" y="1584258"/>
                </a:cubicBezTo>
                <a:cubicBezTo>
                  <a:pt x="432994" y="1594991"/>
                  <a:pt x="1285146" y="131092"/>
                  <a:pt x="1237924" y="116067"/>
                </a:cubicBezTo>
                <a:cubicBezTo>
                  <a:pt x="1190702" y="101042"/>
                  <a:pt x="220493" y="1376050"/>
                  <a:pt x="143220" y="1494106"/>
                </a:cubicBezTo>
                <a:cubicBezTo>
                  <a:pt x="65947" y="1612162"/>
                  <a:pt x="731355" y="824405"/>
                  <a:pt x="774285" y="824405"/>
                </a:cubicBezTo>
                <a:cubicBezTo>
                  <a:pt x="817215" y="824405"/>
                  <a:pt x="308499" y="1612162"/>
                  <a:pt x="400798" y="1494106"/>
                </a:cubicBezTo>
                <a:cubicBezTo>
                  <a:pt x="493097" y="1376050"/>
                  <a:pt x="1302319" y="94602"/>
                  <a:pt x="1328077" y="116067"/>
                </a:cubicBezTo>
                <a:cubicBezTo>
                  <a:pt x="1353835" y="137532"/>
                  <a:pt x="525293" y="1640067"/>
                  <a:pt x="555344" y="1622895"/>
                </a:cubicBezTo>
                <a:cubicBezTo>
                  <a:pt x="585395" y="1605723"/>
                  <a:pt x="1482623" y="4450"/>
                  <a:pt x="1508381" y="13036"/>
                </a:cubicBezTo>
                <a:cubicBezTo>
                  <a:pt x="1534139" y="21622"/>
                  <a:pt x="705598" y="1657238"/>
                  <a:pt x="709891" y="1674410"/>
                </a:cubicBezTo>
                <a:cubicBezTo>
                  <a:pt x="714184" y="1691582"/>
                  <a:pt x="1538432" y="137532"/>
                  <a:pt x="1534139" y="116067"/>
                </a:cubicBezTo>
                <a:cubicBezTo>
                  <a:pt x="1529846" y="94602"/>
                  <a:pt x="651936" y="1547768"/>
                  <a:pt x="684133" y="1545622"/>
                </a:cubicBezTo>
                <a:cubicBezTo>
                  <a:pt x="716330" y="1543476"/>
                  <a:pt x="1701564" y="88163"/>
                  <a:pt x="1727322" y="103188"/>
                </a:cubicBezTo>
                <a:cubicBezTo>
                  <a:pt x="1753080" y="118213"/>
                  <a:pt x="849412" y="1646506"/>
                  <a:pt x="838679" y="1635774"/>
                </a:cubicBezTo>
                <a:cubicBezTo>
                  <a:pt x="827947" y="1625042"/>
                  <a:pt x="1650048" y="38794"/>
                  <a:pt x="1662927" y="38794"/>
                </a:cubicBezTo>
                <a:cubicBezTo>
                  <a:pt x="1675806" y="38794"/>
                  <a:pt x="883756" y="1622895"/>
                  <a:pt x="915953" y="1635774"/>
                </a:cubicBezTo>
                <a:cubicBezTo>
                  <a:pt x="948150" y="1648653"/>
                  <a:pt x="1845378" y="92456"/>
                  <a:pt x="1856110" y="116067"/>
                </a:cubicBezTo>
                <a:cubicBezTo>
                  <a:pt x="1866842" y="139678"/>
                  <a:pt x="961029" y="1768855"/>
                  <a:pt x="980347" y="1777441"/>
                </a:cubicBezTo>
                <a:cubicBezTo>
                  <a:pt x="999665" y="1786027"/>
                  <a:pt x="1948409" y="171875"/>
                  <a:pt x="1972020" y="167582"/>
                </a:cubicBezTo>
                <a:cubicBezTo>
                  <a:pt x="1995631" y="163289"/>
                  <a:pt x="1111283" y="1747391"/>
                  <a:pt x="1122015" y="1751684"/>
                </a:cubicBezTo>
                <a:cubicBezTo>
                  <a:pt x="1132747" y="1755977"/>
                  <a:pt x="2021390" y="174022"/>
                  <a:pt x="2036415" y="193340"/>
                </a:cubicBezTo>
                <a:cubicBezTo>
                  <a:pt x="2051440" y="212658"/>
                  <a:pt x="1190702" y="1863301"/>
                  <a:pt x="1212167" y="1867594"/>
                </a:cubicBezTo>
                <a:cubicBezTo>
                  <a:pt x="1233632" y="1871887"/>
                  <a:pt x="2154471" y="204073"/>
                  <a:pt x="2165203" y="219098"/>
                </a:cubicBezTo>
                <a:cubicBezTo>
                  <a:pt x="2175935" y="234123"/>
                  <a:pt x="1265829" y="1953453"/>
                  <a:pt x="1276561" y="1957746"/>
                </a:cubicBezTo>
                <a:cubicBezTo>
                  <a:pt x="1287293" y="1962039"/>
                  <a:pt x="2186668" y="289931"/>
                  <a:pt x="2229598" y="244855"/>
                </a:cubicBezTo>
                <a:cubicBezTo>
                  <a:pt x="2272528" y="199779"/>
                  <a:pt x="1690832" y="1382489"/>
                  <a:pt x="1534139" y="1687289"/>
                </a:cubicBezTo>
                <a:cubicBezTo>
                  <a:pt x="1377446" y="1992089"/>
                  <a:pt x="1162798" y="2296889"/>
                  <a:pt x="1289440" y="2073655"/>
                </a:cubicBezTo>
                <a:cubicBezTo>
                  <a:pt x="1416082" y="1850421"/>
                  <a:pt x="2236037" y="425159"/>
                  <a:pt x="2293992" y="347886"/>
                </a:cubicBezTo>
                <a:cubicBezTo>
                  <a:pt x="2351947" y="270613"/>
                  <a:pt x="1624290" y="1603577"/>
                  <a:pt x="1637169" y="1610016"/>
                </a:cubicBezTo>
                <a:cubicBezTo>
                  <a:pt x="1650048" y="1616455"/>
                  <a:pt x="2347654" y="386523"/>
                  <a:pt x="2371265" y="386523"/>
                </a:cubicBezTo>
                <a:cubicBezTo>
                  <a:pt x="2394876" y="386523"/>
                  <a:pt x="1768105" y="1584258"/>
                  <a:pt x="1778837" y="1610016"/>
                </a:cubicBezTo>
                <a:cubicBezTo>
                  <a:pt x="1789569" y="1635774"/>
                  <a:pt x="2405609" y="545363"/>
                  <a:pt x="2435660" y="541070"/>
                </a:cubicBezTo>
                <a:cubicBezTo>
                  <a:pt x="2465711" y="536777"/>
                  <a:pt x="1961287" y="1556354"/>
                  <a:pt x="1959141" y="1584258"/>
                </a:cubicBezTo>
                <a:cubicBezTo>
                  <a:pt x="1956995" y="1612162"/>
                  <a:pt x="2390584" y="714934"/>
                  <a:pt x="2422781" y="708495"/>
                </a:cubicBezTo>
                <a:cubicBezTo>
                  <a:pt x="2454978" y="702056"/>
                  <a:pt x="2139445" y="1511278"/>
                  <a:pt x="2152324" y="1545622"/>
                </a:cubicBezTo>
                <a:cubicBezTo>
                  <a:pt x="2165203" y="1579966"/>
                  <a:pt x="2482882" y="912411"/>
                  <a:pt x="2500054" y="914557"/>
                </a:cubicBezTo>
                <a:cubicBezTo>
                  <a:pt x="2517226" y="916703"/>
                  <a:pt x="2261795" y="1498400"/>
                  <a:pt x="2255355" y="1558501"/>
                </a:cubicBezTo>
                <a:cubicBezTo>
                  <a:pt x="2248915" y="1618602"/>
                  <a:pt x="2442099" y="1290191"/>
                  <a:pt x="2461417" y="1275165"/>
                </a:cubicBezTo>
                <a:cubicBezTo>
                  <a:pt x="2480735" y="1260139"/>
                  <a:pt x="2390583" y="1436151"/>
                  <a:pt x="2371265" y="1468348"/>
                </a:cubicBezTo>
                <a:cubicBezTo>
                  <a:pt x="2351947" y="1500545"/>
                  <a:pt x="2348727" y="1484446"/>
                  <a:pt x="2345508" y="1468348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124986" y="2449102"/>
            <a:ext cx="5186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3</a:t>
            </a:r>
            <a:endParaRPr lang="zh-CN" altLang="en-US" sz="115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68681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3" grpId="0"/>
      <p:bldP spid="3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18" name="Picture 29" descr="OpenArrowCarrot_Mint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906" y="3429000"/>
            <a:ext cx="416686" cy="576064"/>
          </a:xfrm>
          <a:prstGeom prst="rect">
            <a:avLst/>
          </a:prstGeom>
        </p:spPr>
      </p:pic>
      <p:pic>
        <p:nvPicPr>
          <p:cNvPr id="19" name="Picture 30" descr="OpenArrowCarrot_Mint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271" y="3429000"/>
            <a:ext cx="416686" cy="576064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1051303" y="4948209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73589" y="4948209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96000" y="4925436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618286" y="4925436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1375987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079341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1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3924491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627845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2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6396857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100211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3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8929554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632908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4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31" name="Picture 29" descr="OpenArrowCarrot_Mint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884" y="3373121"/>
            <a:ext cx="416686" cy="576064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4252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9" grpId="0"/>
      <p:bldP spid="41" grpId="0"/>
      <p:bldP spid="2" grpId="0" animBg="1"/>
      <p:bldP spid="22" grpId="0"/>
      <p:bldP spid="25" grpId="0" animBg="1"/>
      <p:bldP spid="26" grpId="0"/>
      <p:bldP spid="27" grpId="0" animBg="1"/>
      <p:bldP spid="28" grpId="0"/>
      <p:bldP spid="29" grpId="0" animBg="1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22" name="Picture 4" descr="FancyBracket_Mint.png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13614" y="3591405"/>
            <a:ext cx="3577466" cy="726652"/>
          </a:xfrm>
          <a:prstGeom prst="rect">
            <a:avLst/>
          </a:prstGeom>
        </p:spPr>
      </p:pic>
      <p:grpSp>
        <p:nvGrpSpPr>
          <p:cNvPr id="26" name="组 32"/>
          <p:cNvGrpSpPr/>
          <p:nvPr/>
        </p:nvGrpSpPr>
        <p:grpSpPr>
          <a:xfrm>
            <a:off x="2215166" y="2659159"/>
            <a:ext cx="2572714" cy="2216308"/>
            <a:chOff x="9844088" y="2659063"/>
            <a:chExt cx="1284288" cy="1254125"/>
          </a:xfrm>
          <a:blipFill>
            <a:blip r:embed="rId5"/>
            <a:stretch>
              <a:fillRect/>
            </a:stretch>
          </a:blipFill>
        </p:grpSpPr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9844088" y="3084513"/>
              <a:ext cx="1100138" cy="828675"/>
            </a:xfrm>
            <a:custGeom>
              <a:avLst/>
              <a:gdLst>
                <a:gd name="T0" fmla="*/ 273 w 293"/>
                <a:gd name="T1" fmla="*/ 187 h 219"/>
                <a:gd name="T2" fmla="*/ 232 w 293"/>
                <a:gd name="T3" fmla="*/ 179 h 219"/>
                <a:gd name="T4" fmla="*/ 149 w 293"/>
                <a:gd name="T5" fmla="*/ 198 h 219"/>
                <a:gd name="T6" fmla="*/ 149 w 293"/>
                <a:gd name="T7" fmla="*/ 130 h 219"/>
                <a:gd name="T8" fmla="*/ 154 w 293"/>
                <a:gd name="T9" fmla="*/ 136 h 219"/>
                <a:gd name="T10" fmla="*/ 154 w 293"/>
                <a:gd name="T11" fmla="*/ 34 h 219"/>
                <a:gd name="T12" fmla="*/ 222 w 293"/>
                <a:gd name="T13" fmla="*/ 8 h 219"/>
                <a:gd name="T14" fmla="*/ 227 w 293"/>
                <a:gd name="T15" fmla="*/ 0 h 219"/>
                <a:gd name="T16" fmla="*/ 148 w 293"/>
                <a:gd name="T17" fmla="*/ 28 h 219"/>
                <a:gd name="T18" fmla="*/ 68 w 293"/>
                <a:gd name="T19" fmla="*/ 0 h 219"/>
                <a:gd name="T20" fmla="*/ 17 w 293"/>
                <a:gd name="T21" fmla="*/ 9 h 219"/>
                <a:gd name="T22" fmla="*/ 14 w 293"/>
                <a:gd name="T23" fmla="*/ 10 h 219"/>
                <a:gd name="T24" fmla="*/ 14 w 293"/>
                <a:gd name="T25" fmla="*/ 27 h 219"/>
                <a:gd name="T26" fmla="*/ 0 w 293"/>
                <a:gd name="T27" fmla="*/ 36 h 219"/>
                <a:gd name="T28" fmla="*/ 0 w 293"/>
                <a:gd name="T29" fmla="*/ 212 h 219"/>
                <a:gd name="T30" fmla="*/ 130 w 293"/>
                <a:gd name="T31" fmla="*/ 212 h 219"/>
                <a:gd name="T32" fmla="*/ 148 w 293"/>
                <a:gd name="T33" fmla="*/ 219 h 219"/>
                <a:gd name="T34" fmla="*/ 167 w 293"/>
                <a:gd name="T35" fmla="*/ 212 h 219"/>
                <a:gd name="T36" fmla="*/ 293 w 293"/>
                <a:gd name="T37" fmla="*/ 212 h 219"/>
                <a:gd name="T38" fmla="*/ 293 w 293"/>
                <a:gd name="T39" fmla="*/ 36 h 219"/>
                <a:gd name="T40" fmla="*/ 273 w 293"/>
                <a:gd name="T41" fmla="*/ 78 h 219"/>
                <a:gd name="T42" fmla="*/ 273 w 293"/>
                <a:gd name="T43" fmla="*/ 187 h 219"/>
                <a:gd name="T44" fmla="*/ 146 w 293"/>
                <a:gd name="T45" fmla="*/ 198 h 219"/>
                <a:gd name="T46" fmla="*/ 61 w 293"/>
                <a:gd name="T47" fmla="*/ 180 h 219"/>
                <a:gd name="T48" fmla="*/ 23 w 293"/>
                <a:gd name="T49" fmla="*/ 187 h 219"/>
                <a:gd name="T50" fmla="*/ 23 w 293"/>
                <a:gd name="T51" fmla="*/ 16 h 219"/>
                <a:gd name="T52" fmla="*/ 68 w 293"/>
                <a:gd name="T53" fmla="*/ 8 h 219"/>
                <a:gd name="T54" fmla="*/ 141 w 293"/>
                <a:gd name="T55" fmla="*/ 34 h 219"/>
                <a:gd name="T56" fmla="*/ 141 w 293"/>
                <a:gd name="T57" fmla="*/ 136 h 219"/>
                <a:gd name="T58" fmla="*/ 146 w 293"/>
                <a:gd name="T59" fmla="*/ 130 h 219"/>
                <a:gd name="T60" fmla="*/ 146 w 293"/>
                <a:gd name="T61" fmla="*/ 19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3" h="219">
                  <a:moveTo>
                    <a:pt x="273" y="187"/>
                  </a:moveTo>
                  <a:cubicBezTo>
                    <a:pt x="261" y="182"/>
                    <a:pt x="247" y="179"/>
                    <a:pt x="232" y="179"/>
                  </a:cubicBezTo>
                  <a:cubicBezTo>
                    <a:pt x="195" y="179"/>
                    <a:pt x="160" y="194"/>
                    <a:pt x="149" y="198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4" y="136"/>
                    <a:pt x="154" y="136"/>
                    <a:pt x="154" y="136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173" y="18"/>
                    <a:pt x="196" y="9"/>
                    <a:pt x="222" y="8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196" y="0"/>
                    <a:pt x="170" y="9"/>
                    <a:pt x="148" y="28"/>
                  </a:cubicBezTo>
                  <a:cubicBezTo>
                    <a:pt x="126" y="9"/>
                    <a:pt x="99" y="0"/>
                    <a:pt x="68" y="0"/>
                  </a:cubicBezTo>
                  <a:cubicBezTo>
                    <a:pt x="39" y="0"/>
                    <a:pt x="18" y="8"/>
                    <a:pt x="17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5" y="28"/>
                    <a:pt x="0" y="31"/>
                    <a:pt x="0" y="36"/>
                  </a:cubicBezTo>
                  <a:cubicBezTo>
                    <a:pt x="0" y="61"/>
                    <a:pt x="0" y="212"/>
                    <a:pt x="0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34" y="216"/>
                    <a:pt x="141" y="219"/>
                    <a:pt x="148" y="219"/>
                  </a:cubicBezTo>
                  <a:cubicBezTo>
                    <a:pt x="155" y="219"/>
                    <a:pt x="162" y="216"/>
                    <a:pt x="167" y="212"/>
                  </a:cubicBezTo>
                  <a:cubicBezTo>
                    <a:pt x="293" y="212"/>
                    <a:pt x="293" y="212"/>
                    <a:pt x="293" y="212"/>
                  </a:cubicBezTo>
                  <a:cubicBezTo>
                    <a:pt x="293" y="212"/>
                    <a:pt x="293" y="47"/>
                    <a:pt x="293" y="3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187"/>
                    <a:pt x="273" y="187"/>
                    <a:pt x="273" y="187"/>
                  </a:cubicBezTo>
                  <a:close/>
                  <a:moveTo>
                    <a:pt x="146" y="198"/>
                  </a:moveTo>
                  <a:cubicBezTo>
                    <a:pt x="136" y="194"/>
                    <a:pt x="99" y="180"/>
                    <a:pt x="61" y="180"/>
                  </a:cubicBezTo>
                  <a:cubicBezTo>
                    <a:pt x="47" y="180"/>
                    <a:pt x="34" y="182"/>
                    <a:pt x="23" y="18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9" y="13"/>
                    <a:pt x="47" y="8"/>
                    <a:pt x="68" y="8"/>
                  </a:cubicBezTo>
                  <a:cubicBezTo>
                    <a:pt x="97" y="8"/>
                    <a:pt x="121" y="17"/>
                    <a:pt x="141" y="34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6" y="130"/>
                    <a:pt x="146" y="198"/>
                    <a:pt x="14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9990138" y="3182938"/>
              <a:ext cx="334963" cy="109538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8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9990138" y="3254376"/>
              <a:ext cx="334963" cy="109538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9990138" y="3322638"/>
              <a:ext cx="334963" cy="109538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9990138" y="3397251"/>
              <a:ext cx="334963" cy="111125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9990138" y="3465513"/>
              <a:ext cx="334963" cy="111125"/>
            </a:xfrm>
            <a:custGeom>
              <a:avLst/>
              <a:gdLst>
                <a:gd name="T0" fmla="*/ 0 w 89"/>
                <a:gd name="T1" fmla="*/ 13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3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8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>
              <a:off x="9990138" y="3538538"/>
              <a:ext cx="334963" cy="109538"/>
            </a:xfrm>
            <a:custGeom>
              <a:avLst/>
              <a:gdLst>
                <a:gd name="T0" fmla="*/ 0 w 89"/>
                <a:gd name="T1" fmla="*/ 13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3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8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9990138" y="3609976"/>
              <a:ext cx="334963" cy="109538"/>
            </a:xfrm>
            <a:custGeom>
              <a:avLst/>
              <a:gdLst>
                <a:gd name="T0" fmla="*/ 0 w 89"/>
                <a:gd name="T1" fmla="*/ 13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3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0606088" y="2659063"/>
              <a:ext cx="522288" cy="917575"/>
            </a:xfrm>
            <a:custGeom>
              <a:avLst/>
              <a:gdLst>
                <a:gd name="T0" fmla="*/ 213 w 329"/>
                <a:gd name="T1" fmla="*/ 0 h 578"/>
                <a:gd name="T2" fmla="*/ 163 w 329"/>
                <a:gd name="T3" fmla="*/ 103 h 578"/>
                <a:gd name="T4" fmla="*/ 163 w 329"/>
                <a:gd name="T5" fmla="*/ 103 h 578"/>
                <a:gd name="T6" fmla="*/ 14 w 329"/>
                <a:gd name="T7" fmla="*/ 415 h 578"/>
                <a:gd name="T8" fmla="*/ 0 w 329"/>
                <a:gd name="T9" fmla="*/ 578 h 578"/>
                <a:gd name="T10" fmla="*/ 130 w 329"/>
                <a:gd name="T11" fmla="*/ 473 h 578"/>
                <a:gd name="T12" fmla="*/ 281 w 329"/>
                <a:gd name="T13" fmla="*/ 160 h 578"/>
                <a:gd name="T14" fmla="*/ 281 w 329"/>
                <a:gd name="T15" fmla="*/ 160 h 578"/>
                <a:gd name="T16" fmla="*/ 329 w 329"/>
                <a:gd name="T17" fmla="*/ 60 h 578"/>
                <a:gd name="T18" fmla="*/ 213 w 329"/>
                <a:gd name="T19" fmla="*/ 0 h 578"/>
                <a:gd name="T20" fmla="*/ 121 w 329"/>
                <a:gd name="T21" fmla="*/ 465 h 578"/>
                <a:gd name="T22" fmla="*/ 47 w 329"/>
                <a:gd name="T23" fmla="*/ 525 h 578"/>
                <a:gd name="T24" fmla="*/ 19 w 329"/>
                <a:gd name="T25" fmla="*/ 511 h 578"/>
                <a:gd name="T26" fmla="*/ 26 w 329"/>
                <a:gd name="T27" fmla="*/ 418 h 578"/>
                <a:gd name="T28" fmla="*/ 31 w 329"/>
                <a:gd name="T29" fmla="*/ 403 h 578"/>
                <a:gd name="T30" fmla="*/ 45 w 329"/>
                <a:gd name="T31" fmla="*/ 454 h 578"/>
                <a:gd name="T32" fmla="*/ 76 w 329"/>
                <a:gd name="T33" fmla="*/ 432 h 578"/>
                <a:gd name="T34" fmla="*/ 80 w 329"/>
                <a:gd name="T35" fmla="*/ 470 h 578"/>
                <a:gd name="T36" fmla="*/ 125 w 329"/>
                <a:gd name="T37" fmla="*/ 456 h 578"/>
                <a:gd name="T38" fmla="*/ 121 w 329"/>
                <a:gd name="T39" fmla="*/ 465 h 578"/>
                <a:gd name="T40" fmla="*/ 279 w 329"/>
                <a:gd name="T41" fmla="*/ 108 h 578"/>
                <a:gd name="T42" fmla="*/ 206 w 329"/>
                <a:gd name="T43" fmla="*/ 72 h 578"/>
                <a:gd name="T44" fmla="*/ 222 w 329"/>
                <a:gd name="T45" fmla="*/ 34 h 578"/>
                <a:gd name="T46" fmla="*/ 298 w 329"/>
                <a:gd name="T47" fmla="*/ 70 h 578"/>
                <a:gd name="T48" fmla="*/ 279 w 329"/>
                <a:gd name="T49" fmla="*/ 10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9" h="578">
                  <a:moveTo>
                    <a:pt x="213" y="0"/>
                  </a:moveTo>
                  <a:lnTo>
                    <a:pt x="163" y="103"/>
                  </a:lnTo>
                  <a:lnTo>
                    <a:pt x="163" y="103"/>
                  </a:lnTo>
                  <a:lnTo>
                    <a:pt x="14" y="415"/>
                  </a:lnTo>
                  <a:lnTo>
                    <a:pt x="0" y="578"/>
                  </a:lnTo>
                  <a:lnTo>
                    <a:pt x="130" y="473"/>
                  </a:lnTo>
                  <a:lnTo>
                    <a:pt x="281" y="160"/>
                  </a:lnTo>
                  <a:lnTo>
                    <a:pt x="281" y="160"/>
                  </a:lnTo>
                  <a:lnTo>
                    <a:pt x="329" y="60"/>
                  </a:lnTo>
                  <a:lnTo>
                    <a:pt x="213" y="0"/>
                  </a:lnTo>
                  <a:close/>
                  <a:moveTo>
                    <a:pt x="121" y="465"/>
                  </a:moveTo>
                  <a:lnTo>
                    <a:pt x="47" y="525"/>
                  </a:lnTo>
                  <a:lnTo>
                    <a:pt x="19" y="511"/>
                  </a:lnTo>
                  <a:lnTo>
                    <a:pt x="26" y="418"/>
                  </a:lnTo>
                  <a:lnTo>
                    <a:pt x="31" y="403"/>
                  </a:lnTo>
                  <a:lnTo>
                    <a:pt x="45" y="454"/>
                  </a:lnTo>
                  <a:lnTo>
                    <a:pt x="76" y="432"/>
                  </a:lnTo>
                  <a:lnTo>
                    <a:pt x="80" y="470"/>
                  </a:lnTo>
                  <a:lnTo>
                    <a:pt x="125" y="456"/>
                  </a:lnTo>
                  <a:lnTo>
                    <a:pt x="121" y="465"/>
                  </a:lnTo>
                  <a:close/>
                  <a:moveTo>
                    <a:pt x="279" y="108"/>
                  </a:moveTo>
                  <a:lnTo>
                    <a:pt x="206" y="72"/>
                  </a:lnTo>
                  <a:lnTo>
                    <a:pt x="222" y="34"/>
                  </a:lnTo>
                  <a:lnTo>
                    <a:pt x="298" y="70"/>
                  </a:lnTo>
                  <a:lnTo>
                    <a:pt x="279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842461" y="2301386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37061" y="2987919"/>
            <a:ext cx="500619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.</a:t>
            </a:r>
            <a:endParaRPr lang="zh-CN" altLang="en-US" sz="2400" dirty="0">
              <a:solidFill>
                <a:srgbClr val="FFFF99"/>
              </a:solidFill>
              <a:latin typeface="Denne Shuffle" panose="02000500000000000000" pitchFamily="2" charset="0"/>
            </a:endParaRPr>
          </a:p>
          <a:p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endParaRPr lang="zh-CN" altLang="en-US" sz="2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84932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9" r="12009"/>
          <a:stretch/>
        </p:blipFill>
        <p:spPr>
          <a:xfrm>
            <a:off x="7244576" y="2018973"/>
            <a:ext cx="2958254" cy="2958254"/>
          </a:xfrm>
          <a:prstGeom prst="snip2DiagRect">
            <a:avLst/>
          </a:prstGeom>
        </p:spPr>
      </p:pic>
      <p:sp>
        <p:nvSpPr>
          <p:cNvPr id="4" name="任意多边形 3"/>
          <p:cNvSpPr/>
          <p:nvPr/>
        </p:nvSpPr>
        <p:spPr>
          <a:xfrm rot="1163230">
            <a:off x="6881303" y="1367431"/>
            <a:ext cx="970770" cy="1609794"/>
          </a:xfrm>
          <a:custGeom>
            <a:avLst/>
            <a:gdLst>
              <a:gd name="connsiteX0" fmla="*/ 296415 w 901740"/>
              <a:gd name="connsiteY0" fmla="*/ 244698 h 876076"/>
              <a:gd name="connsiteX1" fmla="*/ 141868 w 901740"/>
              <a:gd name="connsiteY1" fmla="*/ 450760 h 876076"/>
              <a:gd name="connsiteX2" fmla="*/ 450961 w 901740"/>
              <a:gd name="connsiteY2" fmla="*/ 141667 h 876076"/>
              <a:gd name="connsiteX3" fmla="*/ 103231 w 901740"/>
              <a:gd name="connsiteY3" fmla="*/ 618186 h 876076"/>
              <a:gd name="connsiteX4" fmla="*/ 566871 w 901740"/>
              <a:gd name="connsiteY4" fmla="*/ 206062 h 876076"/>
              <a:gd name="connsiteX5" fmla="*/ 180505 w 901740"/>
              <a:gd name="connsiteY5" fmla="*/ 682580 h 876076"/>
              <a:gd name="connsiteX6" fmla="*/ 695660 w 901740"/>
              <a:gd name="connsiteY6" fmla="*/ 167425 h 876076"/>
              <a:gd name="connsiteX7" fmla="*/ 116110 w 901740"/>
              <a:gd name="connsiteY7" fmla="*/ 875763 h 876076"/>
              <a:gd name="connsiteX8" fmla="*/ 901722 w 901740"/>
              <a:gd name="connsiteY8" fmla="*/ 64394 h 876076"/>
              <a:gd name="connsiteX9" fmla="*/ 90353 w 901740"/>
              <a:gd name="connsiteY9" fmla="*/ 759853 h 876076"/>
              <a:gd name="connsiteX10" fmla="*/ 579750 w 901740"/>
              <a:gd name="connsiteY10" fmla="*/ 25757 h 876076"/>
              <a:gd name="connsiteX11" fmla="*/ 200 w 901740"/>
              <a:gd name="connsiteY11" fmla="*/ 656822 h 876076"/>
              <a:gd name="connsiteX12" fmla="*/ 528234 w 901740"/>
              <a:gd name="connsiteY12" fmla="*/ 0 h 87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1740" h="876076">
                <a:moveTo>
                  <a:pt x="296415" y="244698"/>
                </a:moveTo>
                <a:cubicBezTo>
                  <a:pt x="206262" y="356315"/>
                  <a:pt x="116110" y="467932"/>
                  <a:pt x="141868" y="450760"/>
                </a:cubicBezTo>
                <a:cubicBezTo>
                  <a:pt x="167626" y="433588"/>
                  <a:pt x="457401" y="113763"/>
                  <a:pt x="450961" y="141667"/>
                </a:cubicBezTo>
                <a:cubicBezTo>
                  <a:pt x="444522" y="169571"/>
                  <a:pt x="83913" y="607454"/>
                  <a:pt x="103231" y="618186"/>
                </a:cubicBezTo>
                <a:cubicBezTo>
                  <a:pt x="122549" y="628918"/>
                  <a:pt x="553992" y="195330"/>
                  <a:pt x="566871" y="206062"/>
                </a:cubicBezTo>
                <a:cubicBezTo>
                  <a:pt x="579750" y="216794"/>
                  <a:pt x="159040" y="689019"/>
                  <a:pt x="180505" y="682580"/>
                </a:cubicBezTo>
                <a:cubicBezTo>
                  <a:pt x="201970" y="676141"/>
                  <a:pt x="706393" y="135228"/>
                  <a:pt x="695660" y="167425"/>
                </a:cubicBezTo>
                <a:cubicBezTo>
                  <a:pt x="684927" y="199622"/>
                  <a:pt x="81766" y="892935"/>
                  <a:pt x="116110" y="875763"/>
                </a:cubicBezTo>
                <a:cubicBezTo>
                  <a:pt x="150454" y="858591"/>
                  <a:pt x="906015" y="83712"/>
                  <a:pt x="901722" y="64394"/>
                </a:cubicBezTo>
                <a:cubicBezTo>
                  <a:pt x="897429" y="45076"/>
                  <a:pt x="144015" y="766292"/>
                  <a:pt x="90353" y="759853"/>
                </a:cubicBezTo>
                <a:cubicBezTo>
                  <a:pt x="36691" y="753414"/>
                  <a:pt x="594775" y="42929"/>
                  <a:pt x="579750" y="25757"/>
                </a:cubicBezTo>
                <a:cubicBezTo>
                  <a:pt x="564725" y="8585"/>
                  <a:pt x="8786" y="661115"/>
                  <a:pt x="200" y="656822"/>
                </a:cubicBezTo>
                <a:cubicBezTo>
                  <a:pt x="-8386" y="652529"/>
                  <a:pt x="259924" y="326264"/>
                  <a:pt x="528234" y="0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163230">
            <a:off x="9729334" y="4172331"/>
            <a:ext cx="970770" cy="1609794"/>
          </a:xfrm>
          <a:custGeom>
            <a:avLst/>
            <a:gdLst>
              <a:gd name="connsiteX0" fmla="*/ 296415 w 901740"/>
              <a:gd name="connsiteY0" fmla="*/ 244698 h 876076"/>
              <a:gd name="connsiteX1" fmla="*/ 141868 w 901740"/>
              <a:gd name="connsiteY1" fmla="*/ 450760 h 876076"/>
              <a:gd name="connsiteX2" fmla="*/ 450961 w 901740"/>
              <a:gd name="connsiteY2" fmla="*/ 141667 h 876076"/>
              <a:gd name="connsiteX3" fmla="*/ 103231 w 901740"/>
              <a:gd name="connsiteY3" fmla="*/ 618186 h 876076"/>
              <a:gd name="connsiteX4" fmla="*/ 566871 w 901740"/>
              <a:gd name="connsiteY4" fmla="*/ 206062 h 876076"/>
              <a:gd name="connsiteX5" fmla="*/ 180505 w 901740"/>
              <a:gd name="connsiteY5" fmla="*/ 682580 h 876076"/>
              <a:gd name="connsiteX6" fmla="*/ 695660 w 901740"/>
              <a:gd name="connsiteY6" fmla="*/ 167425 h 876076"/>
              <a:gd name="connsiteX7" fmla="*/ 116110 w 901740"/>
              <a:gd name="connsiteY7" fmla="*/ 875763 h 876076"/>
              <a:gd name="connsiteX8" fmla="*/ 901722 w 901740"/>
              <a:gd name="connsiteY8" fmla="*/ 64394 h 876076"/>
              <a:gd name="connsiteX9" fmla="*/ 90353 w 901740"/>
              <a:gd name="connsiteY9" fmla="*/ 759853 h 876076"/>
              <a:gd name="connsiteX10" fmla="*/ 579750 w 901740"/>
              <a:gd name="connsiteY10" fmla="*/ 25757 h 876076"/>
              <a:gd name="connsiteX11" fmla="*/ 200 w 901740"/>
              <a:gd name="connsiteY11" fmla="*/ 656822 h 876076"/>
              <a:gd name="connsiteX12" fmla="*/ 528234 w 901740"/>
              <a:gd name="connsiteY12" fmla="*/ 0 h 87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1740" h="876076">
                <a:moveTo>
                  <a:pt x="296415" y="244698"/>
                </a:moveTo>
                <a:cubicBezTo>
                  <a:pt x="206262" y="356315"/>
                  <a:pt x="116110" y="467932"/>
                  <a:pt x="141868" y="450760"/>
                </a:cubicBezTo>
                <a:cubicBezTo>
                  <a:pt x="167626" y="433588"/>
                  <a:pt x="457401" y="113763"/>
                  <a:pt x="450961" y="141667"/>
                </a:cubicBezTo>
                <a:cubicBezTo>
                  <a:pt x="444522" y="169571"/>
                  <a:pt x="83913" y="607454"/>
                  <a:pt x="103231" y="618186"/>
                </a:cubicBezTo>
                <a:cubicBezTo>
                  <a:pt x="122549" y="628918"/>
                  <a:pt x="553992" y="195330"/>
                  <a:pt x="566871" y="206062"/>
                </a:cubicBezTo>
                <a:cubicBezTo>
                  <a:pt x="579750" y="216794"/>
                  <a:pt x="159040" y="689019"/>
                  <a:pt x="180505" y="682580"/>
                </a:cubicBezTo>
                <a:cubicBezTo>
                  <a:pt x="201970" y="676141"/>
                  <a:pt x="706393" y="135228"/>
                  <a:pt x="695660" y="167425"/>
                </a:cubicBezTo>
                <a:cubicBezTo>
                  <a:pt x="684927" y="199622"/>
                  <a:pt x="81766" y="892935"/>
                  <a:pt x="116110" y="875763"/>
                </a:cubicBezTo>
                <a:cubicBezTo>
                  <a:pt x="150454" y="858591"/>
                  <a:pt x="906015" y="83712"/>
                  <a:pt x="901722" y="64394"/>
                </a:cubicBezTo>
                <a:cubicBezTo>
                  <a:pt x="897429" y="45076"/>
                  <a:pt x="144015" y="766292"/>
                  <a:pt x="90353" y="759853"/>
                </a:cubicBezTo>
                <a:cubicBezTo>
                  <a:pt x="36691" y="753414"/>
                  <a:pt x="594775" y="42929"/>
                  <a:pt x="579750" y="25757"/>
                </a:cubicBezTo>
                <a:cubicBezTo>
                  <a:pt x="564725" y="8585"/>
                  <a:pt x="8786" y="661115"/>
                  <a:pt x="200" y="656822"/>
                </a:cubicBezTo>
                <a:cubicBezTo>
                  <a:pt x="-8386" y="652529"/>
                  <a:pt x="259924" y="326264"/>
                  <a:pt x="528234" y="0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5194" y="3313631"/>
            <a:ext cx="27833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4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2321" y="3958617"/>
            <a:ext cx="57522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.</a:t>
            </a:r>
            <a:endParaRPr lang="zh-CN" altLang="en-US" sz="2000" dirty="0">
              <a:solidFill>
                <a:srgbClr val="FFFF99"/>
              </a:solidFill>
              <a:latin typeface="Denne Shuffle" panose="02000500000000000000" pitchFamily="2" charset="0"/>
            </a:endParaRPr>
          </a:p>
          <a:p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endParaRPr lang="zh-CN" altLang="en-US" sz="20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18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904087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2202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2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1927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59099" y="1746001"/>
            <a:ext cx="8287385" cy="3972219"/>
            <a:chOff x="1159099" y="1746001"/>
            <a:chExt cx="8287385" cy="3972219"/>
          </a:xfrm>
        </p:grpSpPr>
        <p:sp>
          <p:nvSpPr>
            <p:cNvPr id="10" name="任意多边形 9"/>
            <p:cNvSpPr/>
            <p:nvPr/>
          </p:nvSpPr>
          <p:spPr>
            <a:xfrm>
              <a:off x="1159099" y="1803042"/>
              <a:ext cx="8255357" cy="3915178"/>
            </a:xfrm>
            <a:custGeom>
              <a:avLst/>
              <a:gdLst>
                <a:gd name="connsiteX0" fmla="*/ 0 w 8255357"/>
                <a:gd name="connsiteY0" fmla="*/ 3915178 h 3915178"/>
                <a:gd name="connsiteX1" fmla="*/ 4378816 w 8255357"/>
                <a:gd name="connsiteY1" fmla="*/ 2846231 h 3915178"/>
                <a:gd name="connsiteX2" fmla="*/ 8255357 w 8255357"/>
                <a:gd name="connsiteY2" fmla="*/ 0 h 391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55357" h="3915178">
                  <a:moveTo>
                    <a:pt x="0" y="3915178"/>
                  </a:moveTo>
                  <a:cubicBezTo>
                    <a:pt x="1501461" y="3706969"/>
                    <a:pt x="3002923" y="3498761"/>
                    <a:pt x="4378816" y="2846231"/>
                  </a:cubicBezTo>
                  <a:cubicBezTo>
                    <a:pt x="5754709" y="2193701"/>
                    <a:pt x="7005033" y="1096850"/>
                    <a:pt x="8255357" y="0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8709907" y="1746001"/>
              <a:ext cx="736577" cy="752501"/>
            </a:xfrm>
            <a:custGeom>
              <a:avLst/>
              <a:gdLst>
                <a:gd name="connsiteX0" fmla="*/ 21966 w 736577"/>
                <a:gd name="connsiteY0" fmla="*/ 172952 h 752501"/>
                <a:gd name="connsiteX1" fmla="*/ 86361 w 736577"/>
                <a:gd name="connsiteY1" fmla="*/ 134315 h 752501"/>
                <a:gd name="connsiteX2" fmla="*/ 717426 w 736577"/>
                <a:gd name="connsiteY2" fmla="*/ 31284 h 752501"/>
                <a:gd name="connsiteX3" fmla="*/ 511364 w 736577"/>
                <a:gd name="connsiteY3" fmla="*/ 752501 h 75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577" h="752501">
                  <a:moveTo>
                    <a:pt x="21966" y="172952"/>
                  </a:moveTo>
                  <a:cubicBezTo>
                    <a:pt x="-3792" y="165439"/>
                    <a:pt x="-29549" y="157926"/>
                    <a:pt x="86361" y="134315"/>
                  </a:cubicBezTo>
                  <a:cubicBezTo>
                    <a:pt x="202271" y="110704"/>
                    <a:pt x="646592" y="-71747"/>
                    <a:pt x="717426" y="31284"/>
                  </a:cubicBezTo>
                  <a:cubicBezTo>
                    <a:pt x="788260" y="134315"/>
                    <a:pt x="649812" y="443408"/>
                    <a:pt x="511364" y="752501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30520" y="3286910"/>
            <a:ext cx="634169" cy="1130121"/>
            <a:chOff x="3503053" y="2195190"/>
            <a:chExt cx="1326523" cy="2363931"/>
          </a:xfrm>
        </p:grpSpPr>
        <p:grpSp>
          <p:nvGrpSpPr>
            <p:cNvPr id="24" name="组合 23"/>
            <p:cNvGrpSpPr/>
            <p:nvPr/>
          </p:nvGrpSpPr>
          <p:grpSpPr>
            <a:xfrm>
              <a:off x="3503053" y="2195190"/>
              <a:ext cx="1326523" cy="2363931"/>
              <a:chOff x="3503054" y="2768958"/>
              <a:chExt cx="1004552" cy="1790163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657600" y="2768958"/>
                <a:ext cx="540913" cy="528034"/>
              </a:xfrm>
              <a:prstGeom prst="ellipse">
                <a:avLst/>
              </a:pr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3503054" y="3296992"/>
                <a:ext cx="463639" cy="669701"/>
              </a:xfrm>
              <a:custGeom>
                <a:avLst/>
                <a:gdLst>
                  <a:gd name="connsiteX0" fmla="*/ 463639 w 463639"/>
                  <a:gd name="connsiteY0" fmla="*/ 0 h 669701"/>
                  <a:gd name="connsiteX1" fmla="*/ 77273 w 463639"/>
                  <a:gd name="connsiteY1" fmla="*/ 347729 h 669701"/>
                  <a:gd name="connsiteX2" fmla="*/ 0 w 463639"/>
                  <a:gd name="connsiteY2" fmla="*/ 669701 h 66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639" h="669701">
                    <a:moveTo>
                      <a:pt x="463639" y="0"/>
                    </a:moveTo>
                    <a:cubicBezTo>
                      <a:pt x="309092" y="118056"/>
                      <a:pt x="154546" y="236112"/>
                      <a:pt x="77273" y="347729"/>
                    </a:cubicBezTo>
                    <a:cubicBezTo>
                      <a:pt x="0" y="459346"/>
                      <a:pt x="0" y="564523"/>
                      <a:pt x="0" y="66970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3657600" y="3309870"/>
                <a:ext cx="320612" cy="1249251"/>
              </a:xfrm>
              <a:custGeom>
                <a:avLst/>
                <a:gdLst>
                  <a:gd name="connsiteX0" fmla="*/ 309093 w 320612"/>
                  <a:gd name="connsiteY0" fmla="*/ 0 h 1249251"/>
                  <a:gd name="connsiteX1" fmla="*/ 283335 w 320612"/>
                  <a:gd name="connsiteY1" fmla="*/ 798491 h 1249251"/>
                  <a:gd name="connsiteX2" fmla="*/ 0 w 320612"/>
                  <a:gd name="connsiteY2" fmla="*/ 1249251 h 124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612" h="1249251">
                    <a:moveTo>
                      <a:pt x="309093" y="0"/>
                    </a:moveTo>
                    <a:cubicBezTo>
                      <a:pt x="321972" y="295141"/>
                      <a:pt x="334851" y="590283"/>
                      <a:pt x="283335" y="798491"/>
                    </a:cubicBezTo>
                    <a:cubicBezTo>
                      <a:pt x="231819" y="1006700"/>
                      <a:pt x="115909" y="1127975"/>
                      <a:pt x="0" y="124925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979572" y="3747752"/>
                <a:ext cx="528034" cy="450761"/>
              </a:xfrm>
              <a:custGeom>
                <a:avLst/>
                <a:gdLst>
                  <a:gd name="connsiteX0" fmla="*/ 0 w 528034"/>
                  <a:gd name="connsiteY0" fmla="*/ 0 h 450761"/>
                  <a:gd name="connsiteX1" fmla="*/ 334851 w 528034"/>
                  <a:gd name="connsiteY1" fmla="*/ 154547 h 450761"/>
                  <a:gd name="connsiteX2" fmla="*/ 528034 w 528034"/>
                  <a:gd name="connsiteY2" fmla="*/ 450761 h 45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8034" h="450761">
                    <a:moveTo>
                      <a:pt x="0" y="0"/>
                    </a:moveTo>
                    <a:cubicBezTo>
                      <a:pt x="123422" y="39710"/>
                      <a:pt x="246845" y="79420"/>
                      <a:pt x="334851" y="154547"/>
                    </a:cubicBezTo>
                    <a:cubicBezTo>
                      <a:pt x="422857" y="229674"/>
                      <a:pt x="475445" y="340217"/>
                      <a:pt x="528034" y="45076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992451" y="3296992"/>
                <a:ext cx="347729" cy="206062"/>
              </a:xfrm>
              <a:custGeom>
                <a:avLst/>
                <a:gdLst>
                  <a:gd name="connsiteX0" fmla="*/ 0 w 347729"/>
                  <a:gd name="connsiteY0" fmla="*/ 0 h 206062"/>
                  <a:gd name="connsiteX1" fmla="*/ 347729 w 347729"/>
                  <a:gd name="connsiteY1" fmla="*/ 206062 h 2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7729" h="206062">
                    <a:moveTo>
                      <a:pt x="0" y="0"/>
                    </a:moveTo>
                    <a:lnTo>
                      <a:pt x="347729" y="206062"/>
                    </a:ln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>
              <a:off x="4172755" y="2408349"/>
              <a:ext cx="0" cy="77274"/>
            </a:xfrm>
            <a:custGeom>
              <a:avLst/>
              <a:gdLst>
                <a:gd name="connsiteX0" fmla="*/ 0 w 0"/>
                <a:gd name="connsiteY0" fmla="*/ 0 h 77274"/>
                <a:gd name="connsiteX1" fmla="*/ 0 w 0"/>
                <a:gd name="connsiteY1" fmla="*/ 77274 h 77274"/>
                <a:gd name="connsiteX2" fmla="*/ 0 w 0"/>
                <a:gd name="connsiteY2" fmla="*/ 77274 h 7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7274">
                  <a:moveTo>
                    <a:pt x="0" y="0"/>
                  </a:moveTo>
                  <a:lnTo>
                    <a:pt x="0" y="77274"/>
                  </a:lnTo>
                  <a:lnTo>
                    <a:pt x="0" y="77274"/>
                  </a:ln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217350" y="2614411"/>
              <a:ext cx="174346" cy="51516"/>
            </a:xfrm>
            <a:custGeom>
              <a:avLst/>
              <a:gdLst>
                <a:gd name="connsiteX0" fmla="*/ 174346 w 174346"/>
                <a:gd name="connsiteY0" fmla="*/ 51516 h 51516"/>
                <a:gd name="connsiteX1" fmla="*/ 19799 w 174346"/>
                <a:gd name="connsiteY1" fmla="*/ 25758 h 51516"/>
                <a:gd name="connsiteX2" fmla="*/ 6920 w 174346"/>
                <a:gd name="connsiteY2" fmla="*/ 0 h 5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46" h="51516">
                  <a:moveTo>
                    <a:pt x="174346" y="51516"/>
                  </a:moveTo>
                  <a:cubicBezTo>
                    <a:pt x="111024" y="42930"/>
                    <a:pt x="47703" y="34344"/>
                    <a:pt x="19799" y="25758"/>
                  </a:cubicBezTo>
                  <a:cubicBezTo>
                    <a:pt x="-8105" y="17172"/>
                    <a:pt x="-593" y="8586"/>
                    <a:pt x="6920" y="0"/>
                  </a:cubicBez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27504" y="4032028"/>
            <a:ext cx="634169" cy="1130121"/>
            <a:chOff x="3503053" y="2195190"/>
            <a:chExt cx="1326523" cy="2363931"/>
          </a:xfrm>
        </p:grpSpPr>
        <p:grpSp>
          <p:nvGrpSpPr>
            <p:cNvPr id="29" name="组合 28"/>
            <p:cNvGrpSpPr/>
            <p:nvPr/>
          </p:nvGrpSpPr>
          <p:grpSpPr>
            <a:xfrm>
              <a:off x="3503053" y="2195190"/>
              <a:ext cx="1326523" cy="2363931"/>
              <a:chOff x="3503054" y="2768958"/>
              <a:chExt cx="1004552" cy="1790163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657600" y="2768958"/>
                <a:ext cx="540913" cy="528034"/>
              </a:xfrm>
              <a:prstGeom prst="ellipse">
                <a:avLst/>
              </a:pr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3503054" y="3296992"/>
                <a:ext cx="463639" cy="669701"/>
              </a:xfrm>
              <a:custGeom>
                <a:avLst/>
                <a:gdLst>
                  <a:gd name="connsiteX0" fmla="*/ 463639 w 463639"/>
                  <a:gd name="connsiteY0" fmla="*/ 0 h 669701"/>
                  <a:gd name="connsiteX1" fmla="*/ 77273 w 463639"/>
                  <a:gd name="connsiteY1" fmla="*/ 347729 h 669701"/>
                  <a:gd name="connsiteX2" fmla="*/ 0 w 463639"/>
                  <a:gd name="connsiteY2" fmla="*/ 669701 h 66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639" h="669701">
                    <a:moveTo>
                      <a:pt x="463639" y="0"/>
                    </a:moveTo>
                    <a:cubicBezTo>
                      <a:pt x="309092" y="118056"/>
                      <a:pt x="154546" y="236112"/>
                      <a:pt x="77273" y="347729"/>
                    </a:cubicBezTo>
                    <a:cubicBezTo>
                      <a:pt x="0" y="459346"/>
                      <a:pt x="0" y="564523"/>
                      <a:pt x="0" y="66970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57600" y="3309870"/>
                <a:ext cx="320612" cy="1249251"/>
              </a:xfrm>
              <a:custGeom>
                <a:avLst/>
                <a:gdLst>
                  <a:gd name="connsiteX0" fmla="*/ 309093 w 320612"/>
                  <a:gd name="connsiteY0" fmla="*/ 0 h 1249251"/>
                  <a:gd name="connsiteX1" fmla="*/ 283335 w 320612"/>
                  <a:gd name="connsiteY1" fmla="*/ 798491 h 1249251"/>
                  <a:gd name="connsiteX2" fmla="*/ 0 w 320612"/>
                  <a:gd name="connsiteY2" fmla="*/ 1249251 h 124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612" h="1249251">
                    <a:moveTo>
                      <a:pt x="309093" y="0"/>
                    </a:moveTo>
                    <a:cubicBezTo>
                      <a:pt x="321972" y="295141"/>
                      <a:pt x="334851" y="590283"/>
                      <a:pt x="283335" y="798491"/>
                    </a:cubicBezTo>
                    <a:cubicBezTo>
                      <a:pt x="231819" y="1006700"/>
                      <a:pt x="115909" y="1127975"/>
                      <a:pt x="0" y="124925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979572" y="3747752"/>
                <a:ext cx="528034" cy="450761"/>
              </a:xfrm>
              <a:custGeom>
                <a:avLst/>
                <a:gdLst>
                  <a:gd name="connsiteX0" fmla="*/ 0 w 528034"/>
                  <a:gd name="connsiteY0" fmla="*/ 0 h 450761"/>
                  <a:gd name="connsiteX1" fmla="*/ 334851 w 528034"/>
                  <a:gd name="connsiteY1" fmla="*/ 154547 h 450761"/>
                  <a:gd name="connsiteX2" fmla="*/ 528034 w 528034"/>
                  <a:gd name="connsiteY2" fmla="*/ 450761 h 45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8034" h="450761">
                    <a:moveTo>
                      <a:pt x="0" y="0"/>
                    </a:moveTo>
                    <a:cubicBezTo>
                      <a:pt x="123422" y="39710"/>
                      <a:pt x="246845" y="79420"/>
                      <a:pt x="334851" y="154547"/>
                    </a:cubicBezTo>
                    <a:cubicBezTo>
                      <a:pt x="422857" y="229674"/>
                      <a:pt x="475445" y="340217"/>
                      <a:pt x="528034" y="45076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992451" y="3296992"/>
                <a:ext cx="347729" cy="206062"/>
              </a:xfrm>
              <a:custGeom>
                <a:avLst/>
                <a:gdLst>
                  <a:gd name="connsiteX0" fmla="*/ 0 w 347729"/>
                  <a:gd name="connsiteY0" fmla="*/ 0 h 206062"/>
                  <a:gd name="connsiteX1" fmla="*/ 347729 w 347729"/>
                  <a:gd name="connsiteY1" fmla="*/ 206062 h 2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7729" h="206062">
                    <a:moveTo>
                      <a:pt x="0" y="0"/>
                    </a:moveTo>
                    <a:lnTo>
                      <a:pt x="347729" y="206062"/>
                    </a:ln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4172755" y="2408349"/>
              <a:ext cx="0" cy="77274"/>
            </a:xfrm>
            <a:custGeom>
              <a:avLst/>
              <a:gdLst>
                <a:gd name="connsiteX0" fmla="*/ 0 w 0"/>
                <a:gd name="connsiteY0" fmla="*/ 0 h 77274"/>
                <a:gd name="connsiteX1" fmla="*/ 0 w 0"/>
                <a:gd name="connsiteY1" fmla="*/ 77274 h 77274"/>
                <a:gd name="connsiteX2" fmla="*/ 0 w 0"/>
                <a:gd name="connsiteY2" fmla="*/ 77274 h 7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7274">
                  <a:moveTo>
                    <a:pt x="0" y="0"/>
                  </a:moveTo>
                  <a:lnTo>
                    <a:pt x="0" y="77274"/>
                  </a:lnTo>
                  <a:lnTo>
                    <a:pt x="0" y="77274"/>
                  </a:ln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4217350" y="2614411"/>
              <a:ext cx="174346" cy="51516"/>
            </a:xfrm>
            <a:custGeom>
              <a:avLst/>
              <a:gdLst>
                <a:gd name="connsiteX0" fmla="*/ 174346 w 174346"/>
                <a:gd name="connsiteY0" fmla="*/ 51516 h 51516"/>
                <a:gd name="connsiteX1" fmla="*/ 19799 w 174346"/>
                <a:gd name="connsiteY1" fmla="*/ 25758 h 51516"/>
                <a:gd name="connsiteX2" fmla="*/ 6920 w 174346"/>
                <a:gd name="connsiteY2" fmla="*/ 0 h 5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46" h="51516">
                  <a:moveTo>
                    <a:pt x="174346" y="51516"/>
                  </a:moveTo>
                  <a:cubicBezTo>
                    <a:pt x="111024" y="42930"/>
                    <a:pt x="47703" y="34344"/>
                    <a:pt x="19799" y="25758"/>
                  </a:cubicBezTo>
                  <a:cubicBezTo>
                    <a:pt x="-8105" y="17172"/>
                    <a:pt x="-593" y="8586"/>
                    <a:pt x="6920" y="0"/>
                  </a:cubicBez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27396" y="1803042"/>
            <a:ext cx="634169" cy="1130121"/>
            <a:chOff x="3503053" y="2195190"/>
            <a:chExt cx="1326523" cy="2363931"/>
          </a:xfrm>
        </p:grpSpPr>
        <p:grpSp>
          <p:nvGrpSpPr>
            <p:cNvPr id="38" name="组合 37"/>
            <p:cNvGrpSpPr/>
            <p:nvPr/>
          </p:nvGrpSpPr>
          <p:grpSpPr>
            <a:xfrm>
              <a:off x="3503053" y="2195190"/>
              <a:ext cx="1326523" cy="2363931"/>
              <a:chOff x="3503054" y="2768958"/>
              <a:chExt cx="1004552" cy="1790163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657600" y="2768958"/>
                <a:ext cx="540913" cy="528034"/>
              </a:xfrm>
              <a:prstGeom prst="ellipse">
                <a:avLst/>
              </a:pr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3503054" y="3296992"/>
                <a:ext cx="463639" cy="669701"/>
              </a:xfrm>
              <a:custGeom>
                <a:avLst/>
                <a:gdLst>
                  <a:gd name="connsiteX0" fmla="*/ 463639 w 463639"/>
                  <a:gd name="connsiteY0" fmla="*/ 0 h 669701"/>
                  <a:gd name="connsiteX1" fmla="*/ 77273 w 463639"/>
                  <a:gd name="connsiteY1" fmla="*/ 347729 h 669701"/>
                  <a:gd name="connsiteX2" fmla="*/ 0 w 463639"/>
                  <a:gd name="connsiteY2" fmla="*/ 669701 h 66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639" h="669701">
                    <a:moveTo>
                      <a:pt x="463639" y="0"/>
                    </a:moveTo>
                    <a:cubicBezTo>
                      <a:pt x="309092" y="118056"/>
                      <a:pt x="154546" y="236112"/>
                      <a:pt x="77273" y="347729"/>
                    </a:cubicBezTo>
                    <a:cubicBezTo>
                      <a:pt x="0" y="459346"/>
                      <a:pt x="0" y="564523"/>
                      <a:pt x="0" y="66970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3657600" y="3309870"/>
                <a:ext cx="320612" cy="1249251"/>
              </a:xfrm>
              <a:custGeom>
                <a:avLst/>
                <a:gdLst>
                  <a:gd name="connsiteX0" fmla="*/ 309093 w 320612"/>
                  <a:gd name="connsiteY0" fmla="*/ 0 h 1249251"/>
                  <a:gd name="connsiteX1" fmla="*/ 283335 w 320612"/>
                  <a:gd name="connsiteY1" fmla="*/ 798491 h 1249251"/>
                  <a:gd name="connsiteX2" fmla="*/ 0 w 320612"/>
                  <a:gd name="connsiteY2" fmla="*/ 1249251 h 124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612" h="1249251">
                    <a:moveTo>
                      <a:pt x="309093" y="0"/>
                    </a:moveTo>
                    <a:cubicBezTo>
                      <a:pt x="321972" y="295141"/>
                      <a:pt x="334851" y="590283"/>
                      <a:pt x="283335" y="798491"/>
                    </a:cubicBezTo>
                    <a:cubicBezTo>
                      <a:pt x="231819" y="1006700"/>
                      <a:pt x="115909" y="1127975"/>
                      <a:pt x="0" y="124925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3979572" y="3747752"/>
                <a:ext cx="528034" cy="450761"/>
              </a:xfrm>
              <a:custGeom>
                <a:avLst/>
                <a:gdLst>
                  <a:gd name="connsiteX0" fmla="*/ 0 w 528034"/>
                  <a:gd name="connsiteY0" fmla="*/ 0 h 450761"/>
                  <a:gd name="connsiteX1" fmla="*/ 334851 w 528034"/>
                  <a:gd name="connsiteY1" fmla="*/ 154547 h 450761"/>
                  <a:gd name="connsiteX2" fmla="*/ 528034 w 528034"/>
                  <a:gd name="connsiteY2" fmla="*/ 450761 h 45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8034" h="450761">
                    <a:moveTo>
                      <a:pt x="0" y="0"/>
                    </a:moveTo>
                    <a:cubicBezTo>
                      <a:pt x="123422" y="39710"/>
                      <a:pt x="246845" y="79420"/>
                      <a:pt x="334851" y="154547"/>
                    </a:cubicBezTo>
                    <a:cubicBezTo>
                      <a:pt x="422857" y="229674"/>
                      <a:pt x="475445" y="340217"/>
                      <a:pt x="528034" y="45076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992451" y="3296992"/>
                <a:ext cx="347729" cy="206062"/>
              </a:xfrm>
              <a:custGeom>
                <a:avLst/>
                <a:gdLst>
                  <a:gd name="connsiteX0" fmla="*/ 0 w 347729"/>
                  <a:gd name="connsiteY0" fmla="*/ 0 h 206062"/>
                  <a:gd name="connsiteX1" fmla="*/ 347729 w 347729"/>
                  <a:gd name="connsiteY1" fmla="*/ 206062 h 2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7729" h="206062">
                    <a:moveTo>
                      <a:pt x="0" y="0"/>
                    </a:moveTo>
                    <a:lnTo>
                      <a:pt x="347729" y="206062"/>
                    </a:ln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4172755" y="2408349"/>
              <a:ext cx="0" cy="77274"/>
            </a:xfrm>
            <a:custGeom>
              <a:avLst/>
              <a:gdLst>
                <a:gd name="connsiteX0" fmla="*/ 0 w 0"/>
                <a:gd name="connsiteY0" fmla="*/ 0 h 77274"/>
                <a:gd name="connsiteX1" fmla="*/ 0 w 0"/>
                <a:gd name="connsiteY1" fmla="*/ 77274 h 77274"/>
                <a:gd name="connsiteX2" fmla="*/ 0 w 0"/>
                <a:gd name="connsiteY2" fmla="*/ 77274 h 7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7274">
                  <a:moveTo>
                    <a:pt x="0" y="0"/>
                  </a:moveTo>
                  <a:lnTo>
                    <a:pt x="0" y="77274"/>
                  </a:lnTo>
                  <a:lnTo>
                    <a:pt x="0" y="77274"/>
                  </a:ln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217350" y="2614411"/>
              <a:ext cx="174346" cy="51516"/>
            </a:xfrm>
            <a:custGeom>
              <a:avLst/>
              <a:gdLst>
                <a:gd name="connsiteX0" fmla="*/ 174346 w 174346"/>
                <a:gd name="connsiteY0" fmla="*/ 51516 h 51516"/>
                <a:gd name="connsiteX1" fmla="*/ 19799 w 174346"/>
                <a:gd name="connsiteY1" fmla="*/ 25758 h 51516"/>
                <a:gd name="connsiteX2" fmla="*/ 6920 w 174346"/>
                <a:gd name="connsiteY2" fmla="*/ 0 h 5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46" h="51516">
                  <a:moveTo>
                    <a:pt x="174346" y="51516"/>
                  </a:moveTo>
                  <a:cubicBezTo>
                    <a:pt x="111024" y="42930"/>
                    <a:pt x="47703" y="34344"/>
                    <a:pt x="19799" y="25758"/>
                  </a:cubicBezTo>
                  <a:cubicBezTo>
                    <a:pt x="-8105" y="17172"/>
                    <a:pt x="-593" y="8586"/>
                    <a:pt x="6920" y="0"/>
                  </a:cubicBez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4017070" y="5162724"/>
            <a:ext cx="2783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072575" y="5710395"/>
            <a:ext cx="3275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117497" y="4201104"/>
            <a:ext cx="2783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155310" y="4743133"/>
            <a:ext cx="3275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93593" y="2732999"/>
            <a:ext cx="2783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293593" y="3323982"/>
            <a:ext cx="3275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07413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37241" y="2301474"/>
            <a:ext cx="2939867" cy="3212933"/>
            <a:chOff x="7188039" y="1657349"/>
            <a:chExt cx="3709534" cy="3879602"/>
          </a:xfrm>
        </p:grpSpPr>
        <p:sp>
          <p:nvSpPr>
            <p:cNvPr id="2" name="任意多边形 1"/>
            <p:cNvSpPr/>
            <p:nvPr/>
          </p:nvSpPr>
          <p:spPr>
            <a:xfrm>
              <a:off x="7494774" y="1657349"/>
              <a:ext cx="3402799" cy="3879602"/>
            </a:xfrm>
            <a:custGeom>
              <a:avLst/>
              <a:gdLst>
                <a:gd name="connsiteX0" fmla="*/ 862924 w 2035972"/>
                <a:gd name="connsiteY0" fmla="*/ 413952 h 2321254"/>
                <a:gd name="connsiteX1" fmla="*/ 141707 w 2035972"/>
                <a:gd name="connsiteY1" fmla="*/ 1379868 h 2321254"/>
                <a:gd name="connsiteX2" fmla="*/ 1017471 w 2035972"/>
                <a:gd name="connsiteY2" fmla="*/ 362437 h 2321254"/>
                <a:gd name="connsiteX3" fmla="*/ 167465 w 2035972"/>
                <a:gd name="connsiteY3" fmla="*/ 1547293 h 2321254"/>
                <a:gd name="connsiteX4" fmla="*/ 1429595 w 2035972"/>
                <a:gd name="connsiteY4" fmla="*/ 1828 h 2321254"/>
                <a:gd name="connsiteX5" fmla="*/ 40 w 2035972"/>
                <a:gd name="connsiteY5" fmla="*/ 1920780 h 2321254"/>
                <a:gd name="connsiteX6" fmla="*/ 1378079 w 2035972"/>
                <a:gd name="connsiteY6" fmla="*/ 220769 h 2321254"/>
                <a:gd name="connsiteX7" fmla="*/ 180344 w 2035972"/>
                <a:gd name="connsiteY7" fmla="*/ 1856386 h 2321254"/>
                <a:gd name="connsiteX8" fmla="*/ 1416716 w 2035972"/>
                <a:gd name="connsiteY8" fmla="*/ 388194 h 2321254"/>
                <a:gd name="connsiteX9" fmla="*/ 283375 w 2035972"/>
                <a:gd name="connsiteY9" fmla="*/ 1895023 h 2321254"/>
                <a:gd name="connsiteX10" fmla="*/ 1584141 w 2035972"/>
                <a:gd name="connsiteY10" fmla="*/ 349558 h 2321254"/>
                <a:gd name="connsiteX11" fmla="*/ 309133 w 2035972"/>
                <a:gd name="connsiteY11" fmla="*/ 2075327 h 2321254"/>
                <a:gd name="connsiteX12" fmla="*/ 1545504 w 2035972"/>
                <a:gd name="connsiteY12" fmla="*/ 555620 h 2321254"/>
                <a:gd name="connsiteX13" fmla="*/ 463679 w 2035972"/>
                <a:gd name="connsiteY13" fmla="*/ 2023811 h 2321254"/>
                <a:gd name="connsiteX14" fmla="*/ 1661414 w 2035972"/>
                <a:gd name="connsiteY14" fmla="*/ 542741 h 2321254"/>
                <a:gd name="connsiteX15" fmla="*/ 605347 w 2035972"/>
                <a:gd name="connsiteY15" fmla="*/ 2101084 h 2321254"/>
                <a:gd name="connsiteX16" fmla="*/ 1674293 w 2035972"/>
                <a:gd name="connsiteY16" fmla="*/ 774561 h 2321254"/>
                <a:gd name="connsiteX17" fmla="*/ 489437 w 2035972"/>
                <a:gd name="connsiteY17" fmla="*/ 2101084 h 2321254"/>
                <a:gd name="connsiteX18" fmla="*/ 1661414 w 2035972"/>
                <a:gd name="connsiteY18" fmla="*/ 916228 h 2321254"/>
                <a:gd name="connsiteX19" fmla="*/ 798530 w 2035972"/>
                <a:gd name="connsiteY19" fmla="*/ 1972296 h 2321254"/>
                <a:gd name="connsiteX20" fmla="*/ 1609899 w 2035972"/>
                <a:gd name="connsiteY20" fmla="*/ 1135169 h 2321254"/>
                <a:gd name="connsiteX21" fmla="*/ 901561 w 2035972"/>
                <a:gd name="connsiteY21" fmla="*/ 2049569 h 2321254"/>
                <a:gd name="connsiteX22" fmla="*/ 1597020 w 2035972"/>
                <a:gd name="connsiteY22" fmla="*/ 1302594 h 2321254"/>
                <a:gd name="connsiteX23" fmla="*/ 1120502 w 2035972"/>
                <a:gd name="connsiteY23" fmla="*/ 1920780 h 2321254"/>
                <a:gd name="connsiteX24" fmla="*/ 1506868 w 2035972"/>
                <a:gd name="connsiteY24" fmla="*/ 1482899 h 2321254"/>
                <a:gd name="connsiteX25" fmla="*/ 1197775 w 2035972"/>
                <a:gd name="connsiteY25" fmla="*/ 1972296 h 2321254"/>
                <a:gd name="connsiteX26" fmla="*/ 1854597 w 2035972"/>
                <a:gd name="connsiteY26" fmla="*/ 1057896 h 2321254"/>
                <a:gd name="connsiteX27" fmla="*/ 1133380 w 2035972"/>
                <a:gd name="connsiteY27" fmla="*/ 2126842 h 2321254"/>
                <a:gd name="connsiteX28" fmla="*/ 2034902 w 2035972"/>
                <a:gd name="connsiteY28" fmla="*/ 1006380 h 2321254"/>
                <a:gd name="connsiteX29" fmla="*/ 914440 w 2035972"/>
                <a:gd name="connsiteY29" fmla="*/ 2320025 h 2321254"/>
                <a:gd name="connsiteX30" fmla="*/ 2009144 w 2035972"/>
                <a:gd name="connsiteY30" fmla="*/ 723045 h 2321254"/>
                <a:gd name="connsiteX31" fmla="*/ 708378 w 2035972"/>
                <a:gd name="connsiteY31" fmla="*/ 2152600 h 2321254"/>
                <a:gd name="connsiteX32" fmla="*/ 2009144 w 2035972"/>
                <a:gd name="connsiteY32" fmla="*/ 607135 h 232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035972" h="2321254">
                  <a:moveTo>
                    <a:pt x="862924" y="413952"/>
                  </a:moveTo>
                  <a:cubicBezTo>
                    <a:pt x="489436" y="901203"/>
                    <a:pt x="115949" y="1388454"/>
                    <a:pt x="141707" y="1379868"/>
                  </a:cubicBezTo>
                  <a:cubicBezTo>
                    <a:pt x="167465" y="1371282"/>
                    <a:pt x="1013178" y="334533"/>
                    <a:pt x="1017471" y="362437"/>
                  </a:cubicBezTo>
                  <a:cubicBezTo>
                    <a:pt x="1021764" y="390341"/>
                    <a:pt x="98778" y="1607394"/>
                    <a:pt x="167465" y="1547293"/>
                  </a:cubicBezTo>
                  <a:cubicBezTo>
                    <a:pt x="236152" y="1487192"/>
                    <a:pt x="1457499" y="-60420"/>
                    <a:pt x="1429595" y="1828"/>
                  </a:cubicBezTo>
                  <a:cubicBezTo>
                    <a:pt x="1401691" y="64076"/>
                    <a:pt x="8626" y="1884290"/>
                    <a:pt x="40" y="1920780"/>
                  </a:cubicBezTo>
                  <a:cubicBezTo>
                    <a:pt x="-8546" y="1957270"/>
                    <a:pt x="1348028" y="231501"/>
                    <a:pt x="1378079" y="220769"/>
                  </a:cubicBezTo>
                  <a:cubicBezTo>
                    <a:pt x="1408130" y="210037"/>
                    <a:pt x="173904" y="1828482"/>
                    <a:pt x="180344" y="1856386"/>
                  </a:cubicBezTo>
                  <a:cubicBezTo>
                    <a:pt x="186783" y="1884290"/>
                    <a:pt x="1399544" y="381754"/>
                    <a:pt x="1416716" y="388194"/>
                  </a:cubicBezTo>
                  <a:cubicBezTo>
                    <a:pt x="1433888" y="394633"/>
                    <a:pt x="255471" y="1901462"/>
                    <a:pt x="283375" y="1895023"/>
                  </a:cubicBezTo>
                  <a:cubicBezTo>
                    <a:pt x="311279" y="1888584"/>
                    <a:pt x="1579848" y="319507"/>
                    <a:pt x="1584141" y="349558"/>
                  </a:cubicBezTo>
                  <a:cubicBezTo>
                    <a:pt x="1588434" y="379609"/>
                    <a:pt x="315572" y="2040983"/>
                    <a:pt x="309133" y="2075327"/>
                  </a:cubicBezTo>
                  <a:cubicBezTo>
                    <a:pt x="302694" y="2109671"/>
                    <a:pt x="1519746" y="564206"/>
                    <a:pt x="1545504" y="555620"/>
                  </a:cubicBezTo>
                  <a:cubicBezTo>
                    <a:pt x="1571262" y="547034"/>
                    <a:pt x="444361" y="2025957"/>
                    <a:pt x="463679" y="2023811"/>
                  </a:cubicBezTo>
                  <a:cubicBezTo>
                    <a:pt x="482997" y="2021665"/>
                    <a:pt x="1637803" y="529862"/>
                    <a:pt x="1661414" y="542741"/>
                  </a:cubicBezTo>
                  <a:cubicBezTo>
                    <a:pt x="1685025" y="555620"/>
                    <a:pt x="603200" y="2062447"/>
                    <a:pt x="605347" y="2101084"/>
                  </a:cubicBezTo>
                  <a:cubicBezTo>
                    <a:pt x="607493" y="2139721"/>
                    <a:pt x="1693611" y="774561"/>
                    <a:pt x="1674293" y="774561"/>
                  </a:cubicBezTo>
                  <a:cubicBezTo>
                    <a:pt x="1654975" y="774561"/>
                    <a:pt x="491583" y="2077473"/>
                    <a:pt x="489437" y="2101084"/>
                  </a:cubicBezTo>
                  <a:cubicBezTo>
                    <a:pt x="487291" y="2124695"/>
                    <a:pt x="1609898" y="937693"/>
                    <a:pt x="1661414" y="916228"/>
                  </a:cubicBezTo>
                  <a:cubicBezTo>
                    <a:pt x="1712930" y="894763"/>
                    <a:pt x="807116" y="1935806"/>
                    <a:pt x="798530" y="1972296"/>
                  </a:cubicBezTo>
                  <a:cubicBezTo>
                    <a:pt x="789944" y="2008786"/>
                    <a:pt x="1592727" y="1122290"/>
                    <a:pt x="1609899" y="1135169"/>
                  </a:cubicBezTo>
                  <a:cubicBezTo>
                    <a:pt x="1627071" y="1148048"/>
                    <a:pt x="903707" y="2021665"/>
                    <a:pt x="901561" y="2049569"/>
                  </a:cubicBezTo>
                  <a:cubicBezTo>
                    <a:pt x="899415" y="2077473"/>
                    <a:pt x="1560530" y="1324059"/>
                    <a:pt x="1597020" y="1302594"/>
                  </a:cubicBezTo>
                  <a:cubicBezTo>
                    <a:pt x="1633510" y="1281129"/>
                    <a:pt x="1135527" y="1890729"/>
                    <a:pt x="1120502" y="1920780"/>
                  </a:cubicBezTo>
                  <a:cubicBezTo>
                    <a:pt x="1105477" y="1950831"/>
                    <a:pt x="1493989" y="1474313"/>
                    <a:pt x="1506868" y="1482899"/>
                  </a:cubicBezTo>
                  <a:cubicBezTo>
                    <a:pt x="1519747" y="1491485"/>
                    <a:pt x="1139820" y="2043130"/>
                    <a:pt x="1197775" y="1972296"/>
                  </a:cubicBezTo>
                  <a:cubicBezTo>
                    <a:pt x="1255730" y="1901462"/>
                    <a:pt x="1865330" y="1032138"/>
                    <a:pt x="1854597" y="1057896"/>
                  </a:cubicBezTo>
                  <a:cubicBezTo>
                    <a:pt x="1843864" y="1083654"/>
                    <a:pt x="1103329" y="2135428"/>
                    <a:pt x="1133380" y="2126842"/>
                  </a:cubicBezTo>
                  <a:cubicBezTo>
                    <a:pt x="1163431" y="2118256"/>
                    <a:pt x="2071392" y="974183"/>
                    <a:pt x="2034902" y="1006380"/>
                  </a:cubicBezTo>
                  <a:cubicBezTo>
                    <a:pt x="1998412" y="1038577"/>
                    <a:pt x="918733" y="2367248"/>
                    <a:pt x="914440" y="2320025"/>
                  </a:cubicBezTo>
                  <a:cubicBezTo>
                    <a:pt x="910147" y="2272803"/>
                    <a:pt x="2043488" y="750949"/>
                    <a:pt x="2009144" y="723045"/>
                  </a:cubicBezTo>
                  <a:cubicBezTo>
                    <a:pt x="1974800" y="695141"/>
                    <a:pt x="708378" y="2171918"/>
                    <a:pt x="708378" y="2152600"/>
                  </a:cubicBezTo>
                  <a:cubicBezTo>
                    <a:pt x="708378" y="2133282"/>
                    <a:pt x="1358761" y="1370208"/>
                    <a:pt x="2009144" y="607135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10641420">
              <a:off x="7188039" y="1806452"/>
              <a:ext cx="2846271" cy="3245093"/>
            </a:xfrm>
            <a:custGeom>
              <a:avLst/>
              <a:gdLst>
                <a:gd name="connsiteX0" fmla="*/ 862924 w 2035972"/>
                <a:gd name="connsiteY0" fmla="*/ 413952 h 2321254"/>
                <a:gd name="connsiteX1" fmla="*/ 141707 w 2035972"/>
                <a:gd name="connsiteY1" fmla="*/ 1379868 h 2321254"/>
                <a:gd name="connsiteX2" fmla="*/ 1017471 w 2035972"/>
                <a:gd name="connsiteY2" fmla="*/ 362437 h 2321254"/>
                <a:gd name="connsiteX3" fmla="*/ 167465 w 2035972"/>
                <a:gd name="connsiteY3" fmla="*/ 1547293 h 2321254"/>
                <a:gd name="connsiteX4" fmla="*/ 1429595 w 2035972"/>
                <a:gd name="connsiteY4" fmla="*/ 1828 h 2321254"/>
                <a:gd name="connsiteX5" fmla="*/ 40 w 2035972"/>
                <a:gd name="connsiteY5" fmla="*/ 1920780 h 2321254"/>
                <a:gd name="connsiteX6" fmla="*/ 1378079 w 2035972"/>
                <a:gd name="connsiteY6" fmla="*/ 220769 h 2321254"/>
                <a:gd name="connsiteX7" fmla="*/ 180344 w 2035972"/>
                <a:gd name="connsiteY7" fmla="*/ 1856386 h 2321254"/>
                <a:gd name="connsiteX8" fmla="*/ 1416716 w 2035972"/>
                <a:gd name="connsiteY8" fmla="*/ 388194 h 2321254"/>
                <a:gd name="connsiteX9" fmla="*/ 283375 w 2035972"/>
                <a:gd name="connsiteY9" fmla="*/ 1895023 h 2321254"/>
                <a:gd name="connsiteX10" fmla="*/ 1584141 w 2035972"/>
                <a:gd name="connsiteY10" fmla="*/ 349558 h 2321254"/>
                <a:gd name="connsiteX11" fmla="*/ 309133 w 2035972"/>
                <a:gd name="connsiteY11" fmla="*/ 2075327 h 2321254"/>
                <a:gd name="connsiteX12" fmla="*/ 1545504 w 2035972"/>
                <a:gd name="connsiteY12" fmla="*/ 555620 h 2321254"/>
                <a:gd name="connsiteX13" fmla="*/ 463679 w 2035972"/>
                <a:gd name="connsiteY13" fmla="*/ 2023811 h 2321254"/>
                <a:gd name="connsiteX14" fmla="*/ 1661414 w 2035972"/>
                <a:gd name="connsiteY14" fmla="*/ 542741 h 2321254"/>
                <a:gd name="connsiteX15" fmla="*/ 605347 w 2035972"/>
                <a:gd name="connsiteY15" fmla="*/ 2101084 h 2321254"/>
                <a:gd name="connsiteX16" fmla="*/ 1674293 w 2035972"/>
                <a:gd name="connsiteY16" fmla="*/ 774561 h 2321254"/>
                <a:gd name="connsiteX17" fmla="*/ 489437 w 2035972"/>
                <a:gd name="connsiteY17" fmla="*/ 2101084 h 2321254"/>
                <a:gd name="connsiteX18" fmla="*/ 1661414 w 2035972"/>
                <a:gd name="connsiteY18" fmla="*/ 916228 h 2321254"/>
                <a:gd name="connsiteX19" fmla="*/ 798530 w 2035972"/>
                <a:gd name="connsiteY19" fmla="*/ 1972296 h 2321254"/>
                <a:gd name="connsiteX20" fmla="*/ 1609899 w 2035972"/>
                <a:gd name="connsiteY20" fmla="*/ 1135169 h 2321254"/>
                <a:gd name="connsiteX21" fmla="*/ 901561 w 2035972"/>
                <a:gd name="connsiteY21" fmla="*/ 2049569 h 2321254"/>
                <a:gd name="connsiteX22" fmla="*/ 1597020 w 2035972"/>
                <a:gd name="connsiteY22" fmla="*/ 1302594 h 2321254"/>
                <a:gd name="connsiteX23" fmla="*/ 1120502 w 2035972"/>
                <a:gd name="connsiteY23" fmla="*/ 1920780 h 2321254"/>
                <a:gd name="connsiteX24" fmla="*/ 1506868 w 2035972"/>
                <a:gd name="connsiteY24" fmla="*/ 1482899 h 2321254"/>
                <a:gd name="connsiteX25" fmla="*/ 1197775 w 2035972"/>
                <a:gd name="connsiteY25" fmla="*/ 1972296 h 2321254"/>
                <a:gd name="connsiteX26" fmla="*/ 1854597 w 2035972"/>
                <a:gd name="connsiteY26" fmla="*/ 1057896 h 2321254"/>
                <a:gd name="connsiteX27" fmla="*/ 1133380 w 2035972"/>
                <a:gd name="connsiteY27" fmla="*/ 2126842 h 2321254"/>
                <a:gd name="connsiteX28" fmla="*/ 2034902 w 2035972"/>
                <a:gd name="connsiteY28" fmla="*/ 1006380 h 2321254"/>
                <a:gd name="connsiteX29" fmla="*/ 914440 w 2035972"/>
                <a:gd name="connsiteY29" fmla="*/ 2320025 h 2321254"/>
                <a:gd name="connsiteX30" fmla="*/ 2009144 w 2035972"/>
                <a:gd name="connsiteY30" fmla="*/ 723045 h 2321254"/>
                <a:gd name="connsiteX31" fmla="*/ 708378 w 2035972"/>
                <a:gd name="connsiteY31" fmla="*/ 2152600 h 2321254"/>
                <a:gd name="connsiteX32" fmla="*/ 2009144 w 2035972"/>
                <a:gd name="connsiteY32" fmla="*/ 607135 h 232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035972" h="2321254">
                  <a:moveTo>
                    <a:pt x="862924" y="413952"/>
                  </a:moveTo>
                  <a:cubicBezTo>
                    <a:pt x="489436" y="901203"/>
                    <a:pt x="115949" y="1388454"/>
                    <a:pt x="141707" y="1379868"/>
                  </a:cubicBezTo>
                  <a:cubicBezTo>
                    <a:pt x="167465" y="1371282"/>
                    <a:pt x="1013178" y="334533"/>
                    <a:pt x="1017471" y="362437"/>
                  </a:cubicBezTo>
                  <a:cubicBezTo>
                    <a:pt x="1021764" y="390341"/>
                    <a:pt x="98778" y="1607394"/>
                    <a:pt x="167465" y="1547293"/>
                  </a:cubicBezTo>
                  <a:cubicBezTo>
                    <a:pt x="236152" y="1487192"/>
                    <a:pt x="1457499" y="-60420"/>
                    <a:pt x="1429595" y="1828"/>
                  </a:cubicBezTo>
                  <a:cubicBezTo>
                    <a:pt x="1401691" y="64076"/>
                    <a:pt x="8626" y="1884290"/>
                    <a:pt x="40" y="1920780"/>
                  </a:cubicBezTo>
                  <a:cubicBezTo>
                    <a:pt x="-8546" y="1957270"/>
                    <a:pt x="1348028" y="231501"/>
                    <a:pt x="1378079" y="220769"/>
                  </a:cubicBezTo>
                  <a:cubicBezTo>
                    <a:pt x="1408130" y="210037"/>
                    <a:pt x="173904" y="1828482"/>
                    <a:pt x="180344" y="1856386"/>
                  </a:cubicBezTo>
                  <a:cubicBezTo>
                    <a:pt x="186783" y="1884290"/>
                    <a:pt x="1399544" y="381754"/>
                    <a:pt x="1416716" y="388194"/>
                  </a:cubicBezTo>
                  <a:cubicBezTo>
                    <a:pt x="1433888" y="394633"/>
                    <a:pt x="255471" y="1901462"/>
                    <a:pt x="283375" y="1895023"/>
                  </a:cubicBezTo>
                  <a:cubicBezTo>
                    <a:pt x="311279" y="1888584"/>
                    <a:pt x="1579848" y="319507"/>
                    <a:pt x="1584141" y="349558"/>
                  </a:cubicBezTo>
                  <a:cubicBezTo>
                    <a:pt x="1588434" y="379609"/>
                    <a:pt x="315572" y="2040983"/>
                    <a:pt x="309133" y="2075327"/>
                  </a:cubicBezTo>
                  <a:cubicBezTo>
                    <a:pt x="302694" y="2109671"/>
                    <a:pt x="1519746" y="564206"/>
                    <a:pt x="1545504" y="555620"/>
                  </a:cubicBezTo>
                  <a:cubicBezTo>
                    <a:pt x="1571262" y="547034"/>
                    <a:pt x="444361" y="2025957"/>
                    <a:pt x="463679" y="2023811"/>
                  </a:cubicBezTo>
                  <a:cubicBezTo>
                    <a:pt x="482997" y="2021665"/>
                    <a:pt x="1637803" y="529862"/>
                    <a:pt x="1661414" y="542741"/>
                  </a:cubicBezTo>
                  <a:cubicBezTo>
                    <a:pt x="1685025" y="555620"/>
                    <a:pt x="603200" y="2062447"/>
                    <a:pt x="605347" y="2101084"/>
                  </a:cubicBezTo>
                  <a:cubicBezTo>
                    <a:pt x="607493" y="2139721"/>
                    <a:pt x="1693611" y="774561"/>
                    <a:pt x="1674293" y="774561"/>
                  </a:cubicBezTo>
                  <a:cubicBezTo>
                    <a:pt x="1654975" y="774561"/>
                    <a:pt x="491583" y="2077473"/>
                    <a:pt x="489437" y="2101084"/>
                  </a:cubicBezTo>
                  <a:cubicBezTo>
                    <a:pt x="487291" y="2124695"/>
                    <a:pt x="1609898" y="937693"/>
                    <a:pt x="1661414" y="916228"/>
                  </a:cubicBezTo>
                  <a:cubicBezTo>
                    <a:pt x="1712930" y="894763"/>
                    <a:pt x="807116" y="1935806"/>
                    <a:pt x="798530" y="1972296"/>
                  </a:cubicBezTo>
                  <a:cubicBezTo>
                    <a:pt x="789944" y="2008786"/>
                    <a:pt x="1592727" y="1122290"/>
                    <a:pt x="1609899" y="1135169"/>
                  </a:cubicBezTo>
                  <a:cubicBezTo>
                    <a:pt x="1627071" y="1148048"/>
                    <a:pt x="903707" y="2021665"/>
                    <a:pt x="901561" y="2049569"/>
                  </a:cubicBezTo>
                  <a:cubicBezTo>
                    <a:pt x="899415" y="2077473"/>
                    <a:pt x="1560530" y="1324059"/>
                    <a:pt x="1597020" y="1302594"/>
                  </a:cubicBezTo>
                  <a:cubicBezTo>
                    <a:pt x="1633510" y="1281129"/>
                    <a:pt x="1135527" y="1890729"/>
                    <a:pt x="1120502" y="1920780"/>
                  </a:cubicBezTo>
                  <a:cubicBezTo>
                    <a:pt x="1105477" y="1950831"/>
                    <a:pt x="1493989" y="1474313"/>
                    <a:pt x="1506868" y="1482899"/>
                  </a:cubicBezTo>
                  <a:cubicBezTo>
                    <a:pt x="1519747" y="1491485"/>
                    <a:pt x="1139820" y="2043130"/>
                    <a:pt x="1197775" y="1972296"/>
                  </a:cubicBezTo>
                  <a:cubicBezTo>
                    <a:pt x="1255730" y="1901462"/>
                    <a:pt x="1865330" y="1032138"/>
                    <a:pt x="1854597" y="1057896"/>
                  </a:cubicBezTo>
                  <a:cubicBezTo>
                    <a:pt x="1843864" y="1083654"/>
                    <a:pt x="1103329" y="2135428"/>
                    <a:pt x="1133380" y="2126842"/>
                  </a:cubicBezTo>
                  <a:cubicBezTo>
                    <a:pt x="1163431" y="2118256"/>
                    <a:pt x="2071392" y="974183"/>
                    <a:pt x="2034902" y="1006380"/>
                  </a:cubicBezTo>
                  <a:cubicBezTo>
                    <a:pt x="1998412" y="1038577"/>
                    <a:pt x="918733" y="2367248"/>
                    <a:pt x="914440" y="2320025"/>
                  </a:cubicBezTo>
                  <a:cubicBezTo>
                    <a:pt x="910147" y="2272803"/>
                    <a:pt x="2043488" y="750949"/>
                    <a:pt x="2009144" y="723045"/>
                  </a:cubicBezTo>
                  <a:cubicBezTo>
                    <a:pt x="1974800" y="695141"/>
                    <a:pt x="708378" y="2171918"/>
                    <a:pt x="708378" y="2152600"/>
                  </a:cubicBezTo>
                  <a:cubicBezTo>
                    <a:pt x="708378" y="2133282"/>
                    <a:pt x="1358761" y="1370208"/>
                    <a:pt x="2009144" y="607135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75102" y="2601213"/>
            <a:ext cx="559466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endParaRPr lang="zh-CN" altLang="en-US" sz="32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5403" y="3045409"/>
            <a:ext cx="24497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44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YOUR</a:t>
            </a:r>
          </a:p>
          <a:p>
            <a:pPr algn="ctr"/>
            <a:r>
              <a:rPr lang="en-US" altLang="zh-CN" sz="44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r>
              <a:rPr lang="en-US" altLang="zh-CN" sz="4400" b="1" dirty="0">
                <a:solidFill>
                  <a:srgbClr val="00B0F0"/>
                </a:solidFill>
                <a:latin typeface="Denne Shuffle" panose="02000500000000000000" pitchFamily="2" charset="0"/>
              </a:rPr>
              <a:t>TITLE HERE</a:t>
            </a:r>
            <a:endParaRPr lang="zh-CN" altLang="en-US" sz="44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12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4609683" y="3103450"/>
            <a:ext cx="6372500" cy="2126008"/>
          </a:xfrm>
          <a:custGeom>
            <a:avLst/>
            <a:gdLst>
              <a:gd name="connsiteX0" fmla="*/ 0 w 6217000"/>
              <a:gd name="connsiteY0" fmla="*/ 605665 h 2126008"/>
              <a:gd name="connsiteX1" fmla="*/ 231820 w 6217000"/>
              <a:gd name="connsiteY1" fmla="*/ 193542 h 2126008"/>
              <a:gd name="connsiteX2" fmla="*/ 528034 w 6217000"/>
              <a:gd name="connsiteY2" fmla="*/ 90511 h 2126008"/>
              <a:gd name="connsiteX3" fmla="*/ 1017431 w 6217000"/>
              <a:gd name="connsiteY3" fmla="*/ 129147 h 2126008"/>
              <a:gd name="connsiteX4" fmla="*/ 2125014 w 6217000"/>
              <a:gd name="connsiteY4" fmla="*/ 51874 h 2126008"/>
              <a:gd name="connsiteX5" fmla="*/ 3606085 w 6217000"/>
              <a:gd name="connsiteY5" fmla="*/ 77632 h 2126008"/>
              <a:gd name="connsiteX6" fmla="*/ 5653825 w 6217000"/>
              <a:gd name="connsiteY6" fmla="*/ 26116 h 2126008"/>
              <a:gd name="connsiteX7" fmla="*/ 6143223 w 6217000"/>
              <a:gd name="connsiteY7" fmla="*/ 554150 h 2126008"/>
              <a:gd name="connsiteX8" fmla="*/ 4365938 w 6217000"/>
              <a:gd name="connsiteY8" fmla="*/ 554150 h 2126008"/>
              <a:gd name="connsiteX9" fmla="*/ 1081825 w 6217000"/>
              <a:gd name="connsiteY9" fmla="*/ 541271 h 2126008"/>
              <a:gd name="connsiteX10" fmla="*/ 425003 w 6217000"/>
              <a:gd name="connsiteY10" fmla="*/ 657181 h 2126008"/>
              <a:gd name="connsiteX11" fmla="*/ 540913 w 6217000"/>
              <a:gd name="connsiteY11" fmla="*/ 1030668 h 2126008"/>
              <a:gd name="connsiteX12" fmla="*/ 953037 w 6217000"/>
              <a:gd name="connsiteY12" fmla="*/ 1095063 h 2126008"/>
              <a:gd name="connsiteX13" fmla="*/ 2859110 w 6217000"/>
              <a:gd name="connsiteY13" fmla="*/ 1043547 h 2126008"/>
              <a:gd name="connsiteX14" fmla="*/ 4443211 w 6217000"/>
              <a:gd name="connsiteY14" fmla="*/ 1043547 h 2126008"/>
              <a:gd name="connsiteX15" fmla="*/ 5331854 w 6217000"/>
              <a:gd name="connsiteY15" fmla="*/ 1159457 h 2126008"/>
              <a:gd name="connsiteX16" fmla="*/ 5035640 w 6217000"/>
              <a:gd name="connsiteY16" fmla="*/ 1661733 h 2126008"/>
              <a:gd name="connsiteX17" fmla="*/ 3181082 w 6217000"/>
              <a:gd name="connsiteY17" fmla="*/ 1520065 h 2126008"/>
              <a:gd name="connsiteX18" fmla="*/ 1146220 w 6217000"/>
              <a:gd name="connsiteY18" fmla="*/ 1520065 h 2126008"/>
              <a:gd name="connsiteX19" fmla="*/ 450761 w 6217000"/>
              <a:gd name="connsiteY19" fmla="*/ 1790522 h 2126008"/>
              <a:gd name="connsiteX20" fmla="*/ 721217 w 6217000"/>
              <a:gd name="connsiteY20" fmla="*/ 2112494 h 2126008"/>
              <a:gd name="connsiteX21" fmla="*/ 3503054 w 6217000"/>
              <a:gd name="connsiteY21" fmla="*/ 2035220 h 2126008"/>
              <a:gd name="connsiteX0" fmla="*/ 0 w 6397651"/>
              <a:gd name="connsiteY0" fmla="*/ 863243 h 2126008"/>
              <a:gd name="connsiteX1" fmla="*/ 412471 w 6397651"/>
              <a:gd name="connsiteY1" fmla="*/ 193542 h 2126008"/>
              <a:gd name="connsiteX2" fmla="*/ 708685 w 6397651"/>
              <a:gd name="connsiteY2" fmla="*/ 90511 h 2126008"/>
              <a:gd name="connsiteX3" fmla="*/ 1198082 w 6397651"/>
              <a:gd name="connsiteY3" fmla="*/ 129147 h 2126008"/>
              <a:gd name="connsiteX4" fmla="*/ 2305665 w 6397651"/>
              <a:gd name="connsiteY4" fmla="*/ 51874 h 2126008"/>
              <a:gd name="connsiteX5" fmla="*/ 3786736 w 6397651"/>
              <a:gd name="connsiteY5" fmla="*/ 77632 h 2126008"/>
              <a:gd name="connsiteX6" fmla="*/ 5834476 w 6397651"/>
              <a:gd name="connsiteY6" fmla="*/ 26116 h 2126008"/>
              <a:gd name="connsiteX7" fmla="*/ 6323874 w 6397651"/>
              <a:gd name="connsiteY7" fmla="*/ 554150 h 2126008"/>
              <a:gd name="connsiteX8" fmla="*/ 4546589 w 6397651"/>
              <a:gd name="connsiteY8" fmla="*/ 554150 h 2126008"/>
              <a:gd name="connsiteX9" fmla="*/ 1262476 w 6397651"/>
              <a:gd name="connsiteY9" fmla="*/ 541271 h 2126008"/>
              <a:gd name="connsiteX10" fmla="*/ 605654 w 6397651"/>
              <a:gd name="connsiteY10" fmla="*/ 657181 h 2126008"/>
              <a:gd name="connsiteX11" fmla="*/ 721564 w 6397651"/>
              <a:gd name="connsiteY11" fmla="*/ 1030668 h 2126008"/>
              <a:gd name="connsiteX12" fmla="*/ 1133688 w 6397651"/>
              <a:gd name="connsiteY12" fmla="*/ 1095063 h 2126008"/>
              <a:gd name="connsiteX13" fmla="*/ 3039761 w 6397651"/>
              <a:gd name="connsiteY13" fmla="*/ 1043547 h 2126008"/>
              <a:gd name="connsiteX14" fmla="*/ 4623862 w 6397651"/>
              <a:gd name="connsiteY14" fmla="*/ 1043547 h 2126008"/>
              <a:gd name="connsiteX15" fmla="*/ 5512505 w 6397651"/>
              <a:gd name="connsiteY15" fmla="*/ 1159457 h 2126008"/>
              <a:gd name="connsiteX16" fmla="*/ 5216291 w 6397651"/>
              <a:gd name="connsiteY16" fmla="*/ 1661733 h 2126008"/>
              <a:gd name="connsiteX17" fmla="*/ 3361733 w 6397651"/>
              <a:gd name="connsiteY17" fmla="*/ 1520065 h 2126008"/>
              <a:gd name="connsiteX18" fmla="*/ 1326871 w 6397651"/>
              <a:gd name="connsiteY18" fmla="*/ 1520065 h 2126008"/>
              <a:gd name="connsiteX19" fmla="*/ 631412 w 6397651"/>
              <a:gd name="connsiteY19" fmla="*/ 1790522 h 2126008"/>
              <a:gd name="connsiteX20" fmla="*/ 901868 w 6397651"/>
              <a:gd name="connsiteY20" fmla="*/ 2112494 h 2126008"/>
              <a:gd name="connsiteX21" fmla="*/ 3683705 w 6397651"/>
              <a:gd name="connsiteY21" fmla="*/ 2035220 h 2126008"/>
              <a:gd name="connsiteX0" fmla="*/ 0 w 6397651"/>
              <a:gd name="connsiteY0" fmla="*/ 863243 h 2126008"/>
              <a:gd name="connsiteX1" fmla="*/ 476989 w 6397651"/>
              <a:gd name="connsiteY1" fmla="*/ 245057 h 2126008"/>
              <a:gd name="connsiteX2" fmla="*/ 708685 w 6397651"/>
              <a:gd name="connsiteY2" fmla="*/ 90511 h 2126008"/>
              <a:gd name="connsiteX3" fmla="*/ 1198082 w 6397651"/>
              <a:gd name="connsiteY3" fmla="*/ 129147 h 2126008"/>
              <a:gd name="connsiteX4" fmla="*/ 2305665 w 6397651"/>
              <a:gd name="connsiteY4" fmla="*/ 51874 h 2126008"/>
              <a:gd name="connsiteX5" fmla="*/ 3786736 w 6397651"/>
              <a:gd name="connsiteY5" fmla="*/ 77632 h 2126008"/>
              <a:gd name="connsiteX6" fmla="*/ 5834476 w 6397651"/>
              <a:gd name="connsiteY6" fmla="*/ 26116 h 2126008"/>
              <a:gd name="connsiteX7" fmla="*/ 6323874 w 6397651"/>
              <a:gd name="connsiteY7" fmla="*/ 554150 h 2126008"/>
              <a:gd name="connsiteX8" fmla="*/ 4546589 w 6397651"/>
              <a:gd name="connsiteY8" fmla="*/ 554150 h 2126008"/>
              <a:gd name="connsiteX9" fmla="*/ 1262476 w 6397651"/>
              <a:gd name="connsiteY9" fmla="*/ 541271 h 2126008"/>
              <a:gd name="connsiteX10" fmla="*/ 605654 w 6397651"/>
              <a:gd name="connsiteY10" fmla="*/ 657181 h 2126008"/>
              <a:gd name="connsiteX11" fmla="*/ 721564 w 6397651"/>
              <a:gd name="connsiteY11" fmla="*/ 1030668 h 2126008"/>
              <a:gd name="connsiteX12" fmla="*/ 1133688 w 6397651"/>
              <a:gd name="connsiteY12" fmla="*/ 1095063 h 2126008"/>
              <a:gd name="connsiteX13" fmla="*/ 3039761 w 6397651"/>
              <a:gd name="connsiteY13" fmla="*/ 1043547 h 2126008"/>
              <a:gd name="connsiteX14" fmla="*/ 4623862 w 6397651"/>
              <a:gd name="connsiteY14" fmla="*/ 1043547 h 2126008"/>
              <a:gd name="connsiteX15" fmla="*/ 5512505 w 6397651"/>
              <a:gd name="connsiteY15" fmla="*/ 1159457 h 2126008"/>
              <a:gd name="connsiteX16" fmla="*/ 5216291 w 6397651"/>
              <a:gd name="connsiteY16" fmla="*/ 1661733 h 2126008"/>
              <a:gd name="connsiteX17" fmla="*/ 3361733 w 6397651"/>
              <a:gd name="connsiteY17" fmla="*/ 1520065 h 2126008"/>
              <a:gd name="connsiteX18" fmla="*/ 1326871 w 6397651"/>
              <a:gd name="connsiteY18" fmla="*/ 1520065 h 2126008"/>
              <a:gd name="connsiteX19" fmla="*/ 631412 w 6397651"/>
              <a:gd name="connsiteY19" fmla="*/ 1790522 h 2126008"/>
              <a:gd name="connsiteX20" fmla="*/ 901868 w 6397651"/>
              <a:gd name="connsiteY20" fmla="*/ 2112494 h 2126008"/>
              <a:gd name="connsiteX21" fmla="*/ 3683705 w 6397651"/>
              <a:gd name="connsiteY21" fmla="*/ 2035220 h 2126008"/>
              <a:gd name="connsiteX0" fmla="*/ 0 w 6384747"/>
              <a:gd name="connsiteY0" fmla="*/ 850364 h 2126008"/>
              <a:gd name="connsiteX1" fmla="*/ 464085 w 6384747"/>
              <a:gd name="connsiteY1" fmla="*/ 245057 h 2126008"/>
              <a:gd name="connsiteX2" fmla="*/ 695781 w 6384747"/>
              <a:gd name="connsiteY2" fmla="*/ 90511 h 2126008"/>
              <a:gd name="connsiteX3" fmla="*/ 1185178 w 6384747"/>
              <a:gd name="connsiteY3" fmla="*/ 129147 h 2126008"/>
              <a:gd name="connsiteX4" fmla="*/ 2292761 w 6384747"/>
              <a:gd name="connsiteY4" fmla="*/ 51874 h 2126008"/>
              <a:gd name="connsiteX5" fmla="*/ 3773832 w 6384747"/>
              <a:gd name="connsiteY5" fmla="*/ 77632 h 2126008"/>
              <a:gd name="connsiteX6" fmla="*/ 5821572 w 6384747"/>
              <a:gd name="connsiteY6" fmla="*/ 26116 h 2126008"/>
              <a:gd name="connsiteX7" fmla="*/ 6310970 w 6384747"/>
              <a:gd name="connsiteY7" fmla="*/ 554150 h 2126008"/>
              <a:gd name="connsiteX8" fmla="*/ 4533685 w 6384747"/>
              <a:gd name="connsiteY8" fmla="*/ 554150 h 2126008"/>
              <a:gd name="connsiteX9" fmla="*/ 1249572 w 6384747"/>
              <a:gd name="connsiteY9" fmla="*/ 541271 h 2126008"/>
              <a:gd name="connsiteX10" fmla="*/ 592750 w 6384747"/>
              <a:gd name="connsiteY10" fmla="*/ 657181 h 2126008"/>
              <a:gd name="connsiteX11" fmla="*/ 708660 w 6384747"/>
              <a:gd name="connsiteY11" fmla="*/ 1030668 h 2126008"/>
              <a:gd name="connsiteX12" fmla="*/ 1120784 w 6384747"/>
              <a:gd name="connsiteY12" fmla="*/ 1095063 h 2126008"/>
              <a:gd name="connsiteX13" fmla="*/ 3026857 w 6384747"/>
              <a:gd name="connsiteY13" fmla="*/ 1043547 h 2126008"/>
              <a:gd name="connsiteX14" fmla="*/ 4610958 w 6384747"/>
              <a:gd name="connsiteY14" fmla="*/ 1043547 h 2126008"/>
              <a:gd name="connsiteX15" fmla="*/ 5499601 w 6384747"/>
              <a:gd name="connsiteY15" fmla="*/ 1159457 h 2126008"/>
              <a:gd name="connsiteX16" fmla="*/ 5203387 w 6384747"/>
              <a:gd name="connsiteY16" fmla="*/ 1661733 h 2126008"/>
              <a:gd name="connsiteX17" fmla="*/ 3348829 w 6384747"/>
              <a:gd name="connsiteY17" fmla="*/ 1520065 h 2126008"/>
              <a:gd name="connsiteX18" fmla="*/ 1313967 w 6384747"/>
              <a:gd name="connsiteY18" fmla="*/ 1520065 h 2126008"/>
              <a:gd name="connsiteX19" fmla="*/ 618508 w 6384747"/>
              <a:gd name="connsiteY19" fmla="*/ 1790522 h 2126008"/>
              <a:gd name="connsiteX20" fmla="*/ 888964 w 6384747"/>
              <a:gd name="connsiteY20" fmla="*/ 2112494 h 2126008"/>
              <a:gd name="connsiteX21" fmla="*/ 3670801 w 6384747"/>
              <a:gd name="connsiteY21" fmla="*/ 2035220 h 2126008"/>
              <a:gd name="connsiteX0" fmla="*/ 0 w 6384747"/>
              <a:gd name="connsiteY0" fmla="*/ 824606 h 2126008"/>
              <a:gd name="connsiteX1" fmla="*/ 464085 w 6384747"/>
              <a:gd name="connsiteY1" fmla="*/ 245057 h 2126008"/>
              <a:gd name="connsiteX2" fmla="*/ 695781 w 6384747"/>
              <a:gd name="connsiteY2" fmla="*/ 90511 h 2126008"/>
              <a:gd name="connsiteX3" fmla="*/ 1185178 w 6384747"/>
              <a:gd name="connsiteY3" fmla="*/ 129147 h 2126008"/>
              <a:gd name="connsiteX4" fmla="*/ 2292761 w 6384747"/>
              <a:gd name="connsiteY4" fmla="*/ 51874 h 2126008"/>
              <a:gd name="connsiteX5" fmla="*/ 3773832 w 6384747"/>
              <a:gd name="connsiteY5" fmla="*/ 77632 h 2126008"/>
              <a:gd name="connsiteX6" fmla="*/ 5821572 w 6384747"/>
              <a:gd name="connsiteY6" fmla="*/ 26116 h 2126008"/>
              <a:gd name="connsiteX7" fmla="*/ 6310970 w 6384747"/>
              <a:gd name="connsiteY7" fmla="*/ 554150 h 2126008"/>
              <a:gd name="connsiteX8" fmla="*/ 4533685 w 6384747"/>
              <a:gd name="connsiteY8" fmla="*/ 554150 h 2126008"/>
              <a:gd name="connsiteX9" fmla="*/ 1249572 w 6384747"/>
              <a:gd name="connsiteY9" fmla="*/ 541271 h 2126008"/>
              <a:gd name="connsiteX10" fmla="*/ 592750 w 6384747"/>
              <a:gd name="connsiteY10" fmla="*/ 657181 h 2126008"/>
              <a:gd name="connsiteX11" fmla="*/ 708660 w 6384747"/>
              <a:gd name="connsiteY11" fmla="*/ 1030668 h 2126008"/>
              <a:gd name="connsiteX12" fmla="*/ 1120784 w 6384747"/>
              <a:gd name="connsiteY12" fmla="*/ 1095063 h 2126008"/>
              <a:gd name="connsiteX13" fmla="*/ 3026857 w 6384747"/>
              <a:gd name="connsiteY13" fmla="*/ 1043547 h 2126008"/>
              <a:gd name="connsiteX14" fmla="*/ 4610958 w 6384747"/>
              <a:gd name="connsiteY14" fmla="*/ 1043547 h 2126008"/>
              <a:gd name="connsiteX15" fmla="*/ 5499601 w 6384747"/>
              <a:gd name="connsiteY15" fmla="*/ 1159457 h 2126008"/>
              <a:gd name="connsiteX16" fmla="*/ 5203387 w 6384747"/>
              <a:gd name="connsiteY16" fmla="*/ 1661733 h 2126008"/>
              <a:gd name="connsiteX17" fmla="*/ 3348829 w 6384747"/>
              <a:gd name="connsiteY17" fmla="*/ 1520065 h 2126008"/>
              <a:gd name="connsiteX18" fmla="*/ 1313967 w 6384747"/>
              <a:gd name="connsiteY18" fmla="*/ 1520065 h 2126008"/>
              <a:gd name="connsiteX19" fmla="*/ 618508 w 6384747"/>
              <a:gd name="connsiteY19" fmla="*/ 1790522 h 2126008"/>
              <a:gd name="connsiteX20" fmla="*/ 888964 w 6384747"/>
              <a:gd name="connsiteY20" fmla="*/ 2112494 h 2126008"/>
              <a:gd name="connsiteX21" fmla="*/ 3670801 w 6384747"/>
              <a:gd name="connsiteY21" fmla="*/ 2035220 h 212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84747" h="2126008">
                <a:moveTo>
                  <a:pt x="0" y="824606"/>
                </a:moveTo>
                <a:cubicBezTo>
                  <a:pt x="71907" y="661474"/>
                  <a:pt x="348122" y="367406"/>
                  <a:pt x="464085" y="245057"/>
                </a:cubicBezTo>
                <a:cubicBezTo>
                  <a:pt x="580048" y="122708"/>
                  <a:pt x="575599" y="109829"/>
                  <a:pt x="695781" y="90511"/>
                </a:cubicBezTo>
                <a:cubicBezTo>
                  <a:pt x="815963" y="71193"/>
                  <a:pt x="919015" y="135586"/>
                  <a:pt x="1185178" y="129147"/>
                </a:cubicBezTo>
                <a:cubicBezTo>
                  <a:pt x="1451341" y="122708"/>
                  <a:pt x="2292761" y="51874"/>
                  <a:pt x="2292761" y="51874"/>
                </a:cubicBezTo>
                <a:cubicBezTo>
                  <a:pt x="2724203" y="43288"/>
                  <a:pt x="3185697" y="81925"/>
                  <a:pt x="3773832" y="77632"/>
                </a:cubicBezTo>
                <a:cubicBezTo>
                  <a:pt x="4361967" y="73339"/>
                  <a:pt x="5398716" y="-53304"/>
                  <a:pt x="5821572" y="26116"/>
                </a:cubicBezTo>
                <a:cubicBezTo>
                  <a:pt x="6244428" y="105536"/>
                  <a:pt x="6525618" y="466144"/>
                  <a:pt x="6310970" y="554150"/>
                </a:cubicBezTo>
                <a:cubicBezTo>
                  <a:pt x="6096322" y="642156"/>
                  <a:pt x="4533685" y="554150"/>
                  <a:pt x="4533685" y="554150"/>
                </a:cubicBezTo>
                <a:lnTo>
                  <a:pt x="1249572" y="541271"/>
                </a:lnTo>
                <a:cubicBezTo>
                  <a:pt x="592750" y="558443"/>
                  <a:pt x="682902" y="575615"/>
                  <a:pt x="592750" y="657181"/>
                </a:cubicBezTo>
                <a:cubicBezTo>
                  <a:pt x="502598" y="738747"/>
                  <a:pt x="620654" y="957688"/>
                  <a:pt x="708660" y="1030668"/>
                </a:cubicBezTo>
                <a:cubicBezTo>
                  <a:pt x="796666" y="1103648"/>
                  <a:pt x="734418" y="1092917"/>
                  <a:pt x="1120784" y="1095063"/>
                </a:cubicBezTo>
                <a:cubicBezTo>
                  <a:pt x="1507150" y="1097210"/>
                  <a:pt x="2445161" y="1052133"/>
                  <a:pt x="3026857" y="1043547"/>
                </a:cubicBezTo>
                <a:cubicBezTo>
                  <a:pt x="3608553" y="1034961"/>
                  <a:pt x="4198834" y="1024229"/>
                  <a:pt x="4610958" y="1043547"/>
                </a:cubicBezTo>
                <a:cubicBezTo>
                  <a:pt x="5023082" y="1062865"/>
                  <a:pt x="5400863" y="1056426"/>
                  <a:pt x="5499601" y="1159457"/>
                </a:cubicBezTo>
                <a:cubicBezTo>
                  <a:pt x="5598339" y="1262488"/>
                  <a:pt x="5561849" y="1601632"/>
                  <a:pt x="5203387" y="1661733"/>
                </a:cubicBezTo>
                <a:cubicBezTo>
                  <a:pt x="4844925" y="1721834"/>
                  <a:pt x="3997066" y="1543676"/>
                  <a:pt x="3348829" y="1520065"/>
                </a:cubicBezTo>
                <a:cubicBezTo>
                  <a:pt x="2700592" y="1496454"/>
                  <a:pt x="1769020" y="1474989"/>
                  <a:pt x="1313967" y="1520065"/>
                </a:cubicBezTo>
                <a:cubicBezTo>
                  <a:pt x="858914" y="1565141"/>
                  <a:pt x="689342" y="1691784"/>
                  <a:pt x="618508" y="1790522"/>
                </a:cubicBezTo>
                <a:cubicBezTo>
                  <a:pt x="547674" y="1889260"/>
                  <a:pt x="380249" y="2071711"/>
                  <a:pt x="888964" y="2112494"/>
                </a:cubicBezTo>
                <a:cubicBezTo>
                  <a:pt x="1397679" y="2153277"/>
                  <a:pt x="2534240" y="2094248"/>
                  <a:pt x="3670801" y="2035220"/>
                </a:cubicBezTo>
              </a:path>
            </a:pathLst>
          </a:custGeom>
          <a:noFill/>
          <a:ln w="38100"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2142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1168</Words>
  <Application>Microsoft Office PowerPoint</Application>
  <PresentationFormat>宽屏</PresentationFormat>
  <Paragraphs>142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宋体</vt:lpstr>
      <vt:lpstr>叶根友特楷简体</vt:lpstr>
      <vt:lpstr>Arial</vt:lpstr>
      <vt:lpstr>Calibri</vt:lpstr>
      <vt:lpstr>Calibri Light</vt:lpstr>
      <vt:lpstr>Denne Shuffle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cbm</cp:lastModifiedBy>
  <cp:revision>226</cp:revision>
  <dcterms:created xsi:type="dcterms:W3CDTF">2015-08-19T07:17:53Z</dcterms:created>
  <dcterms:modified xsi:type="dcterms:W3CDTF">2016-01-20T08:12:12Z</dcterms:modified>
</cp:coreProperties>
</file>