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6.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7.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8.xml" ContentType="application/vnd.openxmlformats-officedocument.theme+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theme/theme9.xml" ContentType="application/vnd.openxmlformats-officedocument.theme+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5" r:id="rId3"/>
    <p:sldMasterId id="2147483698" r:id="rId4"/>
    <p:sldMasterId id="2147483711" r:id="rId5"/>
    <p:sldMasterId id="2147483724" r:id="rId6"/>
    <p:sldMasterId id="2147483737" r:id="rId7"/>
    <p:sldMasterId id="2147483750" r:id="rId8"/>
    <p:sldMasterId id="2147483763" r:id="rId9"/>
    <p:sldMasterId id="2147483776" r:id="rId10"/>
    <p:sldMasterId id="2147483780" r:id="rId11"/>
  </p:sldMasterIdLst>
  <p:notesMasterIdLst>
    <p:notesMasterId r:id="rId52"/>
  </p:notesMasterIdLst>
  <p:sldIdLst>
    <p:sldId id="448" r:id="rId12"/>
    <p:sldId id="450" r:id="rId13"/>
    <p:sldId id="451" r:id="rId14"/>
    <p:sldId id="452" r:id="rId15"/>
    <p:sldId id="453" r:id="rId16"/>
    <p:sldId id="454" r:id="rId17"/>
    <p:sldId id="455" r:id="rId18"/>
    <p:sldId id="456" r:id="rId19"/>
    <p:sldId id="457" r:id="rId20"/>
    <p:sldId id="485" r:id="rId21"/>
    <p:sldId id="486" r:id="rId22"/>
    <p:sldId id="487" r:id="rId23"/>
    <p:sldId id="459" r:id="rId24"/>
    <p:sldId id="458" r:id="rId25"/>
    <p:sldId id="460" r:id="rId26"/>
    <p:sldId id="461" r:id="rId27"/>
    <p:sldId id="462" r:id="rId28"/>
    <p:sldId id="463" r:id="rId29"/>
    <p:sldId id="464" r:id="rId30"/>
    <p:sldId id="465" r:id="rId31"/>
    <p:sldId id="466" r:id="rId32"/>
    <p:sldId id="484" r:id="rId33"/>
    <p:sldId id="467" r:id="rId34"/>
    <p:sldId id="468" r:id="rId35"/>
    <p:sldId id="469" r:id="rId36"/>
    <p:sldId id="470" r:id="rId37"/>
    <p:sldId id="471" r:id="rId38"/>
    <p:sldId id="472" r:id="rId39"/>
    <p:sldId id="473" r:id="rId40"/>
    <p:sldId id="476" r:id="rId41"/>
    <p:sldId id="475" r:id="rId42"/>
    <p:sldId id="474" r:id="rId43"/>
    <p:sldId id="477" r:id="rId44"/>
    <p:sldId id="478" r:id="rId45"/>
    <p:sldId id="479" r:id="rId46"/>
    <p:sldId id="480" r:id="rId47"/>
    <p:sldId id="481" r:id="rId48"/>
    <p:sldId id="482" r:id="rId49"/>
    <p:sldId id="483" r:id="rId50"/>
    <p:sldId id="488" r:id="rId51"/>
  </p:sldIdLst>
  <p:sldSz cx="9144000" cy="5145088"/>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845E"/>
    <a:srgbClr val="6D4409"/>
    <a:srgbClr val="90AB89"/>
    <a:srgbClr val="A57841"/>
    <a:srgbClr val="6A6561"/>
    <a:srgbClr val="B48C56"/>
    <a:srgbClr val="7B971C"/>
    <a:srgbClr val="291618"/>
    <a:srgbClr val="9A631B"/>
    <a:srgbClr val="DFBD1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65" autoAdjust="0"/>
    <p:restoredTop sz="95387" autoAdjust="0"/>
  </p:normalViewPr>
  <p:slideViewPr>
    <p:cSldViewPr snapToGrid="0">
      <p:cViewPr varScale="1">
        <p:scale>
          <a:sx n="90" d="100"/>
          <a:sy n="90" d="100"/>
        </p:scale>
        <p:origin x="-852" y="-96"/>
      </p:cViewPr>
      <p:guideLst>
        <p:guide orient="horz" pos="1620"/>
        <p:guide pos="288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slide" Target="slides/slide39.xml"/><Relationship Id="rId55"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5.xml"/><Relationship Id="rId29" Type="http://schemas.openxmlformats.org/officeDocument/2006/relationships/slide" Target="slides/slide18.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presProps" Target="presProps.xml"/><Relationship Id="rId5" Type="http://schemas.openxmlformats.org/officeDocument/2006/relationships/slideMaster" Target="slideMasters/slideMaster5.xml"/><Relationship Id="rId10" Type="http://schemas.openxmlformats.org/officeDocument/2006/relationships/slideMaster" Target="slideMasters/slideMaster10.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slide" Target="slides/slide40.xml"/><Relationship Id="rId3" Type="http://schemas.openxmlformats.org/officeDocument/2006/relationships/slideMaster" Target="slideMasters/slideMaster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5A5268-FB0C-450E-96E9-03F931237804}" type="datetimeFigureOut">
              <a:rPr lang="zh-CN" altLang="en-US" smtClean="0"/>
              <a:t>2018/5/26</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56156D-592E-4B4D-8772-D689FB057AF4}" type="slidenum">
              <a:rPr lang="zh-CN" altLang="en-US" smtClean="0"/>
              <a:t>‹#›</a:t>
            </a:fld>
            <a:endParaRPr lang="zh-CN" altLang="en-US"/>
          </a:p>
        </p:txBody>
      </p:sp>
    </p:spTree>
    <p:extLst>
      <p:ext uri="{BB962C8B-B14F-4D97-AF65-F5344CB8AC3E}">
        <p14:creationId xmlns:p14="http://schemas.microsoft.com/office/powerpoint/2010/main" val="14781676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dirty="0" smtClean="0"/>
              <a:t>（下拉可隐藏）</a:t>
            </a:r>
            <a:endParaRPr lang="zh-CN" altLang="en-US" dirty="0"/>
          </a:p>
        </p:txBody>
      </p:sp>
      <p:sp>
        <p:nvSpPr>
          <p:cNvPr id="4" name="灯片编号占位符 3"/>
          <p:cNvSpPr>
            <a:spLocks noGrp="1"/>
          </p:cNvSpPr>
          <p:nvPr>
            <p:ph type="sldNum" sz="quarter" idx="10"/>
          </p:nvPr>
        </p:nvSpPr>
        <p:spPr/>
        <p:txBody>
          <a:bodyPr/>
          <a:lstStyle/>
          <a:p>
            <a:fld id="{E256156D-592E-4B4D-8772-D689FB057AF4}" type="slidenum">
              <a:rPr lang="zh-CN" altLang="en-US" smtClean="0"/>
              <a:t>40</a:t>
            </a:fld>
            <a:endParaRPr lang="zh-CN" altLang="en-US"/>
          </a:p>
        </p:txBody>
      </p:sp>
    </p:spTree>
    <p:extLst>
      <p:ext uri="{BB962C8B-B14F-4D97-AF65-F5344CB8AC3E}">
        <p14:creationId xmlns:p14="http://schemas.microsoft.com/office/powerpoint/2010/main" val="38440040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Master" Target="../slideMasters/slideMaster4.xml"/><Relationship Id="rId5" Type="http://schemas.openxmlformats.org/officeDocument/2006/relationships/image" Target="../media/image16.png"/><Relationship Id="rId4" Type="http://schemas.openxmlformats.org/officeDocument/2006/relationships/image" Target="../media/image15.png"/></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Master" Target="../slideMasters/slideMaster5.xml"/><Relationship Id="rId5" Type="http://schemas.openxmlformats.org/officeDocument/2006/relationships/image" Target="../media/image16.png"/><Relationship Id="rId4" Type="http://schemas.openxmlformats.org/officeDocument/2006/relationships/image" Target="../media/image1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Master" Target="../slideMasters/slideMaster6.xml"/><Relationship Id="rId5" Type="http://schemas.openxmlformats.org/officeDocument/2006/relationships/image" Target="../media/image16.png"/><Relationship Id="rId4" Type="http://schemas.openxmlformats.org/officeDocument/2006/relationships/image" Target="../media/image15.png"/></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Master" Target="../slideMasters/slideMaster7.xml"/><Relationship Id="rId5" Type="http://schemas.openxmlformats.org/officeDocument/2006/relationships/image" Target="../media/image16.png"/><Relationship Id="rId4" Type="http://schemas.openxmlformats.org/officeDocument/2006/relationships/image" Target="../media/image15.png"/></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Master" Target="../slideMasters/slideMaster8.xml"/><Relationship Id="rId5" Type="http://schemas.openxmlformats.org/officeDocument/2006/relationships/image" Target="../media/image16.png"/><Relationship Id="rId4" Type="http://schemas.openxmlformats.org/officeDocument/2006/relationships/image" Target="../media/image15.png"/></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Master" Target="../slideMasters/slideMaster9.xml"/><Relationship Id="rId5" Type="http://schemas.openxmlformats.org/officeDocument/2006/relationships/image" Target="../media/image16.png"/><Relationship Id="rId4" Type="http://schemas.openxmlformats.org/officeDocument/2006/relationships/image" Target="../media/image15.png"/></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a:prstGeom prst="rect">
            <a:avLst/>
          </a:prstGeo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2363"/>
            <a:ext cx="6858000" cy="1242205"/>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2018/5/26</a:t>
            </a:fld>
            <a:endParaRPr lang="zh-CN" altLang="en-US"/>
          </a:p>
        </p:txBody>
      </p:sp>
      <p:sp>
        <p:nvSpPr>
          <p:cNvPr id="5" name="Footer Placeholder 4"/>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351776569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628650" y="273929"/>
            <a:ext cx="7886700" cy="994479"/>
          </a:xfrm>
          <a:prstGeom prst="rect">
            <a:avLst/>
          </a:prstGeom>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1369642"/>
            <a:ext cx="7886700" cy="326451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2018/5/26</a:t>
            </a:fld>
            <a:endParaRPr lang="zh-CN" altLang="en-US"/>
          </a:p>
        </p:txBody>
      </p:sp>
      <p:sp>
        <p:nvSpPr>
          <p:cNvPr id="5" name="Footer Placeholder 4"/>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259034268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1"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p:spPr>
        <p:txBody>
          <a:bodyPr anchor="b"/>
          <a:lstStyle>
            <a:lvl1pPr marL="0" indent="0">
              <a:buNone/>
              <a:defRPr sz="1999">
                <a:solidFill>
                  <a:schemeClr val="tx1">
                    <a:tint val="75000"/>
                  </a:schemeClr>
                </a:solidFill>
              </a:defRPr>
            </a:lvl1pPr>
            <a:lvl2pPr marL="457189" indent="0">
              <a:buNone/>
              <a:defRPr sz="1800">
                <a:solidFill>
                  <a:schemeClr val="tx1">
                    <a:tint val="75000"/>
                  </a:schemeClr>
                </a:solidFill>
              </a:defRPr>
            </a:lvl2pPr>
            <a:lvl3pPr marL="914378" indent="0">
              <a:buNone/>
              <a:defRPr sz="1601">
                <a:solidFill>
                  <a:schemeClr val="tx1">
                    <a:tint val="75000"/>
                  </a:schemeClr>
                </a:solidFill>
              </a:defRPr>
            </a:lvl3pPr>
            <a:lvl4pPr marL="1371566" indent="0">
              <a:buNone/>
              <a:defRPr sz="1399">
                <a:solidFill>
                  <a:schemeClr val="tx1">
                    <a:tint val="75000"/>
                  </a:schemeClr>
                </a:solidFill>
              </a:defRPr>
            </a:lvl4pPr>
            <a:lvl5pPr marL="1828754" indent="0">
              <a:buNone/>
              <a:defRPr sz="1399">
                <a:solidFill>
                  <a:schemeClr val="tx1">
                    <a:tint val="75000"/>
                  </a:schemeClr>
                </a:solidFill>
              </a:defRPr>
            </a:lvl5pPr>
            <a:lvl6pPr marL="2285943" indent="0">
              <a:buNone/>
              <a:defRPr sz="1399">
                <a:solidFill>
                  <a:schemeClr val="tx1">
                    <a:tint val="75000"/>
                  </a:schemeClr>
                </a:solidFill>
              </a:defRPr>
            </a:lvl6pPr>
            <a:lvl7pPr marL="2743132" indent="0">
              <a:buNone/>
              <a:defRPr sz="1399">
                <a:solidFill>
                  <a:schemeClr val="tx1">
                    <a:tint val="75000"/>
                  </a:schemeClr>
                </a:solidFill>
              </a:defRPr>
            </a:lvl7pPr>
            <a:lvl8pPr marL="3200320" indent="0">
              <a:buNone/>
              <a:defRPr sz="1399">
                <a:solidFill>
                  <a:schemeClr val="tx1">
                    <a:tint val="75000"/>
                  </a:schemeClr>
                </a:solidFill>
              </a:defRPr>
            </a:lvl8pPr>
            <a:lvl9pPr marL="3657509" indent="0">
              <a:buNone/>
              <a:defRPr sz="1399">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435875189"/>
      </p:ext>
    </p:extLst>
  </p:cSld>
  <p:clrMapOvr>
    <a:masterClrMapping/>
  </p:clrMapOvr>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392"/>
            <a:ext cx="4038600" cy="2546342"/>
          </a:xfrm>
        </p:spPr>
        <p:txBody>
          <a:bodyPr/>
          <a:lstStyle>
            <a:lvl1pPr>
              <a:defRPr sz="2801"/>
            </a:lvl1pPr>
            <a:lvl2pPr>
              <a:defRPr sz="2400"/>
            </a:lvl2pPr>
            <a:lvl3pPr>
              <a:defRPr sz="1999"/>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392"/>
            <a:ext cx="4038600" cy="2546342"/>
          </a:xfrm>
        </p:spPr>
        <p:txBody>
          <a:bodyPr/>
          <a:lstStyle>
            <a:lvl1pPr>
              <a:defRPr sz="2801"/>
            </a:lvl1pPr>
            <a:lvl2pPr>
              <a:defRPr sz="2400"/>
            </a:lvl2pPr>
            <a:lvl3pPr>
              <a:defRPr sz="1999"/>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336970130"/>
      </p:ext>
    </p:extLst>
  </p:cSld>
  <p:clrMapOvr>
    <a:masterClrMapping/>
  </p:clrMapOvr>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3"/>
            <a:ext cx="8229600" cy="85751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1"/>
            <a:ext cx="4040188" cy="479970"/>
          </a:xfrm>
        </p:spPr>
        <p:txBody>
          <a:bodyPr anchor="b"/>
          <a:lstStyle>
            <a:lvl1pPr marL="0" indent="0">
              <a:buNone/>
              <a:defRPr sz="2400" b="1"/>
            </a:lvl1pPr>
            <a:lvl2pPr marL="457189" indent="0">
              <a:buNone/>
              <a:defRPr sz="1999" b="1"/>
            </a:lvl2pPr>
            <a:lvl3pPr marL="914378" indent="0">
              <a:buNone/>
              <a:defRPr sz="1800" b="1"/>
            </a:lvl3pPr>
            <a:lvl4pPr marL="1371566" indent="0">
              <a:buNone/>
              <a:defRPr sz="1601" b="1"/>
            </a:lvl4pPr>
            <a:lvl5pPr marL="1828754" indent="0">
              <a:buNone/>
              <a:defRPr sz="1601" b="1"/>
            </a:lvl5pPr>
            <a:lvl6pPr marL="2285943" indent="0">
              <a:buNone/>
              <a:defRPr sz="1601" b="1"/>
            </a:lvl6pPr>
            <a:lvl7pPr marL="2743132" indent="0">
              <a:buNone/>
              <a:defRPr sz="1601" b="1"/>
            </a:lvl7pPr>
            <a:lvl8pPr marL="3200320" indent="0">
              <a:buNone/>
              <a:defRPr sz="1601" b="1"/>
            </a:lvl8pPr>
            <a:lvl9pPr marL="3657509" indent="0">
              <a:buNone/>
              <a:defRPr sz="1601"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61"/>
            <a:ext cx="4040188" cy="2964381"/>
          </a:xfrm>
        </p:spPr>
        <p:txBody>
          <a:bodyPr/>
          <a:lstStyle>
            <a:lvl1pPr>
              <a:defRPr sz="2400"/>
            </a:lvl1pPr>
            <a:lvl2pPr>
              <a:defRPr sz="1999"/>
            </a:lvl2pPr>
            <a:lvl3pPr>
              <a:defRPr sz="1800"/>
            </a:lvl3pPr>
            <a:lvl4pPr>
              <a:defRPr sz="1601"/>
            </a:lvl4pPr>
            <a:lvl5pPr>
              <a:defRPr sz="1601"/>
            </a:lvl5pPr>
            <a:lvl6pPr>
              <a:defRPr sz="1601"/>
            </a:lvl6pPr>
            <a:lvl7pPr>
              <a:defRPr sz="1601"/>
            </a:lvl7pPr>
            <a:lvl8pPr>
              <a:defRPr sz="1601"/>
            </a:lvl8pPr>
            <a:lvl9pPr>
              <a:defRPr sz="1601"/>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8" y="1151691"/>
            <a:ext cx="4041775" cy="479970"/>
          </a:xfrm>
        </p:spPr>
        <p:txBody>
          <a:bodyPr anchor="b"/>
          <a:lstStyle>
            <a:lvl1pPr marL="0" indent="0">
              <a:buNone/>
              <a:defRPr sz="2400" b="1"/>
            </a:lvl1pPr>
            <a:lvl2pPr marL="457189" indent="0">
              <a:buNone/>
              <a:defRPr sz="1999" b="1"/>
            </a:lvl2pPr>
            <a:lvl3pPr marL="914378" indent="0">
              <a:buNone/>
              <a:defRPr sz="1800" b="1"/>
            </a:lvl3pPr>
            <a:lvl4pPr marL="1371566" indent="0">
              <a:buNone/>
              <a:defRPr sz="1601" b="1"/>
            </a:lvl4pPr>
            <a:lvl5pPr marL="1828754" indent="0">
              <a:buNone/>
              <a:defRPr sz="1601" b="1"/>
            </a:lvl5pPr>
            <a:lvl6pPr marL="2285943" indent="0">
              <a:buNone/>
              <a:defRPr sz="1601" b="1"/>
            </a:lvl6pPr>
            <a:lvl7pPr marL="2743132" indent="0">
              <a:buNone/>
              <a:defRPr sz="1601" b="1"/>
            </a:lvl7pPr>
            <a:lvl8pPr marL="3200320" indent="0">
              <a:buNone/>
              <a:defRPr sz="1601" b="1"/>
            </a:lvl8pPr>
            <a:lvl9pPr marL="3657509" indent="0">
              <a:buNone/>
              <a:defRPr sz="1601" b="1"/>
            </a:lvl9pPr>
          </a:lstStyle>
          <a:p>
            <a:pPr lvl="0"/>
            <a:r>
              <a:rPr lang="zh-CN" altLang="en-US" smtClean="0"/>
              <a:t>单击此处编辑母版文本样式</a:t>
            </a:r>
          </a:p>
        </p:txBody>
      </p:sp>
      <p:sp>
        <p:nvSpPr>
          <p:cNvPr id="6" name="内容占位符 5"/>
          <p:cNvSpPr>
            <a:spLocks noGrp="1"/>
          </p:cNvSpPr>
          <p:nvPr>
            <p:ph sz="quarter" idx="4"/>
          </p:nvPr>
        </p:nvSpPr>
        <p:spPr>
          <a:xfrm>
            <a:off x="4645028" y="1631661"/>
            <a:ext cx="4041775" cy="2964381"/>
          </a:xfrm>
        </p:spPr>
        <p:txBody>
          <a:bodyPr/>
          <a:lstStyle>
            <a:lvl1pPr>
              <a:defRPr sz="2400"/>
            </a:lvl1pPr>
            <a:lvl2pPr>
              <a:defRPr sz="1999"/>
            </a:lvl2pPr>
            <a:lvl3pPr>
              <a:defRPr sz="1800"/>
            </a:lvl3pPr>
            <a:lvl4pPr>
              <a:defRPr sz="1601"/>
            </a:lvl4pPr>
            <a:lvl5pPr>
              <a:defRPr sz="1601"/>
            </a:lvl5pPr>
            <a:lvl6pPr>
              <a:defRPr sz="1601"/>
            </a:lvl6pPr>
            <a:lvl7pPr>
              <a:defRPr sz="1601"/>
            </a:lvl7pPr>
            <a:lvl8pPr>
              <a:defRPr sz="1601"/>
            </a:lvl8pPr>
            <a:lvl9pPr>
              <a:defRPr sz="1601"/>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8" name="页脚占位符 7"/>
          <p:cNvSpPr>
            <a:spLocks noGrp="1"/>
          </p:cNvSpPr>
          <p:nvPr>
            <p:ph type="ftr" sz="quarter" idx="11"/>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641827958"/>
      </p:ext>
    </p:extLst>
  </p:cSld>
  <p:clrMapOvr>
    <a:masterClrMapping/>
  </p:clrMapOvr>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395870494"/>
      </p:ext>
    </p:extLst>
  </p:cSld>
  <p:clrMapOvr>
    <a:masterClrMapping/>
  </p:clrMapOvr>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852"/>
            <a:ext cx="3008313" cy="871807"/>
          </a:xfrm>
        </p:spPr>
        <p:txBody>
          <a:bodyPr anchor="b"/>
          <a:lstStyle>
            <a:lvl1pPr algn="l">
              <a:defRPr sz="1999"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3"/>
            <a:ext cx="5111750" cy="4391190"/>
          </a:xfrm>
        </p:spPr>
        <p:txBody>
          <a:bodyPr/>
          <a:lstStyle>
            <a:lvl1pPr>
              <a:defRPr sz="3199"/>
            </a:lvl1pPr>
            <a:lvl2pPr>
              <a:defRPr sz="2801"/>
            </a:lvl2pPr>
            <a:lvl3pPr>
              <a:defRPr sz="2400"/>
            </a:lvl3pPr>
            <a:lvl4pPr>
              <a:defRPr sz="1999"/>
            </a:lvl4pPr>
            <a:lvl5pPr>
              <a:defRPr sz="1999"/>
            </a:lvl5pPr>
            <a:lvl6pPr>
              <a:defRPr sz="1999"/>
            </a:lvl6pPr>
            <a:lvl7pPr>
              <a:defRPr sz="1999"/>
            </a:lvl7pPr>
            <a:lvl8pPr>
              <a:defRPr sz="1999"/>
            </a:lvl8pPr>
            <a:lvl9pPr>
              <a:defRPr sz="199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659"/>
            <a:ext cx="3008313" cy="3519383"/>
          </a:xfrm>
        </p:spPr>
        <p:txBody>
          <a:bodyPr/>
          <a:lstStyle>
            <a:lvl1pPr marL="0" indent="0">
              <a:buNone/>
              <a:defRPr sz="1399"/>
            </a:lvl1pPr>
            <a:lvl2pPr marL="457189" indent="0">
              <a:buNone/>
              <a:defRPr sz="1200"/>
            </a:lvl2pPr>
            <a:lvl3pPr marL="914378" indent="0">
              <a:buNone/>
              <a:defRPr sz="1001"/>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4888782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2"/>
            <a:ext cx="5486400" cy="425185"/>
          </a:xfrm>
        </p:spPr>
        <p:txBody>
          <a:bodyPr anchor="b"/>
          <a:lstStyle>
            <a:lvl1pPr algn="l">
              <a:defRPr sz="1999"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4"/>
            <a:ext cx="5486400" cy="3087053"/>
          </a:xfrm>
        </p:spPr>
        <p:txBody>
          <a:bodyPr/>
          <a:lstStyle>
            <a:lvl1pPr marL="0" indent="0">
              <a:buNone/>
              <a:defRPr sz="3199"/>
            </a:lvl1pPr>
            <a:lvl2pPr marL="457189" indent="0">
              <a:buNone/>
              <a:defRPr sz="2801"/>
            </a:lvl2pPr>
            <a:lvl3pPr marL="914378" indent="0">
              <a:buNone/>
              <a:defRPr sz="2400"/>
            </a:lvl3pPr>
            <a:lvl4pPr marL="1371566" indent="0">
              <a:buNone/>
              <a:defRPr sz="1999"/>
            </a:lvl4pPr>
            <a:lvl5pPr marL="1828754" indent="0">
              <a:buNone/>
              <a:defRPr sz="1999"/>
            </a:lvl5pPr>
            <a:lvl6pPr marL="2285943" indent="0">
              <a:buNone/>
              <a:defRPr sz="1999"/>
            </a:lvl6pPr>
            <a:lvl7pPr marL="2743132" indent="0">
              <a:buNone/>
              <a:defRPr sz="1999"/>
            </a:lvl7pPr>
            <a:lvl8pPr marL="3200320" indent="0">
              <a:buNone/>
              <a:defRPr sz="1999"/>
            </a:lvl8pPr>
            <a:lvl9pPr marL="3657509" indent="0">
              <a:buNone/>
              <a:defRPr sz="1999"/>
            </a:lvl9pPr>
          </a:lstStyle>
          <a:p>
            <a:endParaRPr lang="zh-CN" altLang="en-US"/>
          </a:p>
        </p:txBody>
      </p:sp>
      <p:sp>
        <p:nvSpPr>
          <p:cNvPr id="4" name="文本占位符 3"/>
          <p:cNvSpPr>
            <a:spLocks noGrp="1"/>
          </p:cNvSpPr>
          <p:nvPr>
            <p:ph type="body" sz="half" idx="2"/>
          </p:nvPr>
        </p:nvSpPr>
        <p:spPr>
          <a:xfrm>
            <a:off x="1792288" y="4026747"/>
            <a:ext cx="5486400" cy="603834"/>
          </a:xfrm>
        </p:spPr>
        <p:txBody>
          <a:bodyPr/>
          <a:lstStyle>
            <a:lvl1pPr marL="0" indent="0">
              <a:buNone/>
              <a:defRPr sz="1399"/>
            </a:lvl1pPr>
            <a:lvl2pPr marL="457189" indent="0">
              <a:buNone/>
              <a:defRPr sz="1200"/>
            </a:lvl2pPr>
            <a:lvl3pPr marL="914378" indent="0">
              <a:buNone/>
              <a:defRPr sz="1001"/>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43873458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65581460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30"/>
            <a:ext cx="2057400" cy="329190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830"/>
            <a:ext cx="6019800" cy="329190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450583646"/>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628172"/>
      </p:ext>
    </p:extLst>
  </p:cSld>
  <p:clrMapOvr>
    <a:masterClrMapping/>
  </p:clrMapOvr>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346037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a:prstGeom prst="rect">
            <a:avLst/>
          </a:prstGeo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2018/5/26</a:t>
            </a:fld>
            <a:endParaRPr lang="zh-CN" altLang="en-US"/>
          </a:p>
        </p:txBody>
      </p:sp>
      <p:sp>
        <p:nvSpPr>
          <p:cNvPr id="5" name="Footer Placeholder 4"/>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76524979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22"/>
            <a:ext cx="7772400"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2724" indent="0" algn="ctr">
              <a:buNone/>
              <a:defRPr>
                <a:solidFill>
                  <a:schemeClr val="tx1">
                    <a:tint val="75000"/>
                  </a:schemeClr>
                </a:solidFill>
              </a:defRPr>
            </a:lvl7pPr>
            <a:lvl8pPr marL="3199924" indent="0" algn="ctr">
              <a:buNone/>
              <a:defRPr>
                <a:solidFill>
                  <a:schemeClr val="tx1">
                    <a:tint val="75000"/>
                  </a:schemeClr>
                </a:solidFill>
              </a:defRPr>
            </a:lvl8pPr>
            <a:lvl9pPr marL="3657124"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F1DF8838-2596-481A-81BD-BA549497E720}" type="datetimeFigureOut">
              <a:rPr lang="zh-CN" altLang="en-US">
                <a:solidFill>
                  <a:srgbClr val="000000">
                    <a:tint val="75000"/>
                  </a:srgbClr>
                </a:solidFill>
              </a:rPr>
              <a:pPr>
                <a:defRPr/>
              </a:pPr>
              <a:t>2018/5/26</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lvl1pPr>
              <a:defRPr/>
            </a:lvl1pPr>
          </a:lstStyle>
          <a:p>
            <a:pPr>
              <a:defRPr/>
            </a:pPr>
            <a:fld id="{7F7507C5-9851-4EF6-82C9-5647805156C3}" type="slidenum">
              <a:rPr lang="zh-CN" altLang="en-US">
                <a:solidFill>
                  <a:srgbClr val="000000">
                    <a:tint val="75000"/>
                  </a:srgbClr>
                </a:solidFill>
              </a:rPr>
              <a:pPr>
                <a:defRPr/>
              </a:pPr>
              <a:t>‹#›</a:t>
            </a:fld>
            <a:endParaRPr lang="zh-CN" altLang="en-US">
              <a:solidFill>
                <a:srgbClr val="000000">
                  <a:tint val="75000"/>
                </a:srgbClr>
              </a:solidFill>
            </a:endParaRPr>
          </a:p>
        </p:txBody>
      </p:sp>
    </p:spTree>
    <p:extLst>
      <p:ext uri="{BB962C8B-B14F-4D97-AF65-F5344CB8AC3E}">
        <p14:creationId xmlns:p14="http://schemas.microsoft.com/office/powerpoint/2010/main" val="1890921580"/>
      </p:ext>
    </p:extLst>
  </p:cSld>
  <p:clrMapOvr>
    <a:masterClrMapping/>
  </p:clrMapOvr>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2032"/>
            <a:ext cx="6858000" cy="1791253"/>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hasCustomPrompt="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p>
        </p:txBody>
      </p:sp>
      <p:sp>
        <p:nvSpPr>
          <p:cNvPr id="4" name="日期占位符 3"/>
          <p:cNvSpPr>
            <a:spLocks noGrp="1"/>
          </p:cNvSpPr>
          <p:nvPr>
            <p:ph type="dt" sz="half" idx="10"/>
          </p:nvPr>
        </p:nvSpPr>
        <p:spPr/>
        <p:txBody>
          <a:bodyPr/>
          <a:lstStyle/>
          <a:p>
            <a:fld id="{6F230AFC-3ADC-4B08-856C-B84201FF4523}" type="datetimeFigureOut">
              <a:rPr lang="zh-CN" altLang="en-US" smtClean="0">
                <a:solidFill>
                  <a:prstClr val="black">
                    <a:tint val="75000"/>
                  </a:prstClr>
                </a:solidFill>
              </a:rPr>
              <a:pPr/>
              <a:t>2018/5/26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9BD6578-2FC5-4119-A1E4-4944DBC0837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2431315"/>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F230AFC-3ADC-4B08-856C-B84201FF4523}" type="datetimeFigureOut">
              <a:rPr lang="zh-CN" altLang="en-US" smtClean="0">
                <a:solidFill>
                  <a:prstClr val="black">
                    <a:tint val="75000"/>
                  </a:prstClr>
                </a:solidFill>
              </a:rPr>
              <a:pPr/>
              <a:t>2018/5/26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9BD6578-2FC5-4119-A1E4-4944DBC0837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1418358"/>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700"/>
            <a:ext cx="7886700" cy="2140213"/>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hasCustomPrompt="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6F230AFC-3ADC-4B08-856C-B84201FF4523}" type="datetimeFigureOut">
              <a:rPr lang="zh-CN" altLang="en-US" smtClean="0">
                <a:solidFill>
                  <a:prstClr val="black">
                    <a:tint val="75000"/>
                  </a:prstClr>
                </a:solidFill>
              </a:rPr>
              <a:pPr/>
              <a:t>2018/5/26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9BD6578-2FC5-4119-A1E4-4944DBC0837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26631225"/>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6286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46291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F230AFC-3ADC-4B08-856C-B84201FF4523}" type="datetimeFigureOut">
              <a:rPr lang="zh-CN" altLang="en-US" smtClean="0">
                <a:solidFill>
                  <a:prstClr val="black">
                    <a:tint val="75000"/>
                  </a:prstClr>
                </a:solidFill>
              </a:rPr>
              <a:pPr/>
              <a:t>2018/5/26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9BD6578-2FC5-4119-A1E4-4944DBC0837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010312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929"/>
            <a:ext cx="7886700" cy="994479"/>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p:cNvSpPr>
            <a:spLocks noGrp="1"/>
          </p:cNvSpPr>
          <p:nvPr>
            <p:ph sz="half" idx="2" hasCustomPrompt="1"/>
          </p:nvPr>
        </p:nvSpPr>
        <p:spPr>
          <a:xfrm>
            <a:off x="629842" y="1879386"/>
            <a:ext cx="3868340"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p:cNvSpPr>
            <a:spLocks noGrp="1"/>
          </p:cNvSpPr>
          <p:nvPr>
            <p:ph sz="quarter" idx="4" hasCustomPrompt="1"/>
          </p:nvPr>
        </p:nvSpPr>
        <p:spPr>
          <a:xfrm>
            <a:off x="4629150" y="1879386"/>
            <a:ext cx="3887391"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F230AFC-3ADC-4B08-856C-B84201FF4523}" type="datetimeFigureOut">
              <a:rPr lang="zh-CN" altLang="en-US" smtClean="0">
                <a:solidFill>
                  <a:prstClr val="black">
                    <a:tint val="75000"/>
                  </a:prstClr>
                </a:solidFill>
              </a:rPr>
              <a:pPr/>
              <a:t>2018/5/26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9BD6578-2FC5-4119-A1E4-4944DBC0837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6991835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F230AFC-3ADC-4B08-856C-B84201FF4523}" type="datetimeFigureOut">
              <a:rPr lang="zh-CN" altLang="en-US" smtClean="0">
                <a:solidFill>
                  <a:prstClr val="black">
                    <a:tint val="75000"/>
                  </a:prstClr>
                </a:solidFill>
              </a:rPr>
              <a:pPr/>
              <a:t>2018/5/26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9BD6578-2FC5-4119-A1E4-4944DBC0837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8074406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3800895"/>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extLst>
              <a:ext uri="{28A0092B-C50C-407E-A947-70E740481C1C}">
                <a14:useLocalDpi xmlns:a14="http://schemas.microsoft.com/office/drawing/2010/main" val="0"/>
              </a:ext>
            </a:extLst>
          </a:blip>
          <a:srcRect l="31494" r="19617" b="-1"/>
          <a:stretch>
            <a:fillRect/>
          </a:stretch>
        </p:blipFill>
        <p:spPr>
          <a:xfrm>
            <a:off x="15" y="8"/>
            <a:ext cx="9143985" cy="5145080"/>
          </a:xfrm>
          <a:prstGeom prst="rect">
            <a:avLst/>
          </a:prstGeom>
        </p:spPr>
      </p:pic>
      <p:sp>
        <p:nvSpPr>
          <p:cNvPr id="3" name="矩形 2"/>
          <p:cNvSpPr/>
          <p:nvPr userDrawn="1"/>
        </p:nvSpPr>
        <p:spPr>
          <a:xfrm>
            <a:off x="0" y="0"/>
            <a:ext cx="9144000" cy="5145088"/>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dirty="0">
              <a:solidFill>
                <a:prstClr val="white"/>
              </a:solidFill>
              <a:latin typeface="微软雅黑" panose="020B0503020204020204" pitchFamily="34" charset="-122"/>
              <a:ea typeface="微软雅黑" panose="020B0503020204020204" pitchFamily="34" charset="-122"/>
            </a:endParaRPr>
          </a:p>
        </p:txBody>
      </p:sp>
      <p:sp>
        <p:nvSpPr>
          <p:cNvPr id="4" name="矩形 3"/>
          <p:cNvSpPr/>
          <p:nvPr userDrawn="1"/>
        </p:nvSpPr>
        <p:spPr>
          <a:xfrm>
            <a:off x="1" y="-483726"/>
            <a:ext cx="580292" cy="483726"/>
          </a:xfrm>
          <a:prstGeom prst="rect">
            <a:avLst/>
          </a:prstGeom>
          <a:solidFill>
            <a:srgbClr val="1936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dirty="0">
              <a:solidFill>
                <a:prstClr val="white"/>
              </a:solidFill>
              <a:latin typeface="微软雅黑" panose="020B0503020204020204" pitchFamily="34" charset="-122"/>
              <a:ea typeface="微软雅黑" panose="020B0503020204020204" pitchFamily="34" charset="-122"/>
            </a:endParaRPr>
          </a:p>
        </p:txBody>
      </p:sp>
      <p:sp>
        <p:nvSpPr>
          <p:cNvPr id="5" name="矩形 4"/>
          <p:cNvSpPr/>
          <p:nvPr userDrawn="1"/>
        </p:nvSpPr>
        <p:spPr>
          <a:xfrm>
            <a:off x="580293" y="-483733"/>
            <a:ext cx="580292" cy="483726"/>
          </a:xfrm>
          <a:prstGeom prst="rect">
            <a:avLst/>
          </a:prstGeom>
          <a:solidFill>
            <a:srgbClr val="3E65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dirty="0">
              <a:solidFill>
                <a:prstClr val="whit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35641194"/>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p>
        </p:txBody>
      </p:sp>
      <p:sp>
        <p:nvSpPr>
          <p:cNvPr id="3" name="内容占位符 2"/>
          <p:cNvSpPr>
            <a:spLocks noGrp="1"/>
          </p:cNvSpPr>
          <p:nvPr>
            <p:ph idx="1" hasCustomPrompt="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fld id="{6F230AFC-3ADC-4B08-856C-B84201FF4523}" type="datetimeFigureOut">
              <a:rPr lang="zh-CN" altLang="en-US" smtClean="0">
                <a:solidFill>
                  <a:prstClr val="black">
                    <a:tint val="75000"/>
                  </a:prstClr>
                </a:solidFill>
              </a:rPr>
              <a:pPr/>
              <a:t>2018/5/26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9BD6578-2FC5-4119-A1E4-4944DBC0837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30000372"/>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rgbClr val="F8F8F8"/>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034711" y="1816227"/>
            <a:ext cx="4748738" cy="647900"/>
          </a:xfrm>
        </p:spPr>
        <p:txBody>
          <a:bodyPr/>
          <a:lstStyle>
            <a:lvl1pPr algn="ctr">
              <a:defRPr sz="2699"/>
            </a:lvl1pPr>
          </a:lstStyle>
          <a:p>
            <a:pPr lvl="0"/>
            <a:r>
              <a:rPr lang="zh-CN" noProof="0" smtClean="0"/>
              <a:t>单击此处编辑母版标题样式</a:t>
            </a:r>
          </a:p>
        </p:txBody>
      </p:sp>
      <p:sp>
        <p:nvSpPr>
          <p:cNvPr id="2051" name="Rectangle 3"/>
          <p:cNvSpPr>
            <a:spLocks noGrp="1" noChangeArrowheads="1"/>
          </p:cNvSpPr>
          <p:nvPr>
            <p:ph type="subTitle" idx="1"/>
          </p:nvPr>
        </p:nvSpPr>
        <p:spPr>
          <a:xfrm>
            <a:off x="2035900" y="2626102"/>
            <a:ext cx="4749928" cy="485925"/>
          </a:xfrm>
        </p:spPr>
        <p:txBody>
          <a:bodyPr/>
          <a:lstStyle>
            <a:lvl1pPr marL="0" indent="0" algn="ctr">
              <a:buFontTx/>
              <a:buNone/>
              <a:defRPr sz="1799"/>
            </a:lvl1pPr>
          </a:lstStyle>
          <a:p>
            <a:pPr lvl="0"/>
            <a:r>
              <a:rPr lang="zh-CN" noProof="0" smtClean="0"/>
              <a:t>单击此处编辑母版副标题样式</a:t>
            </a:r>
          </a:p>
        </p:txBody>
      </p:sp>
    </p:spTree>
    <p:extLst>
      <p:ext uri="{BB962C8B-B14F-4D97-AF65-F5344CB8AC3E}">
        <p14:creationId xmlns:p14="http://schemas.microsoft.com/office/powerpoint/2010/main" val="325106334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740798"/>
            <a:ext cx="4629150" cy="3656347"/>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hasCustomPrompt="1"/>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fld id="{6F230AFC-3ADC-4B08-856C-B84201FF4523}" type="datetimeFigureOut">
              <a:rPr lang="zh-CN" altLang="en-US" smtClean="0">
                <a:solidFill>
                  <a:prstClr val="black">
                    <a:tint val="75000"/>
                  </a:prstClr>
                </a:solidFill>
              </a:rPr>
              <a:pPr/>
              <a:t>2018/5/26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9BD6578-2FC5-4119-A1E4-4944DBC0837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20526123"/>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F230AFC-3ADC-4B08-856C-B84201FF4523}" type="datetimeFigureOut">
              <a:rPr lang="zh-CN" altLang="en-US" smtClean="0">
                <a:solidFill>
                  <a:prstClr val="black">
                    <a:tint val="75000"/>
                  </a:prstClr>
                </a:solidFill>
              </a:rPr>
              <a:pPr/>
              <a:t>2018/5/26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9BD6578-2FC5-4119-A1E4-4944DBC0837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4004433"/>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928"/>
            <a:ext cx="1971675" cy="4360224"/>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628650" y="273928"/>
            <a:ext cx="5800725" cy="436022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F230AFC-3ADC-4B08-856C-B84201FF4523}" type="datetimeFigureOut">
              <a:rPr lang="zh-CN" altLang="en-US" smtClean="0">
                <a:solidFill>
                  <a:prstClr val="black">
                    <a:tint val="75000"/>
                  </a:prstClr>
                </a:solidFill>
              </a:rPr>
              <a:pPr/>
              <a:t>2018/5/26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9BD6578-2FC5-4119-A1E4-4944DBC0837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9200139"/>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accent2"/>
        </a:solidFill>
        <a:effectLst/>
      </p:bgPr>
    </p:bg>
    <p:spTree>
      <p:nvGrpSpPr>
        <p:cNvPr id="1" name=""/>
        <p:cNvGrpSpPr/>
        <p:nvPr/>
      </p:nvGrpSpPr>
      <p:grpSpPr>
        <a:xfrm>
          <a:off x="0" y="0"/>
          <a:ext cx="0" cy="0"/>
          <a:chOff x="0" y="0"/>
          <a:chExt cx="0" cy="0"/>
        </a:xfrm>
      </p:grpSpPr>
      <p:sp>
        <p:nvSpPr>
          <p:cNvPr id="3074" name="矩形 3"/>
          <p:cNvSpPr/>
          <p:nvPr userDrawn="1"/>
        </p:nvSpPr>
        <p:spPr>
          <a:xfrm>
            <a:off x="1" y="5029562"/>
            <a:ext cx="9142810" cy="115526"/>
          </a:xfrm>
          <a:prstGeom prst="rect">
            <a:avLst/>
          </a:prstGeom>
          <a:solidFill>
            <a:schemeClr val="tx1"/>
          </a:solidFill>
          <a:ln w="9525">
            <a:noFill/>
          </a:ln>
        </p:spPr>
        <p:txBody>
          <a:bodyPr/>
          <a:lstStyle/>
          <a:p>
            <a:pPr defTabSz="685434" fontAlgn="base">
              <a:spcBef>
                <a:spcPct val="0"/>
              </a:spcBef>
              <a:spcAft>
                <a:spcPct val="0"/>
              </a:spcAft>
              <a:buFont typeface="Arial" panose="020B0604020202020204" pitchFamily="34" charset="0"/>
              <a:buNone/>
            </a:pPr>
            <a:endParaRPr lang="zh-CN" altLang="en-US" sz="1349" dirty="0">
              <a:solidFill>
                <a:srgbClr val="424554"/>
              </a:solidFill>
              <a:ea typeface="宋体" panose="02010600030101010101" pitchFamily="2" charset="-122"/>
            </a:endParaRPr>
          </a:p>
        </p:txBody>
      </p:sp>
      <p:sp>
        <p:nvSpPr>
          <p:cNvPr id="3075" name="矩形 4"/>
          <p:cNvSpPr/>
          <p:nvPr userDrawn="1"/>
        </p:nvSpPr>
        <p:spPr>
          <a:xfrm>
            <a:off x="8778669" y="4880687"/>
            <a:ext cx="327251" cy="209615"/>
          </a:xfrm>
          <a:prstGeom prst="rect">
            <a:avLst/>
          </a:prstGeom>
          <a:solidFill>
            <a:schemeClr val="bg1"/>
          </a:solidFill>
          <a:ln w="9525">
            <a:noFill/>
          </a:ln>
        </p:spPr>
        <p:txBody>
          <a:bodyPr/>
          <a:lstStyle/>
          <a:p>
            <a:pPr defTabSz="685434" fontAlgn="base">
              <a:spcBef>
                <a:spcPct val="0"/>
              </a:spcBef>
              <a:spcAft>
                <a:spcPct val="0"/>
              </a:spcAft>
              <a:buFont typeface="Arial" panose="020B0604020202020204" pitchFamily="34" charset="0"/>
              <a:buNone/>
            </a:pPr>
            <a:endParaRPr lang="zh-CN" altLang="en-US" sz="1349" dirty="0">
              <a:solidFill>
                <a:srgbClr val="424554"/>
              </a:solidFill>
              <a:ea typeface="宋体" panose="02010600030101010101" pitchFamily="2" charset="-122"/>
            </a:endParaRPr>
          </a:p>
        </p:txBody>
      </p:sp>
      <p:sp>
        <p:nvSpPr>
          <p:cNvPr id="3076" name="TextBox 5"/>
          <p:cNvSpPr txBox="1"/>
          <p:nvPr userDrawn="1"/>
        </p:nvSpPr>
        <p:spPr>
          <a:xfrm>
            <a:off x="8770382" y="4880688"/>
            <a:ext cx="349776" cy="253787"/>
          </a:xfrm>
          <a:prstGeom prst="rect">
            <a:avLst/>
          </a:prstGeom>
          <a:noFill/>
          <a:ln w="9525">
            <a:noFill/>
          </a:ln>
        </p:spPr>
        <p:txBody>
          <a:bodyPr wrap="none">
            <a:spAutoFit/>
          </a:bodyPr>
          <a:lstStyle/>
          <a:p>
            <a:pPr algn="ctr" defTabSz="685434" fontAlgn="base">
              <a:spcBef>
                <a:spcPct val="0"/>
              </a:spcBef>
              <a:spcAft>
                <a:spcPct val="0"/>
              </a:spcAft>
              <a:buFont typeface="Arial" panose="020B0604020202020204" pitchFamily="34" charset="0"/>
              <a:buNone/>
            </a:pPr>
            <a:fld id="{9A0DB2DC-4C9A-4742-B13C-FB6460FD3503}" type="slidenum">
              <a:rPr lang="zh-CN" altLang="en-US" sz="1049" dirty="0">
                <a:solidFill>
                  <a:srgbClr val="F8F8F8"/>
                </a:solidFill>
                <a:ea typeface="宋体" panose="02010600030101010101" pitchFamily="2" charset="-122"/>
              </a:rPr>
              <a:pPr algn="ctr" defTabSz="685434" fontAlgn="base">
                <a:spcBef>
                  <a:spcPct val="0"/>
                </a:spcBef>
                <a:spcAft>
                  <a:spcPct val="0"/>
                </a:spcAft>
                <a:buFont typeface="Arial" panose="020B0604020202020204" pitchFamily="34" charset="0"/>
                <a:buNone/>
              </a:pPr>
              <a:t>‹#›</a:t>
            </a:fld>
            <a:endParaRPr lang="zh-CN" altLang="en-US" sz="1049" dirty="0">
              <a:solidFill>
                <a:srgbClr val="F8F8F8"/>
              </a:solidFill>
              <a:ea typeface="宋体" panose="02010600030101010101" pitchFamily="2" charset="-122"/>
            </a:endParaRPr>
          </a:p>
        </p:txBody>
      </p:sp>
      <p:sp>
        <p:nvSpPr>
          <p:cNvPr id="2" name="标题 1"/>
          <p:cNvSpPr>
            <a:spLocks noGrp="1"/>
          </p:cNvSpPr>
          <p:nvPr>
            <p:ph type="title"/>
          </p:nvPr>
        </p:nvSpPr>
        <p:spPr/>
        <p:txBody>
          <a:bodyPr/>
          <a:lstStyle>
            <a:lvl1pPr>
              <a:defRPr>
                <a:solidFill>
                  <a:schemeClr val="accent3"/>
                </a:solidFill>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71262412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428" y="3306197"/>
            <a:ext cx="7771745" cy="1021872"/>
          </a:xfrm>
        </p:spPr>
        <p:txBody>
          <a:bodyPr anchor="t"/>
          <a:lstStyle>
            <a:lvl1pPr algn="l">
              <a:defRPr sz="2998"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428" y="2180708"/>
            <a:ext cx="7771745" cy="1125488"/>
          </a:xfrm>
        </p:spPr>
        <p:txBody>
          <a:bodyPr anchor="b"/>
          <a:lstStyle>
            <a:lvl1pPr marL="0" indent="0">
              <a:buNone/>
              <a:defRPr sz="1499"/>
            </a:lvl1pPr>
            <a:lvl2pPr marL="342717" indent="0">
              <a:buNone/>
              <a:defRPr sz="1349"/>
            </a:lvl2pPr>
            <a:lvl3pPr marL="685434" indent="0">
              <a:buNone/>
              <a:defRPr sz="1199"/>
            </a:lvl3pPr>
            <a:lvl4pPr marL="1028151" indent="0">
              <a:buNone/>
              <a:defRPr sz="1049"/>
            </a:lvl4pPr>
            <a:lvl5pPr marL="1370868" indent="0">
              <a:buNone/>
              <a:defRPr sz="1049"/>
            </a:lvl5pPr>
            <a:lvl6pPr marL="1713586" indent="0">
              <a:buNone/>
              <a:defRPr sz="1049"/>
            </a:lvl6pPr>
            <a:lvl7pPr marL="2056303" indent="0">
              <a:buNone/>
              <a:defRPr sz="1049"/>
            </a:lvl7pPr>
            <a:lvl8pPr marL="2399020" indent="0">
              <a:buNone/>
              <a:defRPr sz="1049"/>
            </a:lvl8pPr>
            <a:lvl9pPr marL="2741737" indent="0">
              <a:buNone/>
              <a:defRPr sz="1049"/>
            </a:lvl9pPr>
          </a:lstStyle>
          <a:p>
            <a:pPr lvl="0"/>
            <a:r>
              <a:rPr lang="zh-CN" altLang="en-US" smtClean="0"/>
              <a:t>单击此处编辑母版文本样式</a:t>
            </a:r>
          </a:p>
        </p:txBody>
      </p:sp>
    </p:spTree>
    <p:extLst>
      <p:ext uri="{BB962C8B-B14F-4D97-AF65-F5344CB8AC3E}">
        <p14:creationId xmlns:p14="http://schemas.microsoft.com/office/powerpoint/2010/main" val="17431158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022" y="1200523"/>
            <a:ext cx="4057257" cy="3395520"/>
          </a:xfrm>
        </p:spPr>
        <p:txBody>
          <a:bodyPr/>
          <a:lstStyle>
            <a:lvl1pPr>
              <a:defRPr sz="2099"/>
            </a:lvl1pPr>
            <a:lvl2pPr>
              <a:defRPr sz="1799"/>
            </a:lvl2pPr>
            <a:lvl3pPr>
              <a:defRPr sz="1499"/>
            </a:lvl3pPr>
            <a:lvl4pPr>
              <a:defRPr sz="1349"/>
            </a:lvl4pPr>
            <a:lvl5pPr>
              <a:defRPr sz="1349"/>
            </a:lvl5pPr>
            <a:lvl6pPr>
              <a:defRPr sz="1349"/>
            </a:lvl6pPr>
            <a:lvl7pPr>
              <a:defRPr sz="1349"/>
            </a:lvl7pPr>
            <a:lvl8pPr>
              <a:defRPr sz="1349"/>
            </a:lvl8pPr>
            <a:lvl9pPr>
              <a:defRPr sz="134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8533" y="1200523"/>
            <a:ext cx="4058446" cy="3395520"/>
          </a:xfrm>
        </p:spPr>
        <p:txBody>
          <a:bodyPr/>
          <a:lstStyle>
            <a:lvl1pPr>
              <a:defRPr sz="2099"/>
            </a:lvl1pPr>
            <a:lvl2pPr>
              <a:defRPr sz="1799"/>
            </a:lvl2pPr>
            <a:lvl3pPr>
              <a:defRPr sz="1499"/>
            </a:lvl3pPr>
            <a:lvl4pPr>
              <a:defRPr sz="1349"/>
            </a:lvl4pPr>
            <a:lvl5pPr>
              <a:defRPr sz="1349"/>
            </a:lvl5pPr>
            <a:lvl6pPr>
              <a:defRPr sz="1349"/>
            </a:lvl6pPr>
            <a:lvl7pPr>
              <a:defRPr sz="1349"/>
            </a:lvl7pPr>
            <a:lvl8pPr>
              <a:defRPr sz="1349"/>
            </a:lvl8pPr>
            <a:lvl9pPr>
              <a:defRPr sz="134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8277891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022" y="206042"/>
            <a:ext cx="8229957" cy="85751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022" y="1151690"/>
            <a:ext cx="4040594" cy="479970"/>
          </a:xfrm>
        </p:spPr>
        <p:txBody>
          <a:bodyPr anchor="b"/>
          <a:lstStyle>
            <a:lvl1pPr marL="0" indent="0">
              <a:buNone/>
              <a:defRPr sz="1799" b="1"/>
            </a:lvl1pPr>
            <a:lvl2pPr marL="342717" indent="0">
              <a:buNone/>
              <a:defRPr sz="1499" b="1"/>
            </a:lvl2pPr>
            <a:lvl3pPr marL="685434" indent="0">
              <a:buNone/>
              <a:defRPr sz="1349" b="1"/>
            </a:lvl3pPr>
            <a:lvl4pPr marL="1028151" indent="0">
              <a:buNone/>
              <a:defRPr sz="1199" b="1"/>
            </a:lvl4pPr>
            <a:lvl5pPr marL="1370868" indent="0">
              <a:buNone/>
              <a:defRPr sz="1199" b="1"/>
            </a:lvl5pPr>
            <a:lvl6pPr marL="1713586" indent="0">
              <a:buNone/>
              <a:defRPr sz="1199" b="1"/>
            </a:lvl6pPr>
            <a:lvl7pPr marL="2056303" indent="0">
              <a:buNone/>
              <a:defRPr sz="1199" b="1"/>
            </a:lvl7pPr>
            <a:lvl8pPr marL="2399020" indent="0">
              <a:buNone/>
              <a:defRPr sz="1199" b="1"/>
            </a:lvl8pPr>
            <a:lvl9pPr marL="2741737" indent="0">
              <a:buNone/>
              <a:defRPr sz="1199" b="1"/>
            </a:lvl9pPr>
          </a:lstStyle>
          <a:p>
            <a:pPr lvl="0"/>
            <a:r>
              <a:rPr lang="zh-CN" altLang="en-US" smtClean="0"/>
              <a:t>单击此处编辑母版文本样式</a:t>
            </a:r>
          </a:p>
        </p:txBody>
      </p:sp>
      <p:sp>
        <p:nvSpPr>
          <p:cNvPr id="4" name="内容占位符 3"/>
          <p:cNvSpPr>
            <a:spLocks noGrp="1"/>
          </p:cNvSpPr>
          <p:nvPr>
            <p:ph sz="half" idx="2"/>
          </p:nvPr>
        </p:nvSpPr>
        <p:spPr>
          <a:xfrm>
            <a:off x="457022" y="1631660"/>
            <a:ext cx="4040594" cy="2964381"/>
          </a:xfrm>
        </p:spPr>
        <p:txBody>
          <a:bodyPr/>
          <a:lstStyle>
            <a:lvl1pPr>
              <a:defRPr sz="1799"/>
            </a:lvl1pPr>
            <a:lvl2pPr>
              <a:defRPr sz="1499"/>
            </a:lvl2pPr>
            <a:lvl3pPr>
              <a:defRPr sz="1349"/>
            </a:lvl3pPr>
            <a:lvl4pPr>
              <a:defRPr sz="1199"/>
            </a:lvl4pPr>
            <a:lvl5pPr>
              <a:defRPr sz="1199"/>
            </a:lvl5pPr>
            <a:lvl6pPr>
              <a:defRPr sz="1199"/>
            </a:lvl6pPr>
            <a:lvl7pPr>
              <a:defRPr sz="1199"/>
            </a:lvl7pPr>
            <a:lvl8pPr>
              <a:defRPr sz="1199"/>
            </a:lvl8pPr>
            <a:lvl9pPr>
              <a:defRPr sz="119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196" y="1151690"/>
            <a:ext cx="4041783" cy="479970"/>
          </a:xfrm>
        </p:spPr>
        <p:txBody>
          <a:bodyPr anchor="b"/>
          <a:lstStyle>
            <a:lvl1pPr marL="0" indent="0">
              <a:buNone/>
              <a:defRPr sz="1799" b="1"/>
            </a:lvl1pPr>
            <a:lvl2pPr marL="342717" indent="0">
              <a:buNone/>
              <a:defRPr sz="1499" b="1"/>
            </a:lvl2pPr>
            <a:lvl3pPr marL="685434" indent="0">
              <a:buNone/>
              <a:defRPr sz="1349" b="1"/>
            </a:lvl3pPr>
            <a:lvl4pPr marL="1028151" indent="0">
              <a:buNone/>
              <a:defRPr sz="1199" b="1"/>
            </a:lvl4pPr>
            <a:lvl5pPr marL="1370868" indent="0">
              <a:buNone/>
              <a:defRPr sz="1199" b="1"/>
            </a:lvl5pPr>
            <a:lvl6pPr marL="1713586" indent="0">
              <a:buNone/>
              <a:defRPr sz="1199" b="1"/>
            </a:lvl6pPr>
            <a:lvl7pPr marL="2056303" indent="0">
              <a:buNone/>
              <a:defRPr sz="1199" b="1"/>
            </a:lvl7pPr>
            <a:lvl8pPr marL="2399020" indent="0">
              <a:buNone/>
              <a:defRPr sz="1199" b="1"/>
            </a:lvl8pPr>
            <a:lvl9pPr marL="2741737" indent="0">
              <a:buNone/>
              <a:defRPr sz="1199" b="1"/>
            </a:lvl9pPr>
          </a:lstStyle>
          <a:p>
            <a:pPr lvl="0"/>
            <a:r>
              <a:rPr lang="zh-CN" altLang="en-US" smtClean="0"/>
              <a:t>单击此处编辑母版文本样式</a:t>
            </a:r>
          </a:p>
        </p:txBody>
      </p:sp>
      <p:sp>
        <p:nvSpPr>
          <p:cNvPr id="6" name="内容占位符 5"/>
          <p:cNvSpPr>
            <a:spLocks noGrp="1"/>
          </p:cNvSpPr>
          <p:nvPr>
            <p:ph sz="quarter" idx="4"/>
          </p:nvPr>
        </p:nvSpPr>
        <p:spPr>
          <a:xfrm>
            <a:off x="4645196" y="1631660"/>
            <a:ext cx="4041783" cy="2964381"/>
          </a:xfrm>
        </p:spPr>
        <p:txBody>
          <a:bodyPr/>
          <a:lstStyle>
            <a:lvl1pPr>
              <a:defRPr sz="1799"/>
            </a:lvl1pPr>
            <a:lvl2pPr>
              <a:defRPr sz="1499"/>
            </a:lvl2pPr>
            <a:lvl3pPr>
              <a:defRPr sz="1349"/>
            </a:lvl3pPr>
            <a:lvl4pPr>
              <a:defRPr sz="1199"/>
            </a:lvl4pPr>
            <a:lvl5pPr>
              <a:defRPr sz="1199"/>
            </a:lvl5pPr>
            <a:lvl6pPr>
              <a:defRPr sz="1199"/>
            </a:lvl6pPr>
            <a:lvl7pPr>
              <a:defRPr sz="1199"/>
            </a:lvl7pPr>
            <a:lvl8pPr>
              <a:defRPr sz="1199"/>
            </a:lvl8pPr>
            <a:lvl9pPr>
              <a:defRPr sz="119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9846855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57954191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942393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022" y="204851"/>
            <a:ext cx="3008724" cy="871807"/>
          </a:xfrm>
        </p:spPr>
        <p:txBody>
          <a:bodyPr anchor="b"/>
          <a:lstStyle>
            <a:lvl1pPr algn="l">
              <a:defRPr sz="1499"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242" y="204853"/>
            <a:ext cx="5111738" cy="4391190"/>
          </a:xfrm>
        </p:spPr>
        <p:txBody>
          <a:bodyPr/>
          <a:lstStyle>
            <a:lvl1pPr>
              <a:defRPr sz="2399"/>
            </a:lvl1pPr>
            <a:lvl2pPr>
              <a:defRPr sz="2099"/>
            </a:lvl2pPr>
            <a:lvl3pPr>
              <a:defRPr sz="1799"/>
            </a:lvl3pPr>
            <a:lvl4pPr>
              <a:defRPr sz="1499"/>
            </a:lvl4pPr>
            <a:lvl5pPr>
              <a:defRPr sz="1499"/>
            </a:lvl5pPr>
            <a:lvl6pPr>
              <a:defRPr sz="1499"/>
            </a:lvl6pPr>
            <a:lvl7pPr>
              <a:defRPr sz="1499"/>
            </a:lvl7pPr>
            <a:lvl8pPr>
              <a:defRPr sz="1499"/>
            </a:lvl8pPr>
            <a:lvl9pPr>
              <a:defRPr sz="149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022" y="1076659"/>
            <a:ext cx="3008724" cy="3519383"/>
          </a:xfrm>
        </p:spPr>
        <p:txBody>
          <a:bodyPr/>
          <a:lstStyle>
            <a:lvl1pPr marL="0" indent="0">
              <a:buNone/>
              <a:defRPr sz="1049"/>
            </a:lvl1pPr>
            <a:lvl2pPr marL="342717" indent="0">
              <a:buNone/>
              <a:defRPr sz="900"/>
            </a:lvl2pPr>
            <a:lvl3pPr marL="685434" indent="0">
              <a:buNone/>
              <a:defRPr sz="750"/>
            </a:lvl3pPr>
            <a:lvl4pPr marL="1028151" indent="0">
              <a:buNone/>
              <a:defRPr sz="675"/>
            </a:lvl4pPr>
            <a:lvl5pPr marL="1370868" indent="0">
              <a:buNone/>
              <a:defRPr sz="675"/>
            </a:lvl5pPr>
            <a:lvl6pPr marL="1713586" indent="0">
              <a:buNone/>
              <a:defRPr sz="675"/>
            </a:lvl6pPr>
            <a:lvl7pPr marL="2056303" indent="0">
              <a:buNone/>
              <a:defRPr sz="675"/>
            </a:lvl7pPr>
            <a:lvl8pPr marL="2399020" indent="0">
              <a:buNone/>
              <a:defRPr sz="675"/>
            </a:lvl8pPr>
            <a:lvl9pPr marL="2741737" indent="0">
              <a:buNone/>
              <a:defRPr sz="675"/>
            </a:lvl9pPr>
          </a:lstStyle>
          <a:p>
            <a:pPr lvl="0"/>
            <a:r>
              <a:rPr lang="zh-CN" altLang="en-US" smtClean="0"/>
              <a:t>单击此处编辑母版文本样式</a:t>
            </a:r>
          </a:p>
        </p:txBody>
      </p:sp>
    </p:spTree>
    <p:extLst>
      <p:ext uri="{BB962C8B-B14F-4D97-AF65-F5344CB8AC3E}">
        <p14:creationId xmlns:p14="http://schemas.microsoft.com/office/powerpoint/2010/main" val="371303578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929"/>
            <a:ext cx="7886700" cy="994479"/>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628650" y="1369642"/>
            <a:ext cx="7886700" cy="3264511"/>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2018/5/26</a:t>
            </a:fld>
            <a:endParaRPr lang="zh-CN" altLang="en-US"/>
          </a:p>
        </p:txBody>
      </p:sp>
      <p:sp>
        <p:nvSpPr>
          <p:cNvPr id="5" name="Footer Placeholder 4"/>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49577229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383" y="3601561"/>
            <a:ext cx="5486638" cy="425185"/>
          </a:xfrm>
        </p:spPr>
        <p:txBody>
          <a:bodyPr anchor="b"/>
          <a:lstStyle>
            <a:lvl1pPr algn="l">
              <a:defRPr sz="1499"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383" y="459723"/>
            <a:ext cx="5486638" cy="3087053"/>
          </a:xfrm>
        </p:spPr>
        <p:txBody>
          <a:bodyPr vert="horz" wrap="square" lIns="91440" tIns="45720" rIns="91440" bIns="45720" numCol="1" anchor="t" anchorCtr="0" compatLnSpc="1"/>
          <a:lstStyle>
            <a:lvl1pPr marL="0" indent="0">
              <a:buNone/>
              <a:defRPr sz="2399"/>
            </a:lvl1pPr>
            <a:lvl2pPr marL="342717" indent="0">
              <a:buNone/>
              <a:defRPr sz="2099"/>
            </a:lvl2pPr>
            <a:lvl3pPr marL="685434" indent="0">
              <a:buNone/>
              <a:defRPr sz="1799"/>
            </a:lvl3pPr>
            <a:lvl4pPr marL="1028151" indent="0">
              <a:buNone/>
              <a:defRPr sz="1499"/>
            </a:lvl4pPr>
            <a:lvl5pPr marL="1370868" indent="0">
              <a:buNone/>
              <a:defRPr sz="1499"/>
            </a:lvl5pPr>
            <a:lvl6pPr marL="1713586" indent="0">
              <a:buNone/>
              <a:defRPr sz="1499"/>
            </a:lvl6pPr>
            <a:lvl7pPr marL="2056303" indent="0">
              <a:buNone/>
              <a:defRPr sz="1499"/>
            </a:lvl7pPr>
            <a:lvl8pPr marL="2399020" indent="0">
              <a:buNone/>
              <a:defRPr sz="1499"/>
            </a:lvl8pPr>
            <a:lvl9pPr marL="2741737" indent="0">
              <a:buNone/>
              <a:defRPr sz="1499"/>
            </a:lvl9pPr>
          </a:lstStyle>
          <a:p>
            <a:pPr marL="0" marR="0" lvl="0" indent="0" algn="l" defTabSz="685434" rtl="0" eaLnBrk="1" fontAlgn="base" latinLnBrk="0" hangingPunct="1">
              <a:lnSpc>
                <a:spcPct val="100000"/>
              </a:lnSpc>
              <a:spcBef>
                <a:spcPct val="20000"/>
              </a:spcBef>
              <a:spcAft>
                <a:spcPct val="0"/>
              </a:spcAft>
              <a:buClrTx/>
              <a:buSzTx/>
              <a:buFontTx/>
              <a:buNone/>
              <a:defRPr/>
            </a:pPr>
            <a:endParaRPr kumimoji="0" lang="zh-CN" altLang="en-US" sz="2399" b="0" i="0" u="none" strike="noStrike" kern="0" cap="none" spc="0" normalizeH="0" baseline="0" noProof="0">
              <a:ln>
                <a:noFill/>
              </a:ln>
              <a:solidFill>
                <a:schemeClr val="accent3"/>
              </a:solidFill>
              <a:effectLst/>
              <a:uLnTx/>
              <a:uFillTx/>
              <a:latin typeface="+mn-lt"/>
              <a:ea typeface="+mn-ea"/>
              <a:cs typeface="+mn-cs"/>
            </a:endParaRPr>
          </a:p>
        </p:txBody>
      </p:sp>
      <p:sp>
        <p:nvSpPr>
          <p:cNvPr id="4" name="文本占位符 3"/>
          <p:cNvSpPr>
            <a:spLocks noGrp="1"/>
          </p:cNvSpPr>
          <p:nvPr>
            <p:ph type="body" sz="half" idx="2"/>
          </p:nvPr>
        </p:nvSpPr>
        <p:spPr>
          <a:xfrm>
            <a:off x="1792383" y="4026746"/>
            <a:ext cx="5486638" cy="603833"/>
          </a:xfrm>
        </p:spPr>
        <p:txBody>
          <a:bodyPr/>
          <a:lstStyle>
            <a:lvl1pPr marL="0" indent="0">
              <a:buNone/>
              <a:defRPr sz="1049"/>
            </a:lvl1pPr>
            <a:lvl2pPr marL="342717" indent="0">
              <a:buNone/>
              <a:defRPr sz="900"/>
            </a:lvl2pPr>
            <a:lvl3pPr marL="685434" indent="0">
              <a:buNone/>
              <a:defRPr sz="750"/>
            </a:lvl3pPr>
            <a:lvl4pPr marL="1028151" indent="0">
              <a:buNone/>
              <a:defRPr sz="675"/>
            </a:lvl4pPr>
            <a:lvl5pPr marL="1370868" indent="0">
              <a:buNone/>
              <a:defRPr sz="675"/>
            </a:lvl5pPr>
            <a:lvl6pPr marL="1713586" indent="0">
              <a:buNone/>
              <a:defRPr sz="675"/>
            </a:lvl6pPr>
            <a:lvl7pPr marL="2056303" indent="0">
              <a:buNone/>
              <a:defRPr sz="675"/>
            </a:lvl7pPr>
            <a:lvl8pPr marL="2399020" indent="0">
              <a:buNone/>
              <a:defRPr sz="675"/>
            </a:lvl8pPr>
            <a:lvl9pPr marL="2741737" indent="0">
              <a:buNone/>
              <a:defRPr sz="675"/>
            </a:lvl9pPr>
          </a:lstStyle>
          <a:p>
            <a:pPr lvl="0"/>
            <a:r>
              <a:rPr lang="zh-CN" altLang="en-US" smtClean="0"/>
              <a:t>单击此处编辑母版文本样式</a:t>
            </a:r>
          </a:p>
        </p:txBody>
      </p:sp>
    </p:spTree>
    <p:extLst>
      <p:ext uri="{BB962C8B-B14F-4D97-AF65-F5344CB8AC3E}">
        <p14:creationId xmlns:p14="http://schemas.microsoft.com/office/powerpoint/2010/main" val="136044109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13272301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382" y="681248"/>
            <a:ext cx="2056597" cy="391479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022" y="681248"/>
            <a:ext cx="6059105" cy="391479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53742141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solidFill>
          <a:schemeClr val="accent2"/>
        </a:solidFill>
        <a:effectLst/>
      </p:bgPr>
    </p:bg>
    <p:spTree>
      <p:nvGrpSpPr>
        <p:cNvPr id="1" name=""/>
        <p:cNvGrpSpPr/>
        <p:nvPr/>
      </p:nvGrpSpPr>
      <p:grpSpPr>
        <a:xfrm>
          <a:off x="0" y="0"/>
          <a:ext cx="0" cy="0"/>
          <a:chOff x="0" y="0"/>
          <a:chExt cx="0" cy="0"/>
        </a:xfrm>
      </p:grpSpPr>
      <p:pic>
        <p:nvPicPr>
          <p:cNvPr id="19" name="Picture 18" descr="PPECLOGO-eff2-1-3"/>
          <p:cNvPicPr>
            <a:picLocks noChangeAspect="1"/>
          </p:cNvPicPr>
          <p:nvPr userDrawn="1"/>
        </p:nvPicPr>
        <p:blipFill>
          <a:blip r:embed="rId2"/>
          <a:stretch>
            <a:fillRect/>
          </a:stretch>
        </p:blipFill>
        <p:spPr>
          <a:xfrm>
            <a:off x="7305443" y="2585645"/>
            <a:ext cx="211821" cy="177458"/>
          </a:xfrm>
          <a:prstGeom prst="rect">
            <a:avLst/>
          </a:prstGeom>
          <a:noFill/>
          <a:ln w="9525">
            <a:noFill/>
          </a:ln>
        </p:spPr>
      </p:pic>
      <p:pic>
        <p:nvPicPr>
          <p:cNvPr id="18" name="Picture 17" descr="PPECLOGO-eff2-1-3"/>
          <p:cNvPicPr>
            <a:picLocks noChangeAspect="1"/>
          </p:cNvPicPr>
          <p:nvPr userDrawn="1"/>
        </p:nvPicPr>
        <p:blipFill>
          <a:blip r:embed="rId2"/>
          <a:stretch>
            <a:fillRect/>
          </a:stretch>
        </p:blipFill>
        <p:spPr>
          <a:xfrm>
            <a:off x="6927021" y="2183090"/>
            <a:ext cx="270131" cy="226289"/>
          </a:xfrm>
          <a:prstGeom prst="rect">
            <a:avLst/>
          </a:prstGeom>
          <a:noFill/>
          <a:ln w="9525">
            <a:noFill/>
          </a:ln>
        </p:spPr>
      </p:pic>
      <p:pic>
        <p:nvPicPr>
          <p:cNvPr id="17" name="Picture 16" descr="PPECLOGO-eff2-1-4"/>
          <p:cNvPicPr>
            <a:picLocks noChangeAspect="1"/>
          </p:cNvPicPr>
          <p:nvPr userDrawn="1"/>
        </p:nvPicPr>
        <p:blipFill>
          <a:blip r:embed="rId3"/>
          <a:stretch>
            <a:fillRect/>
          </a:stretch>
        </p:blipFill>
        <p:spPr>
          <a:xfrm>
            <a:off x="6386758" y="2495130"/>
            <a:ext cx="527172" cy="439476"/>
          </a:xfrm>
          <a:prstGeom prst="rect">
            <a:avLst/>
          </a:prstGeom>
          <a:noFill/>
          <a:ln w="9525">
            <a:noFill/>
          </a:ln>
        </p:spPr>
      </p:pic>
      <p:pic>
        <p:nvPicPr>
          <p:cNvPr id="16" name="Picture 15" descr="PPECLOGO-eff2-1-3"/>
          <p:cNvPicPr>
            <a:picLocks noChangeAspect="1"/>
          </p:cNvPicPr>
          <p:nvPr userDrawn="1"/>
        </p:nvPicPr>
        <p:blipFill>
          <a:blip r:embed="rId2"/>
          <a:stretch>
            <a:fillRect/>
          </a:stretch>
        </p:blipFill>
        <p:spPr>
          <a:xfrm>
            <a:off x="2986913" y="2090193"/>
            <a:ext cx="327252" cy="273928"/>
          </a:xfrm>
          <a:prstGeom prst="rect">
            <a:avLst/>
          </a:prstGeom>
          <a:noFill/>
          <a:ln w="9525">
            <a:noFill/>
          </a:ln>
        </p:spPr>
      </p:pic>
      <p:pic>
        <p:nvPicPr>
          <p:cNvPr id="15" name="Picture 14" descr="PPECLOGO-eff2-1-2"/>
          <p:cNvPicPr>
            <a:picLocks noChangeAspect="1"/>
          </p:cNvPicPr>
          <p:nvPr userDrawn="1"/>
        </p:nvPicPr>
        <p:blipFill>
          <a:blip r:embed="rId4"/>
          <a:stretch>
            <a:fillRect/>
          </a:stretch>
        </p:blipFill>
        <p:spPr>
          <a:xfrm>
            <a:off x="1539867" y="2097338"/>
            <a:ext cx="1273306" cy="1071893"/>
          </a:xfrm>
          <a:prstGeom prst="rect">
            <a:avLst/>
          </a:prstGeom>
          <a:noFill/>
          <a:ln w="9525">
            <a:noFill/>
          </a:ln>
        </p:spPr>
      </p:pic>
      <p:pic>
        <p:nvPicPr>
          <p:cNvPr id="14" name="Picture 13" descr="PPECLOGO-eff-0-1"/>
          <p:cNvPicPr>
            <a:picLocks noChangeAspect="1"/>
          </p:cNvPicPr>
          <p:nvPr userDrawn="1"/>
        </p:nvPicPr>
        <p:blipFill>
          <a:blip r:embed="rId5"/>
          <a:stretch>
            <a:fillRect/>
          </a:stretch>
        </p:blipFill>
        <p:spPr>
          <a:xfrm>
            <a:off x="8438328" y="1774579"/>
            <a:ext cx="391511" cy="294176"/>
          </a:xfrm>
          <a:prstGeom prst="rect">
            <a:avLst/>
          </a:prstGeom>
          <a:noFill/>
          <a:ln w="9525">
            <a:noFill/>
          </a:ln>
        </p:spPr>
      </p:pic>
      <p:pic>
        <p:nvPicPr>
          <p:cNvPr id="13" name="Picture 12" descr="PPECLOGO-eff-0-1"/>
          <p:cNvPicPr>
            <a:picLocks noChangeAspect="1"/>
          </p:cNvPicPr>
          <p:nvPr userDrawn="1"/>
        </p:nvPicPr>
        <p:blipFill>
          <a:blip r:embed="rId5"/>
          <a:stretch>
            <a:fillRect/>
          </a:stretch>
        </p:blipFill>
        <p:spPr>
          <a:xfrm>
            <a:off x="5954786" y="2719037"/>
            <a:ext cx="391512" cy="295366"/>
          </a:xfrm>
          <a:prstGeom prst="rect">
            <a:avLst/>
          </a:prstGeom>
          <a:noFill/>
          <a:ln w="9525">
            <a:noFill/>
          </a:ln>
        </p:spPr>
      </p:pic>
      <p:pic>
        <p:nvPicPr>
          <p:cNvPr id="12" name="Picture 11" descr="PPECLOGO-eff-5-4"/>
          <p:cNvPicPr>
            <a:picLocks noChangeAspect="1"/>
          </p:cNvPicPr>
          <p:nvPr userDrawn="1"/>
        </p:nvPicPr>
        <p:blipFill>
          <a:blip r:embed="rId6"/>
          <a:stretch>
            <a:fillRect/>
          </a:stretch>
        </p:blipFill>
        <p:spPr>
          <a:xfrm>
            <a:off x="7411352" y="2044935"/>
            <a:ext cx="837764" cy="638372"/>
          </a:xfrm>
          <a:prstGeom prst="rect">
            <a:avLst/>
          </a:prstGeom>
          <a:noFill/>
          <a:ln w="9525">
            <a:noFill/>
          </a:ln>
        </p:spPr>
      </p:pic>
      <p:pic>
        <p:nvPicPr>
          <p:cNvPr id="11" name="Picture 10" descr="PPECLOGO-eff-5-2"/>
          <p:cNvPicPr>
            <a:picLocks noChangeAspect="1"/>
          </p:cNvPicPr>
          <p:nvPr userDrawn="1"/>
        </p:nvPicPr>
        <p:blipFill>
          <a:blip r:embed="rId7"/>
          <a:stretch>
            <a:fillRect/>
          </a:stretch>
        </p:blipFill>
        <p:spPr>
          <a:xfrm>
            <a:off x="4012698" y="2585645"/>
            <a:ext cx="1375646" cy="1076657"/>
          </a:xfrm>
          <a:prstGeom prst="rect">
            <a:avLst/>
          </a:prstGeom>
          <a:noFill/>
          <a:ln w="9525">
            <a:noFill/>
          </a:ln>
        </p:spPr>
      </p:pic>
      <p:pic>
        <p:nvPicPr>
          <p:cNvPr id="10" name="Picture 9" descr="PPECLOGO-eff-5-4"/>
          <p:cNvPicPr>
            <a:picLocks noChangeAspect="1"/>
          </p:cNvPicPr>
          <p:nvPr userDrawn="1"/>
        </p:nvPicPr>
        <p:blipFill>
          <a:blip r:embed="rId8"/>
          <a:stretch>
            <a:fillRect/>
          </a:stretch>
        </p:blipFill>
        <p:spPr>
          <a:xfrm>
            <a:off x="2445461" y="2405805"/>
            <a:ext cx="1107894" cy="843223"/>
          </a:xfrm>
          <a:prstGeom prst="rect">
            <a:avLst/>
          </a:prstGeom>
          <a:noFill/>
          <a:ln w="9525">
            <a:noFill/>
          </a:ln>
        </p:spPr>
      </p:pic>
      <p:pic>
        <p:nvPicPr>
          <p:cNvPr id="9" name="Picture 8" descr="PPECLOGO-eff-0-2"/>
          <p:cNvPicPr>
            <a:picLocks noChangeAspect="1"/>
          </p:cNvPicPr>
          <p:nvPr userDrawn="1"/>
        </p:nvPicPr>
        <p:blipFill>
          <a:blip r:embed="rId9"/>
          <a:stretch>
            <a:fillRect/>
          </a:stretch>
        </p:blipFill>
        <p:spPr>
          <a:xfrm>
            <a:off x="3956768" y="1931790"/>
            <a:ext cx="736613" cy="563340"/>
          </a:xfrm>
          <a:prstGeom prst="rect">
            <a:avLst/>
          </a:prstGeom>
          <a:noFill/>
          <a:ln w="9525">
            <a:noFill/>
          </a:ln>
        </p:spPr>
      </p:pic>
      <p:pic>
        <p:nvPicPr>
          <p:cNvPr id="8" name="Picture 6" descr="PPECLOGO-eff-0-1"/>
          <p:cNvPicPr>
            <a:picLocks noChangeAspect="1"/>
          </p:cNvPicPr>
          <p:nvPr userDrawn="1"/>
        </p:nvPicPr>
        <p:blipFill>
          <a:blip r:embed="rId10"/>
          <a:stretch>
            <a:fillRect/>
          </a:stretch>
        </p:blipFill>
        <p:spPr>
          <a:xfrm>
            <a:off x="5529955" y="2178326"/>
            <a:ext cx="301071" cy="227479"/>
          </a:xfrm>
          <a:prstGeom prst="rect">
            <a:avLst/>
          </a:prstGeom>
          <a:noFill/>
          <a:ln w="9525">
            <a:noFill/>
          </a:ln>
        </p:spPr>
      </p:pic>
      <p:pic>
        <p:nvPicPr>
          <p:cNvPr id="7" name="Picture 5" descr="PPECLOGO-eff-0-1"/>
          <p:cNvPicPr>
            <a:picLocks noChangeAspect="1"/>
          </p:cNvPicPr>
          <p:nvPr userDrawn="1"/>
        </p:nvPicPr>
        <p:blipFill>
          <a:blip r:embed="rId11"/>
          <a:stretch>
            <a:fillRect/>
          </a:stretch>
        </p:blipFill>
        <p:spPr>
          <a:xfrm>
            <a:off x="3348675" y="2828608"/>
            <a:ext cx="393892" cy="297748"/>
          </a:xfrm>
          <a:prstGeom prst="rect">
            <a:avLst/>
          </a:prstGeom>
          <a:noFill/>
          <a:ln w="9525">
            <a:noFill/>
          </a:ln>
        </p:spPr>
      </p:pic>
      <p:pic>
        <p:nvPicPr>
          <p:cNvPr id="6" name="Picture 4" descr="PPECLOGO-eff-0-3"/>
          <p:cNvPicPr>
            <a:picLocks noChangeAspect="1"/>
          </p:cNvPicPr>
          <p:nvPr userDrawn="1"/>
        </p:nvPicPr>
        <p:blipFill>
          <a:blip r:embed="rId12"/>
          <a:stretch>
            <a:fillRect/>
          </a:stretch>
        </p:blipFill>
        <p:spPr>
          <a:xfrm>
            <a:off x="779454" y="1086185"/>
            <a:ext cx="2259820" cy="1782916"/>
          </a:xfrm>
          <a:prstGeom prst="rect">
            <a:avLst/>
          </a:prstGeom>
          <a:noFill/>
          <a:ln w="9525">
            <a:noFill/>
          </a:ln>
        </p:spPr>
      </p:pic>
      <p:pic>
        <p:nvPicPr>
          <p:cNvPr id="5" name="Picture 3" descr="PPECLOGO-eff-0-2"/>
          <p:cNvPicPr>
            <a:picLocks noChangeAspect="1"/>
          </p:cNvPicPr>
          <p:nvPr userDrawn="1"/>
        </p:nvPicPr>
        <p:blipFill>
          <a:blip r:embed="rId13"/>
          <a:stretch>
            <a:fillRect/>
          </a:stretch>
        </p:blipFill>
        <p:spPr>
          <a:xfrm>
            <a:off x="6320118" y="2068755"/>
            <a:ext cx="822293" cy="630035"/>
          </a:xfrm>
          <a:prstGeom prst="rect">
            <a:avLst/>
          </a:prstGeom>
          <a:noFill/>
          <a:ln w="9525">
            <a:noFill/>
          </a:ln>
        </p:spPr>
      </p:pic>
      <p:pic>
        <p:nvPicPr>
          <p:cNvPr id="4" name="Picture 2" descr="PPECLOGO-eff-0-1"/>
          <p:cNvPicPr>
            <a:picLocks noChangeAspect="1"/>
          </p:cNvPicPr>
          <p:nvPr userDrawn="1"/>
        </p:nvPicPr>
        <p:blipFill>
          <a:blip r:embed="rId14"/>
          <a:stretch>
            <a:fillRect/>
          </a:stretch>
        </p:blipFill>
        <p:spPr>
          <a:xfrm>
            <a:off x="3109484" y="2165225"/>
            <a:ext cx="794923" cy="600260"/>
          </a:xfrm>
          <a:prstGeom prst="rect">
            <a:avLst/>
          </a:prstGeom>
          <a:noFill/>
          <a:ln w="9525">
            <a:noFill/>
          </a:ln>
        </p:spPr>
      </p:pic>
    </p:spTree>
    <p:extLst>
      <p:ext uri="{BB962C8B-B14F-4D97-AF65-F5344CB8AC3E}">
        <p14:creationId xmlns:p14="http://schemas.microsoft.com/office/powerpoint/2010/main" val="373477266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00"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600"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800"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0"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800"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600"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600"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00"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0"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00"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rgbClr val="F8F8F8"/>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034711" y="1816227"/>
            <a:ext cx="4748738" cy="647900"/>
          </a:xfrm>
        </p:spPr>
        <p:txBody>
          <a:bodyPr/>
          <a:lstStyle>
            <a:lvl1pPr algn="ctr">
              <a:defRPr sz="2699"/>
            </a:lvl1pPr>
          </a:lstStyle>
          <a:p>
            <a:pPr lvl="0"/>
            <a:r>
              <a:rPr lang="zh-CN" noProof="0" smtClean="0"/>
              <a:t>单击此处编辑母版标题样式</a:t>
            </a:r>
          </a:p>
        </p:txBody>
      </p:sp>
      <p:sp>
        <p:nvSpPr>
          <p:cNvPr id="2051" name="Rectangle 3"/>
          <p:cNvSpPr>
            <a:spLocks noGrp="1" noChangeArrowheads="1"/>
          </p:cNvSpPr>
          <p:nvPr>
            <p:ph type="subTitle" idx="1"/>
          </p:nvPr>
        </p:nvSpPr>
        <p:spPr>
          <a:xfrm>
            <a:off x="2035900" y="2626102"/>
            <a:ext cx="4749928" cy="485925"/>
          </a:xfrm>
        </p:spPr>
        <p:txBody>
          <a:bodyPr/>
          <a:lstStyle>
            <a:lvl1pPr marL="0" indent="0" algn="ctr">
              <a:buFontTx/>
              <a:buNone/>
              <a:defRPr sz="1799"/>
            </a:lvl1pPr>
          </a:lstStyle>
          <a:p>
            <a:pPr lvl="0"/>
            <a:r>
              <a:rPr lang="zh-CN" noProof="0" smtClean="0"/>
              <a:t>单击此处编辑母版副标题样式</a:t>
            </a:r>
          </a:p>
        </p:txBody>
      </p:sp>
    </p:spTree>
    <p:extLst>
      <p:ext uri="{BB962C8B-B14F-4D97-AF65-F5344CB8AC3E}">
        <p14:creationId xmlns:p14="http://schemas.microsoft.com/office/powerpoint/2010/main" val="236290569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accent2"/>
        </a:solidFill>
        <a:effectLst/>
      </p:bgPr>
    </p:bg>
    <p:spTree>
      <p:nvGrpSpPr>
        <p:cNvPr id="1" name=""/>
        <p:cNvGrpSpPr/>
        <p:nvPr/>
      </p:nvGrpSpPr>
      <p:grpSpPr>
        <a:xfrm>
          <a:off x="0" y="0"/>
          <a:ext cx="0" cy="0"/>
          <a:chOff x="0" y="0"/>
          <a:chExt cx="0" cy="0"/>
        </a:xfrm>
      </p:grpSpPr>
      <p:sp>
        <p:nvSpPr>
          <p:cNvPr id="3074" name="矩形 3"/>
          <p:cNvSpPr/>
          <p:nvPr userDrawn="1"/>
        </p:nvSpPr>
        <p:spPr>
          <a:xfrm>
            <a:off x="1" y="5029562"/>
            <a:ext cx="9142810" cy="115526"/>
          </a:xfrm>
          <a:prstGeom prst="rect">
            <a:avLst/>
          </a:prstGeom>
          <a:solidFill>
            <a:schemeClr val="tx1"/>
          </a:solidFill>
          <a:ln w="9525">
            <a:noFill/>
          </a:ln>
        </p:spPr>
        <p:txBody>
          <a:bodyPr/>
          <a:lstStyle/>
          <a:p>
            <a:pPr defTabSz="685434" fontAlgn="base">
              <a:spcBef>
                <a:spcPct val="0"/>
              </a:spcBef>
              <a:spcAft>
                <a:spcPct val="0"/>
              </a:spcAft>
              <a:buFont typeface="Arial" panose="020B0604020202020204" pitchFamily="34" charset="0"/>
              <a:buNone/>
            </a:pPr>
            <a:endParaRPr lang="zh-CN" altLang="en-US" sz="1349" dirty="0">
              <a:solidFill>
                <a:srgbClr val="424554"/>
              </a:solidFill>
              <a:ea typeface="宋体" panose="02010600030101010101" pitchFamily="2" charset="-122"/>
            </a:endParaRPr>
          </a:p>
        </p:txBody>
      </p:sp>
      <p:sp>
        <p:nvSpPr>
          <p:cNvPr id="3075" name="矩形 4"/>
          <p:cNvSpPr/>
          <p:nvPr userDrawn="1"/>
        </p:nvSpPr>
        <p:spPr>
          <a:xfrm>
            <a:off x="8778669" y="4880687"/>
            <a:ext cx="327251" cy="209615"/>
          </a:xfrm>
          <a:prstGeom prst="rect">
            <a:avLst/>
          </a:prstGeom>
          <a:solidFill>
            <a:schemeClr val="bg1"/>
          </a:solidFill>
          <a:ln w="9525">
            <a:noFill/>
          </a:ln>
        </p:spPr>
        <p:txBody>
          <a:bodyPr/>
          <a:lstStyle/>
          <a:p>
            <a:pPr defTabSz="685434" fontAlgn="base">
              <a:spcBef>
                <a:spcPct val="0"/>
              </a:spcBef>
              <a:spcAft>
                <a:spcPct val="0"/>
              </a:spcAft>
              <a:buFont typeface="Arial" panose="020B0604020202020204" pitchFamily="34" charset="0"/>
              <a:buNone/>
            </a:pPr>
            <a:endParaRPr lang="zh-CN" altLang="en-US" sz="1349" dirty="0">
              <a:solidFill>
                <a:srgbClr val="424554"/>
              </a:solidFill>
              <a:ea typeface="宋体" panose="02010600030101010101" pitchFamily="2" charset="-122"/>
            </a:endParaRPr>
          </a:p>
        </p:txBody>
      </p:sp>
      <p:sp>
        <p:nvSpPr>
          <p:cNvPr id="3076" name="TextBox 5"/>
          <p:cNvSpPr txBox="1"/>
          <p:nvPr userDrawn="1"/>
        </p:nvSpPr>
        <p:spPr>
          <a:xfrm>
            <a:off x="8770382" y="4880688"/>
            <a:ext cx="349776" cy="253787"/>
          </a:xfrm>
          <a:prstGeom prst="rect">
            <a:avLst/>
          </a:prstGeom>
          <a:noFill/>
          <a:ln w="9525">
            <a:noFill/>
          </a:ln>
        </p:spPr>
        <p:txBody>
          <a:bodyPr wrap="none">
            <a:spAutoFit/>
          </a:bodyPr>
          <a:lstStyle/>
          <a:p>
            <a:pPr algn="ctr" defTabSz="685434" fontAlgn="base">
              <a:spcBef>
                <a:spcPct val="0"/>
              </a:spcBef>
              <a:spcAft>
                <a:spcPct val="0"/>
              </a:spcAft>
              <a:buFont typeface="Arial" panose="020B0604020202020204" pitchFamily="34" charset="0"/>
              <a:buNone/>
            </a:pPr>
            <a:fld id="{9A0DB2DC-4C9A-4742-B13C-FB6460FD3503}" type="slidenum">
              <a:rPr lang="zh-CN" altLang="en-US" sz="1049" dirty="0">
                <a:solidFill>
                  <a:srgbClr val="F8F8F8"/>
                </a:solidFill>
                <a:ea typeface="宋体" panose="02010600030101010101" pitchFamily="2" charset="-122"/>
              </a:rPr>
              <a:pPr algn="ctr" defTabSz="685434" fontAlgn="base">
                <a:spcBef>
                  <a:spcPct val="0"/>
                </a:spcBef>
                <a:spcAft>
                  <a:spcPct val="0"/>
                </a:spcAft>
                <a:buFont typeface="Arial" panose="020B0604020202020204" pitchFamily="34" charset="0"/>
                <a:buNone/>
              </a:pPr>
              <a:t>‹#›</a:t>
            </a:fld>
            <a:endParaRPr lang="zh-CN" altLang="en-US" sz="1049" dirty="0">
              <a:solidFill>
                <a:srgbClr val="F8F8F8"/>
              </a:solidFill>
              <a:ea typeface="宋体" panose="02010600030101010101" pitchFamily="2" charset="-122"/>
            </a:endParaRPr>
          </a:p>
        </p:txBody>
      </p:sp>
      <p:sp>
        <p:nvSpPr>
          <p:cNvPr id="2" name="标题 1"/>
          <p:cNvSpPr>
            <a:spLocks noGrp="1"/>
          </p:cNvSpPr>
          <p:nvPr>
            <p:ph type="title"/>
          </p:nvPr>
        </p:nvSpPr>
        <p:spPr/>
        <p:txBody>
          <a:bodyPr/>
          <a:lstStyle>
            <a:lvl1pPr>
              <a:defRPr>
                <a:solidFill>
                  <a:schemeClr val="accent3"/>
                </a:solidFill>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95399088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428" y="3306197"/>
            <a:ext cx="7771745" cy="1021872"/>
          </a:xfrm>
        </p:spPr>
        <p:txBody>
          <a:bodyPr anchor="t"/>
          <a:lstStyle>
            <a:lvl1pPr algn="l">
              <a:defRPr sz="2998"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428" y="2180708"/>
            <a:ext cx="7771745" cy="1125488"/>
          </a:xfrm>
        </p:spPr>
        <p:txBody>
          <a:bodyPr anchor="b"/>
          <a:lstStyle>
            <a:lvl1pPr marL="0" indent="0">
              <a:buNone/>
              <a:defRPr sz="1499"/>
            </a:lvl1pPr>
            <a:lvl2pPr marL="342717" indent="0">
              <a:buNone/>
              <a:defRPr sz="1349"/>
            </a:lvl2pPr>
            <a:lvl3pPr marL="685434" indent="0">
              <a:buNone/>
              <a:defRPr sz="1199"/>
            </a:lvl3pPr>
            <a:lvl4pPr marL="1028151" indent="0">
              <a:buNone/>
              <a:defRPr sz="1049"/>
            </a:lvl4pPr>
            <a:lvl5pPr marL="1370868" indent="0">
              <a:buNone/>
              <a:defRPr sz="1049"/>
            </a:lvl5pPr>
            <a:lvl6pPr marL="1713586" indent="0">
              <a:buNone/>
              <a:defRPr sz="1049"/>
            </a:lvl6pPr>
            <a:lvl7pPr marL="2056303" indent="0">
              <a:buNone/>
              <a:defRPr sz="1049"/>
            </a:lvl7pPr>
            <a:lvl8pPr marL="2399020" indent="0">
              <a:buNone/>
              <a:defRPr sz="1049"/>
            </a:lvl8pPr>
            <a:lvl9pPr marL="2741737" indent="0">
              <a:buNone/>
              <a:defRPr sz="1049"/>
            </a:lvl9pPr>
          </a:lstStyle>
          <a:p>
            <a:pPr lvl="0"/>
            <a:r>
              <a:rPr lang="zh-CN" altLang="en-US" smtClean="0"/>
              <a:t>单击此处编辑母版文本样式</a:t>
            </a:r>
          </a:p>
        </p:txBody>
      </p:sp>
    </p:spTree>
    <p:extLst>
      <p:ext uri="{BB962C8B-B14F-4D97-AF65-F5344CB8AC3E}">
        <p14:creationId xmlns:p14="http://schemas.microsoft.com/office/powerpoint/2010/main" val="424482519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022" y="1200523"/>
            <a:ext cx="4057257" cy="3395520"/>
          </a:xfrm>
        </p:spPr>
        <p:txBody>
          <a:bodyPr/>
          <a:lstStyle>
            <a:lvl1pPr>
              <a:defRPr sz="2099"/>
            </a:lvl1pPr>
            <a:lvl2pPr>
              <a:defRPr sz="1799"/>
            </a:lvl2pPr>
            <a:lvl3pPr>
              <a:defRPr sz="1499"/>
            </a:lvl3pPr>
            <a:lvl4pPr>
              <a:defRPr sz="1349"/>
            </a:lvl4pPr>
            <a:lvl5pPr>
              <a:defRPr sz="1349"/>
            </a:lvl5pPr>
            <a:lvl6pPr>
              <a:defRPr sz="1349"/>
            </a:lvl6pPr>
            <a:lvl7pPr>
              <a:defRPr sz="1349"/>
            </a:lvl7pPr>
            <a:lvl8pPr>
              <a:defRPr sz="1349"/>
            </a:lvl8pPr>
            <a:lvl9pPr>
              <a:defRPr sz="134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8533" y="1200523"/>
            <a:ext cx="4058446" cy="3395520"/>
          </a:xfrm>
        </p:spPr>
        <p:txBody>
          <a:bodyPr/>
          <a:lstStyle>
            <a:lvl1pPr>
              <a:defRPr sz="2099"/>
            </a:lvl1pPr>
            <a:lvl2pPr>
              <a:defRPr sz="1799"/>
            </a:lvl2pPr>
            <a:lvl3pPr>
              <a:defRPr sz="1499"/>
            </a:lvl3pPr>
            <a:lvl4pPr>
              <a:defRPr sz="1349"/>
            </a:lvl4pPr>
            <a:lvl5pPr>
              <a:defRPr sz="1349"/>
            </a:lvl5pPr>
            <a:lvl6pPr>
              <a:defRPr sz="1349"/>
            </a:lvl6pPr>
            <a:lvl7pPr>
              <a:defRPr sz="1349"/>
            </a:lvl7pPr>
            <a:lvl8pPr>
              <a:defRPr sz="1349"/>
            </a:lvl8pPr>
            <a:lvl9pPr>
              <a:defRPr sz="134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8138029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022" y="206042"/>
            <a:ext cx="8229957" cy="85751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022" y="1151690"/>
            <a:ext cx="4040594" cy="479970"/>
          </a:xfrm>
        </p:spPr>
        <p:txBody>
          <a:bodyPr anchor="b"/>
          <a:lstStyle>
            <a:lvl1pPr marL="0" indent="0">
              <a:buNone/>
              <a:defRPr sz="1799" b="1"/>
            </a:lvl1pPr>
            <a:lvl2pPr marL="342717" indent="0">
              <a:buNone/>
              <a:defRPr sz="1499" b="1"/>
            </a:lvl2pPr>
            <a:lvl3pPr marL="685434" indent="0">
              <a:buNone/>
              <a:defRPr sz="1349" b="1"/>
            </a:lvl3pPr>
            <a:lvl4pPr marL="1028151" indent="0">
              <a:buNone/>
              <a:defRPr sz="1199" b="1"/>
            </a:lvl4pPr>
            <a:lvl5pPr marL="1370868" indent="0">
              <a:buNone/>
              <a:defRPr sz="1199" b="1"/>
            </a:lvl5pPr>
            <a:lvl6pPr marL="1713586" indent="0">
              <a:buNone/>
              <a:defRPr sz="1199" b="1"/>
            </a:lvl6pPr>
            <a:lvl7pPr marL="2056303" indent="0">
              <a:buNone/>
              <a:defRPr sz="1199" b="1"/>
            </a:lvl7pPr>
            <a:lvl8pPr marL="2399020" indent="0">
              <a:buNone/>
              <a:defRPr sz="1199" b="1"/>
            </a:lvl8pPr>
            <a:lvl9pPr marL="2741737" indent="0">
              <a:buNone/>
              <a:defRPr sz="1199" b="1"/>
            </a:lvl9pPr>
          </a:lstStyle>
          <a:p>
            <a:pPr lvl="0"/>
            <a:r>
              <a:rPr lang="zh-CN" altLang="en-US" smtClean="0"/>
              <a:t>单击此处编辑母版文本样式</a:t>
            </a:r>
          </a:p>
        </p:txBody>
      </p:sp>
      <p:sp>
        <p:nvSpPr>
          <p:cNvPr id="4" name="内容占位符 3"/>
          <p:cNvSpPr>
            <a:spLocks noGrp="1"/>
          </p:cNvSpPr>
          <p:nvPr>
            <p:ph sz="half" idx="2"/>
          </p:nvPr>
        </p:nvSpPr>
        <p:spPr>
          <a:xfrm>
            <a:off x="457022" y="1631660"/>
            <a:ext cx="4040594" cy="2964381"/>
          </a:xfrm>
        </p:spPr>
        <p:txBody>
          <a:bodyPr/>
          <a:lstStyle>
            <a:lvl1pPr>
              <a:defRPr sz="1799"/>
            </a:lvl1pPr>
            <a:lvl2pPr>
              <a:defRPr sz="1499"/>
            </a:lvl2pPr>
            <a:lvl3pPr>
              <a:defRPr sz="1349"/>
            </a:lvl3pPr>
            <a:lvl4pPr>
              <a:defRPr sz="1199"/>
            </a:lvl4pPr>
            <a:lvl5pPr>
              <a:defRPr sz="1199"/>
            </a:lvl5pPr>
            <a:lvl6pPr>
              <a:defRPr sz="1199"/>
            </a:lvl6pPr>
            <a:lvl7pPr>
              <a:defRPr sz="1199"/>
            </a:lvl7pPr>
            <a:lvl8pPr>
              <a:defRPr sz="1199"/>
            </a:lvl8pPr>
            <a:lvl9pPr>
              <a:defRPr sz="119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196" y="1151690"/>
            <a:ext cx="4041783" cy="479970"/>
          </a:xfrm>
        </p:spPr>
        <p:txBody>
          <a:bodyPr anchor="b"/>
          <a:lstStyle>
            <a:lvl1pPr marL="0" indent="0">
              <a:buNone/>
              <a:defRPr sz="1799" b="1"/>
            </a:lvl1pPr>
            <a:lvl2pPr marL="342717" indent="0">
              <a:buNone/>
              <a:defRPr sz="1499" b="1"/>
            </a:lvl2pPr>
            <a:lvl3pPr marL="685434" indent="0">
              <a:buNone/>
              <a:defRPr sz="1349" b="1"/>
            </a:lvl3pPr>
            <a:lvl4pPr marL="1028151" indent="0">
              <a:buNone/>
              <a:defRPr sz="1199" b="1"/>
            </a:lvl4pPr>
            <a:lvl5pPr marL="1370868" indent="0">
              <a:buNone/>
              <a:defRPr sz="1199" b="1"/>
            </a:lvl5pPr>
            <a:lvl6pPr marL="1713586" indent="0">
              <a:buNone/>
              <a:defRPr sz="1199" b="1"/>
            </a:lvl6pPr>
            <a:lvl7pPr marL="2056303" indent="0">
              <a:buNone/>
              <a:defRPr sz="1199" b="1"/>
            </a:lvl7pPr>
            <a:lvl8pPr marL="2399020" indent="0">
              <a:buNone/>
              <a:defRPr sz="1199" b="1"/>
            </a:lvl8pPr>
            <a:lvl9pPr marL="2741737" indent="0">
              <a:buNone/>
              <a:defRPr sz="1199" b="1"/>
            </a:lvl9pPr>
          </a:lstStyle>
          <a:p>
            <a:pPr lvl="0"/>
            <a:r>
              <a:rPr lang="zh-CN" altLang="en-US" smtClean="0"/>
              <a:t>单击此处编辑母版文本样式</a:t>
            </a:r>
          </a:p>
        </p:txBody>
      </p:sp>
      <p:sp>
        <p:nvSpPr>
          <p:cNvPr id="6" name="内容占位符 5"/>
          <p:cNvSpPr>
            <a:spLocks noGrp="1"/>
          </p:cNvSpPr>
          <p:nvPr>
            <p:ph sz="quarter" idx="4"/>
          </p:nvPr>
        </p:nvSpPr>
        <p:spPr>
          <a:xfrm>
            <a:off x="4645196" y="1631660"/>
            <a:ext cx="4041783" cy="2964381"/>
          </a:xfrm>
        </p:spPr>
        <p:txBody>
          <a:bodyPr/>
          <a:lstStyle>
            <a:lvl1pPr>
              <a:defRPr sz="1799"/>
            </a:lvl1pPr>
            <a:lvl2pPr>
              <a:defRPr sz="1499"/>
            </a:lvl2pPr>
            <a:lvl3pPr>
              <a:defRPr sz="1349"/>
            </a:lvl3pPr>
            <a:lvl4pPr>
              <a:defRPr sz="1199"/>
            </a:lvl4pPr>
            <a:lvl5pPr>
              <a:defRPr sz="1199"/>
            </a:lvl5pPr>
            <a:lvl6pPr>
              <a:defRPr sz="1199"/>
            </a:lvl6pPr>
            <a:lvl7pPr>
              <a:defRPr sz="1199"/>
            </a:lvl7pPr>
            <a:lvl8pPr>
              <a:defRPr sz="1199"/>
            </a:lvl8pPr>
            <a:lvl9pPr>
              <a:defRPr sz="119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9729467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58502736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a:prstGeom prst="rect">
            <a:avLst/>
          </a:prstGeo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3160"/>
            <a:ext cx="7886700" cy="1125488"/>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2018/5/26</a:t>
            </a:fld>
            <a:endParaRPr lang="zh-CN" altLang="en-US"/>
          </a:p>
        </p:txBody>
      </p:sp>
      <p:sp>
        <p:nvSpPr>
          <p:cNvPr id="5" name="Footer Placeholder 4"/>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30704454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54163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022" y="204851"/>
            <a:ext cx="3008724" cy="871807"/>
          </a:xfrm>
        </p:spPr>
        <p:txBody>
          <a:bodyPr anchor="b"/>
          <a:lstStyle>
            <a:lvl1pPr algn="l">
              <a:defRPr sz="1499"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242" y="204853"/>
            <a:ext cx="5111738" cy="4391190"/>
          </a:xfrm>
        </p:spPr>
        <p:txBody>
          <a:bodyPr/>
          <a:lstStyle>
            <a:lvl1pPr>
              <a:defRPr sz="2399"/>
            </a:lvl1pPr>
            <a:lvl2pPr>
              <a:defRPr sz="2099"/>
            </a:lvl2pPr>
            <a:lvl3pPr>
              <a:defRPr sz="1799"/>
            </a:lvl3pPr>
            <a:lvl4pPr>
              <a:defRPr sz="1499"/>
            </a:lvl4pPr>
            <a:lvl5pPr>
              <a:defRPr sz="1499"/>
            </a:lvl5pPr>
            <a:lvl6pPr>
              <a:defRPr sz="1499"/>
            </a:lvl6pPr>
            <a:lvl7pPr>
              <a:defRPr sz="1499"/>
            </a:lvl7pPr>
            <a:lvl8pPr>
              <a:defRPr sz="1499"/>
            </a:lvl8pPr>
            <a:lvl9pPr>
              <a:defRPr sz="149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022" y="1076659"/>
            <a:ext cx="3008724" cy="3519383"/>
          </a:xfrm>
        </p:spPr>
        <p:txBody>
          <a:bodyPr/>
          <a:lstStyle>
            <a:lvl1pPr marL="0" indent="0">
              <a:buNone/>
              <a:defRPr sz="1049"/>
            </a:lvl1pPr>
            <a:lvl2pPr marL="342717" indent="0">
              <a:buNone/>
              <a:defRPr sz="900"/>
            </a:lvl2pPr>
            <a:lvl3pPr marL="685434" indent="0">
              <a:buNone/>
              <a:defRPr sz="750"/>
            </a:lvl3pPr>
            <a:lvl4pPr marL="1028151" indent="0">
              <a:buNone/>
              <a:defRPr sz="675"/>
            </a:lvl4pPr>
            <a:lvl5pPr marL="1370868" indent="0">
              <a:buNone/>
              <a:defRPr sz="675"/>
            </a:lvl5pPr>
            <a:lvl6pPr marL="1713586" indent="0">
              <a:buNone/>
              <a:defRPr sz="675"/>
            </a:lvl6pPr>
            <a:lvl7pPr marL="2056303" indent="0">
              <a:buNone/>
              <a:defRPr sz="675"/>
            </a:lvl7pPr>
            <a:lvl8pPr marL="2399020" indent="0">
              <a:buNone/>
              <a:defRPr sz="675"/>
            </a:lvl8pPr>
            <a:lvl9pPr marL="2741737" indent="0">
              <a:buNone/>
              <a:defRPr sz="675"/>
            </a:lvl9pPr>
          </a:lstStyle>
          <a:p>
            <a:pPr lvl="0"/>
            <a:r>
              <a:rPr lang="zh-CN" altLang="en-US" smtClean="0"/>
              <a:t>单击此处编辑母版文本样式</a:t>
            </a:r>
          </a:p>
        </p:txBody>
      </p:sp>
    </p:spTree>
    <p:extLst>
      <p:ext uri="{BB962C8B-B14F-4D97-AF65-F5344CB8AC3E}">
        <p14:creationId xmlns:p14="http://schemas.microsoft.com/office/powerpoint/2010/main" val="168258465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383" y="3601561"/>
            <a:ext cx="5486638" cy="425185"/>
          </a:xfrm>
        </p:spPr>
        <p:txBody>
          <a:bodyPr anchor="b"/>
          <a:lstStyle>
            <a:lvl1pPr algn="l">
              <a:defRPr sz="1499"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383" y="459723"/>
            <a:ext cx="5486638" cy="3087053"/>
          </a:xfrm>
        </p:spPr>
        <p:txBody>
          <a:bodyPr vert="horz" wrap="square" lIns="91440" tIns="45720" rIns="91440" bIns="45720" numCol="1" anchor="t" anchorCtr="0" compatLnSpc="1"/>
          <a:lstStyle>
            <a:lvl1pPr marL="0" indent="0">
              <a:buNone/>
              <a:defRPr sz="2399"/>
            </a:lvl1pPr>
            <a:lvl2pPr marL="342717" indent="0">
              <a:buNone/>
              <a:defRPr sz="2099"/>
            </a:lvl2pPr>
            <a:lvl3pPr marL="685434" indent="0">
              <a:buNone/>
              <a:defRPr sz="1799"/>
            </a:lvl3pPr>
            <a:lvl4pPr marL="1028151" indent="0">
              <a:buNone/>
              <a:defRPr sz="1499"/>
            </a:lvl4pPr>
            <a:lvl5pPr marL="1370868" indent="0">
              <a:buNone/>
              <a:defRPr sz="1499"/>
            </a:lvl5pPr>
            <a:lvl6pPr marL="1713586" indent="0">
              <a:buNone/>
              <a:defRPr sz="1499"/>
            </a:lvl6pPr>
            <a:lvl7pPr marL="2056303" indent="0">
              <a:buNone/>
              <a:defRPr sz="1499"/>
            </a:lvl7pPr>
            <a:lvl8pPr marL="2399020" indent="0">
              <a:buNone/>
              <a:defRPr sz="1499"/>
            </a:lvl8pPr>
            <a:lvl9pPr marL="2741737" indent="0">
              <a:buNone/>
              <a:defRPr sz="1499"/>
            </a:lvl9pPr>
          </a:lstStyle>
          <a:p>
            <a:pPr marL="0" marR="0" lvl="0" indent="0" algn="l" defTabSz="685434" rtl="0" eaLnBrk="1" fontAlgn="base" latinLnBrk="0" hangingPunct="1">
              <a:lnSpc>
                <a:spcPct val="100000"/>
              </a:lnSpc>
              <a:spcBef>
                <a:spcPct val="20000"/>
              </a:spcBef>
              <a:spcAft>
                <a:spcPct val="0"/>
              </a:spcAft>
              <a:buClrTx/>
              <a:buSzTx/>
              <a:buFontTx/>
              <a:buNone/>
              <a:defRPr/>
            </a:pPr>
            <a:endParaRPr kumimoji="0" lang="zh-CN" altLang="en-US" sz="2399" b="0" i="0" u="none" strike="noStrike" kern="0" cap="none" spc="0" normalizeH="0" baseline="0" noProof="0">
              <a:ln>
                <a:noFill/>
              </a:ln>
              <a:solidFill>
                <a:schemeClr val="accent3"/>
              </a:solidFill>
              <a:effectLst/>
              <a:uLnTx/>
              <a:uFillTx/>
              <a:latin typeface="+mn-lt"/>
              <a:ea typeface="+mn-ea"/>
              <a:cs typeface="+mn-cs"/>
            </a:endParaRPr>
          </a:p>
        </p:txBody>
      </p:sp>
      <p:sp>
        <p:nvSpPr>
          <p:cNvPr id="4" name="文本占位符 3"/>
          <p:cNvSpPr>
            <a:spLocks noGrp="1"/>
          </p:cNvSpPr>
          <p:nvPr>
            <p:ph type="body" sz="half" idx="2"/>
          </p:nvPr>
        </p:nvSpPr>
        <p:spPr>
          <a:xfrm>
            <a:off x="1792383" y="4026746"/>
            <a:ext cx="5486638" cy="603833"/>
          </a:xfrm>
        </p:spPr>
        <p:txBody>
          <a:bodyPr/>
          <a:lstStyle>
            <a:lvl1pPr marL="0" indent="0">
              <a:buNone/>
              <a:defRPr sz="1049"/>
            </a:lvl1pPr>
            <a:lvl2pPr marL="342717" indent="0">
              <a:buNone/>
              <a:defRPr sz="900"/>
            </a:lvl2pPr>
            <a:lvl3pPr marL="685434" indent="0">
              <a:buNone/>
              <a:defRPr sz="750"/>
            </a:lvl3pPr>
            <a:lvl4pPr marL="1028151" indent="0">
              <a:buNone/>
              <a:defRPr sz="675"/>
            </a:lvl4pPr>
            <a:lvl5pPr marL="1370868" indent="0">
              <a:buNone/>
              <a:defRPr sz="675"/>
            </a:lvl5pPr>
            <a:lvl6pPr marL="1713586" indent="0">
              <a:buNone/>
              <a:defRPr sz="675"/>
            </a:lvl6pPr>
            <a:lvl7pPr marL="2056303" indent="0">
              <a:buNone/>
              <a:defRPr sz="675"/>
            </a:lvl7pPr>
            <a:lvl8pPr marL="2399020" indent="0">
              <a:buNone/>
              <a:defRPr sz="675"/>
            </a:lvl8pPr>
            <a:lvl9pPr marL="2741737" indent="0">
              <a:buNone/>
              <a:defRPr sz="675"/>
            </a:lvl9pPr>
          </a:lstStyle>
          <a:p>
            <a:pPr lvl="0"/>
            <a:r>
              <a:rPr lang="zh-CN" altLang="en-US" smtClean="0"/>
              <a:t>单击此处编辑母版文本样式</a:t>
            </a:r>
          </a:p>
        </p:txBody>
      </p:sp>
    </p:spTree>
    <p:extLst>
      <p:ext uri="{BB962C8B-B14F-4D97-AF65-F5344CB8AC3E}">
        <p14:creationId xmlns:p14="http://schemas.microsoft.com/office/powerpoint/2010/main" val="4601028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3299910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382" y="681248"/>
            <a:ext cx="2056597" cy="391479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022" y="681248"/>
            <a:ext cx="6059105" cy="391479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99444969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solidFill>
          <a:schemeClr val="accent2"/>
        </a:solidFill>
        <a:effectLst/>
      </p:bgPr>
    </p:bg>
    <p:spTree>
      <p:nvGrpSpPr>
        <p:cNvPr id="1" name=""/>
        <p:cNvGrpSpPr/>
        <p:nvPr/>
      </p:nvGrpSpPr>
      <p:grpSpPr>
        <a:xfrm>
          <a:off x="0" y="0"/>
          <a:ext cx="0" cy="0"/>
          <a:chOff x="0" y="0"/>
          <a:chExt cx="0" cy="0"/>
        </a:xfrm>
      </p:grpSpPr>
      <p:pic>
        <p:nvPicPr>
          <p:cNvPr id="19" name="Picture 18" descr="PPECLOGO-eff2-1-3"/>
          <p:cNvPicPr>
            <a:picLocks noChangeAspect="1"/>
          </p:cNvPicPr>
          <p:nvPr userDrawn="1"/>
        </p:nvPicPr>
        <p:blipFill>
          <a:blip r:embed="rId2"/>
          <a:stretch>
            <a:fillRect/>
          </a:stretch>
        </p:blipFill>
        <p:spPr>
          <a:xfrm>
            <a:off x="7305443" y="2585645"/>
            <a:ext cx="211821" cy="177458"/>
          </a:xfrm>
          <a:prstGeom prst="rect">
            <a:avLst/>
          </a:prstGeom>
          <a:noFill/>
          <a:ln w="9525">
            <a:noFill/>
          </a:ln>
        </p:spPr>
      </p:pic>
      <p:pic>
        <p:nvPicPr>
          <p:cNvPr id="18" name="Picture 17" descr="PPECLOGO-eff2-1-3"/>
          <p:cNvPicPr>
            <a:picLocks noChangeAspect="1"/>
          </p:cNvPicPr>
          <p:nvPr userDrawn="1"/>
        </p:nvPicPr>
        <p:blipFill>
          <a:blip r:embed="rId2"/>
          <a:stretch>
            <a:fillRect/>
          </a:stretch>
        </p:blipFill>
        <p:spPr>
          <a:xfrm>
            <a:off x="6927021" y="2183090"/>
            <a:ext cx="270131" cy="226289"/>
          </a:xfrm>
          <a:prstGeom prst="rect">
            <a:avLst/>
          </a:prstGeom>
          <a:noFill/>
          <a:ln w="9525">
            <a:noFill/>
          </a:ln>
        </p:spPr>
      </p:pic>
      <p:pic>
        <p:nvPicPr>
          <p:cNvPr id="17" name="Picture 16" descr="PPECLOGO-eff2-1-4"/>
          <p:cNvPicPr>
            <a:picLocks noChangeAspect="1"/>
          </p:cNvPicPr>
          <p:nvPr userDrawn="1"/>
        </p:nvPicPr>
        <p:blipFill>
          <a:blip r:embed="rId3"/>
          <a:stretch>
            <a:fillRect/>
          </a:stretch>
        </p:blipFill>
        <p:spPr>
          <a:xfrm>
            <a:off x="6386758" y="2495130"/>
            <a:ext cx="527172" cy="439476"/>
          </a:xfrm>
          <a:prstGeom prst="rect">
            <a:avLst/>
          </a:prstGeom>
          <a:noFill/>
          <a:ln w="9525">
            <a:noFill/>
          </a:ln>
        </p:spPr>
      </p:pic>
      <p:pic>
        <p:nvPicPr>
          <p:cNvPr id="16" name="Picture 15" descr="PPECLOGO-eff2-1-3"/>
          <p:cNvPicPr>
            <a:picLocks noChangeAspect="1"/>
          </p:cNvPicPr>
          <p:nvPr userDrawn="1"/>
        </p:nvPicPr>
        <p:blipFill>
          <a:blip r:embed="rId2"/>
          <a:stretch>
            <a:fillRect/>
          </a:stretch>
        </p:blipFill>
        <p:spPr>
          <a:xfrm>
            <a:off x="2986913" y="2090193"/>
            <a:ext cx="327252" cy="273928"/>
          </a:xfrm>
          <a:prstGeom prst="rect">
            <a:avLst/>
          </a:prstGeom>
          <a:noFill/>
          <a:ln w="9525">
            <a:noFill/>
          </a:ln>
        </p:spPr>
      </p:pic>
      <p:pic>
        <p:nvPicPr>
          <p:cNvPr id="15" name="Picture 14" descr="PPECLOGO-eff2-1-2"/>
          <p:cNvPicPr>
            <a:picLocks noChangeAspect="1"/>
          </p:cNvPicPr>
          <p:nvPr userDrawn="1"/>
        </p:nvPicPr>
        <p:blipFill>
          <a:blip r:embed="rId4"/>
          <a:stretch>
            <a:fillRect/>
          </a:stretch>
        </p:blipFill>
        <p:spPr>
          <a:xfrm>
            <a:off x="1539867" y="2097338"/>
            <a:ext cx="1273306" cy="1071893"/>
          </a:xfrm>
          <a:prstGeom prst="rect">
            <a:avLst/>
          </a:prstGeom>
          <a:noFill/>
          <a:ln w="9525">
            <a:noFill/>
          </a:ln>
        </p:spPr>
      </p:pic>
      <p:pic>
        <p:nvPicPr>
          <p:cNvPr id="14" name="Picture 13" descr="PPECLOGO-eff-0-1"/>
          <p:cNvPicPr>
            <a:picLocks noChangeAspect="1"/>
          </p:cNvPicPr>
          <p:nvPr userDrawn="1"/>
        </p:nvPicPr>
        <p:blipFill>
          <a:blip r:embed="rId5"/>
          <a:stretch>
            <a:fillRect/>
          </a:stretch>
        </p:blipFill>
        <p:spPr>
          <a:xfrm>
            <a:off x="8438328" y="1774579"/>
            <a:ext cx="391511" cy="294176"/>
          </a:xfrm>
          <a:prstGeom prst="rect">
            <a:avLst/>
          </a:prstGeom>
          <a:noFill/>
          <a:ln w="9525">
            <a:noFill/>
          </a:ln>
        </p:spPr>
      </p:pic>
      <p:pic>
        <p:nvPicPr>
          <p:cNvPr id="13" name="Picture 12" descr="PPECLOGO-eff-0-1"/>
          <p:cNvPicPr>
            <a:picLocks noChangeAspect="1"/>
          </p:cNvPicPr>
          <p:nvPr userDrawn="1"/>
        </p:nvPicPr>
        <p:blipFill>
          <a:blip r:embed="rId5"/>
          <a:stretch>
            <a:fillRect/>
          </a:stretch>
        </p:blipFill>
        <p:spPr>
          <a:xfrm>
            <a:off x="5954786" y="2719037"/>
            <a:ext cx="391512" cy="295366"/>
          </a:xfrm>
          <a:prstGeom prst="rect">
            <a:avLst/>
          </a:prstGeom>
          <a:noFill/>
          <a:ln w="9525">
            <a:noFill/>
          </a:ln>
        </p:spPr>
      </p:pic>
      <p:pic>
        <p:nvPicPr>
          <p:cNvPr id="12" name="Picture 11" descr="PPECLOGO-eff-5-4"/>
          <p:cNvPicPr>
            <a:picLocks noChangeAspect="1"/>
          </p:cNvPicPr>
          <p:nvPr userDrawn="1"/>
        </p:nvPicPr>
        <p:blipFill>
          <a:blip r:embed="rId6"/>
          <a:stretch>
            <a:fillRect/>
          </a:stretch>
        </p:blipFill>
        <p:spPr>
          <a:xfrm>
            <a:off x="7411352" y="2044935"/>
            <a:ext cx="837764" cy="638372"/>
          </a:xfrm>
          <a:prstGeom prst="rect">
            <a:avLst/>
          </a:prstGeom>
          <a:noFill/>
          <a:ln w="9525">
            <a:noFill/>
          </a:ln>
        </p:spPr>
      </p:pic>
      <p:pic>
        <p:nvPicPr>
          <p:cNvPr id="11" name="Picture 10" descr="PPECLOGO-eff-5-2"/>
          <p:cNvPicPr>
            <a:picLocks noChangeAspect="1"/>
          </p:cNvPicPr>
          <p:nvPr userDrawn="1"/>
        </p:nvPicPr>
        <p:blipFill>
          <a:blip r:embed="rId7"/>
          <a:stretch>
            <a:fillRect/>
          </a:stretch>
        </p:blipFill>
        <p:spPr>
          <a:xfrm>
            <a:off x="4012698" y="2585645"/>
            <a:ext cx="1375646" cy="1076657"/>
          </a:xfrm>
          <a:prstGeom prst="rect">
            <a:avLst/>
          </a:prstGeom>
          <a:noFill/>
          <a:ln w="9525">
            <a:noFill/>
          </a:ln>
        </p:spPr>
      </p:pic>
      <p:pic>
        <p:nvPicPr>
          <p:cNvPr id="10" name="Picture 9" descr="PPECLOGO-eff-5-4"/>
          <p:cNvPicPr>
            <a:picLocks noChangeAspect="1"/>
          </p:cNvPicPr>
          <p:nvPr userDrawn="1"/>
        </p:nvPicPr>
        <p:blipFill>
          <a:blip r:embed="rId8"/>
          <a:stretch>
            <a:fillRect/>
          </a:stretch>
        </p:blipFill>
        <p:spPr>
          <a:xfrm>
            <a:off x="2445461" y="2405805"/>
            <a:ext cx="1107894" cy="843223"/>
          </a:xfrm>
          <a:prstGeom prst="rect">
            <a:avLst/>
          </a:prstGeom>
          <a:noFill/>
          <a:ln w="9525">
            <a:noFill/>
          </a:ln>
        </p:spPr>
      </p:pic>
      <p:pic>
        <p:nvPicPr>
          <p:cNvPr id="9" name="Picture 8" descr="PPECLOGO-eff-0-2"/>
          <p:cNvPicPr>
            <a:picLocks noChangeAspect="1"/>
          </p:cNvPicPr>
          <p:nvPr userDrawn="1"/>
        </p:nvPicPr>
        <p:blipFill>
          <a:blip r:embed="rId9"/>
          <a:stretch>
            <a:fillRect/>
          </a:stretch>
        </p:blipFill>
        <p:spPr>
          <a:xfrm>
            <a:off x="3956768" y="1931790"/>
            <a:ext cx="736613" cy="563340"/>
          </a:xfrm>
          <a:prstGeom prst="rect">
            <a:avLst/>
          </a:prstGeom>
          <a:noFill/>
          <a:ln w="9525">
            <a:noFill/>
          </a:ln>
        </p:spPr>
      </p:pic>
      <p:pic>
        <p:nvPicPr>
          <p:cNvPr id="8" name="Picture 6" descr="PPECLOGO-eff-0-1"/>
          <p:cNvPicPr>
            <a:picLocks noChangeAspect="1"/>
          </p:cNvPicPr>
          <p:nvPr userDrawn="1"/>
        </p:nvPicPr>
        <p:blipFill>
          <a:blip r:embed="rId10"/>
          <a:stretch>
            <a:fillRect/>
          </a:stretch>
        </p:blipFill>
        <p:spPr>
          <a:xfrm>
            <a:off x="5529955" y="2178326"/>
            <a:ext cx="301071" cy="227479"/>
          </a:xfrm>
          <a:prstGeom prst="rect">
            <a:avLst/>
          </a:prstGeom>
          <a:noFill/>
          <a:ln w="9525">
            <a:noFill/>
          </a:ln>
        </p:spPr>
      </p:pic>
      <p:pic>
        <p:nvPicPr>
          <p:cNvPr id="7" name="Picture 5" descr="PPECLOGO-eff-0-1"/>
          <p:cNvPicPr>
            <a:picLocks noChangeAspect="1"/>
          </p:cNvPicPr>
          <p:nvPr userDrawn="1"/>
        </p:nvPicPr>
        <p:blipFill>
          <a:blip r:embed="rId11"/>
          <a:stretch>
            <a:fillRect/>
          </a:stretch>
        </p:blipFill>
        <p:spPr>
          <a:xfrm>
            <a:off x="3348675" y="2828608"/>
            <a:ext cx="393892" cy="297748"/>
          </a:xfrm>
          <a:prstGeom prst="rect">
            <a:avLst/>
          </a:prstGeom>
          <a:noFill/>
          <a:ln w="9525">
            <a:noFill/>
          </a:ln>
        </p:spPr>
      </p:pic>
      <p:pic>
        <p:nvPicPr>
          <p:cNvPr id="6" name="Picture 4" descr="PPECLOGO-eff-0-3"/>
          <p:cNvPicPr>
            <a:picLocks noChangeAspect="1"/>
          </p:cNvPicPr>
          <p:nvPr userDrawn="1"/>
        </p:nvPicPr>
        <p:blipFill>
          <a:blip r:embed="rId12"/>
          <a:stretch>
            <a:fillRect/>
          </a:stretch>
        </p:blipFill>
        <p:spPr>
          <a:xfrm>
            <a:off x="779454" y="1086185"/>
            <a:ext cx="2259820" cy="1782916"/>
          </a:xfrm>
          <a:prstGeom prst="rect">
            <a:avLst/>
          </a:prstGeom>
          <a:noFill/>
          <a:ln w="9525">
            <a:noFill/>
          </a:ln>
        </p:spPr>
      </p:pic>
      <p:pic>
        <p:nvPicPr>
          <p:cNvPr id="5" name="Picture 3" descr="PPECLOGO-eff-0-2"/>
          <p:cNvPicPr>
            <a:picLocks noChangeAspect="1"/>
          </p:cNvPicPr>
          <p:nvPr userDrawn="1"/>
        </p:nvPicPr>
        <p:blipFill>
          <a:blip r:embed="rId13"/>
          <a:stretch>
            <a:fillRect/>
          </a:stretch>
        </p:blipFill>
        <p:spPr>
          <a:xfrm>
            <a:off x="6320118" y="2068755"/>
            <a:ext cx="822293" cy="630035"/>
          </a:xfrm>
          <a:prstGeom prst="rect">
            <a:avLst/>
          </a:prstGeom>
          <a:noFill/>
          <a:ln w="9525">
            <a:noFill/>
          </a:ln>
        </p:spPr>
      </p:pic>
      <p:pic>
        <p:nvPicPr>
          <p:cNvPr id="4" name="Picture 2" descr="PPECLOGO-eff-0-1"/>
          <p:cNvPicPr>
            <a:picLocks noChangeAspect="1"/>
          </p:cNvPicPr>
          <p:nvPr userDrawn="1"/>
        </p:nvPicPr>
        <p:blipFill>
          <a:blip r:embed="rId14"/>
          <a:stretch>
            <a:fillRect/>
          </a:stretch>
        </p:blipFill>
        <p:spPr>
          <a:xfrm>
            <a:off x="3109484" y="2165225"/>
            <a:ext cx="794923" cy="600260"/>
          </a:xfrm>
          <a:prstGeom prst="rect">
            <a:avLst/>
          </a:prstGeom>
          <a:noFill/>
          <a:ln w="9525">
            <a:noFill/>
          </a:ln>
        </p:spPr>
      </p:pic>
    </p:spTree>
    <p:extLst>
      <p:ext uri="{BB962C8B-B14F-4D97-AF65-F5344CB8AC3E}">
        <p14:creationId xmlns:p14="http://schemas.microsoft.com/office/powerpoint/2010/main" val="155376102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00"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600"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800"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0"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800"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600"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600"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00"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0"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00"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4"/>
            <a:ext cx="7772400"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466114189"/>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5088"/>
          </a:xfrm>
          <a:prstGeom prst="rect">
            <a:avLst/>
          </a:prstGeom>
        </p:spPr>
      </p:pic>
      <p:pic>
        <p:nvPicPr>
          <p:cNvPr id="9" name="图片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22636" y="151708"/>
            <a:ext cx="726946" cy="638088"/>
          </a:xfrm>
          <a:prstGeom prst="rect">
            <a:avLst/>
          </a:prstGeom>
        </p:spPr>
      </p:pic>
      <p:pic>
        <p:nvPicPr>
          <p:cNvPr id="4" name="图片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5089" y="81605"/>
            <a:ext cx="406821" cy="527026"/>
          </a:xfrm>
          <a:prstGeom prst="rect">
            <a:avLst/>
          </a:prstGeom>
        </p:spPr>
      </p:pic>
      <p:sp>
        <p:nvSpPr>
          <p:cNvPr id="5" name="矩形 4"/>
          <p:cNvSpPr/>
          <p:nvPr userDrawn="1"/>
        </p:nvSpPr>
        <p:spPr>
          <a:xfrm>
            <a:off x="0" y="5021572"/>
            <a:ext cx="9144000" cy="123516"/>
          </a:xfrm>
          <a:prstGeom prst="rect">
            <a:avLst/>
          </a:prstGeom>
          <a:solidFill>
            <a:srgbClr val="1849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3764"/>
            <a:endParaRPr lang="zh-CN" altLang="en-US" sz="2400">
              <a:solidFill>
                <a:prstClr val="white"/>
              </a:solidFill>
            </a:endParaRPr>
          </a:p>
        </p:txBody>
      </p:sp>
      <p:sp>
        <p:nvSpPr>
          <p:cNvPr id="13" name="矩形 12"/>
          <p:cNvSpPr/>
          <p:nvPr userDrawn="1"/>
        </p:nvSpPr>
        <p:spPr>
          <a:xfrm>
            <a:off x="1547664" y="627729"/>
            <a:ext cx="7596336" cy="48463"/>
          </a:xfrm>
          <a:prstGeom prst="rect">
            <a:avLst/>
          </a:prstGeom>
          <a:solidFill>
            <a:srgbClr val="1849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3764"/>
            <a:endParaRPr lang="zh-CN" altLang="en-US" sz="2400">
              <a:solidFill>
                <a:prstClr val="white"/>
              </a:solidFill>
            </a:endParaRPr>
          </a:p>
        </p:txBody>
      </p:sp>
    </p:spTree>
    <p:extLst>
      <p:ext uri="{BB962C8B-B14F-4D97-AF65-F5344CB8AC3E}">
        <p14:creationId xmlns:p14="http://schemas.microsoft.com/office/powerpoint/2010/main" val="3548212505"/>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8" y="2"/>
            <a:ext cx="9143622" cy="5145087"/>
          </a:xfrm>
          <a:prstGeom prst="rect">
            <a:avLst/>
          </a:prstGeom>
        </p:spPr>
      </p:pic>
    </p:spTree>
    <p:extLst>
      <p:ext uri="{BB962C8B-B14F-4D97-AF65-F5344CB8AC3E}">
        <p14:creationId xmlns:p14="http://schemas.microsoft.com/office/powerpoint/2010/main" val="611691716"/>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pic>
        <p:nvPicPr>
          <p:cNvPr id="5" name="图片 4"/>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5088"/>
          </a:xfrm>
          <a:prstGeom prst="rect">
            <a:avLst/>
          </a:prstGeom>
        </p:spPr>
      </p:pic>
    </p:spTree>
    <p:extLst>
      <p:ext uri="{BB962C8B-B14F-4D97-AF65-F5344CB8AC3E}">
        <p14:creationId xmlns:p14="http://schemas.microsoft.com/office/powerpoint/2010/main" val="367504938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929"/>
            <a:ext cx="7886700" cy="994479"/>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642"/>
            <a:ext cx="3886200" cy="3264511"/>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642"/>
            <a:ext cx="3886200" cy="3264511"/>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2018/5/26</a:t>
            </a:fld>
            <a:endParaRPr lang="zh-CN" altLang="en-US"/>
          </a:p>
        </p:txBody>
      </p:sp>
      <p:sp>
        <p:nvSpPr>
          <p:cNvPr id="6" name="Footer Placeholder 5"/>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366101273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1"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p:spPr>
        <p:txBody>
          <a:bodyPr anchor="b"/>
          <a:lstStyle>
            <a:lvl1pPr marL="0" indent="0">
              <a:buNone/>
              <a:defRPr sz="1999">
                <a:solidFill>
                  <a:schemeClr val="tx1">
                    <a:tint val="75000"/>
                  </a:schemeClr>
                </a:solidFill>
              </a:defRPr>
            </a:lvl1pPr>
            <a:lvl2pPr marL="457189" indent="0">
              <a:buNone/>
              <a:defRPr sz="1800">
                <a:solidFill>
                  <a:schemeClr val="tx1">
                    <a:tint val="75000"/>
                  </a:schemeClr>
                </a:solidFill>
              </a:defRPr>
            </a:lvl2pPr>
            <a:lvl3pPr marL="914378" indent="0">
              <a:buNone/>
              <a:defRPr sz="1601">
                <a:solidFill>
                  <a:schemeClr val="tx1">
                    <a:tint val="75000"/>
                  </a:schemeClr>
                </a:solidFill>
              </a:defRPr>
            </a:lvl3pPr>
            <a:lvl4pPr marL="1371566" indent="0">
              <a:buNone/>
              <a:defRPr sz="1399">
                <a:solidFill>
                  <a:schemeClr val="tx1">
                    <a:tint val="75000"/>
                  </a:schemeClr>
                </a:solidFill>
              </a:defRPr>
            </a:lvl4pPr>
            <a:lvl5pPr marL="1828754" indent="0">
              <a:buNone/>
              <a:defRPr sz="1399">
                <a:solidFill>
                  <a:schemeClr val="tx1">
                    <a:tint val="75000"/>
                  </a:schemeClr>
                </a:solidFill>
              </a:defRPr>
            </a:lvl5pPr>
            <a:lvl6pPr marL="2285943" indent="0">
              <a:buNone/>
              <a:defRPr sz="1399">
                <a:solidFill>
                  <a:schemeClr val="tx1">
                    <a:tint val="75000"/>
                  </a:schemeClr>
                </a:solidFill>
              </a:defRPr>
            </a:lvl6pPr>
            <a:lvl7pPr marL="2743132" indent="0">
              <a:buNone/>
              <a:defRPr sz="1399">
                <a:solidFill>
                  <a:schemeClr val="tx1">
                    <a:tint val="75000"/>
                  </a:schemeClr>
                </a:solidFill>
              </a:defRPr>
            </a:lvl7pPr>
            <a:lvl8pPr marL="3200320" indent="0">
              <a:buNone/>
              <a:defRPr sz="1399">
                <a:solidFill>
                  <a:schemeClr val="tx1">
                    <a:tint val="75000"/>
                  </a:schemeClr>
                </a:solidFill>
              </a:defRPr>
            </a:lvl8pPr>
            <a:lvl9pPr marL="3657509" indent="0">
              <a:buNone/>
              <a:defRPr sz="1399">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394545510"/>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392"/>
            <a:ext cx="4038600" cy="2546342"/>
          </a:xfrm>
        </p:spPr>
        <p:txBody>
          <a:bodyPr/>
          <a:lstStyle>
            <a:lvl1pPr>
              <a:defRPr sz="2801"/>
            </a:lvl1pPr>
            <a:lvl2pPr>
              <a:defRPr sz="2400"/>
            </a:lvl2pPr>
            <a:lvl3pPr>
              <a:defRPr sz="1999"/>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392"/>
            <a:ext cx="4038600" cy="2546342"/>
          </a:xfrm>
        </p:spPr>
        <p:txBody>
          <a:bodyPr/>
          <a:lstStyle>
            <a:lvl1pPr>
              <a:defRPr sz="2801"/>
            </a:lvl1pPr>
            <a:lvl2pPr>
              <a:defRPr sz="2400"/>
            </a:lvl2pPr>
            <a:lvl3pPr>
              <a:defRPr sz="1999"/>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364914499"/>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3"/>
            <a:ext cx="8229600" cy="85751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1"/>
            <a:ext cx="4040188" cy="479970"/>
          </a:xfrm>
        </p:spPr>
        <p:txBody>
          <a:bodyPr anchor="b"/>
          <a:lstStyle>
            <a:lvl1pPr marL="0" indent="0">
              <a:buNone/>
              <a:defRPr sz="2400" b="1"/>
            </a:lvl1pPr>
            <a:lvl2pPr marL="457189" indent="0">
              <a:buNone/>
              <a:defRPr sz="1999" b="1"/>
            </a:lvl2pPr>
            <a:lvl3pPr marL="914378" indent="0">
              <a:buNone/>
              <a:defRPr sz="1800" b="1"/>
            </a:lvl3pPr>
            <a:lvl4pPr marL="1371566" indent="0">
              <a:buNone/>
              <a:defRPr sz="1601" b="1"/>
            </a:lvl4pPr>
            <a:lvl5pPr marL="1828754" indent="0">
              <a:buNone/>
              <a:defRPr sz="1601" b="1"/>
            </a:lvl5pPr>
            <a:lvl6pPr marL="2285943" indent="0">
              <a:buNone/>
              <a:defRPr sz="1601" b="1"/>
            </a:lvl6pPr>
            <a:lvl7pPr marL="2743132" indent="0">
              <a:buNone/>
              <a:defRPr sz="1601" b="1"/>
            </a:lvl7pPr>
            <a:lvl8pPr marL="3200320" indent="0">
              <a:buNone/>
              <a:defRPr sz="1601" b="1"/>
            </a:lvl8pPr>
            <a:lvl9pPr marL="3657509" indent="0">
              <a:buNone/>
              <a:defRPr sz="1601"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61"/>
            <a:ext cx="4040188" cy="2964381"/>
          </a:xfrm>
        </p:spPr>
        <p:txBody>
          <a:bodyPr/>
          <a:lstStyle>
            <a:lvl1pPr>
              <a:defRPr sz="2400"/>
            </a:lvl1pPr>
            <a:lvl2pPr>
              <a:defRPr sz="1999"/>
            </a:lvl2pPr>
            <a:lvl3pPr>
              <a:defRPr sz="1800"/>
            </a:lvl3pPr>
            <a:lvl4pPr>
              <a:defRPr sz="1601"/>
            </a:lvl4pPr>
            <a:lvl5pPr>
              <a:defRPr sz="1601"/>
            </a:lvl5pPr>
            <a:lvl6pPr>
              <a:defRPr sz="1601"/>
            </a:lvl6pPr>
            <a:lvl7pPr>
              <a:defRPr sz="1601"/>
            </a:lvl7pPr>
            <a:lvl8pPr>
              <a:defRPr sz="1601"/>
            </a:lvl8pPr>
            <a:lvl9pPr>
              <a:defRPr sz="1601"/>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8" y="1151691"/>
            <a:ext cx="4041775" cy="479970"/>
          </a:xfrm>
        </p:spPr>
        <p:txBody>
          <a:bodyPr anchor="b"/>
          <a:lstStyle>
            <a:lvl1pPr marL="0" indent="0">
              <a:buNone/>
              <a:defRPr sz="2400" b="1"/>
            </a:lvl1pPr>
            <a:lvl2pPr marL="457189" indent="0">
              <a:buNone/>
              <a:defRPr sz="1999" b="1"/>
            </a:lvl2pPr>
            <a:lvl3pPr marL="914378" indent="0">
              <a:buNone/>
              <a:defRPr sz="1800" b="1"/>
            </a:lvl3pPr>
            <a:lvl4pPr marL="1371566" indent="0">
              <a:buNone/>
              <a:defRPr sz="1601" b="1"/>
            </a:lvl4pPr>
            <a:lvl5pPr marL="1828754" indent="0">
              <a:buNone/>
              <a:defRPr sz="1601" b="1"/>
            </a:lvl5pPr>
            <a:lvl6pPr marL="2285943" indent="0">
              <a:buNone/>
              <a:defRPr sz="1601" b="1"/>
            </a:lvl6pPr>
            <a:lvl7pPr marL="2743132" indent="0">
              <a:buNone/>
              <a:defRPr sz="1601" b="1"/>
            </a:lvl7pPr>
            <a:lvl8pPr marL="3200320" indent="0">
              <a:buNone/>
              <a:defRPr sz="1601" b="1"/>
            </a:lvl8pPr>
            <a:lvl9pPr marL="3657509" indent="0">
              <a:buNone/>
              <a:defRPr sz="1601" b="1"/>
            </a:lvl9pPr>
          </a:lstStyle>
          <a:p>
            <a:pPr lvl="0"/>
            <a:r>
              <a:rPr lang="zh-CN" altLang="en-US" smtClean="0"/>
              <a:t>单击此处编辑母版文本样式</a:t>
            </a:r>
          </a:p>
        </p:txBody>
      </p:sp>
      <p:sp>
        <p:nvSpPr>
          <p:cNvPr id="6" name="内容占位符 5"/>
          <p:cNvSpPr>
            <a:spLocks noGrp="1"/>
          </p:cNvSpPr>
          <p:nvPr>
            <p:ph sz="quarter" idx="4"/>
          </p:nvPr>
        </p:nvSpPr>
        <p:spPr>
          <a:xfrm>
            <a:off x="4645028" y="1631661"/>
            <a:ext cx="4041775" cy="2964381"/>
          </a:xfrm>
        </p:spPr>
        <p:txBody>
          <a:bodyPr/>
          <a:lstStyle>
            <a:lvl1pPr>
              <a:defRPr sz="2400"/>
            </a:lvl1pPr>
            <a:lvl2pPr>
              <a:defRPr sz="1999"/>
            </a:lvl2pPr>
            <a:lvl3pPr>
              <a:defRPr sz="1800"/>
            </a:lvl3pPr>
            <a:lvl4pPr>
              <a:defRPr sz="1601"/>
            </a:lvl4pPr>
            <a:lvl5pPr>
              <a:defRPr sz="1601"/>
            </a:lvl5pPr>
            <a:lvl6pPr>
              <a:defRPr sz="1601"/>
            </a:lvl6pPr>
            <a:lvl7pPr>
              <a:defRPr sz="1601"/>
            </a:lvl7pPr>
            <a:lvl8pPr>
              <a:defRPr sz="1601"/>
            </a:lvl8pPr>
            <a:lvl9pPr>
              <a:defRPr sz="1601"/>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8" name="页脚占位符 7"/>
          <p:cNvSpPr>
            <a:spLocks noGrp="1"/>
          </p:cNvSpPr>
          <p:nvPr>
            <p:ph type="ftr" sz="quarter" idx="11"/>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480764643"/>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815940142"/>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852"/>
            <a:ext cx="3008313" cy="871807"/>
          </a:xfrm>
        </p:spPr>
        <p:txBody>
          <a:bodyPr anchor="b"/>
          <a:lstStyle>
            <a:lvl1pPr algn="l">
              <a:defRPr sz="1999"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3"/>
            <a:ext cx="5111750" cy="4391190"/>
          </a:xfrm>
        </p:spPr>
        <p:txBody>
          <a:bodyPr/>
          <a:lstStyle>
            <a:lvl1pPr>
              <a:defRPr sz="3199"/>
            </a:lvl1pPr>
            <a:lvl2pPr>
              <a:defRPr sz="2801"/>
            </a:lvl2pPr>
            <a:lvl3pPr>
              <a:defRPr sz="2400"/>
            </a:lvl3pPr>
            <a:lvl4pPr>
              <a:defRPr sz="1999"/>
            </a:lvl4pPr>
            <a:lvl5pPr>
              <a:defRPr sz="1999"/>
            </a:lvl5pPr>
            <a:lvl6pPr>
              <a:defRPr sz="1999"/>
            </a:lvl6pPr>
            <a:lvl7pPr>
              <a:defRPr sz="1999"/>
            </a:lvl7pPr>
            <a:lvl8pPr>
              <a:defRPr sz="1999"/>
            </a:lvl8pPr>
            <a:lvl9pPr>
              <a:defRPr sz="199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659"/>
            <a:ext cx="3008313" cy="3519383"/>
          </a:xfrm>
        </p:spPr>
        <p:txBody>
          <a:bodyPr/>
          <a:lstStyle>
            <a:lvl1pPr marL="0" indent="0">
              <a:buNone/>
              <a:defRPr sz="1399"/>
            </a:lvl1pPr>
            <a:lvl2pPr marL="457189" indent="0">
              <a:buNone/>
              <a:defRPr sz="1200"/>
            </a:lvl2pPr>
            <a:lvl3pPr marL="914378" indent="0">
              <a:buNone/>
              <a:defRPr sz="1001"/>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4646228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2"/>
            <a:ext cx="5486400" cy="425185"/>
          </a:xfrm>
        </p:spPr>
        <p:txBody>
          <a:bodyPr anchor="b"/>
          <a:lstStyle>
            <a:lvl1pPr algn="l">
              <a:defRPr sz="1999"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4"/>
            <a:ext cx="5486400" cy="3087053"/>
          </a:xfrm>
        </p:spPr>
        <p:txBody>
          <a:bodyPr/>
          <a:lstStyle>
            <a:lvl1pPr marL="0" indent="0">
              <a:buNone/>
              <a:defRPr sz="3199"/>
            </a:lvl1pPr>
            <a:lvl2pPr marL="457189" indent="0">
              <a:buNone/>
              <a:defRPr sz="2801"/>
            </a:lvl2pPr>
            <a:lvl3pPr marL="914378" indent="0">
              <a:buNone/>
              <a:defRPr sz="2400"/>
            </a:lvl3pPr>
            <a:lvl4pPr marL="1371566" indent="0">
              <a:buNone/>
              <a:defRPr sz="1999"/>
            </a:lvl4pPr>
            <a:lvl5pPr marL="1828754" indent="0">
              <a:buNone/>
              <a:defRPr sz="1999"/>
            </a:lvl5pPr>
            <a:lvl6pPr marL="2285943" indent="0">
              <a:buNone/>
              <a:defRPr sz="1999"/>
            </a:lvl6pPr>
            <a:lvl7pPr marL="2743132" indent="0">
              <a:buNone/>
              <a:defRPr sz="1999"/>
            </a:lvl7pPr>
            <a:lvl8pPr marL="3200320" indent="0">
              <a:buNone/>
              <a:defRPr sz="1999"/>
            </a:lvl8pPr>
            <a:lvl9pPr marL="3657509" indent="0">
              <a:buNone/>
              <a:defRPr sz="1999"/>
            </a:lvl9pPr>
          </a:lstStyle>
          <a:p>
            <a:endParaRPr lang="zh-CN" altLang="en-US"/>
          </a:p>
        </p:txBody>
      </p:sp>
      <p:sp>
        <p:nvSpPr>
          <p:cNvPr id="4" name="文本占位符 3"/>
          <p:cNvSpPr>
            <a:spLocks noGrp="1"/>
          </p:cNvSpPr>
          <p:nvPr>
            <p:ph type="body" sz="half" idx="2"/>
          </p:nvPr>
        </p:nvSpPr>
        <p:spPr>
          <a:xfrm>
            <a:off x="1792288" y="4026747"/>
            <a:ext cx="5486400" cy="603834"/>
          </a:xfrm>
        </p:spPr>
        <p:txBody>
          <a:bodyPr/>
          <a:lstStyle>
            <a:lvl1pPr marL="0" indent="0">
              <a:buNone/>
              <a:defRPr sz="1399"/>
            </a:lvl1pPr>
            <a:lvl2pPr marL="457189" indent="0">
              <a:buNone/>
              <a:defRPr sz="1200"/>
            </a:lvl2pPr>
            <a:lvl3pPr marL="914378" indent="0">
              <a:buNone/>
              <a:defRPr sz="1001"/>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71785995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58735822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30"/>
            <a:ext cx="2057400" cy="329190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830"/>
            <a:ext cx="6019800" cy="329190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86463204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4"/>
            <a:ext cx="7772400"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378237039"/>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5088"/>
          </a:xfrm>
          <a:prstGeom prst="rect">
            <a:avLst/>
          </a:prstGeom>
        </p:spPr>
      </p:pic>
      <p:pic>
        <p:nvPicPr>
          <p:cNvPr id="9" name="图片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22636" y="151708"/>
            <a:ext cx="726946" cy="638088"/>
          </a:xfrm>
          <a:prstGeom prst="rect">
            <a:avLst/>
          </a:prstGeom>
        </p:spPr>
      </p:pic>
      <p:pic>
        <p:nvPicPr>
          <p:cNvPr id="4" name="图片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5089" y="81605"/>
            <a:ext cx="406821" cy="527026"/>
          </a:xfrm>
          <a:prstGeom prst="rect">
            <a:avLst/>
          </a:prstGeom>
        </p:spPr>
      </p:pic>
      <p:sp>
        <p:nvSpPr>
          <p:cNvPr id="5" name="矩形 4"/>
          <p:cNvSpPr/>
          <p:nvPr userDrawn="1"/>
        </p:nvSpPr>
        <p:spPr>
          <a:xfrm>
            <a:off x="0" y="5021572"/>
            <a:ext cx="9144000" cy="123516"/>
          </a:xfrm>
          <a:prstGeom prst="rect">
            <a:avLst/>
          </a:prstGeom>
          <a:solidFill>
            <a:srgbClr val="1849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3764"/>
            <a:endParaRPr lang="zh-CN" altLang="en-US" sz="2400">
              <a:solidFill>
                <a:prstClr val="white"/>
              </a:solidFill>
            </a:endParaRPr>
          </a:p>
        </p:txBody>
      </p:sp>
      <p:sp>
        <p:nvSpPr>
          <p:cNvPr id="13" name="矩形 12"/>
          <p:cNvSpPr/>
          <p:nvPr userDrawn="1"/>
        </p:nvSpPr>
        <p:spPr>
          <a:xfrm>
            <a:off x="1547664" y="627729"/>
            <a:ext cx="7596336" cy="48463"/>
          </a:xfrm>
          <a:prstGeom prst="rect">
            <a:avLst/>
          </a:prstGeom>
          <a:solidFill>
            <a:srgbClr val="1849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3764"/>
            <a:endParaRPr lang="zh-CN" altLang="en-US" sz="2400">
              <a:solidFill>
                <a:prstClr val="white"/>
              </a:solidFill>
            </a:endParaRPr>
          </a:p>
        </p:txBody>
      </p:sp>
    </p:spTree>
    <p:extLst>
      <p:ext uri="{BB962C8B-B14F-4D97-AF65-F5344CB8AC3E}">
        <p14:creationId xmlns:p14="http://schemas.microsoft.com/office/powerpoint/2010/main" val="11356954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a:prstGeom prst="rect">
            <a:avLst/>
          </a:prstGeo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1261"/>
            <a:ext cx="3868340" cy="618125"/>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9386"/>
            <a:ext cx="3868340" cy="276429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1261"/>
            <a:ext cx="3887391" cy="618125"/>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9386"/>
            <a:ext cx="3887391" cy="276429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2018/5/26</a:t>
            </a:fld>
            <a:endParaRPr lang="zh-CN" altLang="en-US"/>
          </a:p>
        </p:txBody>
      </p:sp>
      <p:sp>
        <p:nvSpPr>
          <p:cNvPr id="8" name="Footer Placeholder 7"/>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358133138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8" y="2"/>
            <a:ext cx="9143622" cy="5145087"/>
          </a:xfrm>
          <a:prstGeom prst="rect">
            <a:avLst/>
          </a:prstGeom>
        </p:spPr>
      </p:pic>
    </p:spTree>
    <p:extLst>
      <p:ext uri="{BB962C8B-B14F-4D97-AF65-F5344CB8AC3E}">
        <p14:creationId xmlns:p14="http://schemas.microsoft.com/office/powerpoint/2010/main" val="3091258686"/>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pic>
        <p:nvPicPr>
          <p:cNvPr id="5" name="图片 4"/>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5088"/>
          </a:xfrm>
          <a:prstGeom prst="rect">
            <a:avLst/>
          </a:prstGeom>
        </p:spPr>
      </p:pic>
    </p:spTree>
    <p:extLst>
      <p:ext uri="{BB962C8B-B14F-4D97-AF65-F5344CB8AC3E}">
        <p14:creationId xmlns:p14="http://schemas.microsoft.com/office/powerpoint/2010/main" val="2695435601"/>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1"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p:spPr>
        <p:txBody>
          <a:bodyPr anchor="b"/>
          <a:lstStyle>
            <a:lvl1pPr marL="0" indent="0">
              <a:buNone/>
              <a:defRPr sz="1999">
                <a:solidFill>
                  <a:schemeClr val="tx1">
                    <a:tint val="75000"/>
                  </a:schemeClr>
                </a:solidFill>
              </a:defRPr>
            </a:lvl1pPr>
            <a:lvl2pPr marL="457189" indent="0">
              <a:buNone/>
              <a:defRPr sz="1800">
                <a:solidFill>
                  <a:schemeClr val="tx1">
                    <a:tint val="75000"/>
                  </a:schemeClr>
                </a:solidFill>
              </a:defRPr>
            </a:lvl2pPr>
            <a:lvl3pPr marL="914378" indent="0">
              <a:buNone/>
              <a:defRPr sz="1601">
                <a:solidFill>
                  <a:schemeClr val="tx1">
                    <a:tint val="75000"/>
                  </a:schemeClr>
                </a:solidFill>
              </a:defRPr>
            </a:lvl3pPr>
            <a:lvl4pPr marL="1371566" indent="0">
              <a:buNone/>
              <a:defRPr sz="1399">
                <a:solidFill>
                  <a:schemeClr val="tx1">
                    <a:tint val="75000"/>
                  </a:schemeClr>
                </a:solidFill>
              </a:defRPr>
            </a:lvl4pPr>
            <a:lvl5pPr marL="1828754" indent="0">
              <a:buNone/>
              <a:defRPr sz="1399">
                <a:solidFill>
                  <a:schemeClr val="tx1">
                    <a:tint val="75000"/>
                  </a:schemeClr>
                </a:solidFill>
              </a:defRPr>
            </a:lvl5pPr>
            <a:lvl6pPr marL="2285943" indent="0">
              <a:buNone/>
              <a:defRPr sz="1399">
                <a:solidFill>
                  <a:schemeClr val="tx1">
                    <a:tint val="75000"/>
                  </a:schemeClr>
                </a:solidFill>
              </a:defRPr>
            </a:lvl6pPr>
            <a:lvl7pPr marL="2743132" indent="0">
              <a:buNone/>
              <a:defRPr sz="1399">
                <a:solidFill>
                  <a:schemeClr val="tx1">
                    <a:tint val="75000"/>
                  </a:schemeClr>
                </a:solidFill>
              </a:defRPr>
            </a:lvl7pPr>
            <a:lvl8pPr marL="3200320" indent="0">
              <a:buNone/>
              <a:defRPr sz="1399">
                <a:solidFill>
                  <a:schemeClr val="tx1">
                    <a:tint val="75000"/>
                  </a:schemeClr>
                </a:solidFill>
              </a:defRPr>
            </a:lvl8pPr>
            <a:lvl9pPr marL="3657509" indent="0">
              <a:buNone/>
              <a:defRPr sz="1399">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811310312"/>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392"/>
            <a:ext cx="4038600" cy="2546342"/>
          </a:xfrm>
        </p:spPr>
        <p:txBody>
          <a:bodyPr/>
          <a:lstStyle>
            <a:lvl1pPr>
              <a:defRPr sz="2801"/>
            </a:lvl1pPr>
            <a:lvl2pPr>
              <a:defRPr sz="2400"/>
            </a:lvl2pPr>
            <a:lvl3pPr>
              <a:defRPr sz="1999"/>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392"/>
            <a:ext cx="4038600" cy="2546342"/>
          </a:xfrm>
        </p:spPr>
        <p:txBody>
          <a:bodyPr/>
          <a:lstStyle>
            <a:lvl1pPr>
              <a:defRPr sz="2801"/>
            </a:lvl1pPr>
            <a:lvl2pPr>
              <a:defRPr sz="2400"/>
            </a:lvl2pPr>
            <a:lvl3pPr>
              <a:defRPr sz="1999"/>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1452946"/>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3"/>
            <a:ext cx="8229600" cy="85751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1"/>
            <a:ext cx="4040188" cy="479970"/>
          </a:xfrm>
        </p:spPr>
        <p:txBody>
          <a:bodyPr anchor="b"/>
          <a:lstStyle>
            <a:lvl1pPr marL="0" indent="0">
              <a:buNone/>
              <a:defRPr sz="2400" b="1"/>
            </a:lvl1pPr>
            <a:lvl2pPr marL="457189" indent="0">
              <a:buNone/>
              <a:defRPr sz="1999" b="1"/>
            </a:lvl2pPr>
            <a:lvl3pPr marL="914378" indent="0">
              <a:buNone/>
              <a:defRPr sz="1800" b="1"/>
            </a:lvl3pPr>
            <a:lvl4pPr marL="1371566" indent="0">
              <a:buNone/>
              <a:defRPr sz="1601" b="1"/>
            </a:lvl4pPr>
            <a:lvl5pPr marL="1828754" indent="0">
              <a:buNone/>
              <a:defRPr sz="1601" b="1"/>
            </a:lvl5pPr>
            <a:lvl6pPr marL="2285943" indent="0">
              <a:buNone/>
              <a:defRPr sz="1601" b="1"/>
            </a:lvl6pPr>
            <a:lvl7pPr marL="2743132" indent="0">
              <a:buNone/>
              <a:defRPr sz="1601" b="1"/>
            </a:lvl7pPr>
            <a:lvl8pPr marL="3200320" indent="0">
              <a:buNone/>
              <a:defRPr sz="1601" b="1"/>
            </a:lvl8pPr>
            <a:lvl9pPr marL="3657509" indent="0">
              <a:buNone/>
              <a:defRPr sz="1601"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61"/>
            <a:ext cx="4040188" cy="2964381"/>
          </a:xfrm>
        </p:spPr>
        <p:txBody>
          <a:bodyPr/>
          <a:lstStyle>
            <a:lvl1pPr>
              <a:defRPr sz="2400"/>
            </a:lvl1pPr>
            <a:lvl2pPr>
              <a:defRPr sz="1999"/>
            </a:lvl2pPr>
            <a:lvl3pPr>
              <a:defRPr sz="1800"/>
            </a:lvl3pPr>
            <a:lvl4pPr>
              <a:defRPr sz="1601"/>
            </a:lvl4pPr>
            <a:lvl5pPr>
              <a:defRPr sz="1601"/>
            </a:lvl5pPr>
            <a:lvl6pPr>
              <a:defRPr sz="1601"/>
            </a:lvl6pPr>
            <a:lvl7pPr>
              <a:defRPr sz="1601"/>
            </a:lvl7pPr>
            <a:lvl8pPr>
              <a:defRPr sz="1601"/>
            </a:lvl8pPr>
            <a:lvl9pPr>
              <a:defRPr sz="1601"/>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8" y="1151691"/>
            <a:ext cx="4041775" cy="479970"/>
          </a:xfrm>
        </p:spPr>
        <p:txBody>
          <a:bodyPr anchor="b"/>
          <a:lstStyle>
            <a:lvl1pPr marL="0" indent="0">
              <a:buNone/>
              <a:defRPr sz="2400" b="1"/>
            </a:lvl1pPr>
            <a:lvl2pPr marL="457189" indent="0">
              <a:buNone/>
              <a:defRPr sz="1999" b="1"/>
            </a:lvl2pPr>
            <a:lvl3pPr marL="914378" indent="0">
              <a:buNone/>
              <a:defRPr sz="1800" b="1"/>
            </a:lvl3pPr>
            <a:lvl4pPr marL="1371566" indent="0">
              <a:buNone/>
              <a:defRPr sz="1601" b="1"/>
            </a:lvl4pPr>
            <a:lvl5pPr marL="1828754" indent="0">
              <a:buNone/>
              <a:defRPr sz="1601" b="1"/>
            </a:lvl5pPr>
            <a:lvl6pPr marL="2285943" indent="0">
              <a:buNone/>
              <a:defRPr sz="1601" b="1"/>
            </a:lvl6pPr>
            <a:lvl7pPr marL="2743132" indent="0">
              <a:buNone/>
              <a:defRPr sz="1601" b="1"/>
            </a:lvl7pPr>
            <a:lvl8pPr marL="3200320" indent="0">
              <a:buNone/>
              <a:defRPr sz="1601" b="1"/>
            </a:lvl8pPr>
            <a:lvl9pPr marL="3657509" indent="0">
              <a:buNone/>
              <a:defRPr sz="1601" b="1"/>
            </a:lvl9pPr>
          </a:lstStyle>
          <a:p>
            <a:pPr lvl="0"/>
            <a:r>
              <a:rPr lang="zh-CN" altLang="en-US" smtClean="0"/>
              <a:t>单击此处编辑母版文本样式</a:t>
            </a:r>
          </a:p>
        </p:txBody>
      </p:sp>
      <p:sp>
        <p:nvSpPr>
          <p:cNvPr id="6" name="内容占位符 5"/>
          <p:cNvSpPr>
            <a:spLocks noGrp="1"/>
          </p:cNvSpPr>
          <p:nvPr>
            <p:ph sz="quarter" idx="4"/>
          </p:nvPr>
        </p:nvSpPr>
        <p:spPr>
          <a:xfrm>
            <a:off x="4645028" y="1631661"/>
            <a:ext cx="4041775" cy="2964381"/>
          </a:xfrm>
        </p:spPr>
        <p:txBody>
          <a:bodyPr/>
          <a:lstStyle>
            <a:lvl1pPr>
              <a:defRPr sz="2400"/>
            </a:lvl1pPr>
            <a:lvl2pPr>
              <a:defRPr sz="1999"/>
            </a:lvl2pPr>
            <a:lvl3pPr>
              <a:defRPr sz="1800"/>
            </a:lvl3pPr>
            <a:lvl4pPr>
              <a:defRPr sz="1601"/>
            </a:lvl4pPr>
            <a:lvl5pPr>
              <a:defRPr sz="1601"/>
            </a:lvl5pPr>
            <a:lvl6pPr>
              <a:defRPr sz="1601"/>
            </a:lvl6pPr>
            <a:lvl7pPr>
              <a:defRPr sz="1601"/>
            </a:lvl7pPr>
            <a:lvl8pPr>
              <a:defRPr sz="1601"/>
            </a:lvl8pPr>
            <a:lvl9pPr>
              <a:defRPr sz="1601"/>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8" name="页脚占位符 7"/>
          <p:cNvSpPr>
            <a:spLocks noGrp="1"/>
          </p:cNvSpPr>
          <p:nvPr>
            <p:ph type="ftr" sz="quarter" idx="11"/>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902517725"/>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620298211"/>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852"/>
            <a:ext cx="3008313" cy="871807"/>
          </a:xfrm>
        </p:spPr>
        <p:txBody>
          <a:bodyPr anchor="b"/>
          <a:lstStyle>
            <a:lvl1pPr algn="l">
              <a:defRPr sz="1999"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3"/>
            <a:ext cx="5111750" cy="4391190"/>
          </a:xfrm>
        </p:spPr>
        <p:txBody>
          <a:bodyPr/>
          <a:lstStyle>
            <a:lvl1pPr>
              <a:defRPr sz="3199"/>
            </a:lvl1pPr>
            <a:lvl2pPr>
              <a:defRPr sz="2801"/>
            </a:lvl2pPr>
            <a:lvl3pPr>
              <a:defRPr sz="2400"/>
            </a:lvl3pPr>
            <a:lvl4pPr>
              <a:defRPr sz="1999"/>
            </a:lvl4pPr>
            <a:lvl5pPr>
              <a:defRPr sz="1999"/>
            </a:lvl5pPr>
            <a:lvl6pPr>
              <a:defRPr sz="1999"/>
            </a:lvl6pPr>
            <a:lvl7pPr>
              <a:defRPr sz="1999"/>
            </a:lvl7pPr>
            <a:lvl8pPr>
              <a:defRPr sz="1999"/>
            </a:lvl8pPr>
            <a:lvl9pPr>
              <a:defRPr sz="199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659"/>
            <a:ext cx="3008313" cy="3519383"/>
          </a:xfrm>
        </p:spPr>
        <p:txBody>
          <a:bodyPr/>
          <a:lstStyle>
            <a:lvl1pPr marL="0" indent="0">
              <a:buNone/>
              <a:defRPr sz="1399"/>
            </a:lvl1pPr>
            <a:lvl2pPr marL="457189" indent="0">
              <a:buNone/>
              <a:defRPr sz="1200"/>
            </a:lvl2pPr>
            <a:lvl3pPr marL="914378" indent="0">
              <a:buNone/>
              <a:defRPr sz="1001"/>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5166731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2"/>
            <a:ext cx="5486400" cy="425185"/>
          </a:xfrm>
        </p:spPr>
        <p:txBody>
          <a:bodyPr anchor="b"/>
          <a:lstStyle>
            <a:lvl1pPr algn="l">
              <a:defRPr sz="1999"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4"/>
            <a:ext cx="5486400" cy="3087053"/>
          </a:xfrm>
        </p:spPr>
        <p:txBody>
          <a:bodyPr/>
          <a:lstStyle>
            <a:lvl1pPr marL="0" indent="0">
              <a:buNone/>
              <a:defRPr sz="3199"/>
            </a:lvl1pPr>
            <a:lvl2pPr marL="457189" indent="0">
              <a:buNone/>
              <a:defRPr sz="2801"/>
            </a:lvl2pPr>
            <a:lvl3pPr marL="914378" indent="0">
              <a:buNone/>
              <a:defRPr sz="2400"/>
            </a:lvl3pPr>
            <a:lvl4pPr marL="1371566" indent="0">
              <a:buNone/>
              <a:defRPr sz="1999"/>
            </a:lvl4pPr>
            <a:lvl5pPr marL="1828754" indent="0">
              <a:buNone/>
              <a:defRPr sz="1999"/>
            </a:lvl5pPr>
            <a:lvl6pPr marL="2285943" indent="0">
              <a:buNone/>
              <a:defRPr sz="1999"/>
            </a:lvl6pPr>
            <a:lvl7pPr marL="2743132" indent="0">
              <a:buNone/>
              <a:defRPr sz="1999"/>
            </a:lvl7pPr>
            <a:lvl8pPr marL="3200320" indent="0">
              <a:buNone/>
              <a:defRPr sz="1999"/>
            </a:lvl8pPr>
            <a:lvl9pPr marL="3657509" indent="0">
              <a:buNone/>
              <a:defRPr sz="1999"/>
            </a:lvl9pPr>
          </a:lstStyle>
          <a:p>
            <a:endParaRPr lang="zh-CN" altLang="en-US"/>
          </a:p>
        </p:txBody>
      </p:sp>
      <p:sp>
        <p:nvSpPr>
          <p:cNvPr id="4" name="文本占位符 3"/>
          <p:cNvSpPr>
            <a:spLocks noGrp="1"/>
          </p:cNvSpPr>
          <p:nvPr>
            <p:ph type="body" sz="half" idx="2"/>
          </p:nvPr>
        </p:nvSpPr>
        <p:spPr>
          <a:xfrm>
            <a:off x="1792288" y="4026747"/>
            <a:ext cx="5486400" cy="603834"/>
          </a:xfrm>
        </p:spPr>
        <p:txBody>
          <a:bodyPr/>
          <a:lstStyle>
            <a:lvl1pPr marL="0" indent="0">
              <a:buNone/>
              <a:defRPr sz="1399"/>
            </a:lvl1pPr>
            <a:lvl2pPr marL="457189" indent="0">
              <a:buNone/>
              <a:defRPr sz="1200"/>
            </a:lvl2pPr>
            <a:lvl3pPr marL="914378" indent="0">
              <a:buNone/>
              <a:defRPr sz="1001"/>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40553593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48163794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30"/>
            <a:ext cx="2057400" cy="329190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830"/>
            <a:ext cx="6019800" cy="329190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292412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273929"/>
            <a:ext cx="7886700" cy="994479"/>
          </a:xfrm>
          <a:prstGeom prst="rect">
            <a:avLst/>
          </a:prstGeo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2018/5/26</a:t>
            </a:fld>
            <a:endParaRPr lang="zh-CN" altLang="en-US"/>
          </a:p>
        </p:txBody>
      </p:sp>
      <p:sp>
        <p:nvSpPr>
          <p:cNvPr id="4" name="Footer Placeholder 3"/>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110627299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4"/>
            <a:ext cx="7772400"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124062715"/>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5088"/>
          </a:xfrm>
          <a:prstGeom prst="rect">
            <a:avLst/>
          </a:prstGeom>
        </p:spPr>
      </p:pic>
      <p:pic>
        <p:nvPicPr>
          <p:cNvPr id="9" name="图片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22636" y="151708"/>
            <a:ext cx="726946" cy="638088"/>
          </a:xfrm>
          <a:prstGeom prst="rect">
            <a:avLst/>
          </a:prstGeom>
        </p:spPr>
      </p:pic>
      <p:pic>
        <p:nvPicPr>
          <p:cNvPr id="4" name="图片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5089" y="81605"/>
            <a:ext cx="406821" cy="527026"/>
          </a:xfrm>
          <a:prstGeom prst="rect">
            <a:avLst/>
          </a:prstGeom>
        </p:spPr>
      </p:pic>
      <p:sp>
        <p:nvSpPr>
          <p:cNvPr id="5" name="矩形 4"/>
          <p:cNvSpPr/>
          <p:nvPr userDrawn="1"/>
        </p:nvSpPr>
        <p:spPr>
          <a:xfrm>
            <a:off x="0" y="5021572"/>
            <a:ext cx="9144000" cy="123516"/>
          </a:xfrm>
          <a:prstGeom prst="rect">
            <a:avLst/>
          </a:prstGeom>
          <a:solidFill>
            <a:srgbClr val="1849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3764"/>
            <a:endParaRPr lang="zh-CN" altLang="en-US" sz="2400">
              <a:solidFill>
                <a:prstClr val="white"/>
              </a:solidFill>
            </a:endParaRPr>
          </a:p>
        </p:txBody>
      </p:sp>
      <p:sp>
        <p:nvSpPr>
          <p:cNvPr id="13" name="矩形 12"/>
          <p:cNvSpPr/>
          <p:nvPr userDrawn="1"/>
        </p:nvSpPr>
        <p:spPr>
          <a:xfrm>
            <a:off x="1547664" y="627729"/>
            <a:ext cx="7596336" cy="48463"/>
          </a:xfrm>
          <a:prstGeom prst="rect">
            <a:avLst/>
          </a:prstGeom>
          <a:solidFill>
            <a:srgbClr val="1849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3764"/>
            <a:endParaRPr lang="zh-CN" altLang="en-US" sz="2400">
              <a:solidFill>
                <a:prstClr val="white"/>
              </a:solidFill>
            </a:endParaRPr>
          </a:p>
        </p:txBody>
      </p:sp>
    </p:spTree>
    <p:extLst>
      <p:ext uri="{BB962C8B-B14F-4D97-AF65-F5344CB8AC3E}">
        <p14:creationId xmlns:p14="http://schemas.microsoft.com/office/powerpoint/2010/main" val="546109166"/>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8" y="2"/>
            <a:ext cx="9143622" cy="5145087"/>
          </a:xfrm>
          <a:prstGeom prst="rect">
            <a:avLst/>
          </a:prstGeom>
        </p:spPr>
      </p:pic>
    </p:spTree>
    <p:extLst>
      <p:ext uri="{BB962C8B-B14F-4D97-AF65-F5344CB8AC3E}">
        <p14:creationId xmlns:p14="http://schemas.microsoft.com/office/powerpoint/2010/main" val="3666269181"/>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pic>
        <p:nvPicPr>
          <p:cNvPr id="5" name="图片 4"/>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5088"/>
          </a:xfrm>
          <a:prstGeom prst="rect">
            <a:avLst/>
          </a:prstGeom>
        </p:spPr>
      </p:pic>
    </p:spTree>
    <p:extLst>
      <p:ext uri="{BB962C8B-B14F-4D97-AF65-F5344CB8AC3E}">
        <p14:creationId xmlns:p14="http://schemas.microsoft.com/office/powerpoint/2010/main" val="1845154583"/>
      </p:ext>
    </p:extLst>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1"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p:spPr>
        <p:txBody>
          <a:bodyPr anchor="b"/>
          <a:lstStyle>
            <a:lvl1pPr marL="0" indent="0">
              <a:buNone/>
              <a:defRPr sz="1999">
                <a:solidFill>
                  <a:schemeClr val="tx1">
                    <a:tint val="75000"/>
                  </a:schemeClr>
                </a:solidFill>
              </a:defRPr>
            </a:lvl1pPr>
            <a:lvl2pPr marL="457189" indent="0">
              <a:buNone/>
              <a:defRPr sz="1800">
                <a:solidFill>
                  <a:schemeClr val="tx1">
                    <a:tint val="75000"/>
                  </a:schemeClr>
                </a:solidFill>
              </a:defRPr>
            </a:lvl2pPr>
            <a:lvl3pPr marL="914378" indent="0">
              <a:buNone/>
              <a:defRPr sz="1601">
                <a:solidFill>
                  <a:schemeClr val="tx1">
                    <a:tint val="75000"/>
                  </a:schemeClr>
                </a:solidFill>
              </a:defRPr>
            </a:lvl3pPr>
            <a:lvl4pPr marL="1371566" indent="0">
              <a:buNone/>
              <a:defRPr sz="1399">
                <a:solidFill>
                  <a:schemeClr val="tx1">
                    <a:tint val="75000"/>
                  </a:schemeClr>
                </a:solidFill>
              </a:defRPr>
            </a:lvl4pPr>
            <a:lvl5pPr marL="1828754" indent="0">
              <a:buNone/>
              <a:defRPr sz="1399">
                <a:solidFill>
                  <a:schemeClr val="tx1">
                    <a:tint val="75000"/>
                  </a:schemeClr>
                </a:solidFill>
              </a:defRPr>
            </a:lvl5pPr>
            <a:lvl6pPr marL="2285943" indent="0">
              <a:buNone/>
              <a:defRPr sz="1399">
                <a:solidFill>
                  <a:schemeClr val="tx1">
                    <a:tint val="75000"/>
                  </a:schemeClr>
                </a:solidFill>
              </a:defRPr>
            </a:lvl6pPr>
            <a:lvl7pPr marL="2743132" indent="0">
              <a:buNone/>
              <a:defRPr sz="1399">
                <a:solidFill>
                  <a:schemeClr val="tx1">
                    <a:tint val="75000"/>
                  </a:schemeClr>
                </a:solidFill>
              </a:defRPr>
            </a:lvl7pPr>
            <a:lvl8pPr marL="3200320" indent="0">
              <a:buNone/>
              <a:defRPr sz="1399">
                <a:solidFill>
                  <a:schemeClr val="tx1">
                    <a:tint val="75000"/>
                  </a:schemeClr>
                </a:solidFill>
              </a:defRPr>
            </a:lvl8pPr>
            <a:lvl9pPr marL="3657509" indent="0">
              <a:buNone/>
              <a:defRPr sz="1399">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71721132"/>
      </p:ext>
    </p:extLst>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392"/>
            <a:ext cx="4038600" cy="2546342"/>
          </a:xfrm>
        </p:spPr>
        <p:txBody>
          <a:bodyPr/>
          <a:lstStyle>
            <a:lvl1pPr>
              <a:defRPr sz="2801"/>
            </a:lvl1pPr>
            <a:lvl2pPr>
              <a:defRPr sz="2400"/>
            </a:lvl2pPr>
            <a:lvl3pPr>
              <a:defRPr sz="1999"/>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392"/>
            <a:ext cx="4038600" cy="2546342"/>
          </a:xfrm>
        </p:spPr>
        <p:txBody>
          <a:bodyPr/>
          <a:lstStyle>
            <a:lvl1pPr>
              <a:defRPr sz="2801"/>
            </a:lvl1pPr>
            <a:lvl2pPr>
              <a:defRPr sz="2400"/>
            </a:lvl2pPr>
            <a:lvl3pPr>
              <a:defRPr sz="1999"/>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535881027"/>
      </p:ext>
    </p:extLst>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3"/>
            <a:ext cx="8229600" cy="85751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1"/>
            <a:ext cx="4040188" cy="479970"/>
          </a:xfrm>
        </p:spPr>
        <p:txBody>
          <a:bodyPr anchor="b"/>
          <a:lstStyle>
            <a:lvl1pPr marL="0" indent="0">
              <a:buNone/>
              <a:defRPr sz="2400" b="1"/>
            </a:lvl1pPr>
            <a:lvl2pPr marL="457189" indent="0">
              <a:buNone/>
              <a:defRPr sz="1999" b="1"/>
            </a:lvl2pPr>
            <a:lvl3pPr marL="914378" indent="0">
              <a:buNone/>
              <a:defRPr sz="1800" b="1"/>
            </a:lvl3pPr>
            <a:lvl4pPr marL="1371566" indent="0">
              <a:buNone/>
              <a:defRPr sz="1601" b="1"/>
            </a:lvl4pPr>
            <a:lvl5pPr marL="1828754" indent="0">
              <a:buNone/>
              <a:defRPr sz="1601" b="1"/>
            </a:lvl5pPr>
            <a:lvl6pPr marL="2285943" indent="0">
              <a:buNone/>
              <a:defRPr sz="1601" b="1"/>
            </a:lvl6pPr>
            <a:lvl7pPr marL="2743132" indent="0">
              <a:buNone/>
              <a:defRPr sz="1601" b="1"/>
            </a:lvl7pPr>
            <a:lvl8pPr marL="3200320" indent="0">
              <a:buNone/>
              <a:defRPr sz="1601" b="1"/>
            </a:lvl8pPr>
            <a:lvl9pPr marL="3657509" indent="0">
              <a:buNone/>
              <a:defRPr sz="1601"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61"/>
            <a:ext cx="4040188" cy="2964381"/>
          </a:xfrm>
        </p:spPr>
        <p:txBody>
          <a:bodyPr/>
          <a:lstStyle>
            <a:lvl1pPr>
              <a:defRPr sz="2400"/>
            </a:lvl1pPr>
            <a:lvl2pPr>
              <a:defRPr sz="1999"/>
            </a:lvl2pPr>
            <a:lvl3pPr>
              <a:defRPr sz="1800"/>
            </a:lvl3pPr>
            <a:lvl4pPr>
              <a:defRPr sz="1601"/>
            </a:lvl4pPr>
            <a:lvl5pPr>
              <a:defRPr sz="1601"/>
            </a:lvl5pPr>
            <a:lvl6pPr>
              <a:defRPr sz="1601"/>
            </a:lvl6pPr>
            <a:lvl7pPr>
              <a:defRPr sz="1601"/>
            </a:lvl7pPr>
            <a:lvl8pPr>
              <a:defRPr sz="1601"/>
            </a:lvl8pPr>
            <a:lvl9pPr>
              <a:defRPr sz="1601"/>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8" y="1151691"/>
            <a:ext cx="4041775" cy="479970"/>
          </a:xfrm>
        </p:spPr>
        <p:txBody>
          <a:bodyPr anchor="b"/>
          <a:lstStyle>
            <a:lvl1pPr marL="0" indent="0">
              <a:buNone/>
              <a:defRPr sz="2400" b="1"/>
            </a:lvl1pPr>
            <a:lvl2pPr marL="457189" indent="0">
              <a:buNone/>
              <a:defRPr sz="1999" b="1"/>
            </a:lvl2pPr>
            <a:lvl3pPr marL="914378" indent="0">
              <a:buNone/>
              <a:defRPr sz="1800" b="1"/>
            </a:lvl3pPr>
            <a:lvl4pPr marL="1371566" indent="0">
              <a:buNone/>
              <a:defRPr sz="1601" b="1"/>
            </a:lvl4pPr>
            <a:lvl5pPr marL="1828754" indent="0">
              <a:buNone/>
              <a:defRPr sz="1601" b="1"/>
            </a:lvl5pPr>
            <a:lvl6pPr marL="2285943" indent="0">
              <a:buNone/>
              <a:defRPr sz="1601" b="1"/>
            </a:lvl6pPr>
            <a:lvl7pPr marL="2743132" indent="0">
              <a:buNone/>
              <a:defRPr sz="1601" b="1"/>
            </a:lvl7pPr>
            <a:lvl8pPr marL="3200320" indent="0">
              <a:buNone/>
              <a:defRPr sz="1601" b="1"/>
            </a:lvl8pPr>
            <a:lvl9pPr marL="3657509" indent="0">
              <a:buNone/>
              <a:defRPr sz="1601" b="1"/>
            </a:lvl9pPr>
          </a:lstStyle>
          <a:p>
            <a:pPr lvl="0"/>
            <a:r>
              <a:rPr lang="zh-CN" altLang="en-US" smtClean="0"/>
              <a:t>单击此处编辑母版文本样式</a:t>
            </a:r>
          </a:p>
        </p:txBody>
      </p:sp>
      <p:sp>
        <p:nvSpPr>
          <p:cNvPr id="6" name="内容占位符 5"/>
          <p:cNvSpPr>
            <a:spLocks noGrp="1"/>
          </p:cNvSpPr>
          <p:nvPr>
            <p:ph sz="quarter" idx="4"/>
          </p:nvPr>
        </p:nvSpPr>
        <p:spPr>
          <a:xfrm>
            <a:off x="4645028" y="1631661"/>
            <a:ext cx="4041775" cy="2964381"/>
          </a:xfrm>
        </p:spPr>
        <p:txBody>
          <a:bodyPr/>
          <a:lstStyle>
            <a:lvl1pPr>
              <a:defRPr sz="2400"/>
            </a:lvl1pPr>
            <a:lvl2pPr>
              <a:defRPr sz="1999"/>
            </a:lvl2pPr>
            <a:lvl3pPr>
              <a:defRPr sz="1800"/>
            </a:lvl3pPr>
            <a:lvl4pPr>
              <a:defRPr sz="1601"/>
            </a:lvl4pPr>
            <a:lvl5pPr>
              <a:defRPr sz="1601"/>
            </a:lvl5pPr>
            <a:lvl6pPr>
              <a:defRPr sz="1601"/>
            </a:lvl6pPr>
            <a:lvl7pPr>
              <a:defRPr sz="1601"/>
            </a:lvl7pPr>
            <a:lvl8pPr>
              <a:defRPr sz="1601"/>
            </a:lvl8pPr>
            <a:lvl9pPr>
              <a:defRPr sz="1601"/>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8" name="页脚占位符 7"/>
          <p:cNvSpPr>
            <a:spLocks noGrp="1"/>
          </p:cNvSpPr>
          <p:nvPr>
            <p:ph type="ftr" sz="quarter" idx="11"/>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616185488"/>
      </p:ext>
    </p:extLst>
  </p:cSld>
  <p:clrMapOvr>
    <a:masterClrMapping/>
  </p:clrMapOvr>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496866963"/>
      </p:ext>
    </p:extLst>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852"/>
            <a:ext cx="3008313" cy="871807"/>
          </a:xfrm>
        </p:spPr>
        <p:txBody>
          <a:bodyPr anchor="b"/>
          <a:lstStyle>
            <a:lvl1pPr algn="l">
              <a:defRPr sz="1999"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3"/>
            <a:ext cx="5111750" cy="4391190"/>
          </a:xfrm>
        </p:spPr>
        <p:txBody>
          <a:bodyPr/>
          <a:lstStyle>
            <a:lvl1pPr>
              <a:defRPr sz="3199"/>
            </a:lvl1pPr>
            <a:lvl2pPr>
              <a:defRPr sz="2801"/>
            </a:lvl2pPr>
            <a:lvl3pPr>
              <a:defRPr sz="2400"/>
            </a:lvl3pPr>
            <a:lvl4pPr>
              <a:defRPr sz="1999"/>
            </a:lvl4pPr>
            <a:lvl5pPr>
              <a:defRPr sz="1999"/>
            </a:lvl5pPr>
            <a:lvl6pPr>
              <a:defRPr sz="1999"/>
            </a:lvl6pPr>
            <a:lvl7pPr>
              <a:defRPr sz="1999"/>
            </a:lvl7pPr>
            <a:lvl8pPr>
              <a:defRPr sz="1999"/>
            </a:lvl8pPr>
            <a:lvl9pPr>
              <a:defRPr sz="199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659"/>
            <a:ext cx="3008313" cy="3519383"/>
          </a:xfrm>
        </p:spPr>
        <p:txBody>
          <a:bodyPr/>
          <a:lstStyle>
            <a:lvl1pPr marL="0" indent="0">
              <a:buNone/>
              <a:defRPr sz="1399"/>
            </a:lvl1pPr>
            <a:lvl2pPr marL="457189" indent="0">
              <a:buNone/>
              <a:defRPr sz="1200"/>
            </a:lvl2pPr>
            <a:lvl3pPr marL="914378" indent="0">
              <a:buNone/>
              <a:defRPr sz="1001"/>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13478707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2"/>
            <a:ext cx="5486400" cy="425185"/>
          </a:xfrm>
        </p:spPr>
        <p:txBody>
          <a:bodyPr anchor="b"/>
          <a:lstStyle>
            <a:lvl1pPr algn="l">
              <a:defRPr sz="1999"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4"/>
            <a:ext cx="5486400" cy="3087053"/>
          </a:xfrm>
        </p:spPr>
        <p:txBody>
          <a:bodyPr/>
          <a:lstStyle>
            <a:lvl1pPr marL="0" indent="0">
              <a:buNone/>
              <a:defRPr sz="3199"/>
            </a:lvl1pPr>
            <a:lvl2pPr marL="457189" indent="0">
              <a:buNone/>
              <a:defRPr sz="2801"/>
            </a:lvl2pPr>
            <a:lvl3pPr marL="914378" indent="0">
              <a:buNone/>
              <a:defRPr sz="2400"/>
            </a:lvl3pPr>
            <a:lvl4pPr marL="1371566" indent="0">
              <a:buNone/>
              <a:defRPr sz="1999"/>
            </a:lvl4pPr>
            <a:lvl5pPr marL="1828754" indent="0">
              <a:buNone/>
              <a:defRPr sz="1999"/>
            </a:lvl5pPr>
            <a:lvl6pPr marL="2285943" indent="0">
              <a:buNone/>
              <a:defRPr sz="1999"/>
            </a:lvl6pPr>
            <a:lvl7pPr marL="2743132" indent="0">
              <a:buNone/>
              <a:defRPr sz="1999"/>
            </a:lvl7pPr>
            <a:lvl8pPr marL="3200320" indent="0">
              <a:buNone/>
              <a:defRPr sz="1999"/>
            </a:lvl8pPr>
            <a:lvl9pPr marL="3657509" indent="0">
              <a:buNone/>
              <a:defRPr sz="1999"/>
            </a:lvl9pPr>
          </a:lstStyle>
          <a:p>
            <a:endParaRPr lang="zh-CN" altLang="en-US"/>
          </a:p>
        </p:txBody>
      </p:sp>
      <p:sp>
        <p:nvSpPr>
          <p:cNvPr id="4" name="文本占位符 3"/>
          <p:cNvSpPr>
            <a:spLocks noGrp="1"/>
          </p:cNvSpPr>
          <p:nvPr>
            <p:ph type="body" sz="half" idx="2"/>
          </p:nvPr>
        </p:nvSpPr>
        <p:spPr>
          <a:xfrm>
            <a:off x="1792288" y="4026747"/>
            <a:ext cx="5486400" cy="603834"/>
          </a:xfrm>
        </p:spPr>
        <p:txBody>
          <a:bodyPr/>
          <a:lstStyle>
            <a:lvl1pPr marL="0" indent="0">
              <a:buNone/>
              <a:defRPr sz="1399"/>
            </a:lvl1pPr>
            <a:lvl2pPr marL="457189" indent="0">
              <a:buNone/>
              <a:defRPr sz="1200"/>
            </a:lvl2pPr>
            <a:lvl3pPr marL="914378" indent="0">
              <a:buNone/>
              <a:defRPr sz="1001"/>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9023288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2018/5/26</a:t>
            </a:fld>
            <a:endParaRPr lang="zh-CN" altLang="en-US"/>
          </a:p>
        </p:txBody>
      </p:sp>
      <p:sp>
        <p:nvSpPr>
          <p:cNvPr id="3" name="Footer Placeholder 2"/>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137097539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60636303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30"/>
            <a:ext cx="2057400" cy="329190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830"/>
            <a:ext cx="6019800" cy="329190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875403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4"/>
            <a:ext cx="7772400"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686601534"/>
      </p:ext>
    </p:extLst>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5088"/>
          </a:xfrm>
          <a:prstGeom prst="rect">
            <a:avLst/>
          </a:prstGeom>
        </p:spPr>
      </p:pic>
      <p:pic>
        <p:nvPicPr>
          <p:cNvPr id="9" name="图片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22636" y="151708"/>
            <a:ext cx="726946" cy="638088"/>
          </a:xfrm>
          <a:prstGeom prst="rect">
            <a:avLst/>
          </a:prstGeom>
        </p:spPr>
      </p:pic>
      <p:pic>
        <p:nvPicPr>
          <p:cNvPr id="4" name="图片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5089" y="81605"/>
            <a:ext cx="406821" cy="527026"/>
          </a:xfrm>
          <a:prstGeom prst="rect">
            <a:avLst/>
          </a:prstGeom>
        </p:spPr>
      </p:pic>
      <p:sp>
        <p:nvSpPr>
          <p:cNvPr id="5" name="矩形 4"/>
          <p:cNvSpPr/>
          <p:nvPr userDrawn="1"/>
        </p:nvSpPr>
        <p:spPr>
          <a:xfrm>
            <a:off x="0" y="5021572"/>
            <a:ext cx="9144000" cy="123516"/>
          </a:xfrm>
          <a:prstGeom prst="rect">
            <a:avLst/>
          </a:prstGeom>
          <a:solidFill>
            <a:srgbClr val="1849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3764"/>
            <a:endParaRPr lang="zh-CN" altLang="en-US" sz="2400">
              <a:solidFill>
                <a:prstClr val="white"/>
              </a:solidFill>
            </a:endParaRPr>
          </a:p>
        </p:txBody>
      </p:sp>
      <p:sp>
        <p:nvSpPr>
          <p:cNvPr id="13" name="矩形 12"/>
          <p:cNvSpPr/>
          <p:nvPr userDrawn="1"/>
        </p:nvSpPr>
        <p:spPr>
          <a:xfrm>
            <a:off x="1547664" y="627729"/>
            <a:ext cx="7596336" cy="48463"/>
          </a:xfrm>
          <a:prstGeom prst="rect">
            <a:avLst/>
          </a:prstGeom>
          <a:solidFill>
            <a:srgbClr val="1849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3764"/>
            <a:endParaRPr lang="zh-CN" altLang="en-US" sz="2400">
              <a:solidFill>
                <a:prstClr val="white"/>
              </a:solidFill>
            </a:endParaRPr>
          </a:p>
        </p:txBody>
      </p:sp>
    </p:spTree>
    <p:extLst>
      <p:ext uri="{BB962C8B-B14F-4D97-AF65-F5344CB8AC3E}">
        <p14:creationId xmlns:p14="http://schemas.microsoft.com/office/powerpoint/2010/main" val="2097960490"/>
      </p:ext>
    </p:extLst>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8" y="2"/>
            <a:ext cx="9143622" cy="5145087"/>
          </a:xfrm>
          <a:prstGeom prst="rect">
            <a:avLst/>
          </a:prstGeom>
        </p:spPr>
      </p:pic>
    </p:spTree>
    <p:extLst>
      <p:ext uri="{BB962C8B-B14F-4D97-AF65-F5344CB8AC3E}">
        <p14:creationId xmlns:p14="http://schemas.microsoft.com/office/powerpoint/2010/main" val="2097161040"/>
      </p:ext>
    </p:extLst>
  </p:cSld>
  <p:clrMapOvr>
    <a:masterClrMapping/>
  </p:clrMapOvr>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pic>
        <p:nvPicPr>
          <p:cNvPr id="5" name="图片 4"/>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5088"/>
          </a:xfrm>
          <a:prstGeom prst="rect">
            <a:avLst/>
          </a:prstGeom>
        </p:spPr>
      </p:pic>
    </p:spTree>
    <p:extLst>
      <p:ext uri="{BB962C8B-B14F-4D97-AF65-F5344CB8AC3E}">
        <p14:creationId xmlns:p14="http://schemas.microsoft.com/office/powerpoint/2010/main" val="2796909560"/>
      </p:ext>
    </p:extLst>
  </p:cSld>
  <p:clrMapOvr>
    <a:masterClrMapping/>
  </p:clrMapOvr>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1"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p:spPr>
        <p:txBody>
          <a:bodyPr anchor="b"/>
          <a:lstStyle>
            <a:lvl1pPr marL="0" indent="0">
              <a:buNone/>
              <a:defRPr sz="1999">
                <a:solidFill>
                  <a:schemeClr val="tx1">
                    <a:tint val="75000"/>
                  </a:schemeClr>
                </a:solidFill>
              </a:defRPr>
            </a:lvl1pPr>
            <a:lvl2pPr marL="457189" indent="0">
              <a:buNone/>
              <a:defRPr sz="1800">
                <a:solidFill>
                  <a:schemeClr val="tx1">
                    <a:tint val="75000"/>
                  </a:schemeClr>
                </a:solidFill>
              </a:defRPr>
            </a:lvl2pPr>
            <a:lvl3pPr marL="914378" indent="0">
              <a:buNone/>
              <a:defRPr sz="1601">
                <a:solidFill>
                  <a:schemeClr val="tx1">
                    <a:tint val="75000"/>
                  </a:schemeClr>
                </a:solidFill>
              </a:defRPr>
            </a:lvl3pPr>
            <a:lvl4pPr marL="1371566" indent="0">
              <a:buNone/>
              <a:defRPr sz="1399">
                <a:solidFill>
                  <a:schemeClr val="tx1">
                    <a:tint val="75000"/>
                  </a:schemeClr>
                </a:solidFill>
              </a:defRPr>
            </a:lvl4pPr>
            <a:lvl5pPr marL="1828754" indent="0">
              <a:buNone/>
              <a:defRPr sz="1399">
                <a:solidFill>
                  <a:schemeClr val="tx1">
                    <a:tint val="75000"/>
                  </a:schemeClr>
                </a:solidFill>
              </a:defRPr>
            </a:lvl5pPr>
            <a:lvl6pPr marL="2285943" indent="0">
              <a:buNone/>
              <a:defRPr sz="1399">
                <a:solidFill>
                  <a:schemeClr val="tx1">
                    <a:tint val="75000"/>
                  </a:schemeClr>
                </a:solidFill>
              </a:defRPr>
            </a:lvl6pPr>
            <a:lvl7pPr marL="2743132" indent="0">
              <a:buNone/>
              <a:defRPr sz="1399">
                <a:solidFill>
                  <a:schemeClr val="tx1">
                    <a:tint val="75000"/>
                  </a:schemeClr>
                </a:solidFill>
              </a:defRPr>
            </a:lvl7pPr>
            <a:lvl8pPr marL="3200320" indent="0">
              <a:buNone/>
              <a:defRPr sz="1399">
                <a:solidFill>
                  <a:schemeClr val="tx1">
                    <a:tint val="75000"/>
                  </a:schemeClr>
                </a:solidFill>
              </a:defRPr>
            </a:lvl8pPr>
            <a:lvl9pPr marL="3657509" indent="0">
              <a:buNone/>
              <a:defRPr sz="1399">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361308606"/>
      </p:ext>
    </p:extLst>
  </p:cSld>
  <p:clrMapOvr>
    <a:masterClrMapping/>
  </p:clrMapOvr>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392"/>
            <a:ext cx="4038600" cy="2546342"/>
          </a:xfrm>
        </p:spPr>
        <p:txBody>
          <a:bodyPr/>
          <a:lstStyle>
            <a:lvl1pPr>
              <a:defRPr sz="2801"/>
            </a:lvl1pPr>
            <a:lvl2pPr>
              <a:defRPr sz="2400"/>
            </a:lvl2pPr>
            <a:lvl3pPr>
              <a:defRPr sz="1999"/>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392"/>
            <a:ext cx="4038600" cy="2546342"/>
          </a:xfrm>
        </p:spPr>
        <p:txBody>
          <a:bodyPr/>
          <a:lstStyle>
            <a:lvl1pPr>
              <a:defRPr sz="2801"/>
            </a:lvl1pPr>
            <a:lvl2pPr>
              <a:defRPr sz="2400"/>
            </a:lvl2pPr>
            <a:lvl3pPr>
              <a:defRPr sz="1999"/>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40967352"/>
      </p:ext>
    </p:extLst>
  </p:cSld>
  <p:clrMapOvr>
    <a:masterClrMapping/>
  </p:clrMapOvr>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3"/>
            <a:ext cx="8229600" cy="85751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1"/>
            <a:ext cx="4040188" cy="479970"/>
          </a:xfrm>
        </p:spPr>
        <p:txBody>
          <a:bodyPr anchor="b"/>
          <a:lstStyle>
            <a:lvl1pPr marL="0" indent="0">
              <a:buNone/>
              <a:defRPr sz="2400" b="1"/>
            </a:lvl1pPr>
            <a:lvl2pPr marL="457189" indent="0">
              <a:buNone/>
              <a:defRPr sz="1999" b="1"/>
            </a:lvl2pPr>
            <a:lvl3pPr marL="914378" indent="0">
              <a:buNone/>
              <a:defRPr sz="1800" b="1"/>
            </a:lvl3pPr>
            <a:lvl4pPr marL="1371566" indent="0">
              <a:buNone/>
              <a:defRPr sz="1601" b="1"/>
            </a:lvl4pPr>
            <a:lvl5pPr marL="1828754" indent="0">
              <a:buNone/>
              <a:defRPr sz="1601" b="1"/>
            </a:lvl5pPr>
            <a:lvl6pPr marL="2285943" indent="0">
              <a:buNone/>
              <a:defRPr sz="1601" b="1"/>
            </a:lvl6pPr>
            <a:lvl7pPr marL="2743132" indent="0">
              <a:buNone/>
              <a:defRPr sz="1601" b="1"/>
            </a:lvl7pPr>
            <a:lvl8pPr marL="3200320" indent="0">
              <a:buNone/>
              <a:defRPr sz="1601" b="1"/>
            </a:lvl8pPr>
            <a:lvl9pPr marL="3657509" indent="0">
              <a:buNone/>
              <a:defRPr sz="1601"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61"/>
            <a:ext cx="4040188" cy="2964381"/>
          </a:xfrm>
        </p:spPr>
        <p:txBody>
          <a:bodyPr/>
          <a:lstStyle>
            <a:lvl1pPr>
              <a:defRPr sz="2400"/>
            </a:lvl1pPr>
            <a:lvl2pPr>
              <a:defRPr sz="1999"/>
            </a:lvl2pPr>
            <a:lvl3pPr>
              <a:defRPr sz="1800"/>
            </a:lvl3pPr>
            <a:lvl4pPr>
              <a:defRPr sz="1601"/>
            </a:lvl4pPr>
            <a:lvl5pPr>
              <a:defRPr sz="1601"/>
            </a:lvl5pPr>
            <a:lvl6pPr>
              <a:defRPr sz="1601"/>
            </a:lvl6pPr>
            <a:lvl7pPr>
              <a:defRPr sz="1601"/>
            </a:lvl7pPr>
            <a:lvl8pPr>
              <a:defRPr sz="1601"/>
            </a:lvl8pPr>
            <a:lvl9pPr>
              <a:defRPr sz="1601"/>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8" y="1151691"/>
            <a:ext cx="4041775" cy="479970"/>
          </a:xfrm>
        </p:spPr>
        <p:txBody>
          <a:bodyPr anchor="b"/>
          <a:lstStyle>
            <a:lvl1pPr marL="0" indent="0">
              <a:buNone/>
              <a:defRPr sz="2400" b="1"/>
            </a:lvl1pPr>
            <a:lvl2pPr marL="457189" indent="0">
              <a:buNone/>
              <a:defRPr sz="1999" b="1"/>
            </a:lvl2pPr>
            <a:lvl3pPr marL="914378" indent="0">
              <a:buNone/>
              <a:defRPr sz="1800" b="1"/>
            </a:lvl3pPr>
            <a:lvl4pPr marL="1371566" indent="0">
              <a:buNone/>
              <a:defRPr sz="1601" b="1"/>
            </a:lvl4pPr>
            <a:lvl5pPr marL="1828754" indent="0">
              <a:buNone/>
              <a:defRPr sz="1601" b="1"/>
            </a:lvl5pPr>
            <a:lvl6pPr marL="2285943" indent="0">
              <a:buNone/>
              <a:defRPr sz="1601" b="1"/>
            </a:lvl6pPr>
            <a:lvl7pPr marL="2743132" indent="0">
              <a:buNone/>
              <a:defRPr sz="1601" b="1"/>
            </a:lvl7pPr>
            <a:lvl8pPr marL="3200320" indent="0">
              <a:buNone/>
              <a:defRPr sz="1601" b="1"/>
            </a:lvl8pPr>
            <a:lvl9pPr marL="3657509" indent="0">
              <a:buNone/>
              <a:defRPr sz="1601" b="1"/>
            </a:lvl9pPr>
          </a:lstStyle>
          <a:p>
            <a:pPr lvl="0"/>
            <a:r>
              <a:rPr lang="zh-CN" altLang="en-US" smtClean="0"/>
              <a:t>单击此处编辑母版文本样式</a:t>
            </a:r>
          </a:p>
        </p:txBody>
      </p:sp>
      <p:sp>
        <p:nvSpPr>
          <p:cNvPr id="6" name="内容占位符 5"/>
          <p:cNvSpPr>
            <a:spLocks noGrp="1"/>
          </p:cNvSpPr>
          <p:nvPr>
            <p:ph sz="quarter" idx="4"/>
          </p:nvPr>
        </p:nvSpPr>
        <p:spPr>
          <a:xfrm>
            <a:off x="4645028" y="1631661"/>
            <a:ext cx="4041775" cy="2964381"/>
          </a:xfrm>
        </p:spPr>
        <p:txBody>
          <a:bodyPr/>
          <a:lstStyle>
            <a:lvl1pPr>
              <a:defRPr sz="2400"/>
            </a:lvl1pPr>
            <a:lvl2pPr>
              <a:defRPr sz="1999"/>
            </a:lvl2pPr>
            <a:lvl3pPr>
              <a:defRPr sz="1800"/>
            </a:lvl3pPr>
            <a:lvl4pPr>
              <a:defRPr sz="1601"/>
            </a:lvl4pPr>
            <a:lvl5pPr>
              <a:defRPr sz="1601"/>
            </a:lvl5pPr>
            <a:lvl6pPr>
              <a:defRPr sz="1601"/>
            </a:lvl6pPr>
            <a:lvl7pPr>
              <a:defRPr sz="1601"/>
            </a:lvl7pPr>
            <a:lvl8pPr>
              <a:defRPr sz="1601"/>
            </a:lvl8pPr>
            <a:lvl9pPr>
              <a:defRPr sz="1601"/>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8" name="页脚占位符 7"/>
          <p:cNvSpPr>
            <a:spLocks noGrp="1"/>
          </p:cNvSpPr>
          <p:nvPr>
            <p:ph type="ftr" sz="quarter" idx="11"/>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315126747"/>
      </p:ext>
    </p:extLst>
  </p:cSld>
  <p:clrMapOvr>
    <a:masterClrMapping/>
  </p:clrMapOvr>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18238589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a:prstGeom prst="rect">
            <a:avLst/>
          </a:prstGeo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798"/>
            <a:ext cx="4629150" cy="3656347"/>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526"/>
            <a:ext cx="2949178" cy="2859574"/>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2018/5/26</a:t>
            </a:fld>
            <a:endParaRPr lang="zh-CN" altLang="en-US"/>
          </a:p>
        </p:txBody>
      </p:sp>
      <p:sp>
        <p:nvSpPr>
          <p:cNvPr id="6" name="Footer Placeholder 5"/>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105232178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852"/>
            <a:ext cx="3008313" cy="871807"/>
          </a:xfrm>
        </p:spPr>
        <p:txBody>
          <a:bodyPr anchor="b"/>
          <a:lstStyle>
            <a:lvl1pPr algn="l">
              <a:defRPr sz="1999"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3"/>
            <a:ext cx="5111750" cy="4391190"/>
          </a:xfrm>
        </p:spPr>
        <p:txBody>
          <a:bodyPr/>
          <a:lstStyle>
            <a:lvl1pPr>
              <a:defRPr sz="3199"/>
            </a:lvl1pPr>
            <a:lvl2pPr>
              <a:defRPr sz="2801"/>
            </a:lvl2pPr>
            <a:lvl3pPr>
              <a:defRPr sz="2400"/>
            </a:lvl3pPr>
            <a:lvl4pPr>
              <a:defRPr sz="1999"/>
            </a:lvl4pPr>
            <a:lvl5pPr>
              <a:defRPr sz="1999"/>
            </a:lvl5pPr>
            <a:lvl6pPr>
              <a:defRPr sz="1999"/>
            </a:lvl6pPr>
            <a:lvl7pPr>
              <a:defRPr sz="1999"/>
            </a:lvl7pPr>
            <a:lvl8pPr>
              <a:defRPr sz="1999"/>
            </a:lvl8pPr>
            <a:lvl9pPr>
              <a:defRPr sz="199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659"/>
            <a:ext cx="3008313" cy="3519383"/>
          </a:xfrm>
        </p:spPr>
        <p:txBody>
          <a:bodyPr/>
          <a:lstStyle>
            <a:lvl1pPr marL="0" indent="0">
              <a:buNone/>
              <a:defRPr sz="1399"/>
            </a:lvl1pPr>
            <a:lvl2pPr marL="457189" indent="0">
              <a:buNone/>
              <a:defRPr sz="1200"/>
            </a:lvl2pPr>
            <a:lvl3pPr marL="914378" indent="0">
              <a:buNone/>
              <a:defRPr sz="1001"/>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0638725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2"/>
            <a:ext cx="5486400" cy="425185"/>
          </a:xfrm>
        </p:spPr>
        <p:txBody>
          <a:bodyPr anchor="b"/>
          <a:lstStyle>
            <a:lvl1pPr algn="l">
              <a:defRPr sz="1999"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4"/>
            <a:ext cx="5486400" cy="3087053"/>
          </a:xfrm>
        </p:spPr>
        <p:txBody>
          <a:bodyPr/>
          <a:lstStyle>
            <a:lvl1pPr marL="0" indent="0">
              <a:buNone/>
              <a:defRPr sz="3199"/>
            </a:lvl1pPr>
            <a:lvl2pPr marL="457189" indent="0">
              <a:buNone/>
              <a:defRPr sz="2801"/>
            </a:lvl2pPr>
            <a:lvl3pPr marL="914378" indent="0">
              <a:buNone/>
              <a:defRPr sz="2400"/>
            </a:lvl3pPr>
            <a:lvl4pPr marL="1371566" indent="0">
              <a:buNone/>
              <a:defRPr sz="1999"/>
            </a:lvl4pPr>
            <a:lvl5pPr marL="1828754" indent="0">
              <a:buNone/>
              <a:defRPr sz="1999"/>
            </a:lvl5pPr>
            <a:lvl6pPr marL="2285943" indent="0">
              <a:buNone/>
              <a:defRPr sz="1999"/>
            </a:lvl6pPr>
            <a:lvl7pPr marL="2743132" indent="0">
              <a:buNone/>
              <a:defRPr sz="1999"/>
            </a:lvl7pPr>
            <a:lvl8pPr marL="3200320" indent="0">
              <a:buNone/>
              <a:defRPr sz="1999"/>
            </a:lvl8pPr>
            <a:lvl9pPr marL="3657509" indent="0">
              <a:buNone/>
              <a:defRPr sz="1999"/>
            </a:lvl9pPr>
          </a:lstStyle>
          <a:p>
            <a:endParaRPr lang="zh-CN" altLang="en-US"/>
          </a:p>
        </p:txBody>
      </p:sp>
      <p:sp>
        <p:nvSpPr>
          <p:cNvPr id="4" name="文本占位符 3"/>
          <p:cNvSpPr>
            <a:spLocks noGrp="1"/>
          </p:cNvSpPr>
          <p:nvPr>
            <p:ph type="body" sz="half" idx="2"/>
          </p:nvPr>
        </p:nvSpPr>
        <p:spPr>
          <a:xfrm>
            <a:off x="1792288" y="4026747"/>
            <a:ext cx="5486400" cy="603834"/>
          </a:xfrm>
        </p:spPr>
        <p:txBody>
          <a:bodyPr/>
          <a:lstStyle>
            <a:lvl1pPr marL="0" indent="0">
              <a:buNone/>
              <a:defRPr sz="1399"/>
            </a:lvl1pPr>
            <a:lvl2pPr marL="457189" indent="0">
              <a:buNone/>
              <a:defRPr sz="1200"/>
            </a:lvl2pPr>
            <a:lvl3pPr marL="914378" indent="0">
              <a:buNone/>
              <a:defRPr sz="1001"/>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49997451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45371753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30"/>
            <a:ext cx="2057400" cy="329190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830"/>
            <a:ext cx="6019800" cy="329190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66017331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4"/>
            <a:ext cx="7772400"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897323620"/>
      </p:ext>
    </p:extLst>
  </p:cSld>
  <p:clrMapOvr>
    <a:masterClrMapping/>
  </p:clrMapOvr>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5088"/>
          </a:xfrm>
          <a:prstGeom prst="rect">
            <a:avLst/>
          </a:prstGeom>
        </p:spPr>
      </p:pic>
      <p:pic>
        <p:nvPicPr>
          <p:cNvPr id="9" name="图片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22636" y="151708"/>
            <a:ext cx="726946" cy="638088"/>
          </a:xfrm>
          <a:prstGeom prst="rect">
            <a:avLst/>
          </a:prstGeom>
        </p:spPr>
      </p:pic>
      <p:pic>
        <p:nvPicPr>
          <p:cNvPr id="4" name="图片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5089" y="81605"/>
            <a:ext cx="406821" cy="527026"/>
          </a:xfrm>
          <a:prstGeom prst="rect">
            <a:avLst/>
          </a:prstGeom>
        </p:spPr>
      </p:pic>
      <p:sp>
        <p:nvSpPr>
          <p:cNvPr id="5" name="矩形 4"/>
          <p:cNvSpPr/>
          <p:nvPr userDrawn="1"/>
        </p:nvSpPr>
        <p:spPr>
          <a:xfrm>
            <a:off x="0" y="5021572"/>
            <a:ext cx="9144000" cy="123516"/>
          </a:xfrm>
          <a:prstGeom prst="rect">
            <a:avLst/>
          </a:prstGeom>
          <a:solidFill>
            <a:srgbClr val="1849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3764"/>
            <a:endParaRPr lang="zh-CN" altLang="en-US" sz="2400">
              <a:solidFill>
                <a:prstClr val="white"/>
              </a:solidFill>
            </a:endParaRPr>
          </a:p>
        </p:txBody>
      </p:sp>
      <p:sp>
        <p:nvSpPr>
          <p:cNvPr id="13" name="矩形 12"/>
          <p:cNvSpPr/>
          <p:nvPr userDrawn="1"/>
        </p:nvSpPr>
        <p:spPr>
          <a:xfrm>
            <a:off x="1547664" y="627729"/>
            <a:ext cx="7596336" cy="48463"/>
          </a:xfrm>
          <a:prstGeom prst="rect">
            <a:avLst/>
          </a:prstGeom>
          <a:solidFill>
            <a:srgbClr val="1849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3764"/>
            <a:endParaRPr lang="zh-CN" altLang="en-US" sz="2400">
              <a:solidFill>
                <a:prstClr val="white"/>
              </a:solidFill>
            </a:endParaRPr>
          </a:p>
        </p:txBody>
      </p:sp>
    </p:spTree>
    <p:extLst>
      <p:ext uri="{BB962C8B-B14F-4D97-AF65-F5344CB8AC3E}">
        <p14:creationId xmlns:p14="http://schemas.microsoft.com/office/powerpoint/2010/main" val="3927120746"/>
      </p:ext>
    </p:extLst>
  </p:cSld>
  <p:clrMapOvr>
    <a:masterClrMapping/>
  </p:clrMapOvr>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8" y="2"/>
            <a:ext cx="9143622" cy="5145087"/>
          </a:xfrm>
          <a:prstGeom prst="rect">
            <a:avLst/>
          </a:prstGeom>
        </p:spPr>
      </p:pic>
    </p:spTree>
    <p:extLst>
      <p:ext uri="{BB962C8B-B14F-4D97-AF65-F5344CB8AC3E}">
        <p14:creationId xmlns:p14="http://schemas.microsoft.com/office/powerpoint/2010/main" val="3244731994"/>
      </p:ext>
    </p:extLst>
  </p:cSld>
  <p:clrMapOvr>
    <a:masterClrMapping/>
  </p:clrMapOvr>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pic>
        <p:nvPicPr>
          <p:cNvPr id="5" name="图片 4"/>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5088"/>
          </a:xfrm>
          <a:prstGeom prst="rect">
            <a:avLst/>
          </a:prstGeom>
        </p:spPr>
      </p:pic>
    </p:spTree>
    <p:extLst>
      <p:ext uri="{BB962C8B-B14F-4D97-AF65-F5344CB8AC3E}">
        <p14:creationId xmlns:p14="http://schemas.microsoft.com/office/powerpoint/2010/main" val="357946455"/>
      </p:ext>
    </p:extLst>
  </p:cSld>
  <p:clrMapOvr>
    <a:masterClrMapping/>
  </p:clrMapOvr>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1"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p:spPr>
        <p:txBody>
          <a:bodyPr anchor="b"/>
          <a:lstStyle>
            <a:lvl1pPr marL="0" indent="0">
              <a:buNone/>
              <a:defRPr sz="1999">
                <a:solidFill>
                  <a:schemeClr val="tx1">
                    <a:tint val="75000"/>
                  </a:schemeClr>
                </a:solidFill>
              </a:defRPr>
            </a:lvl1pPr>
            <a:lvl2pPr marL="457189" indent="0">
              <a:buNone/>
              <a:defRPr sz="1800">
                <a:solidFill>
                  <a:schemeClr val="tx1">
                    <a:tint val="75000"/>
                  </a:schemeClr>
                </a:solidFill>
              </a:defRPr>
            </a:lvl2pPr>
            <a:lvl3pPr marL="914378" indent="0">
              <a:buNone/>
              <a:defRPr sz="1601">
                <a:solidFill>
                  <a:schemeClr val="tx1">
                    <a:tint val="75000"/>
                  </a:schemeClr>
                </a:solidFill>
              </a:defRPr>
            </a:lvl3pPr>
            <a:lvl4pPr marL="1371566" indent="0">
              <a:buNone/>
              <a:defRPr sz="1399">
                <a:solidFill>
                  <a:schemeClr val="tx1">
                    <a:tint val="75000"/>
                  </a:schemeClr>
                </a:solidFill>
              </a:defRPr>
            </a:lvl4pPr>
            <a:lvl5pPr marL="1828754" indent="0">
              <a:buNone/>
              <a:defRPr sz="1399">
                <a:solidFill>
                  <a:schemeClr val="tx1">
                    <a:tint val="75000"/>
                  </a:schemeClr>
                </a:solidFill>
              </a:defRPr>
            </a:lvl5pPr>
            <a:lvl6pPr marL="2285943" indent="0">
              <a:buNone/>
              <a:defRPr sz="1399">
                <a:solidFill>
                  <a:schemeClr val="tx1">
                    <a:tint val="75000"/>
                  </a:schemeClr>
                </a:solidFill>
              </a:defRPr>
            </a:lvl6pPr>
            <a:lvl7pPr marL="2743132" indent="0">
              <a:buNone/>
              <a:defRPr sz="1399">
                <a:solidFill>
                  <a:schemeClr val="tx1">
                    <a:tint val="75000"/>
                  </a:schemeClr>
                </a:solidFill>
              </a:defRPr>
            </a:lvl7pPr>
            <a:lvl8pPr marL="3200320" indent="0">
              <a:buNone/>
              <a:defRPr sz="1399">
                <a:solidFill>
                  <a:schemeClr val="tx1">
                    <a:tint val="75000"/>
                  </a:schemeClr>
                </a:solidFill>
              </a:defRPr>
            </a:lvl8pPr>
            <a:lvl9pPr marL="3657509" indent="0">
              <a:buNone/>
              <a:defRPr sz="1399">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359091537"/>
      </p:ext>
    </p:extLst>
  </p:cSld>
  <p:clrMapOvr>
    <a:masterClrMapping/>
  </p:clrMapOvr>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392"/>
            <a:ext cx="4038600" cy="2546342"/>
          </a:xfrm>
        </p:spPr>
        <p:txBody>
          <a:bodyPr/>
          <a:lstStyle>
            <a:lvl1pPr>
              <a:defRPr sz="2801"/>
            </a:lvl1pPr>
            <a:lvl2pPr>
              <a:defRPr sz="2400"/>
            </a:lvl2pPr>
            <a:lvl3pPr>
              <a:defRPr sz="1999"/>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392"/>
            <a:ext cx="4038600" cy="2546342"/>
          </a:xfrm>
        </p:spPr>
        <p:txBody>
          <a:bodyPr/>
          <a:lstStyle>
            <a:lvl1pPr>
              <a:defRPr sz="2801"/>
            </a:lvl1pPr>
            <a:lvl2pPr>
              <a:defRPr sz="2400"/>
            </a:lvl2pPr>
            <a:lvl3pPr>
              <a:defRPr sz="1999"/>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41182032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a:prstGeom prst="rect">
            <a:avLst/>
          </a:prstGeo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a:prstGeom prst="rect">
            <a:avLst/>
          </a:prstGeo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526"/>
            <a:ext cx="2949178" cy="2859574"/>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2018/5/26</a:t>
            </a:fld>
            <a:endParaRPr lang="zh-CN" altLang="en-US"/>
          </a:p>
        </p:txBody>
      </p:sp>
      <p:sp>
        <p:nvSpPr>
          <p:cNvPr id="6" name="Footer Placeholder 5"/>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11562141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3"/>
            <a:ext cx="8229600" cy="85751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1"/>
            <a:ext cx="4040188" cy="479970"/>
          </a:xfrm>
        </p:spPr>
        <p:txBody>
          <a:bodyPr anchor="b"/>
          <a:lstStyle>
            <a:lvl1pPr marL="0" indent="0">
              <a:buNone/>
              <a:defRPr sz="2400" b="1"/>
            </a:lvl1pPr>
            <a:lvl2pPr marL="457189" indent="0">
              <a:buNone/>
              <a:defRPr sz="1999" b="1"/>
            </a:lvl2pPr>
            <a:lvl3pPr marL="914378" indent="0">
              <a:buNone/>
              <a:defRPr sz="1800" b="1"/>
            </a:lvl3pPr>
            <a:lvl4pPr marL="1371566" indent="0">
              <a:buNone/>
              <a:defRPr sz="1601" b="1"/>
            </a:lvl4pPr>
            <a:lvl5pPr marL="1828754" indent="0">
              <a:buNone/>
              <a:defRPr sz="1601" b="1"/>
            </a:lvl5pPr>
            <a:lvl6pPr marL="2285943" indent="0">
              <a:buNone/>
              <a:defRPr sz="1601" b="1"/>
            </a:lvl6pPr>
            <a:lvl7pPr marL="2743132" indent="0">
              <a:buNone/>
              <a:defRPr sz="1601" b="1"/>
            </a:lvl7pPr>
            <a:lvl8pPr marL="3200320" indent="0">
              <a:buNone/>
              <a:defRPr sz="1601" b="1"/>
            </a:lvl8pPr>
            <a:lvl9pPr marL="3657509" indent="0">
              <a:buNone/>
              <a:defRPr sz="1601"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61"/>
            <a:ext cx="4040188" cy="2964381"/>
          </a:xfrm>
        </p:spPr>
        <p:txBody>
          <a:bodyPr/>
          <a:lstStyle>
            <a:lvl1pPr>
              <a:defRPr sz="2400"/>
            </a:lvl1pPr>
            <a:lvl2pPr>
              <a:defRPr sz="1999"/>
            </a:lvl2pPr>
            <a:lvl3pPr>
              <a:defRPr sz="1800"/>
            </a:lvl3pPr>
            <a:lvl4pPr>
              <a:defRPr sz="1601"/>
            </a:lvl4pPr>
            <a:lvl5pPr>
              <a:defRPr sz="1601"/>
            </a:lvl5pPr>
            <a:lvl6pPr>
              <a:defRPr sz="1601"/>
            </a:lvl6pPr>
            <a:lvl7pPr>
              <a:defRPr sz="1601"/>
            </a:lvl7pPr>
            <a:lvl8pPr>
              <a:defRPr sz="1601"/>
            </a:lvl8pPr>
            <a:lvl9pPr>
              <a:defRPr sz="1601"/>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8" y="1151691"/>
            <a:ext cx="4041775" cy="479970"/>
          </a:xfrm>
        </p:spPr>
        <p:txBody>
          <a:bodyPr anchor="b"/>
          <a:lstStyle>
            <a:lvl1pPr marL="0" indent="0">
              <a:buNone/>
              <a:defRPr sz="2400" b="1"/>
            </a:lvl1pPr>
            <a:lvl2pPr marL="457189" indent="0">
              <a:buNone/>
              <a:defRPr sz="1999" b="1"/>
            </a:lvl2pPr>
            <a:lvl3pPr marL="914378" indent="0">
              <a:buNone/>
              <a:defRPr sz="1800" b="1"/>
            </a:lvl3pPr>
            <a:lvl4pPr marL="1371566" indent="0">
              <a:buNone/>
              <a:defRPr sz="1601" b="1"/>
            </a:lvl4pPr>
            <a:lvl5pPr marL="1828754" indent="0">
              <a:buNone/>
              <a:defRPr sz="1601" b="1"/>
            </a:lvl5pPr>
            <a:lvl6pPr marL="2285943" indent="0">
              <a:buNone/>
              <a:defRPr sz="1601" b="1"/>
            </a:lvl6pPr>
            <a:lvl7pPr marL="2743132" indent="0">
              <a:buNone/>
              <a:defRPr sz="1601" b="1"/>
            </a:lvl7pPr>
            <a:lvl8pPr marL="3200320" indent="0">
              <a:buNone/>
              <a:defRPr sz="1601" b="1"/>
            </a:lvl8pPr>
            <a:lvl9pPr marL="3657509" indent="0">
              <a:buNone/>
              <a:defRPr sz="1601" b="1"/>
            </a:lvl9pPr>
          </a:lstStyle>
          <a:p>
            <a:pPr lvl="0"/>
            <a:r>
              <a:rPr lang="zh-CN" altLang="en-US" smtClean="0"/>
              <a:t>单击此处编辑母版文本样式</a:t>
            </a:r>
          </a:p>
        </p:txBody>
      </p:sp>
      <p:sp>
        <p:nvSpPr>
          <p:cNvPr id="6" name="内容占位符 5"/>
          <p:cNvSpPr>
            <a:spLocks noGrp="1"/>
          </p:cNvSpPr>
          <p:nvPr>
            <p:ph sz="quarter" idx="4"/>
          </p:nvPr>
        </p:nvSpPr>
        <p:spPr>
          <a:xfrm>
            <a:off x="4645028" y="1631661"/>
            <a:ext cx="4041775" cy="2964381"/>
          </a:xfrm>
        </p:spPr>
        <p:txBody>
          <a:bodyPr/>
          <a:lstStyle>
            <a:lvl1pPr>
              <a:defRPr sz="2400"/>
            </a:lvl1pPr>
            <a:lvl2pPr>
              <a:defRPr sz="1999"/>
            </a:lvl2pPr>
            <a:lvl3pPr>
              <a:defRPr sz="1800"/>
            </a:lvl3pPr>
            <a:lvl4pPr>
              <a:defRPr sz="1601"/>
            </a:lvl4pPr>
            <a:lvl5pPr>
              <a:defRPr sz="1601"/>
            </a:lvl5pPr>
            <a:lvl6pPr>
              <a:defRPr sz="1601"/>
            </a:lvl6pPr>
            <a:lvl7pPr>
              <a:defRPr sz="1601"/>
            </a:lvl7pPr>
            <a:lvl8pPr>
              <a:defRPr sz="1601"/>
            </a:lvl8pPr>
            <a:lvl9pPr>
              <a:defRPr sz="1601"/>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8" name="页脚占位符 7"/>
          <p:cNvSpPr>
            <a:spLocks noGrp="1"/>
          </p:cNvSpPr>
          <p:nvPr>
            <p:ph type="ftr" sz="quarter" idx="11"/>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903077461"/>
      </p:ext>
    </p:extLst>
  </p:cSld>
  <p:clrMapOvr>
    <a:masterClrMapping/>
  </p:clrMapOvr>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149432201"/>
      </p:ext>
    </p:extLst>
  </p:cSld>
  <p:clrMapOvr>
    <a:masterClrMapping/>
  </p:clrMapOvr>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852"/>
            <a:ext cx="3008313" cy="871807"/>
          </a:xfrm>
        </p:spPr>
        <p:txBody>
          <a:bodyPr anchor="b"/>
          <a:lstStyle>
            <a:lvl1pPr algn="l">
              <a:defRPr sz="1999"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3"/>
            <a:ext cx="5111750" cy="4391190"/>
          </a:xfrm>
        </p:spPr>
        <p:txBody>
          <a:bodyPr/>
          <a:lstStyle>
            <a:lvl1pPr>
              <a:defRPr sz="3199"/>
            </a:lvl1pPr>
            <a:lvl2pPr>
              <a:defRPr sz="2801"/>
            </a:lvl2pPr>
            <a:lvl3pPr>
              <a:defRPr sz="2400"/>
            </a:lvl3pPr>
            <a:lvl4pPr>
              <a:defRPr sz="1999"/>
            </a:lvl4pPr>
            <a:lvl5pPr>
              <a:defRPr sz="1999"/>
            </a:lvl5pPr>
            <a:lvl6pPr>
              <a:defRPr sz="1999"/>
            </a:lvl6pPr>
            <a:lvl7pPr>
              <a:defRPr sz="1999"/>
            </a:lvl7pPr>
            <a:lvl8pPr>
              <a:defRPr sz="1999"/>
            </a:lvl8pPr>
            <a:lvl9pPr>
              <a:defRPr sz="199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659"/>
            <a:ext cx="3008313" cy="3519383"/>
          </a:xfrm>
        </p:spPr>
        <p:txBody>
          <a:bodyPr/>
          <a:lstStyle>
            <a:lvl1pPr marL="0" indent="0">
              <a:buNone/>
              <a:defRPr sz="1399"/>
            </a:lvl1pPr>
            <a:lvl2pPr marL="457189" indent="0">
              <a:buNone/>
              <a:defRPr sz="1200"/>
            </a:lvl2pPr>
            <a:lvl3pPr marL="914378" indent="0">
              <a:buNone/>
              <a:defRPr sz="1001"/>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37355329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2"/>
            <a:ext cx="5486400" cy="425185"/>
          </a:xfrm>
        </p:spPr>
        <p:txBody>
          <a:bodyPr anchor="b"/>
          <a:lstStyle>
            <a:lvl1pPr algn="l">
              <a:defRPr sz="1999"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4"/>
            <a:ext cx="5486400" cy="3087053"/>
          </a:xfrm>
        </p:spPr>
        <p:txBody>
          <a:bodyPr/>
          <a:lstStyle>
            <a:lvl1pPr marL="0" indent="0">
              <a:buNone/>
              <a:defRPr sz="3199"/>
            </a:lvl1pPr>
            <a:lvl2pPr marL="457189" indent="0">
              <a:buNone/>
              <a:defRPr sz="2801"/>
            </a:lvl2pPr>
            <a:lvl3pPr marL="914378" indent="0">
              <a:buNone/>
              <a:defRPr sz="2400"/>
            </a:lvl3pPr>
            <a:lvl4pPr marL="1371566" indent="0">
              <a:buNone/>
              <a:defRPr sz="1999"/>
            </a:lvl4pPr>
            <a:lvl5pPr marL="1828754" indent="0">
              <a:buNone/>
              <a:defRPr sz="1999"/>
            </a:lvl5pPr>
            <a:lvl6pPr marL="2285943" indent="0">
              <a:buNone/>
              <a:defRPr sz="1999"/>
            </a:lvl6pPr>
            <a:lvl7pPr marL="2743132" indent="0">
              <a:buNone/>
              <a:defRPr sz="1999"/>
            </a:lvl7pPr>
            <a:lvl8pPr marL="3200320" indent="0">
              <a:buNone/>
              <a:defRPr sz="1999"/>
            </a:lvl8pPr>
            <a:lvl9pPr marL="3657509" indent="0">
              <a:buNone/>
              <a:defRPr sz="1999"/>
            </a:lvl9pPr>
          </a:lstStyle>
          <a:p>
            <a:endParaRPr lang="zh-CN" altLang="en-US"/>
          </a:p>
        </p:txBody>
      </p:sp>
      <p:sp>
        <p:nvSpPr>
          <p:cNvPr id="4" name="文本占位符 3"/>
          <p:cNvSpPr>
            <a:spLocks noGrp="1"/>
          </p:cNvSpPr>
          <p:nvPr>
            <p:ph type="body" sz="half" idx="2"/>
          </p:nvPr>
        </p:nvSpPr>
        <p:spPr>
          <a:xfrm>
            <a:off x="1792288" y="4026747"/>
            <a:ext cx="5486400" cy="603834"/>
          </a:xfrm>
        </p:spPr>
        <p:txBody>
          <a:bodyPr/>
          <a:lstStyle>
            <a:lvl1pPr marL="0" indent="0">
              <a:buNone/>
              <a:defRPr sz="1399"/>
            </a:lvl1pPr>
            <a:lvl2pPr marL="457189" indent="0">
              <a:buNone/>
              <a:defRPr sz="1200"/>
            </a:lvl2pPr>
            <a:lvl3pPr marL="914378" indent="0">
              <a:buNone/>
              <a:defRPr sz="1001"/>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5904199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10469238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30"/>
            <a:ext cx="2057400" cy="329190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830"/>
            <a:ext cx="6019800" cy="329190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85893020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4"/>
            <a:ext cx="7772400"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743363921"/>
      </p:ext>
    </p:extLst>
  </p:cSld>
  <p:clrMapOvr>
    <a:masterClrMapping/>
  </p:clrMapOvr>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5088"/>
          </a:xfrm>
          <a:prstGeom prst="rect">
            <a:avLst/>
          </a:prstGeom>
        </p:spPr>
      </p:pic>
      <p:pic>
        <p:nvPicPr>
          <p:cNvPr id="9" name="图片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22636" y="151708"/>
            <a:ext cx="726946" cy="638088"/>
          </a:xfrm>
          <a:prstGeom prst="rect">
            <a:avLst/>
          </a:prstGeom>
        </p:spPr>
      </p:pic>
      <p:pic>
        <p:nvPicPr>
          <p:cNvPr id="4" name="图片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5089" y="81605"/>
            <a:ext cx="406821" cy="527026"/>
          </a:xfrm>
          <a:prstGeom prst="rect">
            <a:avLst/>
          </a:prstGeom>
        </p:spPr>
      </p:pic>
      <p:sp>
        <p:nvSpPr>
          <p:cNvPr id="5" name="矩形 4"/>
          <p:cNvSpPr/>
          <p:nvPr userDrawn="1"/>
        </p:nvSpPr>
        <p:spPr>
          <a:xfrm>
            <a:off x="0" y="5021572"/>
            <a:ext cx="9144000" cy="123516"/>
          </a:xfrm>
          <a:prstGeom prst="rect">
            <a:avLst/>
          </a:prstGeom>
          <a:solidFill>
            <a:srgbClr val="1849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3764"/>
            <a:endParaRPr lang="zh-CN" altLang="en-US" sz="2400">
              <a:solidFill>
                <a:prstClr val="white"/>
              </a:solidFill>
            </a:endParaRPr>
          </a:p>
        </p:txBody>
      </p:sp>
      <p:sp>
        <p:nvSpPr>
          <p:cNvPr id="13" name="矩形 12"/>
          <p:cNvSpPr/>
          <p:nvPr userDrawn="1"/>
        </p:nvSpPr>
        <p:spPr>
          <a:xfrm>
            <a:off x="1547664" y="627729"/>
            <a:ext cx="7596336" cy="48463"/>
          </a:xfrm>
          <a:prstGeom prst="rect">
            <a:avLst/>
          </a:prstGeom>
          <a:solidFill>
            <a:srgbClr val="1849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3764"/>
            <a:endParaRPr lang="zh-CN" altLang="en-US" sz="2400">
              <a:solidFill>
                <a:prstClr val="white"/>
              </a:solidFill>
            </a:endParaRPr>
          </a:p>
        </p:txBody>
      </p:sp>
    </p:spTree>
    <p:extLst>
      <p:ext uri="{BB962C8B-B14F-4D97-AF65-F5344CB8AC3E}">
        <p14:creationId xmlns:p14="http://schemas.microsoft.com/office/powerpoint/2010/main" val="2738028299"/>
      </p:ext>
    </p:extLst>
  </p:cSld>
  <p:clrMapOvr>
    <a:masterClrMapping/>
  </p:clrMapOvr>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8" y="2"/>
            <a:ext cx="9143622" cy="5145087"/>
          </a:xfrm>
          <a:prstGeom prst="rect">
            <a:avLst/>
          </a:prstGeom>
        </p:spPr>
      </p:pic>
    </p:spTree>
    <p:extLst>
      <p:ext uri="{BB962C8B-B14F-4D97-AF65-F5344CB8AC3E}">
        <p14:creationId xmlns:p14="http://schemas.microsoft.com/office/powerpoint/2010/main" val="2012067174"/>
      </p:ext>
    </p:extLst>
  </p:cSld>
  <p:clrMapOvr>
    <a:masterClrMapping/>
  </p:clrMapOvr>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pic>
        <p:nvPicPr>
          <p:cNvPr id="5" name="图片 4"/>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5088"/>
          </a:xfrm>
          <a:prstGeom prst="rect">
            <a:avLst/>
          </a:prstGeom>
        </p:spPr>
      </p:pic>
    </p:spTree>
    <p:extLst>
      <p:ext uri="{BB962C8B-B14F-4D97-AF65-F5344CB8AC3E}">
        <p14:creationId xmlns:p14="http://schemas.microsoft.com/office/powerpoint/2010/main" val="377583173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110.xml"/><Relationship Id="rId2" Type="http://schemas.openxmlformats.org/officeDocument/2006/relationships/slideLayout" Target="../slideLayouts/slideLayout109.xml"/><Relationship Id="rId1" Type="http://schemas.openxmlformats.org/officeDocument/2006/relationships/slideLayout" Target="../slideLayouts/slideLayout108.xml"/><Relationship Id="rId4"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theme" Target="../theme/theme11.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slideLayout" Target="../slideLayouts/slideLayout122.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theme" Target="../theme/theme4.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theme" Target="../theme/theme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theme" Target="../theme/theme6.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theme" Target="../theme/theme7.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slideLayout" Target="../slideLayouts/slideLayout83.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1.xml"/><Relationship Id="rId13" Type="http://schemas.openxmlformats.org/officeDocument/2006/relationships/theme" Target="../theme/theme8.xml"/><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slideLayout" Target="../slideLayouts/slideLayout95.xml"/><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0" Type="http://schemas.openxmlformats.org/officeDocument/2006/relationships/slideLayout" Target="../slideLayouts/slideLayout93.xml"/><Relationship Id="rId4" Type="http://schemas.openxmlformats.org/officeDocument/2006/relationships/slideLayout" Target="../slideLayouts/slideLayout87.xml"/><Relationship Id="rId9" Type="http://schemas.openxmlformats.org/officeDocument/2006/relationships/slideLayout" Target="../slideLayouts/slideLayout92.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3.xml"/><Relationship Id="rId13" Type="http://schemas.openxmlformats.org/officeDocument/2006/relationships/theme" Target="../theme/theme9.xml"/><Relationship Id="rId3" Type="http://schemas.openxmlformats.org/officeDocument/2006/relationships/slideLayout" Target="../slideLayouts/slideLayout98.xml"/><Relationship Id="rId7" Type="http://schemas.openxmlformats.org/officeDocument/2006/relationships/slideLayout" Target="../slideLayouts/slideLayout102.xml"/><Relationship Id="rId12" Type="http://schemas.openxmlformats.org/officeDocument/2006/relationships/slideLayout" Target="../slideLayouts/slideLayout107.xml"/><Relationship Id="rId2" Type="http://schemas.openxmlformats.org/officeDocument/2006/relationships/slideLayout" Target="../slideLayouts/slideLayout97.xml"/><Relationship Id="rId1" Type="http://schemas.openxmlformats.org/officeDocument/2006/relationships/slideLayout" Target="../slideLayouts/slideLayout96.xml"/><Relationship Id="rId6" Type="http://schemas.openxmlformats.org/officeDocument/2006/relationships/slideLayout" Target="../slideLayouts/slideLayout101.xml"/><Relationship Id="rId11" Type="http://schemas.openxmlformats.org/officeDocument/2006/relationships/slideLayout" Target="../slideLayouts/slideLayout106.xml"/><Relationship Id="rId5" Type="http://schemas.openxmlformats.org/officeDocument/2006/relationships/slideLayout" Target="../slideLayouts/slideLayout100.xml"/><Relationship Id="rId10" Type="http://schemas.openxmlformats.org/officeDocument/2006/relationships/slideLayout" Target="../slideLayouts/slideLayout105.xml"/><Relationship Id="rId4" Type="http://schemas.openxmlformats.org/officeDocument/2006/relationships/slideLayout" Target="../slideLayouts/slideLayout99.xml"/><Relationship Id="rId9" Type="http://schemas.openxmlformats.org/officeDocument/2006/relationships/slideLayout" Target="../slideLayouts/slideLayout10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矩形 5"/>
          <p:cNvSpPr/>
          <p:nvPr userDrawn="1"/>
        </p:nvSpPr>
        <p:spPr>
          <a:xfrm>
            <a:off x="251520" y="409228"/>
            <a:ext cx="179512" cy="432048"/>
          </a:xfrm>
          <a:prstGeom prst="rect">
            <a:avLst/>
          </a:prstGeom>
          <a:solidFill>
            <a:srgbClr val="A578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577824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矩形 7"/>
          <p:cNvSpPr/>
          <p:nvPr userDrawn="1"/>
        </p:nvSpPr>
        <p:spPr>
          <a:xfrm>
            <a:off x="0" y="0"/>
            <a:ext cx="9144000" cy="5145088"/>
          </a:xfrm>
          <a:prstGeom prst="rect">
            <a:avLst/>
          </a:prstGeom>
          <a:gradFill flip="none" rotWithShape="1">
            <a:gsLst>
              <a:gs pos="34000">
                <a:schemeClr val="bg1">
                  <a:lumMod val="95000"/>
                </a:schemeClr>
              </a:gs>
              <a:gs pos="0">
                <a:schemeClr val="accent3">
                  <a:lumMod val="0"/>
                  <a:lumOff val="100000"/>
                </a:schemeClr>
              </a:gs>
              <a:gs pos="76000">
                <a:schemeClr val="bg1">
                  <a:lumMod val="85000"/>
                </a:schemeClr>
              </a:gs>
            </a:gsLst>
            <a:lin ang="6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srgbClr val="FFFFFF"/>
              </a:solidFill>
            </a:endParaRPr>
          </a:p>
        </p:txBody>
      </p:sp>
      <p:sp>
        <p:nvSpPr>
          <p:cNvPr id="2" name="标题占位符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2F7BC8D6-BAC3-4BC0-A8BC-508CE7333343}" type="datetimeFigureOut">
              <a:rPr lang="zh-CN" altLang="en-US" smtClean="0">
                <a:solidFill>
                  <a:srgbClr val="000000">
                    <a:tint val="75000"/>
                  </a:srgbClr>
                </a:solidFill>
              </a:rPr>
              <a:pPr/>
              <a:t>2018/5/26</a:t>
            </a:fld>
            <a:endParaRPr lang="zh-CN" altLang="en-US">
              <a:solidFill>
                <a:srgbClr val="000000">
                  <a:tint val="75000"/>
                </a:srgbClr>
              </a:solidFill>
            </a:endParaRPr>
          </a:p>
        </p:txBody>
      </p:sp>
      <p:sp>
        <p:nvSpPr>
          <p:cNvPr id="5" name="页脚占位符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srgbClr val="000000">
                  <a:tint val="75000"/>
                </a:srgbClr>
              </a:solidFill>
            </a:endParaRPr>
          </a:p>
        </p:txBody>
      </p:sp>
      <p:sp>
        <p:nvSpPr>
          <p:cNvPr id="6" name="灯片编号占位符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0A57065D-3287-4C5D-A4F4-00ACC0AC91B3}"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581735876"/>
      </p:ext>
    </p:extLst>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latin typeface="微软雅黑" panose="020B0503020204020204" pitchFamily="34" charset="-122"/>
                <a:ea typeface="微软雅黑" panose="020B0503020204020204" pitchFamily="34" charset="-122"/>
              </a:defRPr>
            </a:lvl1pPr>
          </a:lstStyle>
          <a:p>
            <a:fld id="{6F230AFC-3ADC-4B08-856C-B84201FF4523}" type="datetimeFigureOut">
              <a:rPr lang="zh-CN" altLang="en-US" smtClean="0">
                <a:solidFill>
                  <a:prstClr val="black">
                    <a:tint val="75000"/>
                  </a:prstClr>
                </a:solidFill>
              </a:rPr>
              <a:pPr/>
              <a:t>2018/5/26</a:t>
            </a:fld>
            <a:endParaRPr lang="zh-CN" altLang="en-US" dirty="0">
              <a:solidFill>
                <a:prstClr val="black">
                  <a:tint val="75000"/>
                </a:prstClr>
              </a:solidFill>
            </a:endParaRPr>
          </a:p>
        </p:txBody>
      </p:sp>
      <p:sp>
        <p:nvSpPr>
          <p:cNvPr id="5" name="页脚占位符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latin typeface="微软雅黑" panose="020B0503020204020204" pitchFamily="34" charset="-122"/>
                <a:ea typeface="微软雅黑" panose="020B0503020204020204" pitchFamily="34" charset="-122"/>
              </a:defRPr>
            </a:lvl1pPr>
          </a:lstStyle>
          <a:p>
            <a:fld id="{C9BD6578-2FC5-4119-A1E4-4944DBC08377}"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4110257582"/>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 id="2147483792" r:id="rId12"/>
  </p:sldLayoutIdLst>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微软雅黑" panose="020B0503020204020204" pitchFamily="34" charset="-122"/>
          <a:ea typeface="微软雅黑" panose="020B0503020204020204" pitchFamily="34" charset="-122"/>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微软雅黑" panose="020B0503020204020204" pitchFamily="34" charset="-122"/>
          <a:ea typeface="微软雅黑" panose="020B0503020204020204" pitchFamily="34" charset="-122"/>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微软雅黑" panose="020B0503020204020204" pitchFamily="34" charset="-122"/>
          <a:ea typeface="微软雅黑" panose="020B0503020204020204" pitchFamily="34" charset="-122"/>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panose="020B0503020204020204" pitchFamily="34" charset="-122"/>
          <a:ea typeface="微软雅黑" panose="020B0503020204020204" pitchFamily="34" charset="-122"/>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p:cNvSpPr>
          <p:nvPr>
            <p:ph type="title"/>
          </p:nvPr>
        </p:nvSpPr>
        <p:spPr>
          <a:xfrm>
            <a:off x="630703" y="443049"/>
            <a:ext cx="7882594" cy="476397"/>
          </a:xfrm>
          <a:prstGeom prst="rect">
            <a:avLst/>
          </a:prstGeom>
          <a:noFill/>
          <a:ln w="9525">
            <a:noFill/>
          </a:ln>
        </p:spPr>
        <p:txBody>
          <a:bodyPr anchor="ctr"/>
          <a:lstStyle/>
          <a:p>
            <a:pPr lvl="0"/>
            <a:r>
              <a:rPr lang="zh-CN" altLang="en-US" dirty="0"/>
              <a:t>单击此处编辑母版标题样式</a:t>
            </a:r>
          </a:p>
        </p:txBody>
      </p:sp>
      <p:sp>
        <p:nvSpPr>
          <p:cNvPr id="1027" name="Rectangle 3"/>
          <p:cNvSpPr>
            <a:spLocks noGrp="1"/>
          </p:cNvSpPr>
          <p:nvPr>
            <p:ph type="body" idx="1"/>
          </p:nvPr>
        </p:nvSpPr>
        <p:spPr>
          <a:xfrm>
            <a:off x="630703" y="1200521"/>
            <a:ext cx="7882594" cy="3208534"/>
          </a:xfrm>
          <a:prstGeom prst="rect">
            <a:avLst/>
          </a:prstGeom>
          <a:noFill/>
          <a:ln w="9525">
            <a:noFill/>
          </a:ln>
        </p:spPr>
        <p:txBody>
          <a:bodyPr/>
          <a:lstStyle/>
          <a:p>
            <a:pPr lvl="0"/>
            <a:r>
              <a:rPr lang="zh-CN" altLang="en-US" dirty="0"/>
              <a:t>单击此处编辑母版文本样式</a:t>
            </a:r>
          </a:p>
          <a:p>
            <a:pPr lvl="1"/>
            <a:r>
              <a:rPr lang="zh-CN" altLang="en-US" dirty="0"/>
              <a:t>第二级</a:t>
            </a:r>
          </a:p>
        </p:txBody>
      </p:sp>
    </p:spTree>
    <p:extLst>
      <p:ext uri="{BB962C8B-B14F-4D97-AF65-F5344CB8AC3E}">
        <p14:creationId xmlns:p14="http://schemas.microsoft.com/office/powerpoint/2010/main" val="316913022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hf sldNum="0" hdr="0" ftr="0" dt="0"/>
  <p:txStyles>
    <p:titleStyle>
      <a:lvl1pPr algn="l" rtl="0" fontAlgn="base">
        <a:spcBef>
          <a:spcPct val="0"/>
        </a:spcBef>
        <a:spcAft>
          <a:spcPct val="0"/>
        </a:spcAft>
        <a:defRPr sz="1799">
          <a:solidFill>
            <a:schemeClr val="accent3"/>
          </a:solidFill>
          <a:latin typeface="+mj-lt"/>
          <a:ea typeface="+mj-ea"/>
          <a:cs typeface="+mj-cs"/>
        </a:defRPr>
      </a:lvl1pPr>
      <a:lvl2pPr algn="l" rtl="0" fontAlgn="base">
        <a:spcBef>
          <a:spcPct val="0"/>
        </a:spcBef>
        <a:spcAft>
          <a:spcPct val="0"/>
        </a:spcAft>
        <a:defRPr sz="1799">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1799">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1799">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1799">
          <a:solidFill>
            <a:schemeClr val="tx2"/>
          </a:solidFill>
          <a:latin typeface="Arial" panose="020B0604020202020204" pitchFamily="34" charset="0"/>
          <a:ea typeface="微软雅黑" panose="020B0503020204020204" pitchFamily="34" charset="-122"/>
        </a:defRPr>
      </a:lvl5pPr>
      <a:lvl6pPr marL="342717" algn="l" rtl="0" fontAlgn="base">
        <a:spcBef>
          <a:spcPct val="0"/>
        </a:spcBef>
        <a:spcAft>
          <a:spcPct val="0"/>
        </a:spcAft>
        <a:defRPr sz="1799">
          <a:solidFill>
            <a:schemeClr val="tx2"/>
          </a:solidFill>
          <a:latin typeface="Arial" panose="020B0604020202020204" pitchFamily="34" charset="0"/>
          <a:ea typeface="微软雅黑" panose="020B0503020204020204" pitchFamily="34" charset="-122"/>
        </a:defRPr>
      </a:lvl6pPr>
      <a:lvl7pPr marL="685434" algn="l" rtl="0" fontAlgn="base">
        <a:spcBef>
          <a:spcPct val="0"/>
        </a:spcBef>
        <a:spcAft>
          <a:spcPct val="0"/>
        </a:spcAft>
        <a:defRPr sz="1799">
          <a:solidFill>
            <a:schemeClr val="tx2"/>
          </a:solidFill>
          <a:latin typeface="Arial" panose="020B0604020202020204" pitchFamily="34" charset="0"/>
          <a:ea typeface="微软雅黑" panose="020B0503020204020204" pitchFamily="34" charset="-122"/>
        </a:defRPr>
      </a:lvl7pPr>
      <a:lvl8pPr marL="1028151" algn="l" rtl="0" fontAlgn="base">
        <a:spcBef>
          <a:spcPct val="0"/>
        </a:spcBef>
        <a:spcAft>
          <a:spcPct val="0"/>
        </a:spcAft>
        <a:defRPr sz="1799">
          <a:solidFill>
            <a:schemeClr val="tx2"/>
          </a:solidFill>
          <a:latin typeface="Arial" panose="020B0604020202020204" pitchFamily="34" charset="0"/>
          <a:ea typeface="微软雅黑" panose="020B0503020204020204" pitchFamily="34" charset="-122"/>
        </a:defRPr>
      </a:lvl8pPr>
      <a:lvl9pPr marL="1370868" algn="l" rtl="0" fontAlgn="base">
        <a:spcBef>
          <a:spcPct val="0"/>
        </a:spcBef>
        <a:spcAft>
          <a:spcPct val="0"/>
        </a:spcAft>
        <a:defRPr sz="1799">
          <a:solidFill>
            <a:schemeClr val="tx2"/>
          </a:solidFill>
          <a:latin typeface="Arial" panose="020B0604020202020204" pitchFamily="34" charset="0"/>
          <a:ea typeface="微软雅黑" panose="020B0503020204020204" pitchFamily="34" charset="-122"/>
        </a:defRPr>
      </a:lvl9pPr>
    </p:titleStyle>
    <p:bodyStyle>
      <a:lvl1pPr marL="257038" indent="-257038" algn="l" rtl="0" fontAlgn="base">
        <a:spcBef>
          <a:spcPct val="20000"/>
        </a:spcBef>
        <a:spcAft>
          <a:spcPct val="0"/>
        </a:spcAft>
        <a:buChar char="•"/>
        <a:defRPr sz="1499">
          <a:solidFill>
            <a:schemeClr val="accent3"/>
          </a:solidFill>
          <a:latin typeface="+mn-lt"/>
          <a:ea typeface="+mn-ea"/>
          <a:cs typeface="+mn-cs"/>
        </a:defRPr>
      </a:lvl1pPr>
      <a:lvl2pPr marL="556915" indent="-214198" algn="l" rtl="0" eaLnBrk="0" fontAlgn="base" hangingPunct="0">
        <a:spcBef>
          <a:spcPct val="20000"/>
        </a:spcBef>
        <a:spcAft>
          <a:spcPct val="0"/>
        </a:spcAft>
        <a:buChar char="–"/>
        <a:defRPr sz="1499">
          <a:solidFill>
            <a:schemeClr val="accent3"/>
          </a:solidFill>
          <a:latin typeface="+mn-lt"/>
          <a:ea typeface="仿宋_GB2312" pitchFamily="49" charset="-122"/>
        </a:defRPr>
      </a:lvl2pPr>
      <a:lvl3pPr marL="856793" indent="-171359" algn="l" rtl="0" eaLnBrk="0" fontAlgn="base" hangingPunct="0">
        <a:spcBef>
          <a:spcPct val="20000"/>
        </a:spcBef>
        <a:spcAft>
          <a:spcPct val="0"/>
        </a:spcAft>
        <a:buChar char="•"/>
        <a:defRPr sz="1799">
          <a:solidFill>
            <a:schemeClr val="tx1"/>
          </a:solidFill>
          <a:latin typeface="+mn-lt"/>
          <a:ea typeface="宋体" panose="02010600030101010101" pitchFamily="2" charset="-122"/>
        </a:defRPr>
      </a:lvl3pPr>
      <a:lvl4pPr marL="1199510" indent="-171359" algn="l" rtl="0" eaLnBrk="0" fontAlgn="base" hangingPunct="0">
        <a:spcBef>
          <a:spcPct val="20000"/>
        </a:spcBef>
        <a:spcAft>
          <a:spcPct val="0"/>
        </a:spcAft>
        <a:buChar char="–"/>
        <a:defRPr sz="1499">
          <a:solidFill>
            <a:schemeClr val="tx1"/>
          </a:solidFill>
          <a:latin typeface="+mn-lt"/>
          <a:ea typeface="宋体" panose="02010600030101010101" pitchFamily="2" charset="-122"/>
        </a:defRPr>
      </a:lvl4pPr>
      <a:lvl5pPr marL="1542227" indent="-171359" algn="l" rtl="0" eaLnBrk="0" fontAlgn="base" hangingPunct="0">
        <a:spcBef>
          <a:spcPct val="20000"/>
        </a:spcBef>
        <a:spcAft>
          <a:spcPct val="0"/>
        </a:spcAft>
        <a:buChar char="»"/>
        <a:defRPr sz="1499">
          <a:solidFill>
            <a:schemeClr val="tx1"/>
          </a:solidFill>
          <a:latin typeface="+mn-lt"/>
          <a:ea typeface="宋体" panose="02010600030101010101" pitchFamily="2" charset="-122"/>
        </a:defRPr>
      </a:lvl5pPr>
      <a:lvl6pPr marL="1884944" indent="-171359" algn="l" rtl="0" eaLnBrk="0" fontAlgn="base" hangingPunct="0">
        <a:spcBef>
          <a:spcPct val="20000"/>
        </a:spcBef>
        <a:spcAft>
          <a:spcPct val="0"/>
        </a:spcAft>
        <a:buChar char="»"/>
        <a:defRPr sz="1499">
          <a:solidFill>
            <a:schemeClr val="tx1"/>
          </a:solidFill>
          <a:latin typeface="+mn-lt"/>
          <a:ea typeface="宋体" panose="02010600030101010101" pitchFamily="2" charset="-122"/>
        </a:defRPr>
      </a:lvl6pPr>
      <a:lvl7pPr marL="2227661" indent="-171359" algn="l" rtl="0" eaLnBrk="0" fontAlgn="base" hangingPunct="0">
        <a:spcBef>
          <a:spcPct val="20000"/>
        </a:spcBef>
        <a:spcAft>
          <a:spcPct val="0"/>
        </a:spcAft>
        <a:buChar char="»"/>
        <a:defRPr sz="1499">
          <a:solidFill>
            <a:schemeClr val="tx1"/>
          </a:solidFill>
          <a:latin typeface="+mn-lt"/>
          <a:ea typeface="宋体" panose="02010600030101010101" pitchFamily="2" charset="-122"/>
        </a:defRPr>
      </a:lvl7pPr>
      <a:lvl8pPr marL="2570378" indent="-171359" algn="l" rtl="0" eaLnBrk="0" fontAlgn="base" hangingPunct="0">
        <a:spcBef>
          <a:spcPct val="20000"/>
        </a:spcBef>
        <a:spcAft>
          <a:spcPct val="0"/>
        </a:spcAft>
        <a:buChar char="»"/>
        <a:defRPr sz="1499">
          <a:solidFill>
            <a:schemeClr val="tx1"/>
          </a:solidFill>
          <a:latin typeface="+mn-lt"/>
          <a:ea typeface="宋体" panose="02010600030101010101" pitchFamily="2" charset="-122"/>
        </a:defRPr>
      </a:lvl8pPr>
      <a:lvl9pPr marL="2913096" indent="-171359" algn="l" rtl="0" eaLnBrk="0" fontAlgn="base" hangingPunct="0">
        <a:spcBef>
          <a:spcPct val="20000"/>
        </a:spcBef>
        <a:spcAft>
          <a:spcPct val="0"/>
        </a:spcAft>
        <a:buChar char="»"/>
        <a:defRPr sz="1499">
          <a:solidFill>
            <a:schemeClr val="tx1"/>
          </a:solidFill>
          <a:latin typeface="+mn-lt"/>
          <a:ea typeface="宋体" panose="02010600030101010101" pitchFamily="2" charset="-122"/>
        </a:defRPr>
      </a:lvl9pPr>
    </p:bodyStyle>
    <p:otherStyle>
      <a:defPPr>
        <a:defRPr lang="zh-CN"/>
      </a:defPPr>
      <a:lvl1pPr marL="0" algn="l" defTabSz="685434" rtl="0" eaLnBrk="1" latinLnBrk="0" hangingPunct="1">
        <a:defRPr sz="1349" kern="1200">
          <a:solidFill>
            <a:schemeClr val="tx1"/>
          </a:solidFill>
          <a:latin typeface="+mn-lt"/>
          <a:ea typeface="+mn-ea"/>
          <a:cs typeface="+mn-cs"/>
        </a:defRPr>
      </a:lvl1pPr>
      <a:lvl2pPr marL="342717" algn="l" defTabSz="685434" rtl="0" eaLnBrk="1" latinLnBrk="0" hangingPunct="1">
        <a:defRPr sz="1349" kern="1200">
          <a:solidFill>
            <a:schemeClr val="tx1"/>
          </a:solidFill>
          <a:latin typeface="+mn-lt"/>
          <a:ea typeface="+mn-ea"/>
          <a:cs typeface="+mn-cs"/>
        </a:defRPr>
      </a:lvl2pPr>
      <a:lvl3pPr marL="685434" algn="l" defTabSz="685434" rtl="0" eaLnBrk="1" latinLnBrk="0" hangingPunct="1">
        <a:defRPr sz="1349" kern="1200">
          <a:solidFill>
            <a:schemeClr val="tx1"/>
          </a:solidFill>
          <a:latin typeface="+mn-lt"/>
          <a:ea typeface="+mn-ea"/>
          <a:cs typeface="+mn-cs"/>
        </a:defRPr>
      </a:lvl3pPr>
      <a:lvl4pPr marL="1028151" algn="l" defTabSz="685434" rtl="0" eaLnBrk="1" latinLnBrk="0" hangingPunct="1">
        <a:defRPr sz="1349" kern="1200">
          <a:solidFill>
            <a:schemeClr val="tx1"/>
          </a:solidFill>
          <a:latin typeface="+mn-lt"/>
          <a:ea typeface="+mn-ea"/>
          <a:cs typeface="+mn-cs"/>
        </a:defRPr>
      </a:lvl4pPr>
      <a:lvl5pPr marL="1370868" algn="l" defTabSz="685434" rtl="0" eaLnBrk="1" latinLnBrk="0" hangingPunct="1">
        <a:defRPr sz="1349" kern="1200">
          <a:solidFill>
            <a:schemeClr val="tx1"/>
          </a:solidFill>
          <a:latin typeface="+mn-lt"/>
          <a:ea typeface="+mn-ea"/>
          <a:cs typeface="+mn-cs"/>
        </a:defRPr>
      </a:lvl5pPr>
      <a:lvl6pPr marL="1713586" algn="l" defTabSz="685434" rtl="0" eaLnBrk="1" latinLnBrk="0" hangingPunct="1">
        <a:defRPr sz="1349" kern="1200">
          <a:solidFill>
            <a:schemeClr val="tx1"/>
          </a:solidFill>
          <a:latin typeface="+mn-lt"/>
          <a:ea typeface="+mn-ea"/>
          <a:cs typeface="+mn-cs"/>
        </a:defRPr>
      </a:lvl6pPr>
      <a:lvl7pPr marL="2056303" algn="l" defTabSz="685434" rtl="0" eaLnBrk="1" latinLnBrk="0" hangingPunct="1">
        <a:defRPr sz="1349" kern="1200">
          <a:solidFill>
            <a:schemeClr val="tx1"/>
          </a:solidFill>
          <a:latin typeface="+mn-lt"/>
          <a:ea typeface="+mn-ea"/>
          <a:cs typeface="+mn-cs"/>
        </a:defRPr>
      </a:lvl7pPr>
      <a:lvl8pPr marL="2399020" algn="l" defTabSz="685434" rtl="0" eaLnBrk="1" latinLnBrk="0" hangingPunct="1">
        <a:defRPr sz="1349" kern="1200">
          <a:solidFill>
            <a:schemeClr val="tx1"/>
          </a:solidFill>
          <a:latin typeface="+mn-lt"/>
          <a:ea typeface="+mn-ea"/>
          <a:cs typeface="+mn-cs"/>
        </a:defRPr>
      </a:lvl8pPr>
      <a:lvl9pPr marL="2741737" algn="l" defTabSz="685434" rtl="0" eaLnBrk="1" latinLnBrk="0" hangingPunct="1">
        <a:defRPr sz="1349"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p:cNvSpPr>
          <p:nvPr>
            <p:ph type="title"/>
          </p:nvPr>
        </p:nvSpPr>
        <p:spPr>
          <a:xfrm>
            <a:off x="630703" y="443049"/>
            <a:ext cx="7882594" cy="476397"/>
          </a:xfrm>
          <a:prstGeom prst="rect">
            <a:avLst/>
          </a:prstGeom>
          <a:noFill/>
          <a:ln w="9525">
            <a:noFill/>
          </a:ln>
        </p:spPr>
        <p:txBody>
          <a:bodyPr anchor="ctr"/>
          <a:lstStyle/>
          <a:p>
            <a:pPr lvl="0"/>
            <a:r>
              <a:rPr lang="zh-CN" altLang="en-US" dirty="0"/>
              <a:t>单击此处编辑母版标题样式</a:t>
            </a:r>
          </a:p>
        </p:txBody>
      </p:sp>
      <p:sp>
        <p:nvSpPr>
          <p:cNvPr id="1027" name="Rectangle 3"/>
          <p:cNvSpPr>
            <a:spLocks noGrp="1"/>
          </p:cNvSpPr>
          <p:nvPr>
            <p:ph type="body" idx="1"/>
          </p:nvPr>
        </p:nvSpPr>
        <p:spPr>
          <a:xfrm>
            <a:off x="630703" y="1200521"/>
            <a:ext cx="7882594" cy="3208534"/>
          </a:xfrm>
          <a:prstGeom prst="rect">
            <a:avLst/>
          </a:prstGeom>
          <a:noFill/>
          <a:ln w="9525">
            <a:noFill/>
          </a:ln>
        </p:spPr>
        <p:txBody>
          <a:bodyPr/>
          <a:lstStyle/>
          <a:p>
            <a:pPr lvl="0"/>
            <a:r>
              <a:rPr lang="zh-CN" altLang="en-US" dirty="0"/>
              <a:t>单击此处编辑母版文本样式</a:t>
            </a:r>
          </a:p>
          <a:p>
            <a:pPr lvl="1"/>
            <a:r>
              <a:rPr lang="zh-CN" altLang="en-US" dirty="0"/>
              <a:t>第二级</a:t>
            </a:r>
          </a:p>
        </p:txBody>
      </p:sp>
    </p:spTree>
    <p:extLst>
      <p:ext uri="{BB962C8B-B14F-4D97-AF65-F5344CB8AC3E}">
        <p14:creationId xmlns:p14="http://schemas.microsoft.com/office/powerpoint/2010/main" val="1868184397"/>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hf sldNum="0" hdr="0" ftr="0" dt="0"/>
  <p:txStyles>
    <p:titleStyle>
      <a:lvl1pPr algn="l" rtl="0" fontAlgn="base">
        <a:spcBef>
          <a:spcPct val="0"/>
        </a:spcBef>
        <a:spcAft>
          <a:spcPct val="0"/>
        </a:spcAft>
        <a:defRPr sz="1799">
          <a:solidFill>
            <a:schemeClr val="accent3"/>
          </a:solidFill>
          <a:latin typeface="+mj-lt"/>
          <a:ea typeface="+mj-ea"/>
          <a:cs typeface="+mj-cs"/>
        </a:defRPr>
      </a:lvl1pPr>
      <a:lvl2pPr algn="l" rtl="0" fontAlgn="base">
        <a:spcBef>
          <a:spcPct val="0"/>
        </a:spcBef>
        <a:spcAft>
          <a:spcPct val="0"/>
        </a:spcAft>
        <a:defRPr sz="1799">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1799">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1799">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1799">
          <a:solidFill>
            <a:schemeClr val="tx2"/>
          </a:solidFill>
          <a:latin typeface="Arial" panose="020B0604020202020204" pitchFamily="34" charset="0"/>
          <a:ea typeface="微软雅黑" panose="020B0503020204020204" pitchFamily="34" charset="-122"/>
        </a:defRPr>
      </a:lvl5pPr>
      <a:lvl6pPr marL="342717" algn="l" rtl="0" fontAlgn="base">
        <a:spcBef>
          <a:spcPct val="0"/>
        </a:spcBef>
        <a:spcAft>
          <a:spcPct val="0"/>
        </a:spcAft>
        <a:defRPr sz="1799">
          <a:solidFill>
            <a:schemeClr val="tx2"/>
          </a:solidFill>
          <a:latin typeface="Arial" panose="020B0604020202020204" pitchFamily="34" charset="0"/>
          <a:ea typeface="微软雅黑" panose="020B0503020204020204" pitchFamily="34" charset="-122"/>
        </a:defRPr>
      </a:lvl6pPr>
      <a:lvl7pPr marL="685434" algn="l" rtl="0" fontAlgn="base">
        <a:spcBef>
          <a:spcPct val="0"/>
        </a:spcBef>
        <a:spcAft>
          <a:spcPct val="0"/>
        </a:spcAft>
        <a:defRPr sz="1799">
          <a:solidFill>
            <a:schemeClr val="tx2"/>
          </a:solidFill>
          <a:latin typeface="Arial" panose="020B0604020202020204" pitchFamily="34" charset="0"/>
          <a:ea typeface="微软雅黑" panose="020B0503020204020204" pitchFamily="34" charset="-122"/>
        </a:defRPr>
      </a:lvl7pPr>
      <a:lvl8pPr marL="1028151" algn="l" rtl="0" fontAlgn="base">
        <a:spcBef>
          <a:spcPct val="0"/>
        </a:spcBef>
        <a:spcAft>
          <a:spcPct val="0"/>
        </a:spcAft>
        <a:defRPr sz="1799">
          <a:solidFill>
            <a:schemeClr val="tx2"/>
          </a:solidFill>
          <a:latin typeface="Arial" panose="020B0604020202020204" pitchFamily="34" charset="0"/>
          <a:ea typeface="微软雅黑" panose="020B0503020204020204" pitchFamily="34" charset="-122"/>
        </a:defRPr>
      </a:lvl8pPr>
      <a:lvl9pPr marL="1370868" algn="l" rtl="0" fontAlgn="base">
        <a:spcBef>
          <a:spcPct val="0"/>
        </a:spcBef>
        <a:spcAft>
          <a:spcPct val="0"/>
        </a:spcAft>
        <a:defRPr sz="1799">
          <a:solidFill>
            <a:schemeClr val="tx2"/>
          </a:solidFill>
          <a:latin typeface="Arial" panose="020B0604020202020204" pitchFamily="34" charset="0"/>
          <a:ea typeface="微软雅黑" panose="020B0503020204020204" pitchFamily="34" charset="-122"/>
        </a:defRPr>
      </a:lvl9pPr>
    </p:titleStyle>
    <p:bodyStyle>
      <a:lvl1pPr marL="257038" indent="-257038" algn="l" rtl="0" fontAlgn="base">
        <a:spcBef>
          <a:spcPct val="20000"/>
        </a:spcBef>
        <a:spcAft>
          <a:spcPct val="0"/>
        </a:spcAft>
        <a:buChar char="•"/>
        <a:defRPr sz="1499">
          <a:solidFill>
            <a:schemeClr val="accent3"/>
          </a:solidFill>
          <a:latin typeface="+mn-lt"/>
          <a:ea typeface="+mn-ea"/>
          <a:cs typeface="+mn-cs"/>
        </a:defRPr>
      </a:lvl1pPr>
      <a:lvl2pPr marL="556915" indent="-214198" algn="l" rtl="0" eaLnBrk="0" fontAlgn="base" hangingPunct="0">
        <a:spcBef>
          <a:spcPct val="20000"/>
        </a:spcBef>
        <a:spcAft>
          <a:spcPct val="0"/>
        </a:spcAft>
        <a:buChar char="–"/>
        <a:defRPr sz="1499">
          <a:solidFill>
            <a:schemeClr val="accent3"/>
          </a:solidFill>
          <a:latin typeface="+mn-lt"/>
          <a:ea typeface="仿宋_GB2312" pitchFamily="49" charset="-122"/>
        </a:defRPr>
      </a:lvl2pPr>
      <a:lvl3pPr marL="856793" indent="-171359" algn="l" rtl="0" eaLnBrk="0" fontAlgn="base" hangingPunct="0">
        <a:spcBef>
          <a:spcPct val="20000"/>
        </a:spcBef>
        <a:spcAft>
          <a:spcPct val="0"/>
        </a:spcAft>
        <a:buChar char="•"/>
        <a:defRPr sz="1799">
          <a:solidFill>
            <a:schemeClr val="tx1"/>
          </a:solidFill>
          <a:latin typeface="+mn-lt"/>
          <a:ea typeface="宋体" panose="02010600030101010101" pitchFamily="2" charset="-122"/>
        </a:defRPr>
      </a:lvl3pPr>
      <a:lvl4pPr marL="1199510" indent="-171359" algn="l" rtl="0" eaLnBrk="0" fontAlgn="base" hangingPunct="0">
        <a:spcBef>
          <a:spcPct val="20000"/>
        </a:spcBef>
        <a:spcAft>
          <a:spcPct val="0"/>
        </a:spcAft>
        <a:buChar char="–"/>
        <a:defRPr sz="1499">
          <a:solidFill>
            <a:schemeClr val="tx1"/>
          </a:solidFill>
          <a:latin typeface="+mn-lt"/>
          <a:ea typeface="宋体" panose="02010600030101010101" pitchFamily="2" charset="-122"/>
        </a:defRPr>
      </a:lvl4pPr>
      <a:lvl5pPr marL="1542227" indent="-171359" algn="l" rtl="0" eaLnBrk="0" fontAlgn="base" hangingPunct="0">
        <a:spcBef>
          <a:spcPct val="20000"/>
        </a:spcBef>
        <a:spcAft>
          <a:spcPct val="0"/>
        </a:spcAft>
        <a:buChar char="»"/>
        <a:defRPr sz="1499">
          <a:solidFill>
            <a:schemeClr val="tx1"/>
          </a:solidFill>
          <a:latin typeface="+mn-lt"/>
          <a:ea typeface="宋体" panose="02010600030101010101" pitchFamily="2" charset="-122"/>
        </a:defRPr>
      </a:lvl5pPr>
      <a:lvl6pPr marL="1884944" indent="-171359" algn="l" rtl="0" eaLnBrk="0" fontAlgn="base" hangingPunct="0">
        <a:spcBef>
          <a:spcPct val="20000"/>
        </a:spcBef>
        <a:spcAft>
          <a:spcPct val="0"/>
        </a:spcAft>
        <a:buChar char="»"/>
        <a:defRPr sz="1499">
          <a:solidFill>
            <a:schemeClr val="tx1"/>
          </a:solidFill>
          <a:latin typeface="+mn-lt"/>
          <a:ea typeface="宋体" panose="02010600030101010101" pitchFamily="2" charset="-122"/>
        </a:defRPr>
      </a:lvl6pPr>
      <a:lvl7pPr marL="2227661" indent="-171359" algn="l" rtl="0" eaLnBrk="0" fontAlgn="base" hangingPunct="0">
        <a:spcBef>
          <a:spcPct val="20000"/>
        </a:spcBef>
        <a:spcAft>
          <a:spcPct val="0"/>
        </a:spcAft>
        <a:buChar char="»"/>
        <a:defRPr sz="1499">
          <a:solidFill>
            <a:schemeClr val="tx1"/>
          </a:solidFill>
          <a:latin typeface="+mn-lt"/>
          <a:ea typeface="宋体" panose="02010600030101010101" pitchFamily="2" charset="-122"/>
        </a:defRPr>
      </a:lvl7pPr>
      <a:lvl8pPr marL="2570378" indent="-171359" algn="l" rtl="0" eaLnBrk="0" fontAlgn="base" hangingPunct="0">
        <a:spcBef>
          <a:spcPct val="20000"/>
        </a:spcBef>
        <a:spcAft>
          <a:spcPct val="0"/>
        </a:spcAft>
        <a:buChar char="»"/>
        <a:defRPr sz="1499">
          <a:solidFill>
            <a:schemeClr val="tx1"/>
          </a:solidFill>
          <a:latin typeface="+mn-lt"/>
          <a:ea typeface="宋体" panose="02010600030101010101" pitchFamily="2" charset="-122"/>
        </a:defRPr>
      </a:lvl8pPr>
      <a:lvl9pPr marL="2913096" indent="-171359" algn="l" rtl="0" eaLnBrk="0" fontAlgn="base" hangingPunct="0">
        <a:spcBef>
          <a:spcPct val="20000"/>
        </a:spcBef>
        <a:spcAft>
          <a:spcPct val="0"/>
        </a:spcAft>
        <a:buChar char="»"/>
        <a:defRPr sz="1499">
          <a:solidFill>
            <a:schemeClr val="tx1"/>
          </a:solidFill>
          <a:latin typeface="+mn-lt"/>
          <a:ea typeface="宋体" panose="02010600030101010101" pitchFamily="2" charset="-122"/>
        </a:defRPr>
      </a:lvl9pPr>
    </p:bodyStyle>
    <p:otherStyle>
      <a:defPPr>
        <a:defRPr lang="zh-CN"/>
      </a:defPPr>
      <a:lvl1pPr marL="0" algn="l" defTabSz="685434" rtl="0" eaLnBrk="1" latinLnBrk="0" hangingPunct="1">
        <a:defRPr sz="1349" kern="1200">
          <a:solidFill>
            <a:schemeClr val="tx1"/>
          </a:solidFill>
          <a:latin typeface="+mn-lt"/>
          <a:ea typeface="+mn-ea"/>
          <a:cs typeface="+mn-cs"/>
        </a:defRPr>
      </a:lvl1pPr>
      <a:lvl2pPr marL="342717" algn="l" defTabSz="685434" rtl="0" eaLnBrk="1" latinLnBrk="0" hangingPunct="1">
        <a:defRPr sz="1349" kern="1200">
          <a:solidFill>
            <a:schemeClr val="tx1"/>
          </a:solidFill>
          <a:latin typeface="+mn-lt"/>
          <a:ea typeface="+mn-ea"/>
          <a:cs typeface="+mn-cs"/>
        </a:defRPr>
      </a:lvl2pPr>
      <a:lvl3pPr marL="685434" algn="l" defTabSz="685434" rtl="0" eaLnBrk="1" latinLnBrk="0" hangingPunct="1">
        <a:defRPr sz="1349" kern="1200">
          <a:solidFill>
            <a:schemeClr val="tx1"/>
          </a:solidFill>
          <a:latin typeface="+mn-lt"/>
          <a:ea typeface="+mn-ea"/>
          <a:cs typeface="+mn-cs"/>
        </a:defRPr>
      </a:lvl3pPr>
      <a:lvl4pPr marL="1028151" algn="l" defTabSz="685434" rtl="0" eaLnBrk="1" latinLnBrk="0" hangingPunct="1">
        <a:defRPr sz="1349" kern="1200">
          <a:solidFill>
            <a:schemeClr val="tx1"/>
          </a:solidFill>
          <a:latin typeface="+mn-lt"/>
          <a:ea typeface="+mn-ea"/>
          <a:cs typeface="+mn-cs"/>
        </a:defRPr>
      </a:lvl4pPr>
      <a:lvl5pPr marL="1370868" algn="l" defTabSz="685434" rtl="0" eaLnBrk="1" latinLnBrk="0" hangingPunct="1">
        <a:defRPr sz="1349" kern="1200">
          <a:solidFill>
            <a:schemeClr val="tx1"/>
          </a:solidFill>
          <a:latin typeface="+mn-lt"/>
          <a:ea typeface="+mn-ea"/>
          <a:cs typeface="+mn-cs"/>
        </a:defRPr>
      </a:lvl5pPr>
      <a:lvl6pPr marL="1713586" algn="l" defTabSz="685434" rtl="0" eaLnBrk="1" latinLnBrk="0" hangingPunct="1">
        <a:defRPr sz="1349" kern="1200">
          <a:solidFill>
            <a:schemeClr val="tx1"/>
          </a:solidFill>
          <a:latin typeface="+mn-lt"/>
          <a:ea typeface="+mn-ea"/>
          <a:cs typeface="+mn-cs"/>
        </a:defRPr>
      </a:lvl6pPr>
      <a:lvl7pPr marL="2056303" algn="l" defTabSz="685434" rtl="0" eaLnBrk="1" latinLnBrk="0" hangingPunct="1">
        <a:defRPr sz="1349" kern="1200">
          <a:solidFill>
            <a:schemeClr val="tx1"/>
          </a:solidFill>
          <a:latin typeface="+mn-lt"/>
          <a:ea typeface="+mn-ea"/>
          <a:cs typeface="+mn-cs"/>
        </a:defRPr>
      </a:lvl7pPr>
      <a:lvl8pPr marL="2399020" algn="l" defTabSz="685434" rtl="0" eaLnBrk="1" latinLnBrk="0" hangingPunct="1">
        <a:defRPr sz="1349" kern="1200">
          <a:solidFill>
            <a:schemeClr val="tx1"/>
          </a:solidFill>
          <a:latin typeface="+mn-lt"/>
          <a:ea typeface="+mn-ea"/>
          <a:cs typeface="+mn-cs"/>
        </a:defRPr>
      </a:lvl8pPr>
      <a:lvl9pPr marL="2741737" algn="l" defTabSz="685434" rtl="0" eaLnBrk="1" latinLnBrk="0" hangingPunct="1">
        <a:defRPr sz="1349"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3"/>
            <a:ext cx="8229600" cy="85751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523"/>
            <a:ext cx="8229600" cy="339552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8736"/>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3764"/>
            <a:fld id="{B95FC270-55C9-4A20-A67A-3DE973D1FE95}" type="datetimeFigureOut">
              <a:rPr lang="zh-CN" altLang="en-US" smtClean="0">
                <a:solidFill>
                  <a:srgbClr val="000000">
                    <a:tint val="75000"/>
                  </a:srgbClr>
                </a:solidFill>
              </a:rPr>
              <a:pPr defTabSz="913764"/>
              <a:t>2018/5/26</a:t>
            </a:fld>
            <a:endParaRPr lang="zh-CN" altLang="en-US">
              <a:solidFill>
                <a:srgbClr val="000000">
                  <a:tint val="75000"/>
                </a:srgbClr>
              </a:solidFill>
            </a:endParaRPr>
          </a:p>
        </p:txBody>
      </p:sp>
      <p:sp>
        <p:nvSpPr>
          <p:cNvPr id="5" name="页脚占位符 4"/>
          <p:cNvSpPr>
            <a:spLocks noGrp="1"/>
          </p:cNvSpPr>
          <p:nvPr>
            <p:ph type="ftr" sz="quarter" idx="3"/>
          </p:nvPr>
        </p:nvSpPr>
        <p:spPr>
          <a:xfrm>
            <a:off x="3124200" y="4768736"/>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3764"/>
            <a:endParaRPr lang="zh-CN" altLang="en-US">
              <a:solidFill>
                <a:srgbClr val="000000">
                  <a:tint val="75000"/>
                </a:srgbClr>
              </a:solidFill>
            </a:endParaRPr>
          </a:p>
        </p:txBody>
      </p:sp>
      <p:sp>
        <p:nvSpPr>
          <p:cNvPr id="6" name="灯片编号占位符 5"/>
          <p:cNvSpPr>
            <a:spLocks noGrp="1"/>
          </p:cNvSpPr>
          <p:nvPr>
            <p:ph type="sldNum" sz="quarter" idx="4"/>
          </p:nvPr>
        </p:nvSpPr>
        <p:spPr>
          <a:xfrm>
            <a:off x="6553200" y="4768736"/>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3764"/>
            <a:fld id="{8961FD41-A0E4-414C-A973-C8EC8DF1BF61}" type="slidenum">
              <a:rPr lang="zh-CN" altLang="en-US" smtClean="0">
                <a:solidFill>
                  <a:srgbClr val="000000">
                    <a:tint val="75000"/>
                  </a:srgbClr>
                </a:solidFill>
              </a:rPr>
              <a:pPr defTabSz="913764"/>
              <a:t>‹#›</a:t>
            </a:fld>
            <a:endParaRPr lang="zh-CN" altLang="en-US">
              <a:solidFill>
                <a:srgbClr val="000000">
                  <a:tint val="75000"/>
                </a:srgbClr>
              </a:solidFill>
            </a:endParaRPr>
          </a:p>
        </p:txBody>
      </p:sp>
    </p:spTree>
    <p:extLst>
      <p:ext uri="{BB962C8B-B14F-4D97-AF65-F5344CB8AC3E}">
        <p14:creationId xmlns:p14="http://schemas.microsoft.com/office/powerpoint/2010/main" val="704313233"/>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Lst>
  <p:timing>
    <p:tnLst>
      <p:par>
        <p:cTn id="1" dur="indefinite" restart="never" nodeType="tmRoot"/>
      </p:par>
    </p:tnLst>
  </p:timing>
  <p:txStyles>
    <p:titleStyle>
      <a:lvl1pPr algn="ctr" defTabSz="913901" rtl="0" eaLnBrk="1" latinLnBrk="0" hangingPunct="1">
        <a:spcBef>
          <a:spcPct val="0"/>
        </a:spcBef>
        <a:buNone/>
        <a:defRPr sz="4399" kern="1200">
          <a:solidFill>
            <a:schemeClr val="tx1"/>
          </a:solidFill>
          <a:latin typeface="+mj-lt"/>
          <a:ea typeface="+mj-ea"/>
          <a:cs typeface="+mj-cs"/>
        </a:defRPr>
      </a:lvl1pPr>
    </p:titleStyle>
    <p:bodyStyle>
      <a:lvl1pPr marL="342892" indent="-342892" algn="l" defTabSz="913901" rtl="0" eaLnBrk="1" latinLnBrk="0" hangingPunct="1">
        <a:spcBef>
          <a:spcPct val="20000"/>
        </a:spcBef>
        <a:buFont typeface="Arial" panose="020B0604020202020204" pitchFamily="34" charset="0"/>
        <a:buChar char="•"/>
        <a:defRPr sz="3199" kern="1200">
          <a:solidFill>
            <a:schemeClr val="tx1"/>
          </a:solidFill>
          <a:latin typeface="+mn-lt"/>
          <a:ea typeface="+mn-ea"/>
          <a:cs typeface="+mn-cs"/>
        </a:defRPr>
      </a:lvl1pPr>
      <a:lvl2pPr marL="742931" indent="-285743" algn="l" defTabSz="913901" rtl="0" eaLnBrk="1" latinLnBrk="0" hangingPunct="1">
        <a:spcBef>
          <a:spcPct val="20000"/>
        </a:spcBef>
        <a:buFont typeface="Arial" panose="020B0604020202020204" pitchFamily="34" charset="0"/>
        <a:buChar char="–"/>
        <a:defRPr sz="2801" kern="1200">
          <a:solidFill>
            <a:schemeClr val="tx1"/>
          </a:solidFill>
          <a:latin typeface="+mn-lt"/>
          <a:ea typeface="+mn-ea"/>
          <a:cs typeface="+mn-cs"/>
        </a:defRPr>
      </a:lvl2pPr>
      <a:lvl3pPr marL="1142972" indent="-228594" algn="l" defTabSz="913901"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60"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4pPr>
      <a:lvl5pPr marL="2057348"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5pPr>
      <a:lvl6pPr marL="2514537"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6pPr>
      <a:lvl7pPr marL="2971726"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7pPr>
      <a:lvl8pPr marL="3428915"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8pPr>
      <a:lvl9pPr marL="3886103"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9pPr>
    </p:bodyStyle>
    <p:otherStyle>
      <a:defPPr>
        <a:defRPr lang="zh-CN"/>
      </a:defPPr>
      <a:lvl1pPr marL="0" algn="l" defTabSz="913901" rtl="0" eaLnBrk="1" latinLnBrk="0" hangingPunct="1">
        <a:defRPr sz="1800" kern="1200">
          <a:solidFill>
            <a:schemeClr val="tx1"/>
          </a:solidFill>
          <a:latin typeface="+mn-lt"/>
          <a:ea typeface="+mn-ea"/>
          <a:cs typeface="+mn-cs"/>
        </a:defRPr>
      </a:lvl1pPr>
      <a:lvl2pPr marL="457189" algn="l" defTabSz="913901" rtl="0" eaLnBrk="1" latinLnBrk="0" hangingPunct="1">
        <a:defRPr sz="1800" kern="1200">
          <a:solidFill>
            <a:schemeClr val="tx1"/>
          </a:solidFill>
          <a:latin typeface="+mn-lt"/>
          <a:ea typeface="+mn-ea"/>
          <a:cs typeface="+mn-cs"/>
        </a:defRPr>
      </a:lvl2pPr>
      <a:lvl3pPr marL="914378" algn="l" defTabSz="913901" rtl="0" eaLnBrk="1" latinLnBrk="0" hangingPunct="1">
        <a:defRPr sz="1800" kern="1200">
          <a:solidFill>
            <a:schemeClr val="tx1"/>
          </a:solidFill>
          <a:latin typeface="+mn-lt"/>
          <a:ea typeface="+mn-ea"/>
          <a:cs typeface="+mn-cs"/>
        </a:defRPr>
      </a:lvl3pPr>
      <a:lvl4pPr marL="1371566" algn="l" defTabSz="913901" rtl="0" eaLnBrk="1" latinLnBrk="0" hangingPunct="1">
        <a:defRPr sz="1800" kern="1200">
          <a:solidFill>
            <a:schemeClr val="tx1"/>
          </a:solidFill>
          <a:latin typeface="+mn-lt"/>
          <a:ea typeface="+mn-ea"/>
          <a:cs typeface="+mn-cs"/>
        </a:defRPr>
      </a:lvl4pPr>
      <a:lvl5pPr marL="1828754" algn="l" defTabSz="913901" rtl="0" eaLnBrk="1" latinLnBrk="0" hangingPunct="1">
        <a:defRPr sz="1800" kern="1200">
          <a:solidFill>
            <a:schemeClr val="tx1"/>
          </a:solidFill>
          <a:latin typeface="+mn-lt"/>
          <a:ea typeface="+mn-ea"/>
          <a:cs typeface="+mn-cs"/>
        </a:defRPr>
      </a:lvl5pPr>
      <a:lvl6pPr marL="2285943" algn="l" defTabSz="913901" rtl="0" eaLnBrk="1" latinLnBrk="0" hangingPunct="1">
        <a:defRPr sz="1800" kern="1200">
          <a:solidFill>
            <a:schemeClr val="tx1"/>
          </a:solidFill>
          <a:latin typeface="+mn-lt"/>
          <a:ea typeface="+mn-ea"/>
          <a:cs typeface="+mn-cs"/>
        </a:defRPr>
      </a:lvl6pPr>
      <a:lvl7pPr marL="2743132" algn="l" defTabSz="913901" rtl="0" eaLnBrk="1" latinLnBrk="0" hangingPunct="1">
        <a:defRPr sz="1800" kern="1200">
          <a:solidFill>
            <a:schemeClr val="tx1"/>
          </a:solidFill>
          <a:latin typeface="+mn-lt"/>
          <a:ea typeface="+mn-ea"/>
          <a:cs typeface="+mn-cs"/>
        </a:defRPr>
      </a:lvl7pPr>
      <a:lvl8pPr marL="3200320" algn="l" defTabSz="913901" rtl="0" eaLnBrk="1" latinLnBrk="0" hangingPunct="1">
        <a:defRPr sz="1800" kern="1200">
          <a:solidFill>
            <a:schemeClr val="tx1"/>
          </a:solidFill>
          <a:latin typeface="+mn-lt"/>
          <a:ea typeface="+mn-ea"/>
          <a:cs typeface="+mn-cs"/>
        </a:defRPr>
      </a:lvl8pPr>
      <a:lvl9pPr marL="3657509" algn="l" defTabSz="913901"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3"/>
            <a:ext cx="8229600" cy="85751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523"/>
            <a:ext cx="8229600" cy="339552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8736"/>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3764"/>
            <a:fld id="{B95FC270-55C9-4A20-A67A-3DE973D1FE95}" type="datetimeFigureOut">
              <a:rPr lang="zh-CN" altLang="en-US" smtClean="0">
                <a:solidFill>
                  <a:srgbClr val="000000">
                    <a:tint val="75000"/>
                  </a:srgbClr>
                </a:solidFill>
              </a:rPr>
              <a:pPr defTabSz="913764"/>
              <a:t>2018/5/26</a:t>
            </a:fld>
            <a:endParaRPr lang="zh-CN" altLang="en-US">
              <a:solidFill>
                <a:srgbClr val="000000">
                  <a:tint val="75000"/>
                </a:srgbClr>
              </a:solidFill>
            </a:endParaRPr>
          </a:p>
        </p:txBody>
      </p:sp>
      <p:sp>
        <p:nvSpPr>
          <p:cNvPr id="5" name="页脚占位符 4"/>
          <p:cNvSpPr>
            <a:spLocks noGrp="1"/>
          </p:cNvSpPr>
          <p:nvPr>
            <p:ph type="ftr" sz="quarter" idx="3"/>
          </p:nvPr>
        </p:nvSpPr>
        <p:spPr>
          <a:xfrm>
            <a:off x="3124200" y="4768736"/>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3764"/>
            <a:endParaRPr lang="zh-CN" altLang="en-US">
              <a:solidFill>
                <a:srgbClr val="000000">
                  <a:tint val="75000"/>
                </a:srgbClr>
              </a:solidFill>
            </a:endParaRPr>
          </a:p>
        </p:txBody>
      </p:sp>
      <p:sp>
        <p:nvSpPr>
          <p:cNvPr id="6" name="灯片编号占位符 5"/>
          <p:cNvSpPr>
            <a:spLocks noGrp="1"/>
          </p:cNvSpPr>
          <p:nvPr>
            <p:ph type="sldNum" sz="quarter" idx="4"/>
          </p:nvPr>
        </p:nvSpPr>
        <p:spPr>
          <a:xfrm>
            <a:off x="6553200" y="4768736"/>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3764"/>
            <a:fld id="{8961FD41-A0E4-414C-A973-C8EC8DF1BF61}" type="slidenum">
              <a:rPr lang="zh-CN" altLang="en-US" smtClean="0">
                <a:solidFill>
                  <a:srgbClr val="000000">
                    <a:tint val="75000"/>
                  </a:srgbClr>
                </a:solidFill>
              </a:rPr>
              <a:pPr defTabSz="913764"/>
              <a:t>‹#›</a:t>
            </a:fld>
            <a:endParaRPr lang="zh-CN" altLang="en-US">
              <a:solidFill>
                <a:srgbClr val="000000">
                  <a:tint val="75000"/>
                </a:srgbClr>
              </a:solidFill>
            </a:endParaRPr>
          </a:p>
        </p:txBody>
      </p:sp>
    </p:spTree>
    <p:extLst>
      <p:ext uri="{BB962C8B-B14F-4D97-AF65-F5344CB8AC3E}">
        <p14:creationId xmlns:p14="http://schemas.microsoft.com/office/powerpoint/2010/main" val="2686245965"/>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Lst>
  <p:timing>
    <p:tnLst>
      <p:par>
        <p:cTn id="1" dur="indefinite" restart="never" nodeType="tmRoot"/>
      </p:par>
    </p:tnLst>
  </p:timing>
  <p:txStyles>
    <p:titleStyle>
      <a:lvl1pPr algn="ctr" defTabSz="913901" rtl="0" eaLnBrk="1" latinLnBrk="0" hangingPunct="1">
        <a:spcBef>
          <a:spcPct val="0"/>
        </a:spcBef>
        <a:buNone/>
        <a:defRPr sz="4399" kern="1200">
          <a:solidFill>
            <a:schemeClr val="tx1"/>
          </a:solidFill>
          <a:latin typeface="+mj-lt"/>
          <a:ea typeface="+mj-ea"/>
          <a:cs typeface="+mj-cs"/>
        </a:defRPr>
      </a:lvl1pPr>
    </p:titleStyle>
    <p:bodyStyle>
      <a:lvl1pPr marL="342892" indent="-342892" algn="l" defTabSz="913901" rtl="0" eaLnBrk="1" latinLnBrk="0" hangingPunct="1">
        <a:spcBef>
          <a:spcPct val="20000"/>
        </a:spcBef>
        <a:buFont typeface="Arial" panose="020B0604020202020204" pitchFamily="34" charset="0"/>
        <a:buChar char="•"/>
        <a:defRPr sz="3199" kern="1200">
          <a:solidFill>
            <a:schemeClr val="tx1"/>
          </a:solidFill>
          <a:latin typeface="+mn-lt"/>
          <a:ea typeface="+mn-ea"/>
          <a:cs typeface="+mn-cs"/>
        </a:defRPr>
      </a:lvl1pPr>
      <a:lvl2pPr marL="742931" indent="-285743" algn="l" defTabSz="913901" rtl="0" eaLnBrk="1" latinLnBrk="0" hangingPunct="1">
        <a:spcBef>
          <a:spcPct val="20000"/>
        </a:spcBef>
        <a:buFont typeface="Arial" panose="020B0604020202020204" pitchFamily="34" charset="0"/>
        <a:buChar char="–"/>
        <a:defRPr sz="2801" kern="1200">
          <a:solidFill>
            <a:schemeClr val="tx1"/>
          </a:solidFill>
          <a:latin typeface="+mn-lt"/>
          <a:ea typeface="+mn-ea"/>
          <a:cs typeface="+mn-cs"/>
        </a:defRPr>
      </a:lvl2pPr>
      <a:lvl3pPr marL="1142972" indent="-228594" algn="l" defTabSz="913901"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60"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4pPr>
      <a:lvl5pPr marL="2057348"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5pPr>
      <a:lvl6pPr marL="2514537"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6pPr>
      <a:lvl7pPr marL="2971726"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7pPr>
      <a:lvl8pPr marL="3428915"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8pPr>
      <a:lvl9pPr marL="3886103"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9pPr>
    </p:bodyStyle>
    <p:otherStyle>
      <a:defPPr>
        <a:defRPr lang="zh-CN"/>
      </a:defPPr>
      <a:lvl1pPr marL="0" algn="l" defTabSz="913901" rtl="0" eaLnBrk="1" latinLnBrk="0" hangingPunct="1">
        <a:defRPr sz="1800" kern="1200">
          <a:solidFill>
            <a:schemeClr val="tx1"/>
          </a:solidFill>
          <a:latin typeface="+mn-lt"/>
          <a:ea typeface="+mn-ea"/>
          <a:cs typeface="+mn-cs"/>
        </a:defRPr>
      </a:lvl1pPr>
      <a:lvl2pPr marL="457189" algn="l" defTabSz="913901" rtl="0" eaLnBrk="1" latinLnBrk="0" hangingPunct="1">
        <a:defRPr sz="1800" kern="1200">
          <a:solidFill>
            <a:schemeClr val="tx1"/>
          </a:solidFill>
          <a:latin typeface="+mn-lt"/>
          <a:ea typeface="+mn-ea"/>
          <a:cs typeface="+mn-cs"/>
        </a:defRPr>
      </a:lvl2pPr>
      <a:lvl3pPr marL="914378" algn="l" defTabSz="913901" rtl="0" eaLnBrk="1" latinLnBrk="0" hangingPunct="1">
        <a:defRPr sz="1800" kern="1200">
          <a:solidFill>
            <a:schemeClr val="tx1"/>
          </a:solidFill>
          <a:latin typeface="+mn-lt"/>
          <a:ea typeface="+mn-ea"/>
          <a:cs typeface="+mn-cs"/>
        </a:defRPr>
      </a:lvl3pPr>
      <a:lvl4pPr marL="1371566" algn="l" defTabSz="913901" rtl="0" eaLnBrk="1" latinLnBrk="0" hangingPunct="1">
        <a:defRPr sz="1800" kern="1200">
          <a:solidFill>
            <a:schemeClr val="tx1"/>
          </a:solidFill>
          <a:latin typeface="+mn-lt"/>
          <a:ea typeface="+mn-ea"/>
          <a:cs typeface="+mn-cs"/>
        </a:defRPr>
      </a:lvl4pPr>
      <a:lvl5pPr marL="1828754" algn="l" defTabSz="913901" rtl="0" eaLnBrk="1" latinLnBrk="0" hangingPunct="1">
        <a:defRPr sz="1800" kern="1200">
          <a:solidFill>
            <a:schemeClr val="tx1"/>
          </a:solidFill>
          <a:latin typeface="+mn-lt"/>
          <a:ea typeface="+mn-ea"/>
          <a:cs typeface="+mn-cs"/>
        </a:defRPr>
      </a:lvl5pPr>
      <a:lvl6pPr marL="2285943" algn="l" defTabSz="913901" rtl="0" eaLnBrk="1" latinLnBrk="0" hangingPunct="1">
        <a:defRPr sz="1800" kern="1200">
          <a:solidFill>
            <a:schemeClr val="tx1"/>
          </a:solidFill>
          <a:latin typeface="+mn-lt"/>
          <a:ea typeface="+mn-ea"/>
          <a:cs typeface="+mn-cs"/>
        </a:defRPr>
      </a:lvl6pPr>
      <a:lvl7pPr marL="2743132" algn="l" defTabSz="913901" rtl="0" eaLnBrk="1" latinLnBrk="0" hangingPunct="1">
        <a:defRPr sz="1800" kern="1200">
          <a:solidFill>
            <a:schemeClr val="tx1"/>
          </a:solidFill>
          <a:latin typeface="+mn-lt"/>
          <a:ea typeface="+mn-ea"/>
          <a:cs typeface="+mn-cs"/>
        </a:defRPr>
      </a:lvl7pPr>
      <a:lvl8pPr marL="3200320" algn="l" defTabSz="913901" rtl="0" eaLnBrk="1" latinLnBrk="0" hangingPunct="1">
        <a:defRPr sz="1800" kern="1200">
          <a:solidFill>
            <a:schemeClr val="tx1"/>
          </a:solidFill>
          <a:latin typeface="+mn-lt"/>
          <a:ea typeface="+mn-ea"/>
          <a:cs typeface="+mn-cs"/>
        </a:defRPr>
      </a:lvl8pPr>
      <a:lvl9pPr marL="3657509" algn="l" defTabSz="913901"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3"/>
            <a:ext cx="8229600" cy="85751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523"/>
            <a:ext cx="8229600" cy="339552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8736"/>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3764"/>
            <a:fld id="{B95FC270-55C9-4A20-A67A-3DE973D1FE95}" type="datetimeFigureOut">
              <a:rPr lang="zh-CN" altLang="en-US" smtClean="0">
                <a:solidFill>
                  <a:srgbClr val="000000">
                    <a:tint val="75000"/>
                  </a:srgbClr>
                </a:solidFill>
              </a:rPr>
              <a:pPr defTabSz="913764"/>
              <a:t>2018/5/26</a:t>
            </a:fld>
            <a:endParaRPr lang="zh-CN" altLang="en-US">
              <a:solidFill>
                <a:srgbClr val="000000">
                  <a:tint val="75000"/>
                </a:srgbClr>
              </a:solidFill>
            </a:endParaRPr>
          </a:p>
        </p:txBody>
      </p:sp>
      <p:sp>
        <p:nvSpPr>
          <p:cNvPr id="5" name="页脚占位符 4"/>
          <p:cNvSpPr>
            <a:spLocks noGrp="1"/>
          </p:cNvSpPr>
          <p:nvPr>
            <p:ph type="ftr" sz="quarter" idx="3"/>
          </p:nvPr>
        </p:nvSpPr>
        <p:spPr>
          <a:xfrm>
            <a:off x="3124200" y="4768736"/>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3764"/>
            <a:endParaRPr lang="zh-CN" altLang="en-US">
              <a:solidFill>
                <a:srgbClr val="000000">
                  <a:tint val="75000"/>
                </a:srgbClr>
              </a:solidFill>
            </a:endParaRPr>
          </a:p>
        </p:txBody>
      </p:sp>
      <p:sp>
        <p:nvSpPr>
          <p:cNvPr id="6" name="灯片编号占位符 5"/>
          <p:cNvSpPr>
            <a:spLocks noGrp="1"/>
          </p:cNvSpPr>
          <p:nvPr>
            <p:ph type="sldNum" sz="quarter" idx="4"/>
          </p:nvPr>
        </p:nvSpPr>
        <p:spPr>
          <a:xfrm>
            <a:off x="6553200" y="4768736"/>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3764"/>
            <a:fld id="{8961FD41-A0E4-414C-A973-C8EC8DF1BF61}" type="slidenum">
              <a:rPr lang="zh-CN" altLang="en-US" smtClean="0">
                <a:solidFill>
                  <a:srgbClr val="000000">
                    <a:tint val="75000"/>
                  </a:srgbClr>
                </a:solidFill>
              </a:rPr>
              <a:pPr defTabSz="913764"/>
              <a:t>‹#›</a:t>
            </a:fld>
            <a:endParaRPr lang="zh-CN" altLang="en-US">
              <a:solidFill>
                <a:srgbClr val="000000">
                  <a:tint val="75000"/>
                </a:srgbClr>
              </a:solidFill>
            </a:endParaRPr>
          </a:p>
        </p:txBody>
      </p:sp>
    </p:spTree>
    <p:extLst>
      <p:ext uri="{BB962C8B-B14F-4D97-AF65-F5344CB8AC3E}">
        <p14:creationId xmlns:p14="http://schemas.microsoft.com/office/powerpoint/2010/main" val="3626251940"/>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Lst>
  <p:timing>
    <p:tnLst>
      <p:par>
        <p:cTn id="1" dur="indefinite" restart="never" nodeType="tmRoot"/>
      </p:par>
    </p:tnLst>
  </p:timing>
  <p:txStyles>
    <p:titleStyle>
      <a:lvl1pPr algn="ctr" defTabSz="913901" rtl="0" eaLnBrk="1" latinLnBrk="0" hangingPunct="1">
        <a:spcBef>
          <a:spcPct val="0"/>
        </a:spcBef>
        <a:buNone/>
        <a:defRPr sz="4399" kern="1200">
          <a:solidFill>
            <a:schemeClr val="tx1"/>
          </a:solidFill>
          <a:latin typeface="+mj-lt"/>
          <a:ea typeface="+mj-ea"/>
          <a:cs typeface="+mj-cs"/>
        </a:defRPr>
      </a:lvl1pPr>
    </p:titleStyle>
    <p:bodyStyle>
      <a:lvl1pPr marL="342892" indent="-342892" algn="l" defTabSz="913901" rtl="0" eaLnBrk="1" latinLnBrk="0" hangingPunct="1">
        <a:spcBef>
          <a:spcPct val="20000"/>
        </a:spcBef>
        <a:buFont typeface="Arial" panose="020B0604020202020204" pitchFamily="34" charset="0"/>
        <a:buChar char="•"/>
        <a:defRPr sz="3199" kern="1200">
          <a:solidFill>
            <a:schemeClr val="tx1"/>
          </a:solidFill>
          <a:latin typeface="+mn-lt"/>
          <a:ea typeface="+mn-ea"/>
          <a:cs typeface="+mn-cs"/>
        </a:defRPr>
      </a:lvl1pPr>
      <a:lvl2pPr marL="742931" indent="-285743" algn="l" defTabSz="913901" rtl="0" eaLnBrk="1" latinLnBrk="0" hangingPunct="1">
        <a:spcBef>
          <a:spcPct val="20000"/>
        </a:spcBef>
        <a:buFont typeface="Arial" panose="020B0604020202020204" pitchFamily="34" charset="0"/>
        <a:buChar char="–"/>
        <a:defRPr sz="2801" kern="1200">
          <a:solidFill>
            <a:schemeClr val="tx1"/>
          </a:solidFill>
          <a:latin typeface="+mn-lt"/>
          <a:ea typeface="+mn-ea"/>
          <a:cs typeface="+mn-cs"/>
        </a:defRPr>
      </a:lvl2pPr>
      <a:lvl3pPr marL="1142972" indent="-228594" algn="l" defTabSz="913901"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60"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4pPr>
      <a:lvl5pPr marL="2057348"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5pPr>
      <a:lvl6pPr marL="2514537"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6pPr>
      <a:lvl7pPr marL="2971726"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7pPr>
      <a:lvl8pPr marL="3428915"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8pPr>
      <a:lvl9pPr marL="3886103"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9pPr>
    </p:bodyStyle>
    <p:otherStyle>
      <a:defPPr>
        <a:defRPr lang="zh-CN"/>
      </a:defPPr>
      <a:lvl1pPr marL="0" algn="l" defTabSz="913901" rtl="0" eaLnBrk="1" latinLnBrk="0" hangingPunct="1">
        <a:defRPr sz="1800" kern="1200">
          <a:solidFill>
            <a:schemeClr val="tx1"/>
          </a:solidFill>
          <a:latin typeface="+mn-lt"/>
          <a:ea typeface="+mn-ea"/>
          <a:cs typeface="+mn-cs"/>
        </a:defRPr>
      </a:lvl1pPr>
      <a:lvl2pPr marL="457189" algn="l" defTabSz="913901" rtl="0" eaLnBrk="1" latinLnBrk="0" hangingPunct="1">
        <a:defRPr sz="1800" kern="1200">
          <a:solidFill>
            <a:schemeClr val="tx1"/>
          </a:solidFill>
          <a:latin typeface="+mn-lt"/>
          <a:ea typeface="+mn-ea"/>
          <a:cs typeface="+mn-cs"/>
        </a:defRPr>
      </a:lvl2pPr>
      <a:lvl3pPr marL="914378" algn="l" defTabSz="913901" rtl="0" eaLnBrk="1" latinLnBrk="0" hangingPunct="1">
        <a:defRPr sz="1800" kern="1200">
          <a:solidFill>
            <a:schemeClr val="tx1"/>
          </a:solidFill>
          <a:latin typeface="+mn-lt"/>
          <a:ea typeface="+mn-ea"/>
          <a:cs typeface="+mn-cs"/>
        </a:defRPr>
      </a:lvl3pPr>
      <a:lvl4pPr marL="1371566" algn="l" defTabSz="913901" rtl="0" eaLnBrk="1" latinLnBrk="0" hangingPunct="1">
        <a:defRPr sz="1800" kern="1200">
          <a:solidFill>
            <a:schemeClr val="tx1"/>
          </a:solidFill>
          <a:latin typeface="+mn-lt"/>
          <a:ea typeface="+mn-ea"/>
          <a:cs typeface="+mn-cs"/>
        </a:defRPr>
      </a:lvl4pPr>
      <a:lvl5pPr marL="1828754" algn="l" defTabSz="913901" rtl="0" eaLnBrk="1" latinLnBrk="0" hangingPunct="1">
        <a:defRPr sz="1800" kern="1200">
          <a:solidFill>
            <a:schemeClr val="tx1"/>
          </a:solidFill>
          <a:latin typeface="+mn-lt"/>
          <a:ea typeface="+mn-ea"/>
          <a:cs typeface="+mn-cs"/>
        </a:defRPr>
      </a:lvl5pPr>
      <a:lvl6pPr marL="2285943" algn="l" defTabSz="913901" rtl="0" eaLnBrk="1" latinLnBrk="0" hangingPunct="1">
        <a:defRPr sz="1800" kern="1200">
          <a:solidFill>
            <a:schemeClr val="tx1"/>
          </a:solidFill>
          <a:latin typeface="+mn-lt"/>
          <a:ea typeface="+mn-ea"/>
          <a:cs typeface="+mn-cs"/>
        </a:defRPr>
      </a:lvl6pPr>
      <a:lvl7pPr marL="2743132" algn="l" defTabSz="913901" rtl="0" eaLnBrk="1" latinLnBrk="0" hangingPunct="1">
        <a:defRPr sz="1800" kern="1200">
          <a:solidFill>
            <a:schemeClr val="tx1"/>
          </a:solidFill>
          <a:latin typeface="+mn-lt"/>
          <a:ea typeface="+mn-ea"/>
          <a:cs typeface="+mn-cs"/>
        </a:defRPr>
      </a:lvl7pPr>
      <a:lvl8pPr marL="3200320" algn="l" defTabSz="913901" rtl="0" eaLnBrk="1" latinLnBrk="0" hangingPunct="1">
        <a:defRPr sz="1800" kern="1200">
          <a:solidFill>
            <a:schemeClr val="tx1"/>
          </a:solidFill>
          <a:latin typeface="+mn-lt"/>
          <a:ea typeface="+mn-ea"/>
          <a:cs typeface="+mn-cs"/>
        </a:defRPr>
      </a:lvl8pPr>
      <a:lvl9pPr marL="3657509" algn="l" defTabSz="913901"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3"/>
            <a:ext cx="8229600" cy="85751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523"/>
            <a:ext cx="8229600" cy="339552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8736"/>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3764"/>
            <a:fld id="{B95FC270-55C9-4A20-A67A-3DE973D1FE95}" type="datetimeFigureOut">
              <a:rPr lang="zh-CN" altLang="en-US" smtClean="0">
                <a:solidFill>
                  <a:srgbClr val="000000">
                    <a:tint val="75000"/>
                  </a:srgbClr>
                </a:solidFill>
              </a:rPr>
              <a:pPr defTabSz="913764"/>
              <a:t>2018/5/26</a:t>
            </a:fld>
            <a:endParaRPr lang="zh-CN" altLang="en-US">
              <a:solidFill>
                <a:srgbClr val="000000">
                  <a:tint val="75000"/>
                </a:srgbClr>
              </a:solidFill>
            </a:endParaRPr>
          </a:p>
        </p:txBody>
      </p:sp>
      <p:sp>
        <p:nvSpPr>
          <p:cNvPr id="5" name="页脚占位符 4"/>
          <p:cNvSpPr>
            <a:spLocks noGrp="1"/>
          </p:cNvSpPr>
          <p:nvPr>
            <p:ph type="ftr" sz="quarter" idx="3"/>
          </p:nvPr>
        </p:nvSpPr>
        <p:spPr>
          <a:xfrm>
            <a:off x="3124200" y="4768736"/>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3764"/>
            <a:endParaRPr lang="zh-CN" altLang="en-US">
              <a:solidFill>
                <a:srgbClr val="000000">
                  <a:tint val="75000"/>
                </a:srgbClr>
              </a:solidFill>
            </a:endParaRPr>
          </a:p>
        </p:txBody>
      </p:sp>
      <p:sp>
        <p:nvSpPr>
          <p:cNvPr id="6" name="灯片编号占位符 5"/>
          <p:cNvSpPr>
            <a:spLocks noGrp="1"/>
          </p:cNvSpPr>
          <p:nvPr>
            <p:ph type="sldNum" sz="quarter" idx="4"/>
          </p:nvPr>
        </p:nvSpPr>
        <p:spPr>
          <a:xfrm>
            <a:off x="6553200" y="4768736"/>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3764"/>
            <a:fld id="{8961FD41-A0E4-414C-A973-C8EC8DF1BF61}" type="slidenum">
              <a:rPr lang="zh-CN" altLang="en-US" smtClean="0">
                <a:solidFill>
                  <a:srgbClr val="000000">
                    <a:tint val="75000"/>
                  </a:srgbClr>
                </a:solidFill>
              </a:rPr>
              <a:pPr defTabSz="913764"/>
              <a:t>‹#›</a:t>
            </a:fld>
            <a:endParaRPr lang="zh-CN" altLang="en-US">
              <a:solidFill>
                <a:srgbClr val="000000">
                  <a:tint val="75000"/>
                </a:srgbClr>
              </a:solidFill>
            </a:endParaRPr>
          </a:p>
        </p:txBody>
      </p:sp>
    </p:spTree>
    <p:extLst>
      <p:ext uri="{BB962C8B-B14F-4D97-AF65-F5344CB8AC3E}">
        <p14:creationId xmlns:p14="http://schemas.microsoft.com/office/powerpoint/2010/main" val="2208142060"/>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 id="2147483749" r:id="rId12"/>
  </p:sldLayoutIdLst>
  <p:timing>
    <p:tnLst>
      <p:par>
        <p:cTn id="1" dur="indefinite" restart="never" nodeType="tmRoot"/>
      </p:par>
    </p:tnLst>
  </p:timing>
  <p:txStyles>
    <p:titleStyle>
      <a:lvl1pPr algn="ctr" defTabSz="913901" rtl="0" eaLnBrk="1" latinLnBrk="0" hangingPunct="1">
        <a:spcBef>
          <a:spcPct val="0"/>
        </a:spcBef>
        <a:buNone/>
        <a:defRPr sz="4399" kern="1200">
          <a:solidFill>
            <a:schemeClr val="tx1"/>
          </a:solidFill>
          <a:latin typeface="+mj-lt"/>
          <a:ea typeface="+mj-ea"/>
          <a:cs typeface="+mj-cs"/>
        </a:defRPr>
      </a:lvl1pPr>
    </p:titleStyle>
    <p:bodyStyle>
      <a:lvl1pPr marL="342892" indent="-342892" algn="l" defTabSz="913901" rtl="0" eaLnBrk="1" latinLnBrk="0" hangingPunct="1">
        <a:spcBef>
          <a:spcPct val="20000"/>
        </a:spcBef>
        <a:buFont typeface="Arial" panose="020B0604020202020204" pitchFamily="34" charset="0"/>
        <a:buChar char="•"/>
        <a:defRPr sz="3199" kern="1200">
          <a:solidFill>
            <a:schemeClr val="tx1"/>
          </a:solidFill>
          <a:latin typeface="+mn-lt"/>
          <a:ea typeface="+mn-ea"/>
          <a:cs typeface="+mn-cs"/>
        </a:defRPr>
      </a:lvl1pPr>
      <a:lvl2pPr marL="742931" indent="-285743" algn="l" defTabSz="913901" rtl="0" eaLnBrk="1" latinLnBrk="0" hangingPunct="1">
        <a:spcBef>
          <a:spcPct val="20000"/>
        </a:spcBef>
        <a:buFont typeface="Arial" panose="020B0604020202020204" pitchFamily="34" charset="0"/>
        <a:buChar char="–"/>
        <a:defRPr sz="2801" kern="1200">
          <a:solidFill>
            <a:schemeClr val="tx1"/>
          </a:solidFill>
          <a:latin typeface="+mn-lt"/>
          <a:ea typeface="+mn-ea"/>
          <a:cs typeface="+mn-cs"/>
        </a:defRPr>
      </a:lvl2pPr>
      <a:lvl3pPr marL="1142972" indent="-228594" algn="l" defTabSz="913901"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60"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4pPr>
      <a:lvl5pPr marL="2057348"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5pPr>
      <a:lvl6pPr marL="2514537"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6pPr>
      <a:lvl7pPr marL="2971726"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7pPr>
      <a:lvl8pPr marL="3428915"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8pPr>
      <a:lvl9pPr marL="3886103"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9pPr>
    </p:bodyStyle>
    <p:otherStyle>
      <a:defPPr>
        <a:defRPr lang="zh-CN"/>
      </a:defPPr>
      <a:lvl1pPr marL="0" algn="l" defTabSz="913901" rtl="0" eaLnBrk="1" latinLnBrk="0" hangingPunct="1">
        <a:defRPr sz="1800" kern="1200">
          <a:solidFill>
            <a:schemeClr val="tx1"/>
          </a:solidFill>
          <a:latin typeface="+mn-lt"/>
          <a:ea typeface="+mn-ea"/>
          <a:cs typeface="+mn-cs"/>
        </a:defRPr>
      </a:lvl1pPr>
      <a:lvl2pPr marL="457189" algn="l" defTabSz="913901" rtl="0" eaLnBrk="1" latinLnBrk="0" hangingPunct="1">
        <a:defRPr sz="1800" kern="1200">
          <a:solidFill>
            <a:schemeClr val="tx1"/>
          </a:solidFill>
          <a:latin typeface="+mn-lt"/>
          <a:ea typeface="+mn-ea"/>
          <a:cs typeface="+mn-cs"/>
        </a:defRPr>
      </a:lvl2pPr>
      <a:lvl3pPr marL="914378" algn="l" defTabSz="913901" rtl="0" eaLnBrk="1" latinLnBrk="0" hangingPunct="1">
        <a:defRPr sz="1800" kern="1200">
          <a:solidFill>
            <a:schemeClr val="tx1"/>
          </a:solidFill>
          <a:latin typeface="+mn-lt"/>
          <a:ea typeface="+mn-ea"/>
          <a:cs typeface="+mn-cs"/>
        </a:defRPr>
      </a:lvl3pPr>
      <a:lvl4pPr marL="1371566" algn="l" defTabSz="913901" rtl="0" eaLnBrk="1" latinLnBrk="0" hangingPunct="1">
        <a:defRPr sz="1800" kern="1200">
          <a:solidFill>
            <a:schemeClr val="tx1"/>
          </a:solidFill>
          <a:latin typeface="+mn-lt"/>
          <a:ea typeface="+mn-ea"/>
          <a:cs typeface="+mn-cs"/>
        </a:defRPr>
      </a:lvl4pPr>
      <a:lvl5pPr marL="1828754" algn="l" defTabSz="913901" rtl="0" eaLnBrk="1" latinLnBrk="0" hangingPunct="1">
        <a:defRPr sz="1800" kern="1200">
          <a:solidFill>
            <a:schemeClr val="tx1"/>
          </a:solidFill>
          <a:latin typeface="+mn-lt"/>
          <a:ea typeface="+mn-ea"/>
          <a:cs typeface="+mn-cs"/>
        </a:defRPr>
      </a:lvl5pPr>
      <a:lvl6pPr marL="2285943" algn="l" defTabSz="913901" rtl="0" eaLnBrk="1" latinLnBrk="0" hangingPunct="1">
        <a:defRPr sz="1800" kern="1200">
          <a:solidFill>
            <a:schemeClr val="tx1"/>
          </a:solidFill>
          <a:latin typeface="+mn-lt"/>
          <a:ea typeface="+mn-ea"/>
          <a:cs typeface="+mn-cs"/>
        </a:defRPr>
      </a:lvl6pPr>
      <a:lvl7pPr marL="2743132" algn="l" defTabSz="913901" rtl="0" eaLnBrk="1" latinLnBrk="0" hangingPunct="1">
        <a:defRPr sz="1800" kern="1200">
          <a:solidFill>
            <a:schemeClr val="tx1"/>
          </a:solidFill>
          <a:latin typeface="+mn-lt"/>
          <a:ea typeface="+mn-ea"/>
          <a:cs typeface="+mn-cs"/>
        </a:defRPr>
      </a:lvl7pPr>
      <a:lvl8pPr marL="3200320" algn="l" defTabSz="913901" rtl="0" eaLnBrk="1" latinLnBrk="0" hangingPunct="1">
        <a:defRPr sz="1800" kern="1200">
          <a:solidFill>
            <a:schemeClr val="tx1"/>
          </a:solidFill>
          <a:latin typeface="+mn-lt"/>
          <a:ea typeface="+mn-ea"/>
          <a:cs typeface="+mn-cs"/>
        </a:defRPr>
      </a:lvl8pPr>
      <a:lvl9pPr marL="3657509" algn="l" defTabSz="913901"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3"/>
            <a:ext cx="8229600" cy="85751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523"/>
            <a:ext cx="8229600" cy="339552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8736"/>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3764"/>
            <a:fld id="{B95FC270-55C9-4A20-A67A-3DE973D1FE95}" type="datetimeFigureOut">
              <a:rPr lang="zh-CN" altLang="en-US" smtClean="0">
                <a:solidFill>
                  <a:srgbClr val="000000">
                    <a:tint val="75000"/>
                  </a:srgbClr>
                </a:solidFill>
              </a:rPr>
              <a:pPr defTabSz="913764"/>
              <a:t>2018/5/26</a:t>
            </a:fld>
            <a:endParaRPr lang="zh-CN" altLang="en-US">
              <a:solidFill>
                <a:srgbClr val="000000">
                  <a:tint val="75000"/>
                </a:srgbClr>
              </a:solidFill>
            </a:endParaRPr>
          </a:p>
        </p:txBody>
      </p:sp>
      <p:sp>
        <p:nvSpPr>
          <p:cNvPr id="5" name="页脚占位符 4"/>
          <p:cNvSpPr>
            <a:spLocks noGrp="1"/>
          </p:cNvSpPr>
          <p:nvPr>
            <p:ph type="ftr" sz="quarter" idx="3"/>
          </p:nvPr>
        </p:nvSpPr>
        <p:spPr>
          <a:xfrm>
            <a:off x="3124200" y="4768736"/>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3764"/>
            <a:endParaRPr lang="zh-CN" altLang="en-US">
              <a:solidFill>
                <a:srgbClr val="000000">
                  <a:tint val="75000"/>
                </a:srgbClr>
              </a:solidFill>
            </a:endParaRPr>
          </a:p>
        </p:txBody>
      </p:sp>
      <p:sp>
        <p:nvSpPr>
          <p:cNvPr id="6" name="灯片编号占位符 5"/>
          <p:cNvSpPr>
            <a:spLocks noGrp="1"/>
          </p:cNvSpPr>
          <p:nvPr>
            <p:ph type="sldNum" sz="quarter" idx="4"/>
          </p:nvPr>
        </p:nvSpPr>
        <p:spPr>
          <a:xfrm>
            <a:off x="6553200" y="4768736"/>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3764"/>
            <a:fld id="{8961FD41-A0E4-414C-A973-C8EC8DF1BF61}" type="slidenum">
              <a:rPr lang="zh-CN" altLang="en-US" smtClean="0">
                <a:solidFill>
                  <a:srgbClr val="000000">
                    <a:tint val="75000"/>
                  </a:srgbClr>
                </a:solidFill>
              </a:rPr>
              <a:pPr defTabSz="913764"/>
              <a:t>‹#›</a:t>
            </a:fld>
            <a:endParaRPr lang="zh-CN" altLang="en-US">
              <a:solidFill>
                <a:srgbClr val="000000">
                  <a:tint val="75000"/>
                </a:srgbClr>
              </a:solidFill>
            </a:endParaRPr>
          </a:p>
        </p:txBody>
      </p:sp>
    </p:spTree>
    <p:extLst>
      <p:ext uri="{BB962C8B-B14F-4D97-AF65-F5344CB8AC3E}">
        <p14:creationId xmlns:p14="http://schemas.microsoft.com/office/powerpoint/2010/main" val="4267623771"/>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 id="2147483762" r:id="rId12"/>
  </p:sldLayoutIdLst>
  <p:timing>
    <p:tnLst>
      <p:par>
        <p:cTn id="1" dur="indefinite" restart="never" nodeType="tmRoot"/>
      </p:par>
    </p:tnLst>
  </p:timing>
  <p:txStyles>
    <p:titleStyle>
      <a:lvl1pPr algn="ctr" defTabSz="913901" rtl="0" eaLnBrk="1" latinLnBrk="0" hangingPunct="1">
        <a:spcBef>
          <a:spcPct val="0"/>
        </a:spcBef>
        <a:buNone/>
        <a:defRPr sz="4399" kern="1200">
          <a:solidFill>
            <a:schemeClr val="tx1"/>
          </a:solidFill>
          <a:latin typeface="+mj-lt"/>
          <a:ea typeface="+mj-ea"/>
          <a:cs typeface="+mj-cs"/>
        </a:defRPr>
      </a:lvl1pPr>
    </p:titleStyle>
    <p:bodyStyle>
      <a:lvl1pPr marL="342892" indent="-342892" algn="l" defTabSz="913901" rtl="0" eaLnBrk="1" latinLnBrk="0" hangingPunct="1">
        <a:spcBef>
          <a:spcPct val="20000"/>
        </a:spcBef>
        <a:buFont typeface="Arial" panose="020B0604020202020204" pitchFamily="34" charset="0"/>
        <a:buChar char="•"/>
        <a:defRPr sz="3199" kern="1200">
          <a:solidFill>
            <a:schemeClr val="tx1"/>
          </a:solidFill>
          <a:latin typeface="+mn-lt"/>
          <a:ea typeface="+mn-ea"/>
          <a:cs typeface="+mn-cs"/>
        </a:defRPr>
      </a:lvl1pPr>
      <a:lvl2pPr marL="742931" indent="-285743" algn="l" defTabSz="913901" rtl="0" eaLnBrk="1" latinLnBrk="0" hangingPunct="1">
        <a:spcBef>
          <a:spcPct val="20000"/>
        </a:spcBef>
        <a:buFont typeface="Arial" panose="020B0604020202020204" pitchFamily="34" charset="0"/>
        <a:buChar char="–"/>
        <a:defRPr sz="2801" kern="1200">
          <a:solidFill>
            <a:schemeClr val="tx1"/>
          </a:solidFill>
          <a:latin typeface="+mn-lt"/>
          <a:ea typeface="+mn-ea"/>
          <a:cs typeface="+mn-cs"/>
        </a:defRPr>
      </a:lvl2pPr>
      <a:lvl3pPr marL="1142972" indent="-228594" algn="l" defTabSz="913901"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60"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4pPr>
      <a:lvl5pPr marL="2057348"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5pPr>
      <a:lvl6pPr marL="2514537"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6pPr>
      <a:lvl7pPr marL="2971726"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7pPr>
      <a:lvl8pPr marL="3428915"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8pPr>
      <a:lvl9pPr marL="3886103"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9pPr>
    </p:bodyStyle>
    <p:otherStyle>
      <a:defPPr>
        <a:defRPr lang="zh-CN"/>
      </a:defPPr>
      <a:lvl1pPr marL="0" algn="l" defTabSz="913901" rtl="0" eaLnBrk="1" latinLnBrk="0" hangingPunct="1">
        <a:defRPr sz="1800" kern="1200">
          <a:solidFill>
            <a:schemeClr val="tx1"/>
          </a:solidFill>
          <a:latin typeface="+mn-lt"/>
          <a:ea typeface="+mn-ea"/>
          <a:cs typeface="+mn-cs"/>
        </a:defRPr>
      </a:lvl1pPr>
      <a:lvl2pPr marL="457189" algn="l" defTabSz="913901" rtl="0" eaLnBrk="1" latinLnBrk="0" hangingPunct="1">
        <a:defRPr sz="1800" kern="1200">
          <a:solidFill>
            <a:schemeClr val="tx1"/>
          </a:solidFill>
          <a:latin typeface="+mn-lt"/>
          <a:ea typeface="+mn-ea"/>
          <a:cs typeface="+mn-cs"/>
        </a:defRPr>
      </a:lvl2pPr>
      <a:lvl3pPr marL="914378" algn="l" defTabSz="913901" rtl="0" eaLnBrk="1" latinLnBrk="0" hangingPunct="1">
        <a:defRPr sz="1800" kern="1200">
          <a:solidFill>
            <a:schemeClr val="tx1"/>
          </a:solidFill>
          <a:latin typeface="+mn-lt"/>
          <a:ea typeface="+mn-ea"/>
          <a:cs typeface="+mn-cs"/>
        </a:defRPr>
      </a:lvl3pPr>
      <a:lvl4pPr marL="1371566" algn="l" defTabSz="913901" rtl="0" eaLnBrk="1" latinLnBrk="0" hangingPunct="1">
        <a:defRPr sz="1800" kern="1200">
          <a:solidFill>
            <a:schemeClr val="tx1"/>
          </a:solidFill>
          <a:latin typeface="+mn-lt"/>
          <a:ea typeface="+mn-ea"/>
          <a:cs typeface="+mn-cs"/>
        </a:defRPr>
      </a:lvl4pPr>
      <a:lvl5pPr marL="1828754" algn="l" defTabSz="913901" rtl="0" eaLnBrk="1" latinLnBrk="0" hangingPunct="1">
        <a:defRPr sz="1800" kern="1200">
          <a:solidFill>
            <a:schemeClr val="tx1"/>
          </a:solidFill>
          <a:latin typeface="+mn-lt"/>
          <a:ea typeface="+mn-ea"/>
          <a:cs typeface="+mn-cs"/>
        </a:defRPr>
      </a:lvl5pPr>
      <a:lvl6pPr marL="2285943" algn="l" defTabSz="913901" rtl="0" eaLnBrk="1" latinLnBrk="0" hangingPunct="1">
        <a:defRPr sz="1800" kern="1200">
          <a:solidFill>
            <a:schemeClr val="tx1"/>
          </a:solidFill>
          <a:latin typeface="+mn-lt"/>
          <a:ea typeface="+mn-ea"/>
          <a:cs typeface="+mn-cs"/>
        </a:defRPr>
      </a:lvl6pPr>
      <a:lvl7pPr marL="2743132" algn="l" defTabSz="913901" rtl="0" eaLnBrk="1" latinLnBrk="0" hangingPunct="1">
        <a:defRPr sz="1800" kern="1200">
          <a:solidFill>
            <a:schemeClr val="tx1"/>
          </a:solidFill>
          <a:latin typeface="+mn-lt"/>
          <a:ea typeface="+mn-ea"/>
          <a:cs typeface="+mn-cs"/>
        </a:defRPr>
      </a:lvl7pPr>
      <a:lvl8pPr marL="3200320" algn="l" defTabSz="913901" rtl="0" eaLnBrk="1" latinLnBrk="0" hangingPunct="1">
        <a:defRPr sz="1800" kern="1200">
          <a:solidFill>
            <a:schemeClr val="tx1"/>
          </a:solidFill>
          <a:latin typeface="+mn-lt"/>
          <a:ea typeface="+mn-ea"/>
          <a:cs typeface="+mn-cs"/>
        </a:defRPr>
      </a:lvl8pPr>
      <a:lvl9pPr marL="3657509" algn="l" defTabSz="913901"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3"/>
            <a:ext cx="8229600" cy="85751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523"/>
            <a:ext cx="8229600" cy="339552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8736"/>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3764"/>
            <a:fld id="{B95FC270-55C9-4A20-A67A-3DE973D1FE95}" type="datetimeFigureOut">
              <a:rPr lang="zh-CN" altLang="en-US" smtClean="0">
                <a:solidFill>
                  <a:srgbClr val="000000">
                    <a:tint val="75000"/>
                  </a:srgbClr>
                </a:solidFill>
              </a:rPr>
              <a:pPr defTabSz="913764"/>
              <a:t>2018/5/26</a:t>
            </a:fld>
            <a:endParaRPr lang="zh-CN" altLang="en-US">
              <a:solidFill>
                <a:srgbClr val="000000">
                  <a:tint val="75000"/>
                </a:srgbClr>
              </a:solidFill>
            </a:endParaRPr>
          </a:p>
        </p:txBody>
      </p:sp>
      <p:sp>
        <p:nvSpPr>
          <p:cNvPr id="5" name="页脚占位符 4"/>
          <p:cNvSpPr>
            <a:spLocks noGrp="1"/>
          </p:cNvSpPr>
          <p:nvPr>
            <p:ph type="ftr" sz="quarter" idx="3"/>
          </p:nvPr>
        </p:nvSpPr>
        <p:spPr>
          <a:xfrm>
            <a:off x="3124200" y="4768736"/>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3764"/>
            <a:endParaRPr lang="zh-CN" altLang="en-US">
              <a:solidFill>
                <a:srgbClr val="000000">
                  <a:tint val="75000"/>
                </a:srgbClr>
              </a:solidFill>
            </a:endParaRPr>
          </a:p>
        </p:txBody>
      </p:sp>
      <p:sp>
        <p:nvSpPr>
          <p:cNvPr id="6" name="灯片编号占位符 5"/>
          <p:cNvSpPr>
            <a:spLocks noGrp="1"/>
          </p:cNvSpPr>
          <p:nvPr>
            <p:ph type="sldNum" sz="quarter" idx="4"/>
          </p:nvPr>
        </p:nvSpPr>
        <p:spPr>
          <a:xfrm>
            <a:off x="6553200" y="4768736"/>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3764"/>
            <a:fld id="{8961FD41-A0E4-414C-A973-C8EC8DF1BF61}" type="slidenum">
              <a:rPr lang="zh-CN" altLang="en-US" smtClean="0">
                <a:solidFill>
                  <a:srgbClr val="000000">
                    <a:tint val="75000"/>
                  </a:srgbClr>
                </a:solidFill>
              </a:rPr>
              <a:pPr defTabSz="913764"/>
              <a:t>‹#›</a:t>
            </a:fld>
            <a:endParaRPr lang="zh-CN" altLang="en-US">
              <a:solidFill>
                <a:srgbClr val="000000">
                  <a:tint val="75000"/>
                </a:srgbClr>
              </a:solidFill>
            </a:endParaRPr>
          </a:p>
        </p:txBody>
      </p:sp>
    </p:spTree>
    <p:extLst>
      <p:ext uri="{BB962C8B-B14F-4D97-AF65-F5344CB8AC3E}">
        <p14:creationId xmlns:p14="http://schemas.microsoft.com/office/powerpoint/2010/main" val="276429303"/>
      </p:ext>
    </p:extLst>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 id="2147483775" r:id="rId12"/>
  </p:sldLayoutIdLst>
  <p:timing>
    <p:tnLst>
      <p:par>
        <p:cTn id="1" dur="indefinite" restart="never" nodeType="tmRoot"/>
      </p:par>
    </p:tnLst>
  </p:timing>
  <p:txStyles>
    <p:titleStyle>
      <a:lvl1pPr algn="ctr" defTabSz="913901" rtl="0" eaLnBrk="1" latinLnBrk="0" hangingPunct="1">
        <a:spcBef>
          <a:spcPct val="0"/>
        </a:spcBef>
        <a:buNone/>
        <a:defRPr sz="4399" kern="1200">
          <a:solidFill>
            <a:schemeClr val="tx1"/>
          </a:solidFill>
          <a:latin typeface="+mj-lt"/>
          <a:ea typeface="+mj-ea"/>
          <a:cs typeface="+mj-cs"/>
        </a:defRPr>
      </a:lvl1pPr>
    </p:titleStyle>
    <p:bodyStyle>
      <a:lvl1pPr marL="342892" indent="-342892" algn="l" defTabSz="913901" rtl="0" eaLnBrk="1" latinLnBrk="0" hangingPunct="1">
        <a:spcBef>
          <a:spcPct val="20000"/>
        </a:spcBef>
        <a:buFont typeface="Arial" panose="020B0604020202020204" pitchFamily="34" charset="0"/>
        <a:buChar char="•"/>
        <a:defRPr sz="3199" kern="1200">
          <a:solidFill>
            <a:schemeClr val="tx1"/>
          </a:solidFill>
          <a:latin typeface="+mn-lt"/>
          <a:ea typeface="+mn-ea"/>
          <a:cs typeface="+mn-cs"/>
        </a:defRPr>
      </a:lvl1pPr>
      <a:lvl2pPr marL="742931" indent="-285743" algn="l" defTabSz="913901" rtl="0" eaLnBrk="1" latinLnBrk="0" hangingPunct="1">
        <a:spcBef>
          <a:spcPct val="20000"/>
        </a:spcBef>
        <a:buFont typeface="Arial" panose="020B0604020202020204" pitchFamily="34" charset="0"/>
        <a:buChar char="–"/>
        <a:defRPr sz="2801" kern="1200">
          <a:solidFill>
            <a:schemeClr val="tx1"/>
          </a:solidFill>
          <a:latin typeface="+mn-lt"/>
          <a:ea typeface="+mn-ea"/>
          <a:cs typeface="+mn-cs"/>
        </a:defRPr>
      </a:lvl2pPr>
      <a:lvl3pPr marL="1142972" indent="-228594" algn="l" defTabSz="913901"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60"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4pPr>
      <a:lvl5pPr marL="2057348"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5pPr>
      <a:lvl6pPr marL="2514537"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6pPr>
      <a:lvl7pPr marL="2971726"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7pPr>
      <a:lvl8pPr marL="3428915"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8pPr>
      <a:lvl9pPr marL="3886103"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9pPr>
    </p:bodyStyle>
    <p:otherStyle>
      <a:defPPr>
        <a:defRPr lang="zh-CN"/>
      </a:defPPr>
      <a:lvl1pPr marL="0" algn="l" defTabSz="913901" rtl="0" eaLnBrk="1" latinLnBrk="0" hangingPunct="1">
        <a:defRPr sz="1800" kern="1200">
          <a:solidFill>
            <a:schemeClr val="tx1"/>
          </a:solidFill>
          <a:latin typeface="+mn-lt"/>
          <a:ea typeface="+mn-ea"/>
          <a:cs typeface="+mn-cs"/>
        </a:defRPr>
      </a:lvl1pPr>
      <a:lvl2pPr marL="457189" algn="l" defTabSz="913901" rtl="0" eaLnBrk="1" latinLnBrk="0" hangingPunct="1">
        <a:defRPr sz="1800" kern="1200">
          <a:solidFill>
            <a:schemeClr val="tx1"/>
          </a:solidFill>
          <a:latin typeface="+mn-lt"/>
          <a:ea typeface="+mn-ea"/>
          <a:cs typeface="+mn-cs"/>
        </a:defRPr>
      </a:lvl2pPr>
      <a:lvl3pPr marL="914378" algn="l" defTabSz="913901" rtl="0" eaLnBrk="1" latinLnBrk="0" hangingPunct="1">
        <a:defRPr sz="1800" kern="1200">
          <a:solidFill>
            <a:schemeClr val="tx1"/>
          </a:solidFill>
          <a:latin typeface="+mn-lt"/>
          <a:ea typeface="+mn-ea"/>
          <a:cs typeface="+mn-cs"/>
        </a:defRPr>
      </a:lvl3pPr>
      <a:lvl4pPr marL="1371566" algn="l" defTabSz="913901" rtl="0" eaLnBrk="1" latinLnBrk="0" hangingPunct="1">
        <a:defRPr sz="1800" kern="1200">
          <a:solidFill>
            <a:schemeClr val="tx1"/>
          </a:solidFill>
          <a:latin typeface="+mn-lt"/>
          <a:ea typeface="+mn-ea"/>
          <a:cs typeface="+mn-cs"/>
        </a:defRPr>
      </a:lvl4pPr>
      <a:lvl5pPr marL="1828754" algn="l" defTabSz="913901" rtl="0" eaLnBrk="1" latinLnBrk="0" hangingPunct="1">
        <a:defRPr sz="1800" kern="1200">
          <a:solidFill>
            <a:schemeClr val="tx1"/>
          </a:solidFill>
          <a:latin typeface="+mn-lt"/>
          <a:ea typeface="+mn-ea"/>
          <a:cs typeface="+mn-cs"/>
        </a:defRPr>
      </a:lvl5pPr>
      <a:lvl6pPr marL="2285943" algn="l" defTabSz="913901" rtl="0" eaLnBrk="1" latinLnBrk="0" hangingPunct="1">
        <a:defRPr sz="1800" kern="1200">
          <a:solidFill>
            <a:schemeClr val="tx1"/>
          </a:solidFill>
          <a:latin typeface="+mn-lt"/>
          <a:ea typeface="+mn-ea"/>
          <a:cs typeface="+mn-cs"/>
        </a:defRPr>
      </a:lvl6pPr>
      <a:lvl7pPr marL="2743132" algn="l" defTabSz="913901" rtl="0" eaLnBrk="1" latinLnBrk="0" hangingPunct="1">
        <a:defRPr sz="1800" kern="1200">
          <a:solidFill>
            <a:schemeClr val="tx1"/>
          </a:solidFill>
          <a:latin typeface="+mn-lt"/>
          <a:ea typeface="+mn-ea"/>
          <a:cs typeface="+mn-cs"/>
        </a:defRPr>
      </a:lvl7pPr>
      <a:lvl8pPr marL="3200320" algn="l" defTabSz="913901" rtl="0" eaLnBrk="1" latinLnBrk="0" hangingPunct="1">
        <a:defRPr sz="1800" kern="1200">
          <a:solidFill>
            <a:schemeClr val="tx1"/>
          </a:solidFill>
          <a:latin typeface="+mn-lt"/>
          <a:ea typeface="+mn-ea"/>
          <a:cs typeface="+mn-cs"/>
        </a:defRPr>
      </a:lvl8pPr>
      <a:lvl9pPr marL="3657509" algn="l" defTabSz="913901"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2.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jp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31.jpeg"/><Relationship Id="rId2" Type="http://schemas.openxmlformats.org/officeDocument/2006/relationships/image" Target="../media/image19.jpg"/><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3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04719" y="214312"/>
            <a:ext cx="4134562" cy="4716463"/>
          </a:xfrm>
          <a:prstGeom prst="rect">
            <a:avLst/>
          </a:prstGeom>
        </p:spPr>
      </p:pic>
      <p:pic>
        <p:nvPicPr>
          <p:cNvPr id="8" name="图片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58999" y="-31009"/>
            <a:ext cx="4121711" cy="2982067"/>
          </a:xfrm>
          <a:prstGeom prst="rect">
            <a:avLst/>
          </a:prstGeom>
        </p:spPr>
      </p:pic>
      <p:sp>
        <p:nvSpPr>
          <p:cNvPr id="9" name="文本框 8"/>
          <p:cNvSpPr txBox="1"/>
          <p:nvPr/>
        </p:nvSpPr>
        <p:spPr>
          <a:xfrm>
            <a:off x="3464652" y="1352562"/>
            <a:ext cx="553998" cy="3454265"/>
          </a:xfrm>
          <a:prstGeom prst="rect">
            <a:avLst/>
          </a:prstGeom>
          <a:noFill/>
        </p:spPr>
        <p:txBody>
          <a:bodyPr vert="eaVert" wrap="square" rtlCol="0">
            <a:spAutoFit/>
          </a:bodyPr>
          <a:lstStyle/>
          <a:p>
            <a:pPr algn="ctr"/>
            <a:r>
              <a:rPr lang="zh-CN" altLang="en-US" sz="2400" dirty="0" smtClean="0">
                <a:solidFill>
                  <a:srgbClr val="66845E"/>
                </a:solidFill>
                <a:latin typeface="华文中宋" panose="02010600040101010101" pitchFamily="2" charset="-122"/>
                <a:ea typeface="华文中宋" panose="02010600040101010101" pitchFamily="2" charset="-122"/>
              </a:rPr>
              <a:t>教育教师</a:t>
            </a:r>
            <a:r>
              <a:rPr lang="zh-CN" altLang="en-US" sz="2400" dirty="0" smtClean="0">
                <a:solidFill>
                  <a:srgbClr val="66845E"/>
                </a:solidFill>
                <a:latin typeface="华文中宋" panose="02010600040101010101" pitchFamily="2" charset="-122"/>
                <a:ea typeface="华文中宋" panose="02010600040101010101" pitchFamily="2" charset="-122"/>
              </a:rPr>
              <a:t>说课</a:t>
            </a:r>
            <a:endParaRPr lang="zh-CN" altLang="en-US" sz="2400" dirty="0">
              <a:solidFill>
                <a:srgbClr val="66845E"/>
              </a:solidFill>
              <a:latin typeface="华文中宋" panose="02010600040101010101" pitchFamily="2" charset="-122"/>
              <a:ea typeface="华文中宋" panose="02010600040101010101" pitchFamily="2" charset="-122"/>
            </a:endParaRPr>
          </a:p>
        </p:txBody>
      </p:sp>
      <p:grpSp>
        <p:nvGrpSpPr>
          <p:cNvPr id="12" name="组合 11"/>
          <p:cNvGrpSpPr/>
          <p:nvPr/>
        </p:nvGrpSpPr>
        <p:grpSpPr>
          <a:xfrm>
            <a:off x="3973890" y="2072592"/>
            <a:ext cx="338554" cy="707083"/>
            <a:chOff x="4307134" y="3170781"/>
            <a:chExt cx="338554" cy="707083"/>
          </a:xfrm>
        </p:grpSpPr>
        <p:sp>
          <p:nvSpPr>
            <p:cNvPr id="11" name="矩形 10"/>
            <p:cNvSpPr/>
            <p:nvPr/>
          </p:nvSpPr>
          <p:spPr>
            <a:xfrm>
              <a:off x="4365434" y="3209925"/>
              <a:ext cx="206566" cy="542925"/>
            </a:xfrm>
            <a:prstGeom prst="rect">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307134" y="3170781"/>
              <a:ext cx="338554" cy="707083"/>
            </a:xfrm>
            <a:prstGeom prst="rect">
              <a:avLst/>
            </a:prstGeom>
            <a:noFill/>
            <a:ln>
              <a:noFill/>
            </a:ln>
          </p:spPr>
          <p:txBody>
            <a:bodyPr vert="eaVert" wrap="square" rtlCol="0">
              <a:spAutoFit/>
            </a:bodyPr>
            <a:lstStyle/>
            <a:p>
              <a:r>
                <a:rPr lang="zh-CN" altLang="en-US" sz="1000" dirty="0" smtClean="0">
                  <a:solidFill>
                    <a:schemeClr val="bg1"/>
                  </a:solidFill>
                  <a:latin typeface="南宋书局体" panose="02000000000000000000" pitchFamily="2" charset="-122"/>
                  <a:ea typeface="南宋书局体" panose="02000000000000000000" pitchFamily="2" charset="-122"/>
                </a:rPr>
                <a:t>教学设计</a:t>
              </a:r>
              <a:endParaRPr lang="zh-CN" altLang="en-US" sz="1000" dirty="0">
                <a:solidFill>
                  <a:schemeClr val="bg1"/>
                </a:solidFill>
                <a:latin typeface="南宋书局体" panose="02000000000000000000" pitchFamily="2" charset="-122"/>
                <a:ea typeface="南宋书局体" panose="02000000000000000000" pitchFamily="2" charset="-122"/>
              </a:endParaRPr>
            </a:p>
          </p:txBody>
        </p:sp>
      </p:grpSp>
      <p:grpSp>
        <p:nvGrpSpPr>
          <p:cNvPr id="13" name="组合 12"/>
          <p:cNvGrpSpPr/>
          <p:nvPr/>
        </p:nvGrpSpPr>
        <p:grpSpPr>
          <a:xfrm>
            <a:off x="3973890" y="2758763"/>
            <a:ext cx="338554" cy="734614"/>
            <a:chOff x="4307134" y="3209925"/>
            <a:chExt cx="338554" cy="734614"/>
          </a:xfrm>
        </p:grpSpPr>
        <p:sp>
          <p:nvSpPr>
            <p:cNvPr id="14" name="矩形 13"/>
            <p:cNvSpPr/>
            <p:nvPr/>
          </p:nvSpPr>
          <p:spPr>
            <a:xfrm>
              <a:off x="4365434" y="3209925"/>
              <a:ext cx="206566" cy="542925"/>
            </a:xfrm>
            <a:prstGeom prst="rect">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307134" y="3237456"/>
              <a:ext cx="338554" cy="707083"/>
            </a:xfrm>
            <a:prstGeom prst="rect">
              <a:avLst/>
            </a:prstGeom>
            <a:noFill/>
            <a:ln>
              <a:noFill/>
            </a:ln>
          </p:spPr>
          <p:txBody>
            <a:bodyPr vert="eaVert" wrap="square" rtlCol="0">
              <a:spAutoFit/>
            </a:bodyPr>
            <a:lstStyle/>
            <a:p>
              <a:r>
                <a:rPr lang="zh-CN" altLang="en-US" sz="1000" smtClean="0">
                  <a:solidFill>
                    <a:schemeClr val="bg1"/>
                  </a:solidFill>
                  <a:latin typeface="南宋书局体" panose="02000000000000000000" pitchFamily="2" charset="-122"/>
                  <a:ea typeface="南宋书局体" panose="02000000000000000000" pitchFamily="2" charset="-122"/>
                </a:rPr>
                <a:t>公开课</a:t>
              </a:r>
              <a:endParaRPr lang="zh-CN" altLang="en-US" sz="1000">
                <a:solidFill>
                  <a:schemeClr val="bg1"/>
                </a:solidFill>
                <a:latin typeface="南宋书局体" panose="02000000000000000000" pitchFamily="2" charset="-122"/>
                <a:ea typeface="南宋书局体" panose="02000000000000000000" pitchFamily="2" charset="-122"/>
              </a:endParaRPr>
            </a:p>
          </p:txBody>
        </p:sp>
      </p:grpSp>
      <p:grpSp>
        <p:nvGrpSpPr>
          <p:cNvPr id="16" name="组合 15"/>
          <p:cNvGrpSpPr/>
          <p:nvPr/>
        </p:nvGrpSpPr>
        <p:grpSpPr>
          <a:xfrm>
            <a:off x="3975721" y="3433621"/>
            <a:ext cx="338554" cy="707083"/>
            <a:chOff x="4307134" y="3180306"/>
            <a:chExt cx="338554" cy="707083"/>
          </a:xfrm>
        </p:grpSpPr>
        <p:sp>
          <p:nvSpPr>
            <p:cNvPr id="17" name="矩形 16"/>
            <p:cNvSpPr/>
            <p:nvPr/>
          </p:nvSpPr>
          <p:spPr>
            <a:xfrm>
              <a:off x="4365434" y="3209925"/>
              <a:ext cx="206566" cy="542925"/>
            </a:xfrm>
            <a:prstGeom prst="rect">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4307134" y="3180306"/>
              <a:ext cx="338554" cy="707083"/>
            </a:xfrm>
            <a:prstGeom prst="rect">
              <a:avLst/>
            </a:prstGeom>
            <a:noFill/>
            <a:ln>
              <a:noFill/>
            </a:ln>
          </p:spPr>
          <p:txBody>
            <a:bodyPr vert="eaVert" wrap="square" rtlCol="0">
              <a:spAutoFit/>
            </a:bodyPr>
            <a:lstStyle/>
            <a:p>
              <a:r>
                <a:rPr lang="zh-CN" altLang="en-US" sz="1000" smtClean="0">
                  <a:solidFill>
                    <a:schemeClr val="bg1"/>
                  </a:solidFill>
                  <a:latin typeface="南宋书局体" panose="02000000000000000000" pitchFamily="2" charset="-122"/>
                  <a:ea typeface="南宋书局体" panose="02000000000000000000" pitchFamily="2" charset="-122"/>
                </a:rPr>
                <a:t>教育通用</a:t>
              </a:r>
              <a:endParaRPr lang="zh-CN" altLang="en-US" sz="1000">
                <a:solidFill>
                  <a:schemeClr val="bg1"/>
                </a:solidFill>
                <a:latin typeface="南宋书局体" panose="02000000000000000000" pitchFamily="2" charset="-122"/>
                <a:ea typeface="南宋书局体" panose="02000000000000000000" pitchFamily="2" charset="-122"/>
              </a:endParaRPr>
            </a:p>
          </p:txBody>
        </p:sp>
      </p:grpSp>
      <p:sp>
        <p:nvSpPr>
          <p:cNvPr id="19" name="文本框 18"/>
          <p:cNvSpPr txBox="1"/>
          <p:nvPr/>
        </p:nvSpPr>
        <p:spPr>
          <a:xfrm>
            <a:off x="4867275" y="3762375"/>
            <a:ext cx="1411471" cy="276999"/>
          </a:xfrm>
          <a:prstGeom prst="rect">
            <a:avLst/>
          </a:prstGeom>
          <a:noFill/>
        </p:spPr>
        <p:txBody>
          <a:bodyPr wrap="square" rtlCol="0">
            <a:spAutoFit/>
          </a:bodyPr>
          <a:lstStyle/>
          <a:p>
            <a:r>
              <a:rPr lang="zh-CN" altLang="en-US" sz="1200" dirty="0" smtClean="0">
                <a:latin typeface="方正古隶简体" panose="03000509000000000000" pitchFamily="65" charset="-122"/>
                <a:ea typeface="方正古隶简体" panose="03000509000000000000" pitchFamily="65" charset="-122"/>
              </a:rPr>
              <a:t>说课人：</a:t>
            </a:r>
            <a:endParaRPr lang="zh-CN" altLang="en-US" sz="1200" dirty="0">
              <a:latin typeface="方正古隶简体" panose="03000509000000000000" pitchFamily="65" charset="-122"/>
              <a:ea typeface="方正古隶简体" panose="03000509000000000000" pitchFamily="65" charset="-122"/>
            </a:endParaRPr>
          </a:p>
        </p:txBody>
      </p:sp>
      <p:sp>
        <p:nvSpPr>
          <p:cNvPr id="20" name="文本框 19"/>
          <p:cNvSpPr txBox="1"/>
          <p:nvPr/>
        </p:nvSpPr>
        <p:spPr>
          <a:xfrm>
            <a:off x="4852789" y="4002204"/>
            <a:ext cx="1411471" cy="276999"/>
          </a:xfrm>
          <a:prstGeom prst="rect">
            <a:avLst/>
          </a:prstGeom>
          <a:noFill/>
        </p:spPr>
        <p:txBody>
          <a:bodyPr wrap="square" rtlCol="0">
            <a:spAutoFit/>
          </a:bodyPr>
          <a:lstStyle/>
          <a:p>
            <a:r>
              <a:rPr lang="zh-CN" altLang="en-US" sz="1200" dirty="0" smtClean="0">
                <a:latin typeface="方正古隶简体" panose="03000509000000000000" pitchFamily="65" charset="-122"/>
                <a:ea typeface="方正古隶简体" panose="03000509000000000000" pitchFamily="65" charset="-122"/>
              </a:rPr>
              <a:t>日期：</a:t>
            </a:r>
            <a:r>
              <a:rPr lang="en-US" altLang="zh-CN" sz="1200" dirty="0" smtClean="0">
                <a:latin typeface="方正古隶简体" panose="03000509000000000000" pitchFamily="65" charset="-122"/>
                <a:ea typeface="方正古隶简体" panose="03000509000000000000" pitchFamily="65" charset="-122"/>
              </a:rPr>
              <a:t>2019-9-10</a:t>
            </a:r>
            <a:endParaRPr lang="zh-CN" altLang="en-US" sz="1200" dirty="0">
              <a:latin typeface="方正古隶简体" panose="03000509000000000000" pitchFamily="65" charset="-122"/>
              <a:ea typeface="方正古隶简体" panose="03000509000000000000" pitchFamily="65" charset="-122"/>
            </a:endParaRPr>
          </a:p>
        </p:txBody>
      </p:sp>
      <p:pic>
        <p:nvPicPr>
          <p:cNvPr id="3" name="bandari - endless horizon - 纯音乐版">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667625" y="-1171575"/>
            <a:ext cx="609600" cy="609600"/>
          </a:xfrm>
          <a:prstGeom prst="rect">
            <a:avLst/>
          </a:prstGeom>
        </p:spPr>
      </p:pic>
    </p:spTree>
    <p:extLst>
      <p:ext uri="{BB962C8B-B14F-4D97-AF65-F5344CB8AC3E}">
        <p14:creationId xmlns:p14="http://schemas.microsoft.com/office/powerpoint/2010/main" val="4045794218"/>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17" presetClass="entr" presetSubtype="10"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500" fill="hold"/>
                                        <p:tgtEl>
                                          <p:spTgt spid="7"/>
                                        </p:tgtEl>
                                        <p:attrNameLst>
                                          <p:attrName>ppt_w</p:attrName>
                                        </p:attrNameLst>
                                      </p:cBhvr>
                                      <p:tavLst>
                                        <p:tav tm="0">
                                          <p:val>
                                            <p:fltVal val="0"/>
                                          </p:val>
                                        </p:tav>
                                        <p:tav tm="100000">
                                          <p:val>
                                            <p:strVal val="#ppt_w"/>
                                          </p:val>
                                        </p:tav>
                                      </p:tavLst>
                                    </p:anim>
                                    <p:anim calcmode="lin" valueType="num">
                                      <p:cBhvr>
                                        <p:cTn id="11" dur="500" fill="hold"/>
                                        <p:tgtEl>
                                          <p:spTgt spid="7"/>
                                        </p:tgtEl>
                                        <p:attrNameLst>
                                          <p:attrName>ppt_h</p:attrName>
                                        </p:attrNameLst>
                                      </p:cBhvr>
                                      <p:tavLst>
                                        <p:tav tm="0">
                                          <p:val>
                                            <p:strVal val="#ppt_h"/>
                                          </p:val>
                                        </p:tav>
                                        <p:tav tm="100000">
                                          <p:val>
                                            <p:strVal val="#ppt_h"/>
                                          </p:val>
                                        </p:tav>
                                      </p:tavLst>
                                    </p:anim>
                                  </p:childTnLst>
                                </p:cTn>
                              </p:par>
                            </p:childTnLst>
                          </p:cTn>
                        </p:par>
                        <p:par>
                          <p:cTn id="12" fill="hold">
                            <p:stCondLst>
                              <p:cond delay="500"/>
                            </p:stCondLst>
                            <p:childTnLst>
                              <p:par>
                                <p:cTn id="13" presetID="22" presetClass="entr" presetSubtype="2"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1250"/>
                                        <p:tgtEl>
                                          <p:spTgt spid="8"/>
                                        </p:tgtEl>
                                      </p:cBhvr>
                                    </p:animEffect>
                                  </p:childTnLst>
                                </p:cTn>
                              </p:par>
                            </p:childTnLst>
                          </p:cTn>
                        </p:par>
                        <p:par>
                          <p:cTn id="16" fill="hold">
                            <p:stCondLst>
                              <p:cond delay="1750"/>
                            </p:stCondLst>
                            <p:childTnLst>
                              <p:par>
                                <p:cTn id="17" presetID="10" presetClass="entr" presetSubtype="0" fill="hold" grpId="0" nodeType="afterEffect">
                                  <p:stCondLst>
                                    <p:cond delay="0"/>
                                  </p:stCondLst>
                                  <p:iterate type="lt">
                                    <p:tmPct val="12000"/>
                                  </p:iterate>
                                  <p:childTnLst>
                                    <p:set>
                                      <p:cBhvr>
                                        <p:cTn id="18" dur="1" fill="hold">
                                          <p:stCondLst>
                                            <p:cond delay="0"/>
                                          </p:stCondLst>
                                        </p:cTn>
                                        <p:tgtEl>
                                          <p:spTgt spid="9"/>
                                        </p:tgtEl>
                                        <p:attrNameLst>
                                          <p:attrName>style.visibility</p:attrName>
                                        </p:attrNameLst>
                                      </p:cBhvr>
                                      <p:to>
                                        <p:strVal val="visible"/>
                                      </p:to>
                                    </p:set>
                                    <p:animEffect transition="in" filter="fade">
                                      <p:cBhvr>
                                        <p:cTn id="19" dur="1500"/>
                                        <p:tgtEl>
                                          <p:spTgt spid="9"/>
                                        </p:tgtEl>
                                      </p:cBhvr>
                                    </p:animEffect>
                                  </p:childTnLst>
                                </p:cTn>
                              </p:par>
                            </p:childTnLst>
                          </p:cTn>
                        </p:par>
                        <p:par>
                          <p:cTn id="20" fill="hold">
                            <p:stCondLst>
                              <p:cond delay="4150"/>
                            </p:stCondLst>
                            <p:childTnLst>
                              <p:par>
                                <p:cTn id="21" presetID="2" presetClass="entr" presetSubtype="1"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childTnLst>
                          </p:cTn>
                        </p:par>
                        <p:par>
                          <p:cTn id="25" fill="hold">
                            <p:stCondLst>
                              <p:cond delay="4650"/>
                            </p:stCondLst>
                            <p:childTnLst>
                              <p:par>
                                <p:cTn id="26" presetID="2" presetClass="entr" presetSubtype="1"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0-#ppt_h/2"/>
                                          </p:val>
                                        </p:tav>
                                        <p:tav tm="100000">
                                          <p:val>
                                            <p:strVal val="#ppt_y"/>
                                          </p:val>
                                        </p:tav>
                                      </p:tavLst>
                                    </p:anim>
                                  </p:childTnLst>
                                </p:cTn>
                              </p:par>
                            </p:childTnLst>
                          </p:cTn>
                        </p:par>
                        <p:par>
                          <p:cTn id="30" fill="hold">
                            <p:stCondLst>
                              <p:cond delay="5150"/>
                            </p:stCondLst>
                            <p:childTnLst>
                              <p:par>
                                <p:cTn id="31" presetID="2" presetClass="entr" presetSubtype="1"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fill="hold"/>
                                        <p:tgtEl>
                                          <p:spTgt spid="16"/>
                                        </p:tgtEl>
                                        <p:attrNameLst>
                                          <p:attrName>ppt_x</p:attrName>
                                        </p:attrNameLst>
                                      </p:cBhvr>
                                      <p:tavLst>
                                        <p:tav tm="0">
                                          <p:val>
                                            <p:strVal val="#ppt_x"/>
                                          </p:val>
                                        </p:tav>
                                        <p:tav tm="100000">
                                          <p:val>
                                            <p:strVal val="#ppt_x"/>
                                          </p:val>
                                        </p:tav>
                                      </p:tavLst>
                                    </p:anim>
                                    <p:anim calcmode="lin" valueType="num">
                                      <p:cBhvr additive="base">
                                        <p:cTn id="34" dur="500" fill="hold"/>
                                        <p:tgtEl>
                                          <p:spTgt spid="16"/>
                                        </p:tgtEl>
                                        <p:attrNameLst>
                                          <p:attrName>ppt_y</p:attrName>
                                        </p:attrNameLst>
                                      </p:cBhvr>
                                      <p:tavLst>
                                        <p:tav tm="0">
                                          <p:val>
                                            <p:strVal val="0-#ppt_h/2"/>
                                          </p:val>
                                        </p:tav>
                                        <p:tav tm="100000">
                                          <p:val>
                                            <p:strVal val="#ppt_y"/>
                                          </p:val>
                                        </p:tav>
                                      </p:tavLst>
                                    </p:anim>
                                  </p:childTnLst>
                                </p:cTn>
                              </p:par>
                            </p:childTnLst>
                          </p:cTn>
                        </p:par>
                        <p:par>
                          <p:cTn id="35" fill="hold">
                            <p:stCondLst>
                              <p:cond delay="5650"/>
                            </p:stCondLst>
                            <p:childTnLst>
                              <p:par>
                                <p:cTn id="36" presetID="2" presetClass="entr" presetSubtype="8"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500" fill="hold"/>
                                        <p:tgtEl>
                                          <p:spTgt spid="19"/>
                                        </p:tgtEl>
                                        <p:attrNameLst>
                                          <p:attrName>ppt_x</p:attrName>
                                        </p:attrNameLst>
                                      </p:cBhvr>
                                      <p:tavLst>
                                        <p:tav tm="0">
                                          <p:val>
                                            <p:strVal val="0-#ppt_w/2"/>
                                          </p:val>
                                        </p:tav>
                                        <p:tav tm="100000">
                                          <p:val>
                                            <p:strVal val="#ppt_x"/>
                                          </p:val>
                                        </p:tav>
                                      </p:tavLst>
                                    </p:anim>
                                    <p:anim calcmode="lin" valueType="num">
                                      <p:cBhvr additive="base">
                                        <p:cTn id="39" dur="500" fill="hold"/>
                                        <p:tgtEl>
                                          <p:spTgt spid="19"/>
                                        </p:tgtEl>
                                        <p:attrNameLst>
                                          <p:attrName>ppt_y</p:attrName>
                                        </p:attrNameLst>
                                      </p:cBhvr>
                                      <p:tavLst>
                                        <p:tav tm="0">
                                          <p:val>
                                            <p:strVal val="#ppt_y"/>
                                          </p:val>
                                        </p:tav>
                                        <p:tav tm="100000">
                                          <p:val>
                                            <p:strVal val="#ppt_y"/>
                                          </p:val>
                                        </p:tav>
                                      </p:tavLst>
                                    </p:anim>
                                  </p:childTnLst>
                                </p:cTn>
                              </p:par>
                            </p:childTnLst>
                          </p:cTn>
                        </p:par>
                        <p:par>
                          <p:cTn id="40" fill="hold">
                            <p:stCondLst>
                              <p:cond delay="6150"/>
                            </p:stCondLst>
                            <p:childTnLst>
                              <p:par>
                                <p:cTn id="41" presetID="2" presetClass="entr" presetSubtype="8"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0-#ppt_w/2"/>
                                          </p:val>
                                        </p:tav>
                                        <p:tav tm="100000">
                                          <p:val>
                                            <p:strVal val="#ppt_x"/>
                                          </p:val>
                                        </p:tav>
                                      </p:tavLst>
                                    </p:anim>
                                    <p:anim calcmode="lin" valueType="num">
                                      <p:cBhvr additive="base">
                                        <p:cTn id="4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5" repeatCount="indefinite" fill="hold" display="0">
                  <p:stCondLst>
                    <p:cond delay="indefinite"/>
                  </p:stCondLst>
                  <p:endCondLst>
                    <p:cond evt="onStopAudio" delay="0">
                      <p:tgtEl>
                        <p:sldTgt/>
                      </p:tgtEl>
                    </p:cond>
                  </p:endCondLst>
                </p:cTn>
                <p:tgtEl>
                  <p:spTgt spid="3"/>
                </p:tgtEl>
              </p:cMediaNode>
            </p:audio>
          </p:childTnLst>
        </p:cTn>
      </p:par>
    </p:tnLst>
    <p:bldLst>
      <p:bldP spid="9" grpId="0"/>
      <p:bldP spid="19"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学情分析</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61" name="Rounded Rectangle 22"/>
          <p:cNvSpPr/>
          <p:nvPr/>
        </p:nvSpPr>
        <p:spPr>
          <a:xfrm>
            <a:off x="5071851" y="1420178"/>
            <a:ext cx="1307436" cy="1307436"/>
          </a:xfrm>
          <a:prstGeom prst="roundRect">
            <a:avLst>
              <a:gd name="adj" fmla="val 50000"/>
            </a:avLst>
          </a:prstGeom>
          <a:solidFill>
            <a:srgbClr val="6D4409"/>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微软雅黑"/>
            </a:endParaRPr>
          </a:p>
        </p:txBody>
      </p:sp>
      <p:sp>
        <p:nvSpPr>
          <p:cNvPr id="62" name="文本框 36"/>
          <p:cNvSpPr txBox="1"/>
          <p:nvPr/>
        </p:nvSpPr>
        <p:spPr>
          <a:xfrm>
            <a:off x="5281507" y="1721226"/>
            <a:ext cx="869927" cy="719835"/>
          </a:xfrm>
          <a:prstGeom prst="rect">
            <a:avLst/>
          </a:prstGeom>
          <a:noFill/>
        </p:spPr>
        <p:txBody>
          <a:bodyPr wrap="square" lIns="68580" tIns="34290" rIns="68580" bIns="34290" rtlCol="0">
            <a:spAutoFit/>
          </a:bodyPr>
          <a:lstStyle/>
          <a:p>
            <a:pPr algn="ctr" defTabSz="914400">
              <a:spcBef>
                <a:spcPts val="450"/>
              </a:spcBef>
            </a:pPr>
            <a:r>
              <a:rPr lang="zh-CN" altLang="en-US" sz="1400" dirty="0" smtClean="0">
                <a:solidFill>
                  <a:srgbClr val="FFFFFF"/>
                </a:solidFill>
                <a:latin typeface="微软雅黑" panose="020B0503020204020204" pitchFamily="34" charset="-122"/>
                <a:ea typeface="微软雅黑" panose="020B0503020204020204" pitchFamily="34" charset="-122"/>
              </a:rPr>
              <a:t>标题</a:t>
            </a:r>
            <a:endParaRPr lang="en-US" altLang="zh-CN" sz="1400" dirty="0" smtClean="0">
              <a:solidFill>
                <a:srgbClr val="FFFFFF"/>
              </a:solidFill>
              <a:latin typeface="微软雅黑" panose="020B0503020204020204" pitchFamily="34" charset="-122"/>
              <a:ea typeface="微软雅黑" panose="020B0503020204020204" pitchFamily="34" charset="-122"/>
            </a:endParaRPr>
          </a:p>
          <a:p>
            <a:pPr algn="ctr" defTabSz="914400">
              <a:spcBef>
                <a:spcPts val="450"/>
              </a:spcBef>
            </a:pPr>
            <a:r>
              <a:rPr lang="zh-CN" altLang="en-US" sz="900" dirty="0" smtClean="0">
                <a:solidFill>
                  <a:srgbClr val="FFFFFF"/>
                </a:solidFill>
                <a:latin typeface="微软雅黑" panose="020B0503020204020204" pitchFamily="34" charset="-122"/>
                <a:ea typeface="微软雅黑" panose="020B0503020204020204" pitchFamily="34" charset="-122"/>
              </a:rPr>
              <a:t>在此处添加文字在此处添加文字在此添加</a:t>
            </a:r>
            <a:endParaRPr lang="en-US" altLang="zh-CN" sz="900" dirty="0" smtClean="0">
              <a:solidFill>
                <a:srgbClr val="FFFFFF"/>
              </a:solidFill>
              <a:latin typeface="微软雅黑" panose="020B0503020204020204" pitchFamily="34" charset="-122"/>
              <a:ea typeface="微软雅黑" panose="020B0503020204020204" pitchFamily="34" charset="-122"/>
            </a:endParaRPr>
          </a:p>
        </p:txBody>
      </p:sp>
      <p:sp>
        <p:nvSpPr>
          <p:cNvPr id="63" name="Rounded Rectangle 6"/>
          <p:cNvSpPr/>
          <p:nvPr/>
        </p:nvSpPr>
        <p:spPr>
          <a:xfrm>
            <a:off x="6056101" y="2252028"/>
            <a:ext cx="1307436" cy="1307436"/>
          </a:xfrm>
          <a:prstGeom prst="roundRect">
            <a:avLst>
              <a:gd name="adj" fmla="val 50000"/>
            </a:avLst>
          </a:prstGeom>
          <a:blipFill rotWithShape="1">
            <a:blip r:embed="rId4" cstate="print"/>
            <a:srcRect/>
            <a:stretch>
              <a:fillRect l="-23114" t="-60" r="-23114" b="-60"/>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17A6BE"/>
              </a:solidFill>
              <a:effectLst/>
              <a:uLnTx/>
              <a:uFillTx/>
              <a:latin typeface="微软雅黑" panose="020B0503020204020204" pitchFamily="34" charset="-122"/>
              <a:ea typeface="微软雅黑" panose="020B0503020204020204" pitchFamily="34" charset="-122"/>
              <a:cs typeface="Roboto condensed"/>
            </a:endParaRPr>
          </a:p>
        </p:txBody>
      </p:sp>
      <p:sp>
        <p:nvSpPr>
          <p:cNvPr id="64" name="Rounded Rectangle 7"/>
          <p:cNvSpPr/>
          <p:nvPr/>
        </p:nvSpPr>
        <p:spPr>
          <a:xfrm>
            <a:off x="1837741" y="2319918"/>
            <a:ext cx="1307436" cy="1307436"/>
          </a:xfrm>
          <a:prstGeom prst="roundRect">
            <a:avLst>
              <a:gd name="adj" fmla="val 50000"/>
            </a:avLst>
          </a:prstGeom>
          <a:blipFill rotWithShape="1">
            <a:blip r:embed="rId5" cstate="print"/>
            <a:srcRect/>
            <a:stretch>
              <a:fillRect l="-23114" t="-60" r="-23114" b="-60"/>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17A6BE"/>
              </a:solidFill>
              <a:effectLst/>
              <a:uLnTx/>
              <a:uFillTx/>
              <a:latin typeface="微软雅黑" panose="020B0503020204020204" pitchFamily="34" charset="-122"/>
              <a:ea typeface="微软雅黑" panose="020B0503020204020204" pitchFamily="34" charset="-122"/>
              <a:cs typeface="Roboto condensed"/>
            </a:endParaRPr>
          </a:p>
        </p:txBody>
      </p:sp>
      <p:grpSp>
        <p:nvGrpSpPr>
          <p:cNvPr id="65" name="组合 64"/>
          <p:cNvGrpSpPr/>
          <p:nvPr/>
        </p:nvGrpSpPr>
        <p:grpSpPr>
          <a:xfrm>
            <a:off x="1455535" y="3182065"/>
            <a:ext cx="6677033" cy="1117877"/>
            <a:chOff x="998565" y="3112995"/>
            <a:chExt cx="7089585" cy="1186947"/>
          </a:xfrm>
        </p:grpSpPr>
        <p:sp>
          <p:nvSpPr>
            <p:cNvPr id="66" name="Oval 26"/>
            <p:cNvSpPr/>
            <p:nvPr/>
          </p:nvSpPr>
          <p:spPr>
            <a:xfrm>
              <a:off x="1284226" y="3428546"/>
              <a:ext cx="129265" cy="131401"/>
            </a:xfrm>
            <a:prstGeom prst="ellipse">
              <a:avLst/>
            </a:prstGeom>
            <a:solidFill>
              <a:srgbClr val="66845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endParaRPr>
            </a:p>
          </p:txBody>
        </p:sp>
        <p:sp>
          <p:nvSpPr>
            <p:cNvPr id="67" name="Oval 27"/>
            <p:cNvSpPr/>
            <p:nvPr/>
          </p:nvSpPr>
          <p:spPr>
            <a:xfrm>
              <a:off x="2331976" y="3828596"/>
              <a:ext cx="129265" cy="131401"/>
            </a:xfrm>
            <a:prstGeom prst="ellipse">
              <a:avLst/>
            </a:prstGeom>
            <a:solidFill>
              <a:srgbClr val="6D4409"/>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endParaRPr>
            </a:p>
          </p:txBody>
        </p:sp>
        <p:sp>
          <p:nvSpPr>
            <p:cNvPr id="68" name="Oval 28"/>
            <p:cNvSpPr/>
            <p:nvPr/>
          </p:nvSpPr>
          <p:spPr>
            <a:xfrm>
              <a:off x="3246376" y="3244396"/>
              <a:ext cx="129265" cy="131401"/>
            </a:xfrm>
            <a:prstGeom prst="ellipse">
              <a:avLst/>
            </a:prstGeom>
            <a:solidFill>
              <a:srgbClr val="66845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endParaRPr>
            </a:p>
          </p:txBody>
        </p:sp>
        <p:sp>
          <p:nvSpPr>
            <p:cNvPr id="69" name="Oval 29"/>
            <p:cNvSpPr/>
            <p:nvPr/>
          </p:nvSpPr>
          <p:spPr>
            <a:xfrm>
              <a:off x="4490976" y="3697195"/>
              <a:ext cx="129265" cy="131401"/>
            </a:xfrm>
            <a:prstGeom prst="ellipse">
              <a:avLst/>
            </a:prstGeom>
            <a:solidFill>
              <a:srgbClr val="6D4409"/>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endParaRPr>
            </a:p>
          </p:txBody>
        </p:sp>
        <p:sp>
          <p:nvSpPr>
            <p:cNvPr id="70" name="Oval 30"/>
            <p:cNvSpPr/>
            <p:nvPr/>
          </p:nvSpPr>
          <p:spPr>
            <a:xfrm>
              <a:off x="5576826" y="3112995"/>
              <a:ext cx="129265" cy="131401"/>
            </a:xfrm>
            <a:prstGeom prst="ellipse">
              <a:avLst/>
            </a:prstGeom>
            <a:solidFill>
              <a:srgbClr val="66845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endParaRPr>
            </a:p>
          </p:txBody>
        </p:sp>
        <p:sp>
          <p:nvSpPr>
            <p:cNvPr id="71" name="Oval 31"/>
            <p:cNvSpPr/>
            <p:nvPr/>
          </p:nvSpPr>
          <p:spPr>
            <a:xfrm>
              <a:off x="6561076" y="3828596"/>
              <a:ext cx="129265" cy="131401"/>
            </a:xfrm>
            <a:prstGeom prst="ellipse">
              <a:avLst/>
            </a:prstGeom>
            <a:solidFill>
              <a:srgbClr val="6D4409"/>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endParaRPr>
            </a:p>
          </p:txBody>
        </p:sp>
        <p:sp>
          <p:nvSpPr>
            <p:cNvPr id="72" name="Oval 32"/>
            <p:cNvSpPr/>
            <p:nvPr/>
          </p:nvSpPr>
          <p:spPr>
            <a:xfrm>
              <a:off x="7667236" y="3178695"/>
              <a:ext cx="129265" cy="131401"/>
            </a:xfrm>
            <a:prstGeom prst="ellipse">
              <a:avLst/>
            </a:prstGeom>
            <a:solidFill>
              <a:srgbClr val="66845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endParaRPr>
            </a:p>
          </p:txBody>
        </p:sp>
        <p:cxnSp>
          <p:nvCxnSpPr>
            <p:cNvPr id="73" name="Straight Connector 33"/>
            <p:cNvCxnSpPr>
              <a:stCxn id="66" idx="6"/>
              <a:endCxn id="67" idx="2"/>
            </p:cNvCxnSpPr>
            <p:nvPr/>
          </p:nvCxnSpPr>
          <p:spPr>
            <a:xfrm>
              <a:off x="1413491" y="3494247"/>
              <a:ext cx="918485" cy="400050"/>
            </a:xfrm>
            <a:prstGeom prst="line">
              <a:avLst/>
            </a:prstGeom>
            <a:noFill/>
            <a:ln w="9525" cap="flat" cmpd="sng" algn="ctr">
              <a:solidFill>
                <a:srgbClr val="080808"/>
              </a:solidFill>
              <a:prstDash val="sysDash"/>
              <a:headEnd type="none" w="sm" len="sm"/>
              <a:tailEnd type="triangle" w="sm" len="sm"/>
            </a:ln>
            <a:effectLst/>
          </p:spPr>
        </p:cxnSp>
        <p:cxnSp>
          <p:nvCxnSpPr>
            <p:cNvPr id="74" name="Straight Connector 34"/>
            <p:cNvCxnSpPr>
              <a:stCxn id="67" idx="6"/>
              <a:endCxn id="68" idx="2"/>
            </p:cNvCxnSpPr>
            <p:nvPr/>
          </p:nvCxnSpPr>
          <p:spPr>
            <a:xfrm flipV="1">
              <a:off x="2461241" y="3310097"/>
              <a:ext cx="785135" cy="584200"/>
            </a:xfrm>
            <a:prstGeom prst="line">
              <a:avLst/>
            </a:prstGeom>
            <a:noFill/>
            <a:ln w="9525" cap="flat" cmpd="sng" algn="ctr">
              <a:solidFill>
                <a:srgbClr val="080808"/>
              </a:solidFill>
              <a:prstDash val="sysDash"/>
              <a:headEnd type="none" w="sm" len="sm"/>
              <a:tailEnd type="triangle" w="sm" len="sm"/>
            </a:ln>
            <a:effectLst/>
          </p:spPr>
        </p:cxnSp>
        <p:cxnSp>
          <p:nvCxnSpPr>
            <p:cNvPr id="75" name="Straight Connector 35"/>
            <p:cNvCxnSpPr>
              <a:stCxn id="68" idx="6"/>
              <a:endCxn id="69" idx="2"/>
            </p:cNvCxnSpPr>
            <p:nvPr/>
          </p:nvCxnSpPr>
          <p:spPr>
            <a:xfrm>
              <a:off x="3375641" y="3310097"/>
              <a:ext cx="1115335" cy="452799"/>
            </a:xfrm>
            <a:prstGeom prst="line">
              <a:avLst/>
            </a:prstGeom>
            <a:noFill/>
            <a:ln w="9525" cap="flat" cmpd="sng" algn="ctr">
              <a:solidFill>
                <a:srgbClr val="080808"/>
              </a:solidFill>
              <a:prstDash val="sysDash"/>
              <a:headEnd type="none" w="sm" len="sm"/>
              <a:tailEnd type="triangle" w="sm" len="sm"/>
            </a:ln>
            <a:effectLst/>
          </p:spPr>
        </p:cxnSp>
        <p:cxnSp>
          <p:nvCxnSpPr>
            <p:cNvPr id="76" name="Straight Connector 36"/>
            <p:cNvCxnSpPr>
              <a:stCxn id="69" idx="6"/>
              <a:endCxn id="70" idx="2"/>
            </p:cNvCxnSpPr>
            <p:nvPr/>
          </p:nvCxnSpPr>
          <p:spPr>
            <a:xfrm flipV="1">
              <a:off x="4620241" y="3178696"/>
              <a:ext cx="956585" cy="584200"/>
            </a:xfrm>
            <a:prstGeom prst="line">
              <a:avLst/>
            </a:prstGeom>
            <a:noFill/>
            <a:ln w="9525" cap="flat" cmpd="sng" algn="ctr">
              <a:solidFill>
                <a:srgbClr val="080808"/>
              </a:solidFill>
              <a:prstDash val="sysDash"/>
              <a:headEnd type="none" w="sm" len="sm"/>
              <a:tailEnd type="triangle" w="sm" len="sm"/>
            </a:ln>
            <a:effectLst/>
          </p:spPr>
        </p:cxnSp>
        <p:cxnSp>
          <p:nvCxnSpPr>
            <p:cNvPr id="77" name="Straight Connector 37"/>
            <p:cNvCxnSpPr>
              <a:stCxn id="70" idx="6"/>
              <a:endCxn id="71" idx="2"/>
            </p:cNvCxnSpPr>
            <p:nvPr/>
          </p:nvCxnSpPr>
          <p:spPr>
            <a:xfrm>
              <a:off x="5706091" y="3178696"/>
              <a:ext cx="854985" cy="715601"/>
            </a:xfrm>
            <a:prstGeom prst="line">
              <a:avLst/>
            </a:prstGeom>
            <a:noFill/>
            <a:ln w="9525" cap="flat" cmpd="sng" algn="ctr">
              <a:solidFill>
                <a:srgbClr val="080808"/>
              </a:solidFill>
              <a:prstDash val="sysDash"/>
              <a:headEnd type="none" w="sm" len="sm"/>
              <a:tailEnd type="triangle" w="sm" len="sm"/>
            </a:ln>
            <a:effectLst/>
          </p:spPr>
        </p:cxnSp>
        <p:cxnSp>
          <p:nvCxnSpPr>
            <p:cNvPr id="78" name="Straight Connector 38"/>
            <p:cNvCxnSpPr>
              <a:stCxn id="71" idx="6"/>
              <a:endCxn id="72" idx="2"/>
            </p:cNvCxnSpPr>
            <p:nvPr/>
          </p:nvCxnSpPr>
          <p:spPr>
            <a:xfrm flipV="1">
              <a:off x="6690341" y="3244396"/>
              <a:ext cx="976895" cy="649901"/>
            </a:xfrm>
            <a:prstGeom prst="line">
              <a:avLst/>
            </a:prstGeom>
            <a:noFill/>
            <a:ln w="9525" cap="flat" cmpd="sng" algn="ctr">
              <a:solidFill>
                <a:srgbClr val="080808"/>
              </a:solidFill>
              <a:prstDash val="sysDash"/>
              <a:headEnd type="none" w="sm" len="sm"/>
              <a:tailEnd type="triangle" w="sm" len="sm"/>
            </a:ln>
            <a:effectLst/>
          </p:spPr>
        </p:cxnSp>
        <p:sp>
          <p:nvSpPr>
            <p:cNvPr id="79" name="TextBox 39"/>
            <p:cNvSpPr txBox="1"/>
            <p:nvPr/>
          </p:nvSpPr>
          <p:spPr>
            <a:xfrm>
              <a:off x="998565" y="3564850"/>
              <a:ext cx="701275" cy="339945"/>
            </a:xfrm>
            <a:prstGeom prst="rect">
              <a:avLst/>
            </a:prstGeom>
            <a:noFill/>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400" b="0"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rPr>
                <a:t>2010</a:t>
              </a:r>
              <a:endParaRPr kumimoji="0" lang="nb-NO" altLang="ko-KR" sz="1400" b="1"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endParaRPr>
            </a:p>
          </p:txBody>
        </p:sp>
        <p:sp>
          <p:nvSpPr>
            <p:cNvPr id="80" name="TextBox 40"/>
            <p:cNvSpPr txBox="1"/>
            <p:nvPr/>
          </p:nvSpPr>
          <p:spPr>
            <a:xfrm>
              <a:off x="2040175" y="3959997"/>
              <a:ext cx="701275" cy="339945"/>
            </a:xfrm>
            <a:prstGeom prst="rect">
              <a:avLst/>
            </a:prstGeom>
            <a:noFill/>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400" b="0"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rPr>
                <a:t>2011</a:t>
              </a:r>
              <a:endParaRPr kumimoji="0" lang="nb-NO" altLang="ko-KR" sz="1400" b="1"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endParaRPr>
            </a:p>
          </p:txBody>
        </p:sp>
        <p:sp>
          <p:nvSpPr>
            <p:cNvPr id="81" name="TextBox 41"/>
            <p:cNvSpPr txBox="1"/>
            <p:nvPr/>
          </p:nvSpPr>
          <p:spPr>
            <a:xfrm>
              <a:off x="2967275" y="3381181"/>
              <a:ext cx="701275" cy="339945"/>
            </a:xfrm>
            <a:prstGeom prst="rect">
              <a:avLst/>
            </a:prstGeom>
            <a:noFill/>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400" b="0"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rPr>
                <a:t>2012</a:t>
              </a:r>
              <a:endParaRPr kumimoji="0" lang="nb-NO" altLang="ko-KR" sz="1400" b="1"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endParaRPr>
            </a:p>
          </p:txBody>
        </p:sp>
        <p:sp>
          <p:nvSpPr>
            <p:cNvPr id="82" name="TextBox 42"/>
            <p:cNvSpPr txBox="1"/>
            <p:nvPr/>
          </p:nvSpPr>
          <p:spPr>
            <a:xfrm>
              <a:off x="4211875" y="3828596"/>
              <a:ext cx="701275" cy="339945"/>
            </a:xfrm>
            <a:prstGeom prst="rect">
              <a:avLst/>
            </a:prstGeom>
            <a:noFill/>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400" b="0"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rPr>
                <a:t>2013</a:t>
              </a:r>
              <a:endParaRPr kumimoji="0" lang="nb-NO" altLang="ko-KR" sz="1400" b="1"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endParaRPr>
            </a:p>
          </p:txBody>
        </p:sp>
        <p:sp>
          <p:nvSpPr>
            <p:cNvPr id="83" name="TextBox 43"/>
            <p:cNvSpPr txBox="1"/>
            <p:nvPr/>
          </p:nvSpPr>
          <p:spPr>
            <a:xfrm>
              <a:off x="5291375" y="3244396"/>
              <a:ext cx="701275" cy="339945"/>
            </a:xfrm>
            <a:prstGeom prst="rect">
              <a:avLst/>
            </a:prstGeom>
            <a:noFill/>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400" b="0"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rPr>
                <a:t>2014</a:t>
              </a:r>
              <a:endParaRPr kumimoji="0" lang="nb-NO" altLang="ko-KR" sz="1400" b="1"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endParaRPr>
            </a:p>
          </p:txBody>
        </p:sp>
        <p:sp>
          <p:nvSpPr>
            <p:cNvPr id="84" name="TextBox 44"/>
            <p:cNvSpPr txBox="1"/>
            <p:nvPr/>
          </p:nvSpPr>
          <p:spPr>
            <a:xfrm>
              <a:off x="6275625" y="3959997"/>
              <a:ext cx="701275" cy="339945"/>
            </a:xfrm>
            <a:prstGeom prst="rect">
              <a:avLst/>
            </a:prstGeom>
            <a:noFill/>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400" b="0"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rPr>
                <a:t>2015</a:t>
              </a:r>
              <a:endParaRPr kumimoji="0" lang="nb-NO" altLang="ko-KR" sz="1400" b="1"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endParaRPr>
            </a:p>
          </p:txBody>
        </p:sp>
        <p:sp>
          <p:nvSpPr>
            <p:cNvPr id="85" name="TextBox 45"/>
            <p:cNvSpPr txBox="1"/>
            <p:nvPr/>
          </p:nvSpPr>
          <p:spPr>
            <a:xfrm>
              <a:off x="7386875" y="3310096"/>
              <a:ext cx="701275" cy="339945"/>
            </a:xfrm>
            <a:prstGeom prst="rect">
              <a:avLst/>
            </a:prstGeom>
            <a:noFill/>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400" b="0"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rPr>
                <a:t>2016</a:t>
              </a:r>
              <a:endParaRPr kumimoji="0" lang="nb-NO" altLang="ko-KR" sz="1400" b="1"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endParaRPr>
            </a:p>
          </p:txBody>
        </p:sp>
      </p:grpSp>
      <p:sp>
        <p:nvSpPr>
          <p:cNvPr id="86" name="Rounded Rectangle 9"/>
          <p:cNvSpPr/>
          <p:nvPr/>
        </p:nvSpPr>
        <p:spPr>
          <a:xfrm>
            <a:off x="683568" y="1635646"/>
            <a:ext cx="1608750" cy="1608750"/>
          </a:xfrm>
          <a:prstGeom prst="roundRect">
            <a:avLst>
              <a:gd name="adj" fmla="val 50000"/>
            </a:avLst>
          </a:prstGeom>
          <a:solidFill>
            <a:srgbClr val="66845E"/>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微软雅黑"/>
            </a:endParaRPr>
          </a:p>
        </p:txBody>
      </p:sp>
      <p:sp>
        <p:nvSpPr>
          <p:cNvPr id="87" name="文本框 36"/>
          <p:cNvSpPr txBox="1"/>
          <p:nvPr/>
        </p:nvSpPr>
        <p:spPr>
          <a:xfrm>
            <a:off x="953662" y="2046904"/>
            <a:ext cx="1086075" cy="734329"/>
          </a:xfrm>
          <a:prstGeom prst="rect">
            <a:avLst/>
          </a:prstGeom>
          <a:noFill/>
        </p:spPr>
        <p:txBody>
          <a:bodyPr wrap="square" lIns="68580" tIns="34290" rIns="68580" bIns="34290" rtlCol="0">
            <a:spAutoFit/>
          </a:bodyPr>
          <a:lstStyle/>
          <a:p>
            <a:pPr algn="ctr" defTabSz="914400">
              <a:spcBef>
                <a:spcPts val="450"/>
              </a:spcBef>
            </a:pPr>
            <a:r>
              <a:rPr lang="zh-CN" altLang="en-US" sz="1400" dirty="0">
                <a:solidFill>
                  <a:srgbClr val="FFFFFF"/>
                </a:solidFill>
                <a:latin typeface="微软雅黑" panose="020B0503020204020204" pitchFamily="34" charset="-122"/>
                <a:ea typeface="微软雅黑" panose="020B0503020204020204" pitchFamily="34" charset="-122"/>
              </a:rPr>
              <a:t>添加标题</a:t>
            </a:r>
            <a:endParaRPr lang="en-US" altLang="zh-CN" sz="1400" dirty="0">
              <a:solidFill>
                <a:srgbClr val="FFFFFF"/>
              </a:solidFill>
              <a:latin typeface="微软雅黑" panose="020B0503020204020204" pitchFamily="34" charset="-122"/>
              <a:ea typeface="微软雅黑" panose="020B0503020204020204" pitchFamily="34" charset="-122"/>
            </a:endParaRPr>
          </a:p>
          <a:p>
            <a:pPr algn="ctr" defTabSz="914400">
              <a:spcBef>
                <a:spcPts val="450"/>
              </a:spcBef>
            </a:pPr>
            <a:r>
              <a:rPr lang="zh-CN" altLang="en-US" sz="900" dirty="0" smtClean="0">
                <a:solidFill>
                  <a:srgbClr val="FFFFFF"/>
                </a:solidFill>
                <a:latin typeface="微软雅黑" panose="020B0503020204020204" pitchFamily="34" charset="-122"/>
                <a:ea typeface="微软雅黑" panose="020B0503020204020204" pitchFamily="34" charset="-122"/>
              </a:rPr>
              <a:t>在</a:t>
            </a:r>
            <a:r>
              <a:rPr lang="zh-CN" altLang="en-US" sz="900" dirty="0">
                <a:solidFill>
                  <a:srgbClr val="FFFFFF"/>
                </a:solidFill>
                <a:latin typeface="微软雅黑" panose="020B0503020204020204" pitchFamily="34" charset="-122"/>
                <a:ea typeface="微软雅黑" panose="020B0503020204020204" pitchFamily="34" charset="-122"/>
              </a:rPr>
              <a:t>此处添加</a:t>
            </a:r>
            <a:r>
              <a:rPr lang="zh-CN" altLang="en-US" sz="900" dirty="0" smtClean="0">
                <a:solidFill>
                  <a:srgbClr val="FFFFFF"/>
                </a:solidFill>
                <a:latin typeface="微软雅黑" panose="020B0503020204020204" pitchFamily="34" charset="-122"/>
                <a:ea typeface="微软雅黑" panose="020B0503020204020204" pitchFamily="34" charset="-122"/>
              </a:rPr>
              <a:t>文字在</a:t>
            </a:r>
            <a:r>
              <a:rPr lang="zh-CN" altLang="en-US" sz="900" dirty="0">
                <a:solidFill>
                  <a:srgbClr val="FFFFFF"/>
                </a:solidFill>
                <a:latin typeface="微软雅黑" panose="020B0503020204020204" pitchFamily="34" charset="-122"/>
                <a:ea typeface="微软雅黑" panose="020B0503020204020204" pitchFamily="34" charset="-122"/>
              </a:rPr>
              <a:t>此处添加</a:t>
            </a:r>
            <a:r>
              <a:rPr lang="zh-CN" altLang="en-US" sz="900" dirty="0" smtClean="0">
                <a:solidFill>
                  <a:srgbClr val="FFFFFF"/>
                </a:solidFill>
                <a:latin typeface="微软雅黑" panose="020B0503020204020204" pitchFamily="34" charset="-122"/>
                <a:ea typeface="微软雅黑" panose="020B0503020204020204" pitchFamily="34" charset="-122"/>
              </a:rPr>
              <a:t>文字在此处</a:t>
            </a:r>
            <a:r>
              <a:rPr lang="zh-CN" altLang="en-US" sz="900" dirty="0">
                <a:solidFill>
                  <a:srgbClr val="FFFFFF"/>
                </a:solidFill>
                <a:latin typeface="微软雅黑" panose="020B0503020204020204" pitchFamily="34" charset="-122"/>
                <a:ea typeface="微软雅黑" panose="020B0503020204020204" pitchFamily="34" charset="-122"/>
              </a:rPr>
              <a:t>添加</a:t>
            </a:r>
            <a:r>
              <a:rPr lang="zh-CN" altLang="en-US" sz="900" dirty="0" smtClean="0">
                <a:solidFill>
                  <a:srgbClr val="FFFFFF"/>
                </a:solidFill>
                <a:latin typeface="微软雅黑" panose="020B0503020204020204" pitchFamily="34" charset="-122"/>
                <a:ea typeface="微软雅黑" panose="020B0503020204020204" pitchFamily="34" charset="-122"/>
              </a:rPr>
              <a:t>文字内容字</a:t>
            </a:r>
            <a:endParaRPr lang="en-US" altLang="zh-CN" sz="900" dirty="0" smtClean="0">
              <a:solidFill>
                <a:srgbClr val="FFFFFF"/>
              </a:solidFill>
              <a:latin typeface="微软雅黑" panose="020B0503020204020204" pitchFamily="34" charset="-122"/>
              <a:ea typeface="微软雅黑" panose="020B0503020204020204" pitchFamily="34" charset="-122"/>
            </a:endParaRPr>
          </a:p>
        </p:txBody>
      </p:sp>
      <p:sp>
        <p:nvSpPr>
          <p:cNvPr id="88" name="Rounded Rectangle 13"/>
          <p:cNvSpPr/>
          <p:nvPr/>
        </p:nvSpPr>
        <p:spPr>
          <a:xfrm>
            <a:off x="3845868" y="1819796"/>
            <a:ext cx="1608750" cy="1608750"/>
          </a:xfrm>
          <a:prstGeom prst="roundRect">
            <a:avLst>
              <a:gd name="adj" fmla="val 50000"/>
            </a:avLst>
          </a:prstGeom>
          <a:solidFill>
            <a:srgbClr val="66845E"/>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微软雅黑"/>
            </a:endParaRPr>
          </a:p>
        </p:txBody>
      </p:sp>
      <p:sp>
        <p:nvSpPr>
          <p:cNvPr id="89" name="文本框 36"/>
          <p:cNvSpPr txBox="1"/>
          <p:nvPr/>
        </p:nvSpPr>
        <p:spPr>
          <a:xfrm>
            <a:off x="4051841" y="2244409"/>
            <a:ext cx="1086075" cy="734329"/>
          </a:xfrm>
          <a:prstGeom prst="rect">
            <a:avLst/>
          </a:prstGeom>
          <a:noFill/>
        </p:spPr>
        <p:txBody>
          <a:bodyPr wrap="square" lIns="68580" tIns="34290" rIns="68580" bIns="34290" rtlCol="0">
            <a:spAutoFit/>
          </a:bodyPr>
          <a:lstStyle/>
          <a:p>
            <a:pPr algn="ctr" defTabSz="914400">
              <a:spcBef>
                <a:spcPts val="450"/>
              </a:spcBef>
            </a:pPr>
            <a:r>
              <a:rPr lang="zh-CN" altLang="en-US" sz="1400" dirty="0">
                <a:solidFill>
                  <a:srgbClr val="FFFFFF"/>
                </a:solidFill>
                <a:latin typeface="微软雅黑" panose="020B0503020204020204" pitchFamily="34" charset="-122"/>
                <a:ea typeface="微软雅黑" panose="020B0503020204020204" pitchFamily="34" charset="-122"/>
              </a:rPr>
              <a:t>添加标题</a:t>
            </a:r>
            <a:endParaRPr lang="en-US" altLang="zh-CN" sz="1400" dirty="0">
              <a:solidFill>
                <a:srgbClr val="FFFFFF"/>
              </a:solidFill>
              <a:latin typeface="微软雅黑" panose="020B0503020204020204" pitchFamily="34" charset="-122"/>
              <a:ea typeface="微软雅黑" panose="020B0503020204020204" pitchFamily="34" charset="-122"/>
            </a:endParaRPr>
          </a:p>
          <a:p>
            <a:pPr algn="ctr" defTabSz="914400">
              <a:spcBef>
                <a:spcPts val="450"/>
              </a:spcBef>
            </a:pPr>
            <a:r>
              <a:rPr lang="zh-CN" altLang="en-US" sz="900" dirty="0" smtClean="0">
                <a:solidFill>
                  <a:srgbClr val="FFFFFF"/>
                </a:solidFill>
                <a:latin typeface="微软雅黑" panose="020B0503020204020204" pitchFamily="34" charset="-122"/>
                <a:ea typeface="微软雅黑" panose="020B0503020204020204" pitchFamily="34" charset="-122"/>
              </a:rPr>
              <a:t>在</a:t>
            </a:r>
            <a:r>
              <a:rPr lang="zh-CN" altLang="en-US" sz="900" dirty="0">
                <a:solidFill>
                  <a:srgbClr val="FFFFFF"/>
                </a:solidFill>
                <a:latin typeface="微软雅黑" panose="020B0503020204020204" pitchFamily="34" charset="-122"/>
                <a:ea typeface="微软雅黑" panose="020B0503020204020204" pitchFamily="34" charset="-122"/>
              </a:rPr>
              <a:t>此处添加</a:t>
            </a:r>
            <a:r>
              <a:rPr lang="zh-CN" altLang="en-US" sz="900" dirty="0" smtClean="0">
                <a:solidFill>
                  <a:srgbClr val="FFFFFF"/>
                </a:solidFill>
                <a:latin typeface="微软雅黑" panose="020B0503020204020204" pitchFamily="34" charset="-122"/>
                <a:ea typeface="微软雅黑" panose="020B0503020204020204" pitchFamily="34" charset="-122"/>
              </a:rPr>
              <a:t>文字在</a:t>
            </a:r>
            <a:r>
              <a:rPr lang="zh-CN" altLang="en-US" sz="900" dirty="0">
                <a:solidFill>
                  <a:srgbClr val="FFFFFF"/>
                </a:solidFill>
                <a:latin typeface="微软雅黑" panose="020B0503020204020204" pitchFamily="34" charset="-122"/>
                <a:ea typeface="微软雅黑" panose="020B0503020204020204" pitchFamily="34" charset="-122"/>
              </a:rPr>
              <a:t>此处添加</a:t>
            </a:r>
            <a:r>
              <a:rPr lang="zh-CN" altLang="en-US" sz="900" dirty="0" smtClean="0">
                <a:solidFill>
                  <a:srgbClr val="FFFFFF"/>
                </a:solidFill>
                <a:latin typeface="微软雅黑" panose="020B0503020204020204" pitchFamily="34" charset="-122"/>
                <a:ea typeface="微软雅黑" panose="020B0503020204020204" pitchFamily="34" charset="-122"/>
              </a:rPr>
              <a:t>文字在此处</a:t>
            </a:r>
            <a:r>
              <a:rPr lang="zh-CN" altLang="en-US" sz="900" dirty="0">
                <a:solidFill>
                  <a:srgbClr val="FFFFFF"/>
                </a:solidFill>
                <a:latin typeface="微软雅黑" panose="020B0503020204020204" pitchFamily="34" charset="-122"/>
                <a:ea typeface="微软雅黑" panose="020B0503020204020204" pitchFamily="34" charset="-122"/>
              </a:rPr>
              <a:t>添加</a:t>
            </a:r>
            <a:r>
              <a:rPr lang="zh-CN" altLang="en-US" sz="900" dirty="0" smtClean="0">
                <a:solidFill>
                  <a:srgbClr val="FFFFFF"/>
                </a:solidFill>
                <a:latin typeface="微软雅黑" panose="020B0503020204020204" pitchFamily="34" charset="-122"/>
                <a:ea typeface="微软雅黑" panose="020B0503020204020204" pitchFamily="34" charset="-122"/>
              </a:rPr>
              <a:t>文字内容字</a:t>
            </a:r>
            <a:endParaRPr lang="en-US" altLang="zh-CN" sz="900" dirty="0" smtClean="0">
              <a:solidFill>
                <a:srgbClr val="FFFFFF"/>
              </a:solidFill>
              <a:latin typeface="微软雅黑" panose="020B0503020204020204" pitchFamily="34" charset="-122"/>
              <a:ea typeface="微软雅黑" panose="020B0503020204020204" pitchFamily="34" charset="-122"/>
            </a:endParaRPr>
          </a:p>
        </p:txBody>
      </p:sp>
      <p:sp>
        <p:nvSpPr>
          <p:cNvPr id="90" name="Rounded Rectangle 18"/>
          <p:cNvSpPr/>
          <p:nvPr/>
        </p:nvSpPr>
        <p:spPr>
          <a:xfrm>
            <a:off x="7071366" y="1432143"/>
            <a:ext cx="1501101" cy="1501101"/>
          </a:xfrm>
          <a:prstGeom prst="roundRect">
            <a:avLst>
              <a:gd name="adj" fmla="val 50000"/>
            </a:avLst>
          </a:prstGeom>
          <a:solidFill>
            <a:srgbClr val="66845E"/>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微软雅黑"/>
            </a:endParaRPr>
          </a:p>
        </p:txBody>
      </p:sp>
      <p:sp>
        <p:nvSpPr>
          <p:cNvPr id="91" name="文本框 36"/>
          <p:cNvSpPr txBox="1"/>
          <p:nvPr/>
        </p:nvSpPr>
        <p:spPr>
          <a:xfrm>
            <a:off x="7318497" y="1843465"/>
            <a:ext cx="1086074" cy="734329"/>
          </a:xfrm>
          <a:prstGeom prst="rect">
            <a:avLst/>
          </a:prstGeom>
          <a:noFill/>
        </p:spPr>
        <p:txBody>
          <a:bodyPr wrap="square" lIns="68580" tIns="34290" rIns="68580" bIns="34290" rtlCol="0">
            <a:spAutoFit/>
          </a:bodyPr>
          <a:lstStyle/>
          <a:p>
            <a:pPr algn="ctr" defTabSz="914400">
              <a:spcBef>
                <a:spcPts val="450"/>
              </a:spcBef>
            </a:pPr>
            <a:r>
              <a:rPr lang="zh-CN" altLang="en-US" sz="1400" dirty="0">
                <a:solidFill>
                  <a:srgbClr val="FFFFFF"/>
                </a:solidFill>
                <a:latin typeface="微软雅黑" panose="020B0503020204020204" pitchFamily="34" charset="-122"/>
                <a:ea typeface="微软雅黑" panose="020B0503020204020204" pitchFamily="34" charset="-122"/>
              </a:rPr>
              <a:t>添加标题</a:t>
            </a:r>
            <a:endParaRPr lang="en-US" altLang="zh-CN" sz="1400" dirty="0">
              <a:solidFill>
                <a:srgbClr val="FFFFFF"/>
              </a:solidFill>
              <a:latin typeface="微软雅黑" panose="020B0503020204020204" pitchFamily="34" charset="-122"/>
              <a:ea typeface="微软雅黑" panose="020B0503020204020204" pitchFamily="34" charset="-122"/>
            </a:endParaRPr>
          </a:p>
          <a:p>
            <a:pPr algn="ctr" defTabSz="914400">
              <a:spcBef>
                <a:spcPts val="450"/>
              </a:spcBef>
            </a:pPr>
            <a:r>
              <a:rPr lang="zh-CN" altLang="en-US" sz="900" dirty="0" smtClean="0">
                <a:solidFill>
                  <a:srgbClr val="FFFFFF"/>
                </a:solidFill>
                <a:latin typeface="微软雅黑" panose="020B0503020204020204" pitchFamily="34" charset="-122"/>
                <a:ea typeface="微软雅黑" panose="020B0503020204020204" pitchFamily="34" charset="-122"/>
              </a:rPr>
              <a:t>在</a:t>
            </a:r>
            <a:r>
              <a:rPr lang="zh-CN" altLang="en-US" sz="900" dirty="0">
                <a:solidFill>
                  <a:srgbClr val="FFFFFF"/>
                </a:solidFill>
                <a:latin typeface="微软雅黑" panose="020B0503020204020204" pitchFamily="34" charset="-122"/>
                <a:ea typeface="微软雅黑" panose="020B0503020204020204" pitchFamily="34" charset="-122"/>
              </a:rPr>
              <a:t>此处添加</a:t>
            </a:r>
            <a:r>
              <a:rPr lang="zh-CN" altLang="en-US" sz="900" dirty="0" smtClean="0">
                <a:solidFill>
                  <a:srgbClr val="FFFFFF"/>
                </a:solidFill>
                <a:latin typeface="微软雅黑" panose="020B0503020204020204" pitchFamily="34" charset="-122"/>
                <a:ea typeface="微软雅黑" panose="020B0503020204020204" pitchFamily="34" charset="-122"/>
              </a:rPr>
              <a:t>文字在</a:t>
            </a:r>
            <a:r>
              <a:rPr lang="zh-CN" altLang="en-US" sz="900" dirty="0">
                <a:solidFill>
                  <a:srgbClr val="FFFFFF"/>
                </a:solidFill>
                <a:latin typeface="微软雅黑" panose="020B0503020204020204" pitchFamily="34" charset="-122"/>
                <a:ea typeface="微软雅黑" panose="020B0503020204020204" pitchFamily="34" charset="-122"/>
              </a:rPr>
              <a:t>此处添加</a:t>
            </a:r>
            <a:r>
              <a:rPr lang="zh-CN" altLang="en-US" sz="900" dirty="0" smtClean="0">
                <a:solidFill>
                  <a:srgbClr val="FFFFFF"/>
                </a:solidFill>
                <a:latin typeface="微软雅黑" panose="020B0503020204020204" pitchFamily="34" charset="-122"/>
                <a:ea typeface="微软雅黑" panose="020B0503020204020204" pitchFamily="34" charset="-122"/>
              </a:rPr>
              <a:t>文字在此处</a:t>
            </a:r>
            <a:r>
              <a:rPr lang="zh-CN" altLang="en-US" sz="900" dirty="0">
                <a:solidFill>
                  <a:srgbClr val="FFFFFF"/>
                </a:solidFill>
                <a:latin typeface="微软雅黑" panose="020B0503020204020204" pitchFamily="34" charset="-122"/>
                <a:ea typeface="微软雅黑" panose="020B0503020204020204" pitchFamily="34" charset="-122"/>
              </a:rPr>
              <a:t>添加</a:t>
            </a:r>
            <a:r>
              <a:rPr lang="zh-CN" altLang="en-US" sz="900" dirty="0" smtClean="0">
                <a:solidFill>
                  <a:srgbClr val="FFFFFF"/>
                </a:solidFill>
                <a:latin typeface="微软雅黑" panose="020B0503020204020204" pitchFamily="34" charset="-122"/>
                <a:ea typeface="微软雅黑" panose="020B0503020204020204" pitchFamily="34" charset="-122"/>
              </a:rPr>
              <a:t>文字内容字</a:t>
            </a:r>
            <a:endParaRPr lang="en-US" altLang="zh-CN" sz="900" dirty="0" smtClean="0">
              <a:solidFill>
                <a:srgbClr val="FFFFFF"/>
              </a:solidFill>
              <a:latin typeface="微软雅黑" panose="020B0503020204020204" pitchFamily="34" charset="-122"/>
              <a:ea typeface="微软雅黑" panose="020B0503020204020204" pitchFamily="34" charset="-122"/>
            </a:endParaRPr>
          </a:p>
        </p:txBody>
      </p:sp>
      <p:sp>
        <p:nvSpPr>
          <p:cNvPr id="92" name="Rounded Rectangle 4"/>
          <p:cNvSpPr/>
          <p:nvPr/>
        </p:nvSpPr>
        <p:spPr>
          <a:xfrm>
            <a:off x="2741401" y="1470978"/>
            <a:ext cx="1307436" cy="1307436"/>
          </a:xfrm>
          <a:prstGeom prst="roundRect">
            <a:avLst>
              <a:gd name="adj" fmla="val 50000"/>
            </a:avLst>
          </a:prstGeom>
          <a:solidFill>
            <a:srgbClr val="6D4409"/>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微软雅黑"/>
            </a:endParaRPr>
          </a:p>
        </p:txBody>
      </p:sp>
      <p:sp>
        <p:nvSpPr>
          <p:cNvPr id="93" name="文本框 36"/>
          <p:cNvSpPr txBox="1"/>
          <p:nvPr/>
        </p:nvSpPr>
        <p:spPr>
          <a:xfrm>
            <a:off x="2927729" y="1724182"/>
            <a:ext cx="869927" cy="719835"/>
          </a:xfrm>
          <a:prstGeom prst="rect">
            <a:avLst/>
          </a:prstGeom>
          <a:noFill/>
        </p:spPr>
        <p:txBody>
          <a:bodyPr wrap="square" lIns="68580" tIns="34290" rIns="68580" bIns="34290" rtlCol="0">
            <a:spAutoFit/>
          </a:bodyPr>
          <a:lstStyle/>
          <a:p>
            <a:pPr algn="ctr" defTabSz="914400">
              <a:spcBef>
                <a:spcPts val="450"/>
              </a:spcBef>
            </a:pPr>
            <a:r>
              <a:rPr lang="zh-CN" altLang="en-US" sz="1400" dirty="0" smtClean="0">
                <a:solidFill>
                  <a:srgbClr val="FFFFFF"/>
                </a:solidFill>
                <a:latin typeface="微软雅黑" panose="020B0503020204020204" pitchFamily="34" charset="-122"/>
                <a:ea typeface="微软雅黑" panose="020B0503020204020204" pitchFamily="34" charset="-122"/>
              </a:rPr>
              <a:t>标题</a:t>
            </a:r>
            <a:endParaRPr lang="en-US" altLang="zh-CN" sz="1400" dirty="0" smtClean="0">
              <a:solidFill>
                <a:srgbClr val="FFFFFF"/>
              </a:solidFill>
              <a:latin typeface="微软雅黑" panose="020B0503020204020204" pitchFamily="34" charset="-122"/>
              <a:ea typeface="微软雅黑" panose="020B0503020204020204" pitchFamily="34" charset="-122"/>
            </a:endParaRPr>
          </a:p>
          <a:p>
            <a:pPr algn="ctr" defTabSz="914400">
              <a:spcBef>
                <a:spcPts val="450"/>
              </a:spcBef>
            </a:pPr>
            <a:r>
              <a:rPr lang="zh-CN" altLang="en-US" sz="900" dirty="0" smtClean="0">
                <a:solidFill>
                  <a:srgbClr val="FFFFFF"/>
                </a:solidFill>
                <a:latin typeface="微软雅黑" panose="020B0503020204020204" pitchFamily="34" charset="-122"/>
                <a:ea typeface="微软雅黑" panose="020B0503020204020204" pitchFamily="34" charset="-122"/>
              </a:rPr>
              <a:t>在此处添加文字在此处添加文字在此添加</a:t>
            </a:r>
            <a:endParaRPr lang="en-US" altLang="zh-CN" sz="900" dirty="0" smtClean="0">
              <a:solidFill>
                <a:srgbClr val="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9752281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500" fill="hold"/>
                                        <p:tgtEl>
                                          <p:spTgt spid="87"/>
                                        </p:tgtEl>
                                        <p:attrNameLst>
                                          <p:attrName>ppt_w</p:attrName>
                                        </p:attrNameLst>
                                      </p:cBhvr>
                                      <p:tavLst>
                                        <p:tav tm="0">
                                          <p:val>
                                            <p:fltVal val="0"/>
                                          </p:val>
                                        </p:tav>
                                        <p:tav tm="100000">
                                          <p:val>
                                            <p:strVal val="#ppt_w"/>
                                          </p:val>
                                        </p:tav>
                                      </p:tavLst>
                                    </p:anim>
                                    <p:anim calcmode="lin" valueType="num">
                                      <p:cBhvr>
                                        <p:cTn id="8" dur="500" fill="hold"/>
                                        <p:tgtEl>
                                          <p:spTgt spid="87"/>
                                        </p:tgtEl>
                                        <p:attrNameLst>
                                          <p:attrName>ppt_h</p:attrName>
                                        </p:attrNameLst>
                                      </p:cBhvr>
                                      <p:tavLst>
                                        <p:tav tm="0">
                                          <p:val>
                                            <p:fltVal val="0"/>
                                          </p:val>
                                        </p:tav>
                                        <p:tav tm="100000">
                                          <p:val>
                                            <p:strVal val="#ppt_h"/>
                                          </p:val>
                                        </p:tav>
                                      </p:tavLst>
                                    </p:anim>
                                    <p:animEffect transition="in" filter="fade">
                                      <p:cBhvr>
                                        <p:cTn id="9" dur="500"/>
                                        <p:tgtEl>
                                          <p:spTgt spid="8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6"/>
                                        </p:tgtEl>
                                        <p:attrNameLst>
                                          <p:attrName>style.visibility</p:attrName>
                                        </p:attrNameLst>
                                      </p:cBhvr>
                                      <p:to>
                                        <p:strVal val="visible"/>
                                      </p:to>
                                    </p:set>
                                    <p:anim calcmode="lin" valueType="num">
                                      <p:cBhvr>
                                        <p:cTn id="12" dur="500" fill="hold"/>
                                        <p:tgtEl>
                                          <p:spTgt spid="86"/>
                                        </p:tgtEl>
                                        <p:attrNameLst>
                                          <p:attrName>ppt_w</p:attrName>
                                        </p:attrNameLst>
                                      </p:cBhvr>
                                      <p:tavLst>
                                        <p:tav tm="0">
                                          <p:val>
                                            <p:fltVal val="0"/>
                                          </p:val>
                                        </p:tav>
                                        <p:tav tm="100000">
                                          <p:val>
                                            <p:strVal val="#ppt_w"/>
                                          </p:val>
                                        </p:tav>
                                      </p:tavLst>
                                    </p:anim>
                                    <p:anim calcmode="lin" valueType="num">
                                      <p:cBhvr>
                                        <p:cTn id="13" dur="500" fill="hold"/>
                                        <p:tgtEl>
                                          <p:spTgt spid="86"/>
                                        </p:tgtEl>
                                        <p:attrNameLst>
                                          <p:attrName>ppt_h</p:attrName>
                                        </p:attrNameLst>
                                      </p:cBhvr>
                                      <p:tavLst>
                                        <p:tav tm="0">
                                          <p:val>
                                            <p:fltVal val="0"/>
                                          </p:val>
                                        </p:tav>
                                        <p:tav tm="100000">
                                          <p:val>
                                            <p:strVal val="#ppt_h"/>
                                          </p:val>
                                        </p:tav>
                                      </p:tavLst>
                                    </p:anim>
                                    <p:animEffect transition="in" filter="fade">
                                      <p:cBhvr>
                                        <p:cTn id="14" dur="500"/>
                                        <p:tgtEl>
                                          <p:spTgt spid="8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4"/>
                                        </p:tgtEl>
                                        <p:attrNameLst>
                                          <p:attrName>style.visibility</p:attrName>
                                        </p:attrNameLst>
                                      </p:cBhvr>
                                      <p:to>
                                        <p:strVal val="visible"/>
                                      </p:to>
                                    </p:set>
                                    <p:anim calcmode="lin" valueType="num">
                                      <p:cBhvr>
                                        <p:cTn id="17" dur="500" fill="hold"/>
                                        <p:tgtEl>
                                          <p:spTgt spid="64"/>
                                        </p:tgtEl>
                                        <p:attrNameLst>
                                          <p:attrName>ppt_w</p:attrName>
                                        </p:attrNameLst>
                                      </p:cBhvr>
                                      <p:tavLst>
                                        <p:tav tm="0">
                                          <p:val>
                                            <p:fltVal val="0"/>
                                          </p:val>
                                        </p:tav>
                                        <p:tav tm="100000">
                                          <p:val>
                                            <p:strVal val="#ppt_w"/>
                                          </p:val>
                                        </p:tav>
                                      </p:tavLst>
                                    </p:anim>
                                    <p:anim calcmode="lin" valueType="num">
                                      <p:cBhvr>
                                        <p:cTn id="18" dur="500" fill="hold"/>
                                        <p:tgtEl>
                                          <p:spTgt spid="64"/>
                                        </p:tgtEl>
                                        <p:attrNameLst>
                                          <p:attrName>ppt_h</p:attrName>
                                        </p:attrNameLst>
                                      </p:cBhvr>
                                      <p:tavLst>
                                        <p:tav tm="0">
                                          <p:val>
                                            <p:fltVal val="0"/>
                                          </p:val>
                                        </p:tav>
                                        <p:tav tm="100000">
                                          <p:val>
                                            <p:strVal val="#ppt_h"/>
                                          </p:val>
                                        </p:tav>
                                      </p:tavLst>
                                    </p:anim>
                                    <p:animEffect transition="in" filter="fade">
                                      <p:cBhvr>
                                        <p:cTn id="19" dur="500"/>
                                        <p:tgtEl>
                                          <p:spTgt spid="6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93"/>
                                        </p:tgtEl>
                                        <p:attrNameLst>
                                          <p:attrName>style.visibility</p:attrName>
                                        </p:attrNameLst>
                                      </p:cBhvr>
                                      <p:to>
                                        <p:strVal val="visible"/>
                                      </p:to>
                                    </p:set>
                                    <p:anim calcmode="lin" valueType="num">
                                      <p:cBhvr>
                                        <p:cTn id="22" dur="500" fill="hold"/>
                                        <p:tgtEl>
                                          <p:spTgt spid="93"/>
                                        </p:tgtEl>
                                        <p:attrNameLst>
                                          <p:attrName>ppt_w</p:attrName>
                                        </p:attrNameLst>
                                      </p:cBhvr>
                                      <p:tavLst>
                                        <p:tav tm="0">
                                          <p:val>
                                            <p:fltVal val="0"/>
                                          </p:val>
                                        </p:tav>
                                        <p:tav tm="100000">
                                          <p:val>
                                            <p:strVal val="#ppt_w"/>
                                          </p:val>
                                        </p:tav>
                                      </p:tavLst>
                                    </p:anim>
                                    <p:anim calcmode="lin" valueType="num">
                                      <p:cBhvr>
                                        <p:cTn id="23" dur="500" fill="hold"/>
                                        <p:tgtEl>
                                          <p:spTgt spid="93"/>
                                        </p:tgtEl>
                                        <p:attrNameLst>
                                          <p:attrName>ppt_h</p:attrName>
                                        </p:attrNameLst>
                                      </p:cBhvr>
                                      <p:tavLst>
                                        <p:tav tm="0">
                                          <p:val>
                                            <p:fltVal val="0"/>
                                          </p:val>
                                        </p:tav>
                                        <p:tav tm="100000">
                                          <p:val>
                                            <p:strVal val="#ppt_h"/>
                                          </p:val>
                                        </p:tav>
                                      </p:tavLst>
                                    </p:anim>
                                    <p:animEffect transition="in" filter="fade">
                                      <p:cBhvr>
                                        <p:cTn id="24" dur="500"/>
                                        <p:tgtEl>
                                          <p:spTgt spid="9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92"/>
                                        </p:tgtEl>
                                        <p:attrNameLst>
                                          <p:attrName>style.visibility</p:attrName>
                                        </p:attrNameLst>
                                      </p:cBhvr>
                                      <p:to>
                                        <p:strVal val="visible"/>
                                      </p:to>
                                    </p:set>
                                    <p:anim calcmode="lin" valueType="num">
                                      <p:cBhvr>
                                        <p:cTn id="27" dur="500" fill="hold"/>
                                        <p:tgtEl>
                                          <p:spTgt spid="92"/>
                                        </p:tgtEl>
                                        <p:attrNameLst>
                                          <p:attrName>ppt_w</p:attrName>
                                        </p:attrNameLst>
                                      </p:cBhvr>
                                      <p:tavLst>
                                        <p:tav tm="0">
                                          <p:val>
                                            <p:fltVal val="0"/>
                                          </p:val>
                                        </p:tav>
                                        <p:tav tm="100000">
                                          <p:val>
                                            <p:strVal val="#ppt_w"/>
                                          </p:val>
                                        </p:tav>
                                      </p:tavLst>
                                    </p:anim>
                                    <p:anim calcmode="lin" valueType="num">
                                      <p:cBhvr>
                                        <p:cTn id="28" dur="500" fill="hold"/>
                                        <p:tgtEl>
                                          <p:spTgt spid="92"/>
                                        </p:tgtEl>
                                        <p:attrNameLst>
                                          <p:attrName>ppt_h</p:attrName>
                                        </p:attrNameLst>
                                      </p:cBhvr>
                                      <p:tavLst>
                                        <p:tav tm="0">
                                          <p:val>
                                            <p:fltVal val="0"/>
                                          </p:val>
                                        </p:tav>
                                        <p:tav tm="100000">
                                          <p:val>
                                            <p:strVal val="#ppt_h"/>
                                          </p:val>
                                        </p:tav>
                                      </p:tavLst>
                                    </p:anim>
                                    <p:animEffect transition="in" filter="fade">
                                      <p:cBhvr>
                                        <p:cTn id="29" dur="500"/>
                                        <p:tgtEl>
                                          <p:spTgt spid="9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89"/>
                                        </p:tgtEl>
                                        <p:attrNameLst>
                                          <p:attrName>style.visibility</p:attrName>
                                        </p:attrNameLst>
                                      </p:cBhvr>
                                      <p:to>
                                        <p:strVal val="visible"/>
                                      </p:to>
                                    </p:set>
                                    <p:anim calcmode="lin" valueType="num">
                                      <p:cBhvr>
                                        <p:cTn id="32" dur="500" fill="hold"/>
                                        <p:tgtEl>
                                          <p:spTgt spid="89"/>
                                        </p:tgtEl>
                                        <p:attrNameLst>
                                          <p:attrName>ppt_w</p:attrName>
                                        </p:attrNameLst>
                                      </p:cBhvr>
                                      <p:tavLst>
                                        <p:tav tm="0">
                                          <p:val>
                                            <p:fltVal val="0"/>
                                          </p:val>
                                        </p:tav>
                                        <p:tav tm="100000">
                                          <p:val>
                                            <p:strVal val="#ppt_w"/>
                                          </p:val>
                                        </p:tav>
                                      </p:tavLst>
                                    </p:anim>
                                    <p:anim calcmode="lin" valueType="num">
                                      <p:cBhvr>
                                        <p:cTn id="33" dur="500" fill="hold"/>
                                        <p:tgtEl>
                                          <p:spTgt spid="89"/>
                                        </p:tgtEl>
                                        <p:attrNameLst>
                                          <p:attrName>ppt_h</p:attrName>
                                        </p:attrNameLst>
                                      </p:cBhvr>
                                      <p:tavLst>
                                        <p:tav tm="0">
                                          <p:val>
                                            <p:fltVal val="0"/>
                                          </p:val>
                                        </p:tav>
                                        <p:tav tm="100000">
                                          <p:val>
                                            <p:strVal val="#ppt_h"/>
                                          </p:val>
                                        </p:tav>
                                      </p:tavLst>
                                    </p:anim>
                                    <p:animEffect transition="in" filter="fade">
                                      <p:cBhvr>
                                        <p:cTn id="34" dur="500"/>
                                        <p:tgtEl>
                                          <p:spTgt spid="8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88"/>
                                        </p:tgtEl>
                                        <p:attrNameLst>
                                          <p:attrName>style.visibility</p:attrName>
                                        </p:attrNameLst>
                                      </p:cBhvr>
                                      <p:to>
                                        <p:strVal val="visible"/>
                                      </p:to>
                                    </p:set>
                                    <p:anim calcmode="lin" valueType="num">
                                      <p:cBhvr>
                                        <p:cTn id="37" dur="500" fill="hold"/>
                                        <p:tgtEl>
                                          <p:spTgt spid="88"/>
                                        </p:tgtEl>
                                        <p:attrNameLst>
                                          <p:attrName>ppt_w</p:attrName>
                                        </p:attrNameLst>
                                      </p:cBhvr>
                                      <p:tavLst>
                                        <p:tav tm="0">
                                          <p:val>
                                            <p:fltVal val="0"/>
                                          </p:val>
                                        </p:tav>
                                        <p:tav tm="100000">
                                          <p:val>
                                            <p:strVal val="#ppt_w"/>
                                          </p:val>
                                        </p:tav>
                                      </p:tavLst>
                                    </p:anim>
                                    <p:anim calcmode="lin" valueType="num">
                                      <p:cBhvr>
                                        <p:cTn id="38" dur="500" fill="hold"/>
                                        <p:tgtEl>
                                          <p:spTgt spid="88"/>
                                        </p:tgtEl>
                                        <p:attrNameLst>
                                          <p:attrName>ppt_h</p:attrName>
                                        </p:attrNameLst>
                                      </p:cBhvr>
                                      <p:tavLst>
                                        <p:tav tm="0">
                                          <p:val>
                                            <p:fltVal val="0"/>
                                          </p:val>
                                        </p:tav>
                                        <p:tav tm="100000">
                                          <p:val>
                                            <p:strVal val="#ppt_h"/>
                                          </p:val>
                                        </p:tav>
                                      </p:tavLst>
                                    </p:anim>
                                    <p:animEffect transition="in" filter="fade">
                                      <p:cBhvr>
                                        <p:cTn id="39" dur="500"/>
                                        <p:tgtEl>
                                          <p:spTgt spid="88"/>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62"/>
                                        </p:tgtEl>
                                        <p:attrNameLst>
                                          <p:attrName>style.visibility</p:attrName>
                                        </p:attrNameLst>
                                      </p:cBhvr>
                                      <p:to>
                                        <p:strVal val="visible"/>
                                      </p:to>
                                    </p:set>
                                    <p:anim calcmode="lin" valueType="num">
                                      <p:cBhvr>
                                        <p:cTn id="42" dur="500" fill="hold"/>
                                        <p:tgtEl>
                                          <p:spTgt spid="62"/>
                                        </p:tgtEl>
                                        <p:attrNameLst>
                                          <p:attrName>ppt_w</p:attrName>
                                        </p:attrNameLst>
                                      </p:cBhvr>
                                      <p:tavLst>
                                        <p:tav tm="0">
                                          <p:val>
                                            <p:fltVal val="0"/>
                                          </p:val>
                                        </p:tav>
                                        <p:tav tm="100000">
                                          <p:val>
                                            <p:strVal val="#ppt_w"/>
                                          </p:val>
                                        </p:tav>
                                      </p:tavLst>
                                    </p:anim>
                                    <p:anim calcmode="lin" valueType="num">
                                      <p:cBhvr>
                                        <p:cTn id="43" dur="500" fill="hold"/>
                                        <p:tgtEl>
                                          <p:spTgt spid="62"/>
                                        </p:tgtEl>
                                        <p:attrNameLst>
                                          <p:attrName>ppt_h</p:attrName>
                                        </p:attrNameLst>
                                      </p:cBhvr>
                                      <p:tavLst>
                                        <p:tav tm="0">
                                          <p:val>
                                            <p:fltVal val="0"/>
                                          </p:val>
                                        </p:tav>
                                        <p:tav tm="100000">
                                          <p:val>
                                            <p:strVal val="#ppt_h"/>
                                          </p:val>
                                        </p:tav>
                                      </p:tavLst>
                                    </p:anim>
                                    <p:animEffect transition="in" filter="fade">
                                      <p:cBhvr>
                                        <p:cTn id="44" dur="500"/>
                                        <p:tgtEl>
                                          <p:spTgt spid="62"/>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61"/>
                                        </p:tgtEl>
                                        <p:attrNameLst>
                                          <p:attrName>style.visibility</p:attrName>
                                        </p:attrNameLst>
                                      </p:cBhvr>
                                      <p:to>
                                        <p:strVal val="visible"/>
                                      </p:to>
                                    </p:set>
                                    <p:anim calcmode="lin" valueType="num">
                                      <p:cBhvr>
                                        <p:cTn id="47" dur="500" fill="hold"/>
                                        <p:tgtEl>
                                          <p:spTgt spid="61"/>
                                        </p:tgtEl>
                                        <p:attrNameLst>
                                          <p:attrName>ppt_w</p:attrName>
                                        </p:attrNameLst>
                                      </p:cBhvr>
                                      <p:tavLst>
                                        <p:tav tm="0">
                                          <p:val>
                                            <p:fltVal val="0"/>
                                          </p:val>
                                        </p:tav>
                                        <p:tav tm="100000">
                                          <p:val>
                                            <p:strVal val="#ppt_w"/>
                                          </p:val>
                                        </p:tav>
                                      </p:tavLst>
                                    </p:anim>
                                    <p:anim calcmode="lin" valueType="num">
                                      <p:cBhvr>
                                        <p:cTn id="48" dur="500" fill="hold"/>
                                        <p:tgtEl>
                                          <p:spTgt spid="61"/>
                                        </p:tgtEl>
                                        <p:attrNameLst>
                                          <p:attrName>ppt_h</p:attrName>
                                        </p:attrNameLst>
                                      </p:cBhvr>
                                      <p:tavLst>
                                        <p:tav tm="0">
                                          <p:val>
                                            <p:fltVal val="0"/>
                                          </p:val>
                                        </p:tav>
                                        <p:tav tm="100000">
                                          <p:val>
                                            <p:strVal val="#ppt_h"/>
                                          </p:val>
                                        </p:tav>
                                      </p:tavLst>
                                    </p:anim>
                                    <p:animEffect transition="in" filter="fade">
                                      <p:cBhvr>
                                        <p:cTn id="49" dur="500"/>
                                        <p:tgtEl>
                                          <p:spTgt spid="61"/>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63"/>
                                        </p:tgtEl>
                                        <p:attrNameLst>
                                          <p:attrName>style.visibility</p:attrName>
                                        </p:attrNameLst>
                                      </p:cBhvr>
                                      <p:to>
                                        <p:strVal val="visible"/>
                                      </p:to>
                                    </p:set>
                                    <p:anim calcmode="lin" valueType="num">
                                      <p:cBhvr>
                                        <p:cTn id="52" dur="500" fill="hold"/>
                                        <p:tgtEl>
                                          <p:spTgt spid="63"/>
                                        </p:tgtEl>
                                        <p:attrNameLst>
                                          <p:attrName>ppt_w</p:attrName>
                                        </p:attrNameLst>
                                      </p:cBhvr>
                                      <p:tavLst>
                                        <p:tav tm="0">
                                          <p:val>
                                            <p:fltVal val="0"/>
                                          </p:val>
                                        </p:tav>
                                        <p:tav tm="100000">
                                          <p:val>
                                            <p:strVal val="#ppt_w"/>
                                          </p:val>
                                        </p:tav>
                                      </p:tavLst>
                                    </p:anim>
                                    <p:anim calcmode="lin" valueType="num">
                                      <p:cBhvr>
                                        <p:cTn id="53" dur="500" fill="hold"/>
                                        <p:tgtEl>
                                          <p:spTgt spid="63"/>
                                        </p:tgtEl>
                                        <p:attrNameLst>
                                          <p:attrName>ppt_h</p:attrName>
                                        </p:attrNameLst>
                                      </p:cBhvr>
                                      <p:tavLst>
                                        <p:tav tm="0">
                                          <p:val>
                                            <p:fltVal val="0"/>
                                          </p:val>
                                        </p:tav>
                                        <p:tav tm="100000">
                                          <p:val>
                                            <p:strVal val="#ppt_h"/>
                                          </p:val>
                                        </p:tav>
                                      </p:tavLst>
                                    </p:anim>
                                    <p:animEffect transition="in" filter="fade">
                                      <p:cBhvr>
                                        <p:cTn id="54" dur="500"/>
                                        <p:tgtEl>
                                          <p:spTgt spid="63"/>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90"/>
                                        </p:tgtEl>
                                        <p:attrNameLst>
                                          <p:attrName>style.visibility</p:attrName>
                                        </p:attrNameLst>
                                      </p:cBhvr>
                                      <p:to>
                                        <p:strVal val="visible"/>
                                      </p:to>
                                    </p:set>
                                    <p:anim calcmode="lin" valueType="num">
                                      <p:cBhvr>
                                        <p:cTn id="57" dur="500" fill="hold"/>
                                        <p:tgtEl>
                                          <p:spTgt spid="90"/>
                                        </p:tgtEl>
                                        <p:attrNameLst>
                                          <p:attrName>ppt_w</p:attrName>
                                        </p:attrNameLst>
                                      </p:cBhvr>
                                      <p:tavLst>
                                        <p:tav tm="0">
                                          <p:val>
                                            <p:fltVal val="0"/>
                                          </p:val>
                                        </p:tav>
                                        <p:tav tm="100000">
                                          <p:val>
                                            <p:strVal val="#ppt_w"/>
                                          </p:val>
                                        </p:tav>
                                      </p:tavLst>
                                    </p:anim>
                                    <p:anim calcmode="lin" valueType="num">
                                      <p:cBhvr>
                                        <p:cTn id="58" dur="500" fill="hold"/>
                                        <p:tgtEl>
                                          <p:spTgt spid="90"/>
                                        </p:tgtEl>
                                        <p:attrNameLst>
                                          <p:attrName>ppt_h</p:attrName>
                                        </p:attrNameLst>
                                      </p:cBhvr>
                                      <p:tavLst>
                                        <p:tav tm="0">
                                          <p:val>
                                            <p:fltVal val="0"/>
                                          </p:val>
                                        </p:tav>
                                        <p:tav tm="100000">
                                          <p:val>
                                            <p:strVal val="#ppt_h"/>
                                          </p:val>
                                        </p:tav>
                                      </p:tavLst>
                                    </p:anim>
                                    <p:animEffect transition="in" filter="fade">
                                      <p:cBhvr>
                                        <p:cTn id="59" dur="500"/>
                                        <p:tgtEl>
                                          <p:spTgt spid="90"/>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91"/>
                                        </p:tgtEl>
                                        <p:attrNameLst>
                                          <p:attrName>style.visibility</p:attrName>
                                        </p:attrNameLst>
                                      </p:cBhvr>
                                      <p:to>
                                        <p:strVal val="visible"/>
                                      </p:to>
                                    </p:set>
                                    <p:anim calcmode="lin" valueType="num">
                                      <p:cBhvr>
                                        <p:cTn id="62" dur="500" fill="hold"/>
                                        <p:tgtEl>
                                          <p:spTgt spid="91"/>
                                        </p:tgtEl>
                                        <p:attrNameLst>
                                          <p:attrName>ppt_w</p:attrName>
                                        </p:attrNameLst>
                                      </p:cBhvr>
                                      <p:tavLst>
                                        <p:tav tm="0">
                                          <p:val>
                                            <p:fltVal val="0"/>
                                          </p:val>
                                        </p:tav>
                                        <p:tav tm="100000">
                                          <p:val>
                                            <p:strVal val="#ppt_w"/>
                                          </p:val>
                                        </p:tav>
                                      </p:tavLst>
                                    </p:anim>
                                    <p:anim calcmode="lin" valueType="num">
                                      <p:cBhvr>
                                        <p:cTn id="63" dur="500" fill="hold"/>
                                        <p:tgtEl>
                                          <p:spTgt spid="91"/>
                                        </p:tgtEl>
                                        <p:attrNameLst>
                                          <p:attrName>ppt_h</p:attrName>
                                        </p:attrNameLst>
                                      </p:cBhvr>
                                      <p:tavLst>
                                        <p:tav tm="0">
                                          <p:val>
                                            <p:fltVal val="0"/>
                                          </p:val>
                                        </p:tav>
                                        <p:tav tm="100000">
                                          <p:val>
                                            <p:strVal val="#ppt_h"/>
                                          </p:val>
                                        </p:tav>
                                      </p:tavLst>
                                    </p:anim>
                                    <p:animEffect transition="in" filter="fade">
                                      <p:cBhvr>
                                        <p:cTn id="64" dur="500"/>
                                        <p:tgtEl>
                                          <p:spTgt spid="91"/>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65"/>
                                        </p:tgtEl>
                                        <p:attrNameLst>
                                          <p:attrName>style.visibility</p:attrName>
                                        </p:attrNameLst>
                                      </p:cBhvr>
                                      <p:to>
                                        <p:strVal val="visible"/>
                                      </p:to>
                                    </p:set>
                                    <p:animEffect transition="in" filter="wipe(left)">
                                      <p:cBhvr>
                                        <p:cTn id="69" dur="10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p:bldP spid="63" grpId="0" animBg="1"/>
      <p:bldP spid="64" grpId="0" animBg="1"/>
      <p:bldP spid="86" grpId="0" animBg="1"/>
      <p:bldP spid="87" grpId="0"/>
      <p:bldP spid="88" grpId="0" animBg="1"/>
      <p:bldP spid="89" grpId="0"/>
      <p:bldP spid="90" grpId="0" animBg="1"/>
      <p:bldP spid="91" grpId="0"/>
      <p:bldP spid="92" grpId="0" animBg="1"/>
      <p:bldP spid="93"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学情分析</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28" name="六边形 27"/>
          <p:cNvSpPr/>
          <p:nvPr/>
        </p:nvSpPr>
        <p:spPr>
          <a:xfrm>
            <a:off x="1403648" y="1851670"/>
            <a:ext cx="1169410" cy="1008112"/>
          </a:xfrm>
          <a:prstGeom prst="hexagon">
            <a:avLst/>
          </a:prstGeom>
          <a:solidFill>
            <a:srgbClr val="66845E"/>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宋体" panose="02010600030101010101" pitchFamily="2" charset="-122"/>
            </a:endParaRPr>
          </a:p>
        </p:txBody>
      </p:sp>
      <p:sp>
        <p:nvSpPr>
          <p:cNvPr id="29" name="矩形 15"/>
          <p:cNvSpPr>
            <a:spLocks noChangeArrowheads="1"/>
          </p:cNvSpPr>
          <p:nvPr/>
        </p:nvSpPr>
        <p:spPr bwMode="auto">
          <a:xfrm>
            <a:off x="1619672" y="2119988"/>
            <a:ext cx="723275" cy="471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lnSpc>
                <a:spcPct val="130000"/>
              </a:lnSpc>
            </a:pPr>
            <a:r>
              <a:rPr lang="zh-CN" altLang="en-US" sz="2100" b="1" dirty="0" smtClean="0">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en-US" altLang="zh-CN" sz="16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0" name="六边形 29"/>
          <p:cNvSpPr/>
          <p:nvPr/>
        </p:nvSpPr>
        <p:spPr>
          <a:xfrm>
            <a:off x="3851920" y="1851670"/>
            <a:ext cx="1169410" cy="1008112"/>
          </a:xfrm>
          <a:prstGeom prst="hexagon">
            <a:avLst/>
          </a:prstGeom>
          <a:solidFill>
            <a:srgbClr val="66845E"/>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宋体" panose="02010600030101010101" pitchFamily="2" charset="-122"/>
            </a:endParaRPr>
          </a:p>
        </p:txBody>
      </p:sp>
      <p:sp>
        <p:nvSpPr>
          <p:cNvPr id="31" name="矩形 15"/>
          <p:cNvSpPr>
            <a:spLocks noChangeArrowheads="1"/>
          </p:cNvSpPr>
          <p:nvPr/>
        </p:nvSpPr>
        <p:spPr bwMode="auto">
          <a:xfrm>
            <a:off x="4067944" y="2119988"/>
            <a:ext cx="723275" cy="471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lnSpc>
                <a:spcPct val="130000"/>
              </a:lnSpc>
            </a:pPr>
            <a:r>
              <a:rPr lang="zh-CN" altLang="en-US" sz="2100" b="1" dirty="0" smtClean="0">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en-US" altLang="zh-CN" sz="16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2" name="六边形 31"/>
          <p:cNvSpPr/>
          <p:nvPr/>
        </p:nvSpPr>
        <p:spPr>
          <a:xfrm>
            <a:off x="6300192" y="1851670"/>
            <a:ext cx="1169410" cy="1008112"/>
          </a:xfrm>
          <a:prstGeom prst="hexagon">
            <a:avLst/>
          </a:prstGeom>
          <a:solidFill>
            <a:srgbClr val="66845E"/>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宋体" panose="02010600030101010101" pitchFamily="2" charset="-122"/>
            </a:endParaRPr>
          </a:p>
        </p:txBody>
      </p:sp>
      <p:sp>
        <p:nvSpPr>
          <p:cNvPr id="33" name="矩形 15"/>
          <p:cNvSpPr>
            <a:spLocks noChangeArrowheads="1"/>
          </p:cNvSpPr>
          <p:nvPr/>
        </p:nvSpPr>
        <p:spPr bwMode="auto">
          <a:xfrm>
            <a:off x="6516216" y="2119988"/>
            <a:ext cx="723275" cy="471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lnSpc>
                <a:spcPct val="130000"/>
              </a:lnSpc>
            </a:pPr>
            <a:r>
              <a:rPr lang="zh-CN" altLang="en-US" sz="2100" b="1" dirty="0" smtClean="0">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en-US" altLang="zh-CN" sz="16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4" name="六边形 33"/>
          <p:cNvSpPr/>
          <p:nvPr/>
        </p:nvSpPr>
        <p:spPr>
          <a:xfrm>
            <a:off x="2627784" y="2591464"/>
            <a:ext cx="1169410" cy="1008112"/>
          </a:xfrm>
          <a:prstGeom prst="hexagon">
            <a:avLst/>
          </a:prstGeom>
          <a:solidFill>
            <a:srgbClr val="6D4409"/>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宋体" panose="02010600030101010101" pitchFamily="2" charset="-122"/>
            </a:endParaRPr>
          </a:p>
        </p:txBody>
      </p:sp>
      <p:sp>
        <p:nvSpPr>
          <p:cNvPr id="35" name="矩形 15"/>
          <p:cNvSpPr>
            <a:spLocks noChangeArrowheads="1"/>
          </p:cNvSpPr>
          <p:nvPr/>
        </p:nvSpPr>
        <p:spPr bwMode="auto">
          <a:xfrm>
            <a:off x="2843808" y="2859782"/>
            <a:ext cx="723275" cy="471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lnSpc>
                <a:spcPct val="130000"/>
              </a:lnSpc>
            </a:pPr>
            <a:r>
              <a:rPr lang="zh-CN" altLang="en-US" sz="2100" b="1" dirty="0" smtClean="0">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en-US" altLang="zh-CN" sz="16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6" name="六边形 35"/>
          <p:cNvSpPr/>
          <p:nvPr/>
        </p:nvSpPr>
        <p:spPr>
          <a:xfrm>
            <a:off x="5076056" y="2591464"/>
            <a:ext cx="1169410" cy="1008112"/>
          </a:xfrm>
          <a:prstGeom prst="hexagon">
            <a:avLst/>
          </a:prstGeom>
          <a:solidFill>
            <a:srgbClr val="6D4409"/>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宋体" panose="02010600030101010101" pitchFamily="2" charset="-122"/>
            </a:endParaRPr>
          </a:p>
        </p:txBody>
      </p:sp>
      <p:sp>
        <p:nvSpPr>
          <p:cNvPr id="37" name="矩形 15"/>
          <p:cNvSpPr>
            <a:spLocks noChangeArrowheads="1"/>
          </p:cNvSpPr>
          <p:nvPr/>
        </p:nvSpPr>
        <p:spPr bwMode="auto">
          <a:xfrm>
            <a:off x="5292080" y="2859782"/>
            <a:ext cx="723275" cy="471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lnSpc>
                <a:spcPct val="130000"/>
              </a:lnSpc>
            </a:pPr>
            <a:r>
              <a:rPr lang="zh-CN" altLang="en-US" sz="2100" b="1" dirty="0" smtClean="0">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en-US" altLang="zh-CN" sz="16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8" name="文本框 347"/>
          <p:cNvSpPr txBox="1"/>
          <p:nvPr/>
        </p:nvSpPr>
        <p:spPr>
          <a:xfrm>
            <a:off x="1524801" y="3145852"/>
            <a:ext cx="1048257" cy="400110"/>
          </a:xfrm>
          <a:prstGeom prst="rect">
            <a:avLst/>
          </a:prstGeom>
          <a:noFill/>
        </p:spPr>
        <p:txBody>
          <a:bodyPr wrap="square" rtlCol="0">
            <a:spAutoFit/>
          </a:bodyPr>
          <a:lstStyle/>
          <a:p>
            <a:pPr defTabSz="914400">
              <a:spcBef>
                <a:spcPts val="450"/>
              </a:spcBef>
            </a:pPr>
            <a:r>
              <a:rPr lang="zh-CN" altLang="en-US" sz="1000" dirty="0" smtClean="0">
                <a:solidFill>
                  <a:srgbClr val="080808"/>
                </a:solidFill>
                <a:latin typeface="微软雅黑" panose="020B0503020204020204" pitchFamily="34" charset="-122"/>
                <a:ea typeface="微软雅黑" panose="020B0503020204020204" pitchFamily="34" charset="-122"/>
              </a:rPr>
              <a:t>在</a:t>
            </a:r>
            <a:r>
              <a:rPr lang="zh-CN" altLang="en-US" sz="1000" dirty="0">
                <a:solidFill>
                  <a:srgbClr val="080808"/>
                </a:solidFill>
                <a:latin typeface="微软雅黑" panose="020B0503020204020204" pitchFamily="34" charset="-122"/>
                <a:ea typeface="微软雅黑" panose="020B0503020204020204" pitchFamily="34" charset="-122"/>
              </a:rPr>
              <a:t>此处添加</a:t>
            </a:r>
            <a:r>
              <a:rPr lang="zh-CN" altLang="en-US" sz="1000" dirty="0" smtClean="0">
                <a:solidFill>
                  <a:srgbClr val="080808"/>
                </a:solidFill>
                <a:latin typeface="微软雅黑" panose="020B0503020204020204" pitchFamily="34" charset="-122"/>
                <a:ea typeface="微软雅黑" panose="020B0503020204020204" pitchFamily="34" charset="-122"/>
              </a:rPr>
              <a:t>文字在</a:t>
            </a:r>
            <a:r>
              <a:rPr lang="zh-CN" altLang="en-US" sz="1000" dirty="0">
                <a:solidFill>
                  <a:srgbClr val="080808"/>
                </a:solidFill>
                <a:latin typeface="微软雅黑" panose="020B0503020204020204" pitchFamily="34" charset="-122"/>
                <a:ea typeface="微软雅黑" panose="020B0503020204020204" pitchFamily="34" charset="-122"/>
              </a:rPr>
              <a:t>此处</a:t>
            </a:r>
            <a:r>
              <a:rPr lang="zh-CN" altLang="en-US" sz="1000" dirty="0" smtClean="0">
                <a:solidFill>
                  <a:srgbClr val="080808"/>
                </a:solidFill>
                <a:latin typeface="微软雅黑" panose="020B0503020204020204" pitchFamily="34" charset="-122"/>
                <a:ea typeface="微软雅黑" panose="020B0503020204020204" pitchFamily="34" charset="-122"/>
              </a:rPr>
              <a:t>添加</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
        <p:nvSpPr>
          <p:cNvPr id="39" name="文本框 347"/>
          <p:cNvSpPr txBox="1"/>
          <p:nvPr/>
        </p:nvSpPr>
        <p:spPr>
          <a:xfrm>
            <a:off x="4000436" y="3145852"/>
            <a:ext cx="1048257" cy="400110"/>
          </a:xfrm>
          <a:prstGeom prst="rect">
            <a:avLst/>
          </a:prstGeom>
          <a:noFill/>
        </p:spPr>
        <p:txBody>
          <a:bodyPr wrap="square" rtlCol="0">
            <a:spAutoFit/>
          </a:bodyPr>
          <a:lstStyle/>
          <a:p>
            <a:pPr defTabSz="914400">
              <a:spcBef>
                <a:spcPts val="450"/>
              </a:spcBef>
            </a:pPr>
            <a:r>
              <a:rPr lang="zh-CN" altLang="en-US" sz="1000" dirty="0" smtClean="0">
                <a:solidFill>
                  <a:srgbClr val="080808"/>
                </a:solidFill>
                <a:latin typeface="微软雅黑" panose="020B0503020204020204" pitchFamily="34" charset="-122"/>
                <a:ea typeface="微软雅黑" panose="020B0503020204020204" pitchFamily="34" charset="-122"/>
              </a:rPr>
              <a:t>在</a:t>
            </a:r>
            <a:r>
              <a:rPr lang="zh-CN" altLang="en-US" sz="1000" dirty="0">
                <a:solidFill>
                  <a:srgbClr val="080808"/>
                </a:solidFill>
                <a:latin typeface="微软雅黑" panose="020B0503020204020204" pitchFamily="34" charset="-122"/>
                <a:ea typeface="微软雅黑" panose="020B0503020204020204" pitchFamily="34" charset="-122"/>
              </a:rPr>
              <a:t>此处添加</a:t>
            </a:r>
            <a:r>
              <a:rPr lang="zh-CN" altLang="en-US" sz="1000" dirty="0" smtClean="0">
                <a:solidFill>
                  <a:srgbClr val="080808"/>
                </a:solidFill>
                <a:latin typeface="微软雅黑" panose="020B0503020204020204" pitchFamily="34" charset="-122"/>
                <a:ea typeface="微软雅黑" panose="020B0503020204020204" pitchFamily="34" charset="-122"/>
              </a:rPr>
              <a:t>文字在</a:t>
            </a:r>
            <a:r>
              <a:rPr lang="zh-CN" altLang="en-US" sz="1000" dirty="0">
                <a:solidFill>
                  <a:srgbClr val="080808"/>
                </a:solidFill>
                <a:latin typeface="微软雅黑" panose="020B0503020204020204" pitchFamily="34" charset="-122"/>
                <a:ea typeface="微软雅黑" panose="020B0503020204020204" pitchFamily="34" charset="-122"/>
              </a:rPr>
              <a:t>此处</a:t>
            </a:r>
            <a:r>
              <a:rPr lang="zh-CN" altLang="en-US" sz="1000" dirty="0" smtClean="0">
                <a:solidFill>
                  <a:srgbClr val="080808"/>
                </a:solidFill>
                <a:latin typeface="微软雅黑" panose="020B0503020204020204" pitchFamily="34" charset="-122"/>
                <a:ea typeface="微软雅黑" panose="020B0503020204020204" pitchFamily="34" charset="-122"/>
              </a:rPr>
              <a:t>添加</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
        <p:nvSpPr>
          <p:cNvPr id="40" name="文本框 347"/>
          <p:cNvSpPr txBox="1"/>
          <p:nvPr/>
        </p:nvSpPr>
        <p:spPr>
          <a:xfrm>
            <a:off x="6476071" y="3145852"/>
            <a:ext cx="1048257" cy="400110"/>
          </a:xfrm>
          <a:prstGeom prst="rect">
            <a:avLst/>
          </a:prstGeom>
          <a:noFill/>
        </p:spPr>
        <p:txBody>
          <a:bodyPr wrap="square" rtlCol="0">
            <a:spAutoFit/>
          </a:bodyPr>
          <a:lstStyle/>
          <a:p>
            <a:pPr defTabSz="914400">
              <a:spcBef>
                <a:spcPts val="450"/>
              </a:spcBef>
            </a:pPr>
            <a:r>
              <a:rPr lang="zh-CN" altLang="en-US" sz="1000" dirty="0" smtClean="0">
                <a:solidFill>
                  <a:srgbClr val="080808"/>
                </a:solidFill>
                <a:latin typeface="微软雅黑" panose="020B0503020204020204" pitchFamily="34" charset="-122"/>
                <a:ea typeface="微软雅黑" panose="020B0503020204020204" pitchFamily="34" charset="-122"/>
              </a:rPr>
              <a:t>在</a:t>
            </a:r>
            <a:r>
              <a:rPr lang="zh-CN" altLang="en-US" sz="1000" dirty="0">
                <a:solidFill>
                  <a:srgbClr val="080808"/>
                </a:solidFill>
                <a:latin typeface="微软雅黑" panose="020B0503020204020204" pitchFamily="34" charset="-122"/>
                <a:ea typeface="微软雅黑" panose="020B0503020204020204" pitchFamily="34" charset="-122"/>
              </a:rPr>
              <a:t>此处添加</a:t>
            </a:r>
            <a:r>
              <a:rPr lang="zh-CN" altLang="en-US" sz="1000" dirty="0" smtClean="0">
                <a:solidFill>
                  <a:srgbClr val="080808"/>
                </a:solidFill>
                <a:latin typeface="微软雅黑" panose="020B0503020204020204" pitchFamily="34" charset="-122"/>
                <a:ea typeface="微软雅黑" panose="020B0503020204020204" pitchFamily="34" charset="-122"/>
              </a:rPr>
              <a:t>文字在</a:t>
            </a:r>
            <a:r>
              <a:rPr lang="zh-CN" altLang="en-US" sz="1000" dirty="0">
                <a:solidFill>
                  <a:srgbClr val="080808"/>
                </a:solidFill>
                <a:latin typeface="微软雅黑" panose="020B0503020204020204" pitchFamily="34" charset="-122"/>
                <a:ea typeface="微软雅黑" panose="020B0503020204020204" pitchFamily="34" charset="-122"/>
              </a:rPr>
              <a:t>此处</a:t>
            </a:r>
            <a:r>
              <a:rPr lang="zh-CN" altLang="en-US" sz="1000" dirty="0" smtClean="0">
                <a:solidFill>
                  <a:srgbClr val="080808"/>
                </a:solidFill>
                <a:latin typeface="微软雅黑" panose="020B0503020204020204" pitchFamily="34" charset="-122"/>
                <a:ea typeface="微软雅黑" panose="020B0503020204020204" pitchFamily="34" charset="-122"/>
              </a:rPr>
              <a:t>添加</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
        <p:nvSpPr>
          <p:cNvPr id="41" name="文本框 347"/>
          <p:cNvSpPr txBox="1"/>
          <p:nvPr/>
        </p:nvSpPr>
        <p:spPr>
          <a:xfrm>
            <a:off x="2721574" y="1883608"/>
            <a:ext cx="1048257" cy="400110"/>
          </a:xfrm>
          <a:prstGeom prst="rect">
            <a:avLst/>
          </a:prstGeom>
          <a:noFill/>
        </p:spPr>
        <p:txBody>
          <a:bodyPr wrap="square" rtlCol="0">
            <a:spAutoFit/>
          </a:bodyPr>
          <a:lstStyle/>
          <a:p>
            <a:pPr defTabSz="914400">
              <a:spcBef>
                <a:spcPts val="450"/>
              </a:spcBef>
            </a:pPr>
            <a:r>
              <a:rPr lang="zh-CN" altLang="en-US" sz="1000" dirty="0" smtClean="0">
                <a:solidFill>
                  <a:srgbClr val="080808"/>
                </a:solidFill>
                <a:latin typeface="微软雅黑" panose="020B0503020204020204" pitchFamily="34" charset="-122"/>
                <a:ea typeface="微软雅黑" panose="020B0503020204020204" pitchFamily="34" charset="-122"/>
              </a:rPr>
              <a:t>在</a:t>
            </a:r>
            <a:r>
              <a:rPr lang="zh-CN" altLang="en-US" sz="1000" dirty="0">
                <a:solidFill>
                  <a:srgbClr val="080808"/>
                </a:solidFill>
                <a:latin typeface="微软雅黑" panose="020B0503020204020204" pitchFamily="34" charset="-122"/>
                <a:ea typeface="微软雅黑" panose="020B0503020204020204" pitchFamily="34" charset="-122"/>
              </a:rPr>
              <a:t>此处添加</a:t>
            </a:r>
            <a:r>
              <a:rPr lang="zh-CN" altLang="en-US" sz="1000" dirty="0" smtClean="0">
                <a:solidFill>
                  <a:srgbClr val="080808"/>
                </a:solidFill>
                <a:latin typeface="微软雅黑" panose="020B0503020204020204" pitchFamily="34" charset="-122"/>
                <a:ea typeface="微软雅黑" panose="020B0503020204020204" pitchFamily="34" charset="-122"/>
              </a:rPr>
              <a:t>文字在</a:t>
            </a:r>
            <a:r>
              <a:rPr lang="zh-CN" altLang="en-US" sz="1000" dirty="0">
                <a:solidFill>
                  <a:srgbClr val="080808"/>
                </a:solidFill>
                <a:latin typeface="微软雅黑" panose="020B0503020204020204" pitchFamily="34" charset="-122"/>
                <a:ea typeface="微软雅黑" panose="020B0503020204020204" pitchFamily="34" charset="-122"/>
              </a:rPr>
              <a:t>此处</a:t>
            </a:r>
            <a:r>
              <a:rPr lang="zh-CN" altLang="en-US" sz="1000" dirty="0" smtClean="0">
                <a:solidFill>
                  <a:srgbClr val="080808"/>
                </a:solidFill>
                <a:latin typeface="微软雅黑" panose="020B0503020204020204" pitchFamily="34" charset="-122"/>
                <a:ea typeface="微软雅黑" panose="020B0503020204020204" pitchFamily="34" charset="-122"/>
              </a:rPr>
              <a:t>添加</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
        <p:nvSpPr>
          <p:cNvPr id="42" name="文本框 347"/>
          <p:cNvSpPr txBox="1"/>
          <p:nvPr/>
        </p:nvSpPr>
        <p:spPr>
          <a:xfrm>
            <a:off x="5197209" y="1883608"/>
            <a:ext cx="1048257" cy="400110"/>
          </a:xfrm>
          <a:prstGeom prst="rect">
            <a:avLst/>
          </a:prstGeom>
          <a:noFill/>
        </p:spPr>
        <p:txBody>
          <a:bodyPr wrap="square" rtlCol="0">
            <a:spAutoFit/>
          </a:bodyPr>
          <a:lstStyle/>
          <a:p>
            <a:pPr defTabSz="914400">
              <a:spcBef>
                <a:spcPts val="450"/>
              </a:spcBef>
            </a:pPr>
            <a:r>
              <a:rPr lang="zh-CN" altLang="en-US" sz="1000" dirty="0" smtClean="0">
                <a:solidFill>
                  <a:srgbClr val="080808"/>
                </a:solidFill>
                <a:latin typeface="微软雅黑" panose="020B0503020204020204" pitchFamily="34" charset="-122"/>
                <a:ea typeface="微软雅黑" panose="020B0503020204020204" pitchFamily="34" charset="-122"/>
              </a:rPr>
              <a:t>在</a:t>
            </a:r>
            <a:r>
              <a:rPr lang="zh-CN" altLang="en-US" sz="1000" dirty="0">
                <a:solidFill>
                  <a:srgbClr val="080808"/>
                </a:solidFill>
                <a:latin typeface="微软雅黑" panose="020B0503020204020204" pitchFamily="34" charset="-122"/>
                <a:ea typeface="微软雅黑" panose="020B0503020204020204" pitchFamily="34" charset="-122"/>
              </a:rPr>
              <a:t>此处添加</a:t>
            </a:r>
            <a:r>
              <a:rPr lang="zh-CN" altLang="en-US" sz="1000" dirty="0" smtClean="0">
                <a:solidFill>
                  <a:srgbClr val="080808"/>
                </a:solidFill>
                <a:latin typeface="微软雅黑" panose="020B0503020204020204" pitchFamily="34" charset="-122"/>
                <a:ea typeface="微软雅黑" panose="020B0503020204020204" pitchFamily="34" charset="-122"/>
              </a:rPr>
              <a:t>文字在</a:t>
            </a:r>
            <a:r>
              <a:rPr lang="zh-CN" altLang="en-US" sz="1000" dirty="0">
                <a:solidFill>
                  <a:srgbClr val="080808"/>
                </a:solidFill>
                <a:latin typeface="微软雅黑" panose="020B0503020204020204" pitchFamily="34" charset="-122"/>
                <a:ea typeface="微软雅黑" panose="020B0503020204020204" pitchFamily="34" charset="-122"/>
              </a:rPr>
              <a:t>此处</a:t>
            </a:r>
            <a:r>
              <a:rPr lang="zh-CN" altLang="en-US" sz="1000" dirty="0" smtClean="0">
                <a:solidFill>
                  <a:srgbClr val="080808"/>
                </a:solidFill>
                <a:latin typeface="微软雅黑" panose="020B0503020204020204" pitchFamily="34" charset="-122"/>
                <a:ea typeface="微软雅黑" panose="020B0503020204020204" pitchFamily="34" charset="-122"/>
              </a:rPr>
              <a:t>添加</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9098086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Effect transition="in" filter="fade">
                                      <p:cBhvr>
                                        <p:cTn id="19" dur="500"/>
                                        <p:tgtEl>
                                          <p:spTgt spid="3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p:cTn id="27" dur="500" fill="hold"/>
                                        <p:tgtEl>
                                          <p:spTgt spid="31"/>
                                        </p:tgtEl>
                                        <p:attrNameLst>
                                          <p:attrName>ppt_w</p:attrName>
                                        </p:attrNameLst>
                                      </p:cBhvr>
                                      <p:tavLst>
                                        <p:tav tm="0">
                                          <p:val>
                                            <p:fltVal val="0"/>
                                          </p:val>
                                        </p:tav>
                                        <p:tav tm="100000">
                                          <p:val>
                                            <p:strVal val="#ppt_w"/>
                                          </p:val>
                                        </p:tav>
                                      </p:tavLst>
                                    </p:anim>
                                    <p:anim calcmode="lin" valueType="num">
                                      <p:cBhvr>
                                        <p:cTn id="28" dur="500" fill="hold"/>
                                        <p:tgtEl>
                                          <p:spTgt spid="31"/>
                                        </p:tgtEl>
                                        <p:attrNameLst>
                                          <p:attrName>ppt_h</p:attrName>
                                        </p:attrNameLst>
                                      </p:cBhvr>
                                      <p:tavLst>
                                        <p:tav tm="0">
                                          <p:val>
                                            <p:fltVal val="0"/>
                                          </p:val>
                                        </p:tav>
                                        <p:tav tm="100000">
                                          <p:val>
                                            <p:strVal val="#ppt_h"/>
                                          </p:val>
                                        </p:tav>
                                      </p:tavLst>
                                    </p:anim>
                                    <p:animEffect transition="in" filter="fade">
                                      <p:cBhvr>
                                        <p:cTn id="29" dur="500"/>
                                        <p:tgtEl>
                                          <p:spTgt spid="3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 calcmode="lin" valueType="num">
                                      <p:cBhvr>
                                        <p:cTn id="32" dur="500" fill="hold"/>
                                        <p:tgtEl>
                                          <p:spTgt spid="30"/>
                                        </p:tgtEl>
                                        <p:attrNameLst>
                                          <p:attrName>ppt_w</p:attrName>
                                        </p:attrNameLst>
                                      </p:cBhvr>
                                      <p:tavLst>
                                        <p:tav tm="0">
                                          <p:val>
                                            <p:fltVal val="0"/>
                                          </p:val>
                                        </p:tav>
                                        <p:tav tm="100000">
                                          <p:val>
                                            <p:strVal val="#ppt_w"/>
                                          </p:val>
                                        </p:tav>
                                      </p:tavLst>
                                    </p:anim>
                                    <p:anim calcmode="lin" valueType="num">
                                      <p:cBhvr>
                                        <p:cTn id="33" dur="500" fill="hold"/>
                                        <p:tgtEl>
                                          <p:spTgt spid="30"/>
                                        </p:tgtEl>
                                        <p:attrNameLst>
                                          <p:attrName>ppt_h</p:attrName>
                                        </p:attrNameLst>
                                      </p:cBhvr>
                                      <p:tavLst>
                                        <p:tav tm="0">
                                          <p:val>
                                            <p:fltVal val="0"/>
                                          </p:val>
                                        </p:tav>
                                        <p:tav tm="100000">
                                          <p:val>
                                            <p:strVal val="#ppt_h"/>
                                          </p:val>
                                        </p:tav>
                                      </p:tavLst>
                                    </p:anim>
                                    <p:animEffect transition="in" filter="fade">
                                      <p:cBhvr>
                                        <p:cTn id="34" dur="500"/>
                                        <p:tgtEl>
                                          <p:spTgt spid="3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p:cTn id="37" dur="500" fill="hold"/>
                                        <p:tgtEl>
                                          <p:spTgt spid="37"/>
                                        </p:tgtEl>
                                        <p:attrNameLst>
                                          <p:attrName>ppt_w</p:attrName>
                                        </p:attrNameLst>
                                      </p:cBhvr>
                                      <p:tavLst>
                                        <p:tav tm="0">
                                          <p:val>
                                            <p:fltVal val="0"/>
                                          </p:val>
                                        </p:tav>
                                        <p:tav tm="100000">
                                          <p:val>
                                            <p:strVal val="#ppt_w"/>
                                          </p:val>
                                        </p:tav>
                                      </p:tavLst>
                                    </p:anim>
                                    <p:anim calcmode="lin" valueType="num">
                                      <p:cBhvr>
                                        <p:cTn id="38" dur="500" fill="hold"/>
                                        <p:tgtEl>
                                          <p:spTgt spid="37"/>
                                        </p:tgtEl>
                                        <p:attrNameLst>
                                          <p:attrName>ppt_h</p:attrName>
                                        </p:attrNameLst>
                                      </p:cBhvr>
                                      <p:tavLst>
                                        <p:tav tm="0">
                                          <p:val>
                                            <p:fltVal val="0"/>
                                          </p:val>
                                        </p:tav>
                                        <p:tav tm="100000">
                                          <p:val>
                                            <p:strVal val="#ppt_h"/>
                                          </p:val>
                                        </p:tav>
                                      </p:tavLst>
                                    </p:anim>
                                    <p:animEffect transition="in" filter="fade">
                                      <p:cBhvr>
                                        <p:cTn id="39" dur="500"/>
                                        <p:tgtEl>
                                          <p:spTgt spid="37"/>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6"/>
                                        </p:tgtEl>
                                        <p:attrNameLst>
                                          <p:attrName>style.visibility</p:attrName>
                                        </p:attrNameLst>
                                      </p:cBhvr>
                                      <p:to>
                                        <p:strVal val="visible"/>
                                      </p:to>
                                    </p:set>
                                    <p:anim calcmode="lin" valueType="num">
                                      <p:cBhvr>
                                        <p:cTn id="42" dur="500" fill="hold"/>
                                        <p:tgtEl>
                                          <p:spTgt spid="36"/>
                                        </p:tgtEl>
                                        <p:attrNameLst>
                                          <p:attrName>ppt_w</p:attrName>
                                        </p:attrNameLst>
                                      </p:cBhvr>
                                      <p:tavLst>
                                        <p:tav tm="0">
                                          <p:val>
                                            <p:fltVal val="0"/>
                                          </p:val>
                                        </p:tav>
                                        <p:tav tm="100000">
                                          <p:val>
                                            <p:strVal val="#ppt_w"/>
                                          </p:val>
                                        </p:tav>
                                      </p:tavLst>
                                    </p:anim>
                                    <p:anim calcmode="lin" valueType="num">
                                      <p:cBhvr>
                                        <p:cTn id="43" dur="500" fill="hold"/>
                                        <p:tgtEl>
                                          <p:spTgt spid="36"/>
                                        </p:tgtEl>
                                        <p:attrNameLst>
                                          <p:attrName>ppt_h</p:attrName>
                                        </p:attrNameLst>
                                      </p:cBhvr>
                                      <p:tavLst>
                                        <p:tav tm="0">
                                          <p:val>
                                            <p:fltVal val="0"/>
                                          </p:val>
                                        </p:tav>
                                        <p:tav tm="100000">
                                          <p:val>
                                            <p:strVal val="#ppt_h"/>
                                          </p:val>
                                        </p:tav>
                                      </p:tavLst>
                                    </p:anim>
                                    <p:animEffect transition="in" filter="fade">
                                      <p:cBhvr>
                                        <p:cTn id="44" dur="500"/>
                                        <p:tgtEl>
                                          <p:spTgt spid="36"/>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anim calcmode="lin" valueType="num">
                                      <p:cBhvr>
                                        <p:cTn id="47" dur="500" fill="hold"/>
                                        <p:tgtEl>
                                          <p:spTgt spid="33"/>
                                        </p:tgtEl>
                                        <p:attrNameLst>
                                          <p:attrName>ppt_w</p:attrName>
                                        </p:attrNameLst>
                                      </p:cBhvr>
                                      <p:tavLst>
                                        <p:tav tm="0">
                                          <p:val>
                                            <p:fltVal val="0"/>
                                          </p:val>
                                        </p:tav>
                                        <p:tav tm="100000">
                                          <p:val>
                                            <p:strVal val="#ppt_w"/>
                                          </p:val>
                                        </p:tav>
                                      </p:tavLst>
                                    </p:anim>
                                    <p:anim calcmode="lin" valueType="num">
                                      <p:cBhvr>
                                        <p:cTn id="48" dur="500" fill="hold"/>
                                        <p:tgtEl>
                                          <p:spTgt spid="33"/>
                                        </p:tgtEl>
                                        <p:attrNameLst>
                                          <p:attrName>ppt_h</p:attrName>
                                        </p:attrNameLst>
                                      </p:cBhvr>
                                      <p:tavLst>
                                        <p:tav tm="0">
                                          <p:val>
                                            <p:fltVal val="0"/>
                                          </p:val>
                                        </p:tav>
                                        <p:tav tm="100000">
                                          <p:val>
                                            <p:strVal val="#ppt_h"/>
                                          </p:val>
                                        </p:tav>
                                      </p:tavLst>
                                    </p:anim>
                                    <p:animEffect transition="in" filter="fade">
                                      <p:cBhvr>
                                        <p:cTn id="49" dur="500"/>
                                        <p:tgtEl>
                                          <p:spTgt spid="33"/>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2"/>
                                        </p:tgtEl>
                                        <p:attrNameLst>
                                          <p:attrName>style.visibility</p:attrName>
                                        </p:attrNameLst>
                                      </p:cBhvr>
                                      <p:to>
                                        <p:strVal val="visible"/>
                                      </p:to>
                                    </p:set>
                                    <p:anim calcmode="lin" valueType="num">
                                      <p:cBhvr>
                                        <p:cTn id="52" dur="500" fill="hold"/>
                                        <p:tgtEl>
                                          <p:spTgt spid="32"/>
                                        </p:tgtEl>
                                        <p:attrNameLst>
                                          <p:attrName>ppt_w</p:attrName>
                                        </p:attrNameLst>
                                      </p:cBhvr>
                                      <p:tavLst>
                                        <p:tav tm="0">
                                          <p:val>
                                            <p:fltVal val="0"/>
                                          </p:val>
                                        </p:tav>
                                        <p:tav tm="100000">
                                          <p:val>
                                            <p:strVal val="#ppt_w"/>
                                          </p:val>
                                        </p:tav>
                                      </p:tavLst>
                                    </p:anim>
                                    <p:anim calcmode="lin" valueType="num">
                                      <p:cBhvr>
                                        <p:cTn id="53" dur="500" fill="hold"/>
                                        <p:tgtEl>
                                          <p:spTgt spid="32"/>
                                        </p:tgtEl>
                                        <p:attrNameLst>
                                          <p:attrName>ppt_h</p:attrName>
                                        </p:attrNameLst>
                                      </p:cBhvr>
                                      <p:tavLst>
                                        <p:tav tm="0">
                                          <p:val>
                                            <p:fltVal val="0"/>
                                          </p:val>
                                        </p:tav>
                                        <p:tav tm="100000">
                                          <p:val>
                                            <p:strVal val="#ppt_h"/>
                                          </p:val>
                                        </p:tav>
                                      </p:tavLst>
                                    </p:anim>
                                    <p:animEffect transition="in" filter="fade">
                                      <p:cBhvr>
                                        <p:cTn id="54" dur="500"/>
                                        <p:tgtEl>
                                          <p:spTgt spid="32"/>
                                        </p:tgtEl>
                                      </p:cBhvr>
                                    </p:animEffect>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fade">
                                      <p:cBhvr>
                                        <p:cTn id="59" dur="500"/>
                                        <p:tgtEl>
                                          <p:spTgt spid="41"/>
                                        </p:tgtEl>
                                      </p:cBhvr>
                                    </p:animEffect>
                                    <p:anim calcmode="lin" valueType="num">
                                      <p:cBhvr>
                                        <p:cTn id="60" dur="500" fill="hold"/>
                                        <p:tgtEl>
                                          <p:spTgt spid="41"/>
                                        </p:tgtEl>
                                        <p:attrNameLst>
                                          <p:attrName>ppt_x</p:attrName>
                                        </p:attrNameLst>
                                      </p:cBhvr>
                                      <p:tavLst>
                                        <p:tav tm="0">
                                          <p:val>
                                            <p:strVal val="#ppt_x"/>
                                          </p:val>
                                        </p:tav>
                                        <p:tav tm="100000">
                                          <p:val>
                                            <p:strVal val="#ppt_x"/>
                                          </p:val>
                                        </p:tav>
                                      </p:tavLst>
                                    </p:anim>
                                    <p:anim calcmode="lin" valueType="num">
                                      <p:cBhvr>
                                        <p:cTn id="61" dur="500" fill="hold"/>
                                        <p:tgtEl>
                                          <p:spTgt spid="41"/>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fade">
                                      <p:cBhvr>
                                        <p:cTn id="64" dur="500"/>
                                        <p:tgtEl>
                                          <p:spTgt spid="42"/>
                                        </p:tgtEl>
                                      </p:cBhvr>
                                    </p:animEffect>
                                    <p:anim calcmode="lin" valueType="num">
                                      <p:cBhvr>
                                        <p:cTn id="65" dur="500" fill="hold"/>
                                        <p:tgtEl>
                                          <p:spTgt spid="42"/>
                                        </p:tgtEl>
                                        <p:attrNameLst>
                                          <p:attrName>ppt_x</p:attrName>
                                        </p:attrNameLst>
                                      </p:cBhvr>
                                      <p:tavLst>
                                        <p:tav tm="0">
                                          <p:val>
                                            <p:strVal val="#ppt_x"/>
                                          </p:val>
                                        </p:tav>
                                        <p:tav tm="100000">
                                          <p:val>
                                            <p:strVal val="#ppt_x"/>
                                          </p:val>
                                        </p:tav>
                                      </p:tavLst>
                                    </p:anim>
                                    <p:anim calcmode="lin" valueType="num">
                                      <p:cBhvr>
                                        <p:cTn id="66" dur="500" fill="hold"/>
                                        <p:tgtEl>
                                          <p:spTgt spid="42"/>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fade">
                                      <p:cBhvr>
                                        <p:cTn id="69" dur="500"/>
                                        <p:tgtEl>
                                          <p:spTgt spid="38"/>
                                        </p:tgtEl>
                                      </p:cBhvr>
                                    </p:animEffect>
                                    <p:anim calcmode="lin" valueType="num">
                                      <p:cBhvr>
                                        <p:cTn id="70" dur="500" fill="hold"/>
                                        <p:tgtEl>
                                          <p:spTgt spid="38"/>
                                        </p:tgtEl>
                                        <p:attrNameLst>
                                          <p:attrName>ppt_x</p:attrName>
                                        </p:attrNameLst>
                                      </p:cBhvr>
                                      <p:tavLst>
                                        <p:tav tm="0">
                                          <p:val>
                                            <p:strVal val="#ppt_x"/>
                                          </p:val>
                                        </p:tav>
                                        <p:tav tm="100000">
                                          <p:val>
                                            <p:strVal val="#ppt_x"/>
                                          </p:val>
                                        </p:tav>
                                      </p:tavLst>
                                    </p:anim>
                                    <p:anim calcmode="lin" valueType="num">
                                      <p:cBhvr>
                                        <p:cTn id="71" dur="500" fill="hold"/>
                                        <p:tgtEl>
                                          <p:spTgt spid="38"/>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fade">
                                      <p:cBhvr>
                                        <p:cTn id="74" dur="500"/>
                                        <p:tgtEl>
                                          <p:spTgt spid="39"/>
                                        </p:tgtEl>
                                      </p:cBhvr>
                                    </p:animEffect>
                                    <p:anim calcmode="lin" valueType="num">
                                      <p:cBhvr>
                                        <p:cTn id="75" dur="500" fill="hold"/>
                                        <p:tgtEl>
                                          <p:spTgt spid="39"/>
                                        </p:tgtEl>
                                        <p:attrNameLst>
                                          <p:attrName>ppt_x</p:attrName>
                                        </p:attrNameLst>
                                      </p:cBhvr>
                                      <p:tavLst>
                                        <p:tav tm="0">
                                          <p:val>
                                            <p:strVal val="#ppt_x"/>
                                          </p:val>
                                        </p:tav>
                                        <p:tav tm="100000">
                                          <p:val>
                                            <p:strVal val="#ppt_x"/>
                                          </p:val>
                                        </p:tav>
                                      </p:tavLst>
                                    </p:anim>
                                    <p:anim calcmode="lin" valueType="num">
                                      <p:cBhvr>
                                        <p:cTn id="76" dur="500" fill="hold"/>
                                        <p:tgtEl>
                                          <p:spTgt spid="39"/>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fade">
                                      <p:cBhvr>
                                        <p:cTn id="79" dur="500"/>
                                        <p:tgtEl>
                                          <p:spTgt spid="40"/>
                                        </p:tgtEl>
                                      </p:cBhvr>
                                    </p:animEffect>
                                    <p:anim calcmode="lin" valueType="num">
                                      <p:cBhvr>
                                        <p:cTn id="80" dur="500" fill="hold"/>
                                        <p:tgtEl>
                                          <p:spTgt spid="40"/>
                                        </p:tgtEl>
                                        <p:attrNameLst>
                                          <p:attrName>ppt_x</p:attrName>
                                        </p:attrNameLst>
                                      </p:cBhvr>
                                      <p:tavLst>
                                        <p:tav tm="0">
                                          <p:val>
                                            <p:strVal val="#ppt_x"/>
                                          </p:val>
                                        </p:tav>
                                        <p:tav tm="100000">
                                          <p:val>
                                            <p:strVal val="#ppt_x"/>
                                          </p:val>
                                        </p:tav>
                                      </p:tavLst>
                                    </p:anim>
                                    <p:anim calcmode="lin" valueType="num">
                                      <p:cBhvr>
                                        <p:cTn id="81" dur="5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p:bldP spid="30" grpId="0" animBg="1"/>
      <p:bldP spid="31" grpId="0"/>
      <p:bldP spid="32" grpId="0" animBg="1"/>
      <p:bldP spid="33" grpId="0"/>
      <p:bldP spid="34" grpId="0" animBg="1"/>
      <p:bldP spid="35" grpId="0"/>
      <p:bldP spid="36" grpId="0" animBg="1"/>
      <p:bldP spid="37" grpId="0"/>
      <p:bldP spid="38" grpId="0"/>
      <p:bldP spid="39" grpId="0"/>
      <p:bldP spid="40" grpId="0"/>
      <p:bldP spid="41" grpId="0"/>
      <p:bldP spid="4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25399"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学情分析</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49" name="TextBox 6"/>
          <p:cNvSpPr txBox="1"/>
          <p:nvPr/>
        </p:nvSpPr>
        <p:spPr>
          <a:xfrm>
            <a:off x="1177529" y="1043783"/>
            <a:ext cx="1724025" cy="230832"/>
          </a:xfrm>
          <a:prstGeom prst="rect">
            <a:avLst/>
          </a:prstGeom>
          <a:noFill/>
        </p:spPr>
        <p:txBody>
          <a:bodyPr lIns="0" tIns="0" rIns="0" bIns="0">
            <a:spAutoFit/>
          </a:bodyPr>
          <a:lstStyle>
            <a:defPPr>
              <a:defRPr lang="zh-CN"/>
            </a:defPPr>
            <a:lvl1pPr algn="ctr">
              <a:defRPr sz="2000" b="1">
                <a:solidFill>
                  <a:schemeClr val="tx2"/>
                </a:solidFill>
                <a:latin typeface="微软雅黑" pitchFamily="34" charset="-122"/>
                <a:ea typeface="微软雅黑" pitchFamily="34" charset="-122"/>
              </a:defRPr>
            </a:lvl1pPr>
          </a:lstStyle>
          <a:p>
            <a:pPr algn="l">
              <a:defRPr/>
            </a:pPr>
            <a:r>
              <a:rPr lang="zh-CN" altLang="en-US" sz="1500" dirty="0">
                <a:solidFill>
                  <a:schemeClr val="bg1">
                    <a:lumMod val="50000"/>
                  </a:schemeClr>
                </a:solidFill>
              </a:rPr>
              <a:t>输入标题文本</a:t>
            </a:r>
          </a:p>
        </p:txBody>
      </p:sp>
      <p:sp>
        <p:nvSpPr>
          <p:cNvPr id="50" name="TextBox 7"/>
          <p:cNvSpPr txBox="1"/>
          <p:nvPr/>
        </p:nvSpPr>
        <p:spPr>
          <a:xfrm>
            <a:off x="1177528" y="1412876"/>
            <a:ext cx="2890838" cy="450123"/>
          </a:xfrm>
          <a:prstGeom prst="rect">
            <a:avLst/>
          </a:prstGeom>
          <a:noFill/>
        </p:spPr>
        <p:txBody>
          <a:bodyPr lIns="0" tIns="0" rIns="0" bIns="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nSpc>
                <a:spcPct val="150000"/>
              </a:lnSpc>
              <a:defRPr/>
            </a:pPr>
            <a:r>
              <a:rPr lang="zh-CN" altLang="en-US" sz="975" dirty="0">
                <a:solidFill>
                  <a:schemeClr val="tx1">
                    <a:lumMod val="75000"/>
                  </a:schemeClr>
                </a:solidFill>
              </a:rPr>
              <a:t>点击输入简要文字内容，文字内容需概括精炼，不用多余的文字修饰，言简意赅的说明该项内容。</a:t>
            </a:r>
            <a:endParaRPr lang="en-US" altLang="zh-CN" sz="975" dirty="0">
              <a:solidFill>
                <a:schemeClr val="tx1">
                  <a:lumMod val="75000"/>
                </a:schemeClr>
              </a:solidFill>
            </a:endParaRPr>
          </a:p>
        </p:txBody>
      </p:sp>
      <p:grpSp>
        <p:nvGrpSpPr>
          <p:cNvPr id="51" name="组合 50"/>
          <p:cNvGrpSpPr/>
          <p:nvPr/>
        </p:nvGrpSpPr>
        <p:grpSpPr>
          <a:xfrm>
            <a:off x="1042989" y="2273175"/>
            <a:ext cx="3503612" cy="1309688"/>
            <a:chOff x="1042988" y="2273002"/>
            <a:chExt cx="3503612" cy="1309688"/>
          </a:xfrm>
          <a:solidFill>
            <a:srgbClr val="66845E"/>
          </a:solidFill>
        </p:grpSpPr>
        <p:sp>
          <p:nvSpPr>
            <p:cNvPr id="52" name="Freeform 7"/>
            <p:cNvSpPr>
              <a:spLocks/>
            </p:cNvSpPr>
            <p:nvPr/>
          </p:nvSpPr>
          <p:spPr bwMode="auto">
            <a:xfrm>
              <a:off x="1042988" y="2273002"/>
              <a:ext cx="3503612" cy="1309688"/>
            </a:xfrm>
            <a:custGeom>
              <a:avLst/>
              <a:gdLst>
                <a:gd name="T0" fmla="*/ 987 w 9385"/>
                <a:gd name="T1" fmla="*/ 1974 h 3491"/>
                <a:gd name="T2" fmla="*/ 6935 w 9385"/>
                <a:gd name="T3" fmla="*/ 1974 h 3491"/>
                <a:gd name="T4" fmla="*/ 9212 w 9385"/>
                <a:gd name="T5" fmla="*/ 3194 h 3491"/>
                <a:gd name="T6" fmla="*/ 9385 w 9385"/>
                <a:gd name="T7" fmla="*/ 3491 h 3491"/>
                <a:gd name="T8" fmla="*/ 9385 w 9385"/>
                <a:gd name="T9" fmla="*/ 2623 h 3491"/>
                <a:gd name="T10" fmla="*/ 6386 w 9385"/>
                <a:gd name="T11" fmla="*/ 0 h 3491"/>
                <a:gd name="T12" fmla="*/ 987 w 9385"/>
                <a:gd name="T13" fmla="*/ 0 h 3491"/>
                <a:gd name="T14" fmla="*/ 0 w 9385"/>
                <a:gd name="T15" fmla="*/ 987 h 3491"/>
                <a:gd name="T16" fmla="*/ 0 w 9385"/>
                <a:gd name="T17" fmla="*/ 987 h 3491"/>
                <a:gd name="T18" fmla="*/ 987 w 9385"/>
                <a:gd name="T19" fmla="*/ 1974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987" y="1974"/>
                  </a:moveTo>
                  <a:lnTo>
                    <a:pt x="6935" y="1974"/>
                  </a:lnTo>
                  <a:cubicBezTo>
                    <a:pt x="8046" y="1974"/>
                    <a:pt x="8807" y="2498"/>
                    <a:pt x="9212" y="3194"/>
                  </a:cubicBezTo>
                  <a:lnTo>
                    <a:pt x="9385" y="3491"/>
                  </a:lnTo>
                  <a:lnTo>
                    <a:pt x="9385" y="2623"/>
                  </a:lnTo>
                  <a:cubicBezTo>
                    <a:pt x="9385" y="1089"/>
                    <a:pt x="8339" y="0"/>
                    <a:pt x="6386" y="0"/>
                  </a:cubicBezTo>
                  <a:lnTo>
                    <a:pt x="987" y="0"/>
                  </a:lnTo>
                  <a:cubicBezTo>
                    <a:pt x="444" y="0"/>
                    <a:pt x="0" y="444"/>
                    <a:pt x="0" y="987"/>
                  </a:cubicBezTo>
                  <a:lnTo>
                    <a:pt x="0" y="987"/>
                  </a:lnTo>
                  <a:cubicBezTo>
                    <a:pt x="0" y="1530"/>
                    <a:pt x="444" y="1974"/>
                    <a:pt x="987" y="1974"/>
                  </a:cubicBezTo>
                  <a:close/>
                </a:path>
              </a:pathLst>
            </a:custGeom>
            <a:grpFill/>
            <a:ln>
              <a:noFill/>
            </a:ln>
          </p:spPr>
          <p:txBody>
            <a:bodyPr/>
            <a:lstStyle/>
            <a:p>
              <a:pPr>
                <a:defRPr/>
              </a:pPr>
              <a:endParaRPr lang="zh-CN" altLang="en-US"/>
            </a:p>
          </p:txBody>
        </p:sp>
        <p:sp>
          <p:nvSpPr>
            <p:cNvPr id="53" name="TextBox 10"/>
            <p:cNvSpPr txBox="1"/>
            <p:nvPr/>
          </p:nvSpPr>
          <p:spPr>
            <a:xfrm>
              <a:off x="1749987" y="2455515"/>
              <a:ext cx="2088231" cy="542456"/>
            </a:xfrm>
            <a:prstGeom prst="rect">
              <a:avLst/>
            </a:prstGeom>
            <a:grpFill/>
          </p:spPr>
          <p:txBody>
            <a:bodyPr>
              <a:spAutoFit/>
            </a:bodyPr>
            <a:lstStyle/>
            <a:p>
              <a:pPr algn="just">
                <a:defRPr/>
              </a:pPr>
              <a:r>
                <a:rPr lang="zh-CN" altLang="en-US" sz="975" dirty="0">
                  <a:solidFill>
                    <a:schemeClr val="bg1"/>
                  </a:solidFill>
                  <a:latin typeface="微软雅黑" pitchFamily="34" charset="-122"/>
                  <a:ea typeface="微软雅黑" pitchFamily="34" charset="-122"/>
                </a:rPr>
                <a:t>点击输入简要文字内容，文字内容需概括精炼，不用多余的文字修饰。</a:t>
              </a:r>
              <a:endParaRPr lang="en-US" altLang="zh-CN" sz="975" dirty="0">
                <a:solidFill>
                  <a:schemeClr val="bg1"/>
                </a:solidFill>
                <a:latin typeface="微软雅黑" pitchFamily="34" charset="-122"/>
                <a:ea typeface="微软雅黑" pitchFamily="34" charset="-122"/>
              </a:endParaRPr>
            </a:p>
          </p:txBody>
        </p:sp>
        <p:sp>
          <p:nvSpPr>
            <p:cNvPr id="54" name="矩形 53"/>
            <p:cNvSpPr/>
            <p:nvPr/>
          </p:nvSpPr>
          <p:spPr>
            <a:xfrm>
              <a:off x="1151814" y="2393960"/>
              <a:ext cx="623889" cy="519373"/>
            </a:xfrm>
            <a:prstGeom prst="rect">
              <a:avLst/>
            </a:prstGeom>
            <a:grpFill/>
          </p:spPr>
          <p:txBody>
            <a:bodyPr wrap="none">
              <a:spAutoFit/>
            </a:bodyPr>
            <a:lstStyle/>
            <a:p>
              <a:pPr>
                <a:defRPr/>
              </a:pPr>
              <a:r>
                <a:rPr lang="en-US" altLang="zh-CN" sz="2775" b="1" dirty="0">
                  <a:solidFill>
                    <a:schemeClr val="bg1"/>
                  </a:solidFill>
                  <a:latin typeface="微软雅黑" pitchFamily="34" charset="-122"/>
                  <a:ea typeface="微软雅黑" pitchFamily="34" charset="-122"/>
                </a:rPr>
                <a:t>01</a:t>
              </a:r>
              <a:endParaRPr lang="zh-CN" altLang="en-US" sz="2775" b="1" dirty="0">
                <a:solidFill>
                  <a:schemeClr val="bg1"/>
                </a:solidFill>
                <a:latin typeface="微软雅黑" pitchFamily="34" charset="-122"/>
                <a:ea typeface="微软雅黑" pitchFamily="34" charset="-122"/>
              </a:endParaRPr>
            </a:p>
          </p:txBody>
        </p:sp>
      </p:grpSp>
      <p:grpSp>
        <p:nvGrpSpPr>
          <p:cNvPr id="55" name="组合 54"/>
          <p:cNvGrpSpPr/>
          <p:nvPr/>
        </p:nvGrpSpPr>
        <p:grpSpPr>
          <a:xfrm>
            <a:off x="1042989" y="3332039"/>
            <a:ext cx="3503612" cy="1309688"/>
            <a:chOff x="1042988" y="3331865"/>
            <a:chExt cx="3503612" cy="1309688"/>
          </a:xfrm>
          <a:solidFill>
            <a:srgbClr val="6D4409"/>
          </a:solidFill>
        </p:grpSpPr>
        <p:sp>
          <p:nvSpPr>
            <p:cNvPr id="56" name="Freeform 8"/>
            <p:cNvSpPr>
              <a:spLocks/>
            </p:cNvSpPr>
            <p:nvPr/>
          </p:nvSpPr>
          <p:spPr bwMode="auto">
            <a:xfrm>
              <a:off x="1042988" y="3331865"/>
              <a:ext cx="3503612" cy="1309688"/>
            </a:xfrm>
            <a:custGeom>
              <a:avLst/>
              <a:gdLst>
                <a:gd name="T0" fmla="*/ 987 w 9385"/>
                <a:gd name="T1" fmla="*/ 1973 h 3491"/>
                <a:gd name="T2" fmla="*/ 6935 w 9385"/>
                <a:gd name="T3" fmla="*/ 1973 h 3491"/>
                <a:gd name="T4" fmla="*/ 9212 w 9385"/>
                <a:gd name="T5" fmla="*/ 3193 h 3491"/>
                <a:gd name="T6" fmla="*/ 9385 w 9385"/>
                <a:gd name="T7" fmla="*/ 3491 h 3491"/>
                <a:gd name="T8" fmla="*/ 9385 w 9385"/>
                <a:gd name="T9" fmla="*/ 2623 h 3491"/>
                <a:gd name="T10" fmla="*/ 6386 w 9385"/>
                <a:gd name="T11" fmla="*/ 0 h 3491"/>
                <a:gd name="T12" fmla="*/ 987 w 9385"/>
                <a:gd name="T13" fmla="*/ 0 h 3491"/>
                <a:gd name="T14" fmla="*/ 0 w 9385"/>
                <a:gd name="T15" fmla="*/ 986 h 3491"/>
                <a:gd name="T16" fmla="*/ 0 w 9385"/>
                <a:gd name="T17" fmla="*/ 986 h 3491"/>
                <a:gd name="T18" fmla="*/ 987 w 9385"/>
                <a:gd name="T19" fmla="*/ 1973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987" y="1973"/>
                  </a:moveTo>
                  <a:lnTo>
                    <a:pt x="6935" y="1973"/>
                  </a:lnTo>
                  <a:cubicBezTo>
                    <a:pt x="8046" y="1973"/>
                    <a:pt x="8807" y="2497"/>
                    <a:pt x="9212" y="3193"/>
                  </a:cubicBezTo>
                  <a:lnTo>
                    <a:pt x="9385" y="3491"/>
                  </a:lnTo>
                  <a:lnTo>
                    <a:pt x="9385" y="2623"/>
                  </a:lnTo>
                  <a:cubicBezTo>
                    <a:pt x="9385" y="1089"/>
                    <a:pt x="8339" y="0"/>
                    <a:pt x="6386" y="0"/>
                  </a:cubicBezTo>
                  <a:lnTo>
                    <a:pt x="987" y="0"/>
                  </a:lnTo>
                  <a:cubicBezTo>
                    <a:pt x="444" y="0"/>
                    <a:pt x="0" y="444"/>
                    <a:pt x="0" y="986"/>
                  </a:cubicBezTo>
                  <a:lnTo>
                    <a:pt x="0" y="986"/>
                  </a:lnTo>
                  <a:cubicBezTo>
                    <a:pt x="0" y="1529"/>
                    <a:pt x="444" y="1973"/>
                    <a:pt x="987" y="1973"/>
                  </a:cubicBezTo>
                  <a:close/>
                </a:path>
              </a:pathLst>
            </a:custGeom>
            <a:grpFill/>
            <a:ln>
              <a:noFill/>
            </a:ln>
          </p:spPr>
          <p:txBody>
            <a:bodyPr/>
            <a:lstStyle/>
            <a:p>
              <a:pPr>
                <a:defRPr/>
              </a:pPr>
              <a:endParaRPr lang="zh-CN" altLang="en-US"/>
            </a:p>
          </p:txBody>
        </p:sp>
        <p:sp>
          <p:nvSpPr>
            <p:cNvPr id="57" name="TextBox 14"/>
            <p:cNvSpPr txBox="1"/>
            <p:nvPr/>
          </p:nvSpPr>
          <p:spPr>
            <a:xfrm>
              <a:off x="1750678" y="3522860"/>
              <a:ext cx="2088231" cy="542456"/>
            </a:xfrm>
            <a:prstGeom prst="rect">
              <a:avLst/>
            </a:prstGeom>
            <a:grpFill/>
          </p:spPr>
          <p:txBody>
            <a:bodyPr>
              <a:spAutoFit/>
            </a:bodyPr>
            <a:lstStyle>
              <a:defPPr>
                <a:defRPr lang="zh-CN"/>
              </a:defPPr>
              <a:lvl1pPr algn="just">
                <a:defRPr sz="900">
                  <a:solidFill>
                    <a:schemeClr val="bg1"/>
                  </a:solidFill>
                  <a:latin typeface="微软雅黑" pitchFamily="34" charset="-122"/>
                  <a:ea typeface="微软雅黑" pitchFamily="34" charset="-122"/>
                </a:defRPr>
              </a:lvl1pPr>
            </a:lstStyle>
            <a:p>
              <a:pPr>
                <a:defRPr/>
              </a:pPr>
              <a:r>
                <a:rPr lang="zh-CN" altLang="en-US" sz="975" dirty="0"/>
                <a:t>点击输入简要文字内容，文字内容需概括精炼，不用多余的文字修饰。</a:t>
              </a:r>
              <a:endParaRPr lang="en-US" altLang="zh-CN" sz="975" dirty="0"/>
            </a:p>
          </p:txBody>
        </p:sp>
        <p:sp>
          <p:nvSpPr>
            <p:cNvPr id="58" name="矩形 57"/>
            <p:cNvSpPr/>
            <p:nvPr/>
          </p:nvSpPr>
          <p:spPr>
            <a:xfrm>
              <a:off x="1151814" y="3445916"/>
              <a:ext cx="623889" cy="519373"/>
            </a:xfrm>
            <a:prstGeom prst="rect">
              <a:avLst/>
            </a:prstGeom>
            <a:grpFill/>
          </p:spPr>
          <p:txBody>
            <a:bodyPr wrap="none">
              <a:spAutoFit/>
            </a:bodyPr>
            <a:lstStyle/>
            <a:p>
              <a:pPr>
                <a:defRPr/>
              </a:pPr>
              <a:r>
                <a:rPr lang="en-US" altLang="zh-CN" sz="2775" b="1" dirty="0">
                  <a:solidFill>
                    <a:schemeClr val="bg1"/>
                  </a:solidFill>
                  <a:latin typeface="微软雅黑" pitchFamily="34" charset="-122"/>
                  <a:ea typeface="微软雅黑" pitchFamily="34" charset="-122"/>
                </a:rPr>
                <a:t>02</a:t>
              </a:r>
              <a:endParaRPr lang="zh-CN" altLang="en-US" sz="2775" b="1" dirty="0">
                <a:solidFill>
                  <a:schemeClr val="bg1"/>
                </a:solidFill>
                <a:latin typeface="微软雅黑" pitchFamily="34" charset="-122"/>
                <a:ea typeface="微软雅黑" pitchFamily="34" charset="-122"/>
              </a:endParaRPr>
            </a:p>
          </p:txBody>
        </p:sp>
      </p:grpSp>
      <p:grpSp>
        <p:nvGrpSpPr>
          <p:cNvPr id="59" name="组合 58"/>
          <p:cNvGrpSpPr/>
          <p:nvPr/>
        </p:nvGrpSpPr>
        <p:grpSpPr>
          <a:xfrm>
            <a:off x="4635502" y="1720727"/>
            <a:ext cx="3503612" cy="1309688"/>
            <a:chOff x="4635500" y="1720552"/>
            <a:chExt cx="3503612" cy="1309688"/>
          </a:xfrm>
          <a:solidFill>
            <a:srgbClr val="6D4409"/>
          </a:solidFill>
        </p:grpSpPr>
        <p:sp>
          <p:nvSpPr>
            <p:cNvPr id="60" name="Freeform 5"/>
            <p:cNvSpPr>
              <a:spLocks/>
            </p:cNvSpPr>
            <p:nvPr/>
          </p:nvSpPr>
          <p:spPr bwMode="auto">
            <a:xfrm>
              <a:off x="4635500" y="1720552"/>
              <a:ext cx="3503612" cy="1309688"/>
            </a:xfrm>
            <a:custGeom>
              <a:avLst/>
              <a:gdLst>
                <a:gd name="T0" fmla="*/ 8398 w 9385"/>
                <a:gd name="T1" fmla="*/ 1974 h 3491"/>
                <a:gd name="T2" fmla="*/ 2450 w 9385"/>
                <a:gd name="T3" fmla="*/ 1974 h 3491"/>
                <a:gd name="T4" fmla="*/ 173 w 9385"/>
                <a:gd name="T5" fmla="*/ 3194 h 3491"/>
                <a:gd name="T6" fmla="*/ 0 w 9385"/>
                <a:gd name="T7" fmla="*/ 3491 h 3491"/>
                <a:gd name="T8" fmla="*/ 0 w 9385"/>
                <a:gd name="T9" fmla="*/ 2623 h 3491"/>
                <a:gd name="T10" fmla="*/ 2999 w 9385"/>
                <a:gd name="T11" fmla="*/ 0 h 3491"/>
                <a:gd name="T12" fmla="*/ 8398 w 9385"/>
                <a:gd name="T13" fmla="*/ 0 h 3491"/>
                <a:gd name="T14" fmla="*/ 9385 w 9385"/>
                <a:gd name="T15" fmla="*/ 987 h 3491"/>
                <a:gd name="T16" fmla="*/ 9385 w 9385"/>
                <a:gd name="T17" fmla="*/ 987 h 3491"/>
                <a:gd name="T18" fmla="*/ 8398 w 9385"/>
                <a:gd name="T19" fmla="*/ 1974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8398" y="1974"/>
                  </a:moveTo>
                  <a:lnTo>
                    <a:pt x="2450" y="1974"/>
                  </a:lnTo>
                  <a:cubicBezTo>
                    <a:pt x="1339" y="1974"/>
                    <a:pt x="578" y="2498"/>
                    <a:pt x="173" y="3194"/>
                  </a:cubicBezTo>
                  <a:lnTo>
                    <a:pt x="0" y="3491"/>
                  </a:lnTo>
                  <a:lnTo>
                    <a:pt x="0" y="2623"/>
                  </a:lnTo>
                  <a:cubicBezTo>
                    <a:pt x="0" y="1089"/>
                    <a:pt x="1046" y="0"/>
                    <a:pt x="2999" y="0"/>
                  </a:cubicBezTo>
                  <a:lnTo>
                    <a:pt x="8398" y="0"/>
                  </a:lnTo>
                  <a:cubicBezTo>
                    <a:pt x="8941" y="0"/>
                    <a:pt x="9385" y="444"/>
                    <a:pt x="9385" y="987"/>
                  </a:cubicBezTo>
                  <a:lnTo>
                    <a:pt x="9385" y="987"/>
                  </a:lnTo>
                  <a:cubicBezTo>
                    <a:pt x="9385" y="1530"/>
                    <a:pt x="8941" y="1974"/>
                    <a:pt x="8398" y="1974"/>
                  </a:cubicBezTo>
                  <a:close/>
                </a:path>
              </a:pathLst>
            </a:custGeom>
            <a:grpFill/>
            <a:ln>
              <a:noFill/>
            </a:ln>
          </p:spPr>
          <p:txBody>
            <a:bodyPr/>
            <a:lstStyle/>
            <a:p>
              <a:pPr>
                <a:defRPr/>
              </a:pPr>
              <a:endParaRPr lang="zh-CN" altLang="en-US"/>
            </a:p>
          </p:txBody>
        </p:sp>
        <p:sp>
          <p:nvSpPr>
            <p:cNvPr id="61" name="TextBox 18"/>
            <p:cNvSpPr txBox="1"/>
            <p:nvPr/>
          </p:nvSpPr>
          <p:spPr>
            <a:xfrm>
              <a:off x="5780228" y="1889055"/>
              <a:ext cx="2088231" cy="542456"/>
            </a:xfrm>
            <a:prstGeom prst="rect">
              <a:avLst/>
            </a:prstGeom>
            <a:grpFill/>
          </p:spPr>
          <p:txBody>
            <a:bodyPr>
              <a:spAutoFit/>
            </a:bodyPr>
            <a:lstStyle>
              <a:defPPr>
                <a:defRPr lang="zh-CN"/>
              </a:defPPr>
              <a:lvl1pPr algn="just">
                <a:defRPr sz="900">
                  <a:solidFill>
                    <a:schemeClr val="bg1"/>
                  </a:solidFill>
                  <a:latin typeface="微软雅黑" pitchFamily="34" charset="-122"/>
                  <a:ea typeface="微软雅黑" pitchFamily="34" charset="-122"/>
                </a:defRPr>
              </a:lvl1pPr>
            </a:lstStyle>
            <a:p>
              <a:pPr>
                <a:defRPr/>
              </a:pPr>
              <a:r>
                <a:rPr lang="zh-CN" altLang="en-US" sz="975" dirty="0"/>
                <a:t>点击输入简要文字内容，文字内容需概括精炼，不用多余的文字修饰。</a:t>
              </a:r>
              <a:endParaRPr lang="en-US" altLang="zh-CN" sz="975" dirty="0"/>
            </a:p>
          </p:txBody>
        </p:sp>
        <p:sp>
          <p:nvSpPr>
            <p:cNvPr id="62" name="矩形 61"/>
            <p:cNvSpPr/>
            <p:nvPr/>
          </p:nvSpPr>
          <p:spPr>
            <a:xfrm>
              <a:off x="5159007" y="1828562"/>
              <a:ext cx="623889" cy="519373"/>
            </a:xfrm>
            <a:prstGeom prst="rect">
              <a:avLst/>
            </a:prstGeom>
            <a:grpFill/>
          </p:spPr>
          <p:txBody>
            <a:bodyPr wrap="none">
              <a:spAutoFit/>
            </a:bodyPr>
            <a:lstStyle/>
            <a:p>
              <a:pPr>
                <a:defRPr/>
              </a:pPr>
              <a:r>
                <a:rPr lang="en-US" altLang="zh-CN" sz="2775" b="1" dirty="0">
                  <a:solidFill>
                    <a:schemeClr val="bg1"/>
                  </a:solidFill>
                  <a:latin typeface="微软雅黑" pitchFamily="34" charset="-122"/>
                  <a:ea typeface="微软雅黑" pitchFamily="34" charset="-122"/>
                </a:rPr>
                <a:t>03</a:t>
              </a:r>
              <a:endParaRPr lang="zh-CN" altLang="en-US" sz="2775" b="1" dirty="0">
                <a:solidFill>
                  <a:schemeClr val="bg1"/>
                </a:solidFill>
                <a:latin typeface="微软雅黑" pitchFamily="34" charset="-122"/>
                <a:ea typeface="微软雅黑" pitchFamily="34" charset="-122"/>
              </a:endParaRPr>
            </a:p>
          </p:txBody>
        </p:sp>
      </p:grpSp>
      <p:grpSp>
        <p:nvGrpSpPr>
          <p:cNvPr id="63" name="组合 62"/>
          <p:cNvGrpSpPr/>
          <p:nvPr/>
        </p:nvGrpSpPr>
        <p:grpSpPr>
          <a:xfrm>
            <a:off x="4635502" y="2781177"/>
            <a:ext cx="3503612" cy="1309688"/>
            <a:chOff x="4635500" y="2781002"/>
            <a:chExt cx="3503612" cy="1309688"/>
          </a:xfrm>
          <a:solidFill>
            <a:srgbClr val="66845E"/>
          </a:solidFill>
        </p:grpSpPr>
        <p:sp>
          <p:nvSpPr>
            <p:cNvPr id="64" name="Freeform 6"/>
            <p:cNvSpPr>
              <a:spLocks/>
            </p:cNvSpPr>
            <p:nvPr/>
          </p:nvSpPr>
          <p:spPr bwMode="auto">
            <a:xfrm>
              <a:off x="4635500" y="2781002"/>
              <a:ext cx="3503612" cy="1309688"/>
            </a:xfrm>
            <a:custGeom>
              <a:avLst/>
              <a:gdLst>
                <a:gd name="T0" fmla="*/ 8398 w 9385"/>
                <a:gd name="T1" fmla="*/ 1973 h 3491"/>
                <a:gd name="T2" fmla="*/ 2450 w 9385"/>
                <a:gd name="T3" fmla="*/ 1973 h 3491"/>
                <a:gd name="T4" fmla="*/ 173 w 9385"/>
                <a:gd name="T5" fmla="*/ 3194 h 3491"/>
                <a:gd name="T6" fmla="*/ 0 w 9385"/>
                <a:gd name="T7" fmla="*/ 3491 h 3491"/>
                <a:gd name="T8" fmla="*/ 0 w 9385"/>
                <a:gd name="T9" fmla="*/ 2623 h 3491"/>
                <a:gd name="T10" fmla="*/ 2999 w 9385"/>
                <a:gd name="T11" fmla="*/ 0 h 3491"/>
                <a:gd name="T12" fmla="*/ 8398 w 9385"/>
                <a:gd name="T13" fmla="*/ 0 h 3491"/>
                <a:gd name="T14" fmla="*/ 9385 w 9385"/>
                <a:gd name="T15" fmla="*/ 987 h 3491"/>
                <a:gd name="T16" fmla="*/ 9385 w 9385"/>
                <a:gd name="T17" fmla="*/ 987 h 3491"/>
                <a:gd name="T18" fmla="*/ 8398 w 9385"/>
                <a:gd name="T19" fmla="*/ 1973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8398" y="1973"/>
                  </a:moveTo>
                  <a:lnTo>
                    <a:pt x="2450" y="1973"/>
                  </a:lnTo>
                  <a:cubicBezTo>
                    <a:pt x="1339" y="1973"/>
                    <a:pt x="578" y="2497"/>
                    <a:pt x="173" y="3194"/>
                  </a:cubicBezTo>
                  <a:lnTo>
                    <a:pt x="0" y="3491"/>
                  </a:lnTo>
                  <a:lnTo>
                    <a:pt x="0" y="2623"/>
                  </a:lnTo>
                  <a:cubicBezTo>
                    <a:pt x="0" y="1089"/>
                    <a:pt x="1046" y="0"/>
                    <a:pt x="2999" y="0"/>
                  </a:cubicBezTo>
                  <a:lnTo>
                    <a:pt x="8398" y="0"/>
                  </a:lnTo>
                  <a:cubicBezTo>
                    <a:pt x="8941" y="0"/>
                    <a:pt x="9385" y="444"/>
                    <a:pt x="9385" y="987"/>
                  </a:cubicBezTo>
                  <a:lnTo>
                    <a:pt x="9385" y="987"/>
                  </a:lnTo>
                  <a:cubicBezTo>
                    <a:pt x="9385" y="1529"/>
                    <a:pt x="8941" y="1973"/>
                    <a:pt x="8398" y="1973"/>
                  </a:cubicBezTo>
                  <a:close/>
                </a:path>
              </a:pathLst>
            </a:custGeom>
            <a:grpFill/>
            <a:ln>
              <a:noFill/>
            </a:ln>
          </p:spPr>
          <p:txBody>
            <a:bodyPr/>
            <a:lstStyle/>
            <a:p>
              <a:pPr>
                <a:defRPr/>
              </a:pPr>
              <a:endParaRPr lang="zh-CN" altLang="en-US"/>
            </a:p>
          </p:txBody>
        </p:sp>
        <p:sp>
          <p:nvSpPr>
            <p:cNvPr id="65" name="TextBox 22"/>
            <p:cNvSpPr txBox="1"/>
            <p:nvPr/>
          </p:nvSpPr>
          <p:spPr>
            <a:xfrm>
              <a:off x="5780227" y="2969175"/>
              <a:ext cx="2088231" cy="542456"/>
            </a:xfrm>
            <a:prstGeom prst="rect">
              <a:avLst/>
            </a:prstGeom>
            <a:grpFill/>
          </p:spPr>
          <p:txBody>
            <a:bodyPr>
              <a:spAutoFit/>
            </a:bodyPr>
            <a:lstStyle>
              <a:defPPr>
                <a:defRPr lang="zh-CN"/>
              </a:defPPr>
              <a:lvl1pPr algn="just">
                <a:defRPr sz="900">
                  <a:solidFill>
                    <a:schemeClr val="bg1"/>
                  </a:solidFill>
                  <a:latin typeface="微软雅黑" pitchFamily="34" charset="-122"/>
                  <a:ea typeface="微软雅黑" pitchFamily="34" charset="-122"/>
                </a:defRPr>
              </a:lvl1pPr>
            </a:lstStyle>
            <a:p>
              <a:pPr>
                <a:defRPr/>
              </a:pPr>
              <a:r>
                <a:rPr lang="zh-CN" altLang="en-US" sz="975" dirty="0"/>
                <a:t>点击输入简要文字内容，文字内容需概括精炼，不用多余的文字修饰。</a:t>
              </a:r>
              <a:endParaRPr lang="en-US" altLang="zh-CN" sz="975" dirty="0"/>
            </a:p>
          </p:txBody>
        </p:sp>
        <p:sp>
          <p:nvSpPr>
            <p:cNvPr id="66" name="矩形 65"/>
            <p:cNvSpPr/>
            <p:nvPr/>
          </p:nvSpPr>
          <p:spPr>
            <a:xfrm>
              <a:off x="5159007" y="2899082"/>
              <a:ext cx="623889" cy="519373"/>
            </a:xfrm>
            <a:prstGeom prst="rect">
              <a:avLst/>
            </a:prstGeom>
            <a:grpFill/>
          </p:spPr>
          <p:txBody>
            <a:bodyPr wrap="none">
              <a:spAutoFit/>
            </a:bodyPr>
            <a:lstStyle/>
            <a:p>
              <a:pPr>
                <a:defRPr/>
              </a:pPr>
              <a:r>
                <a:rPr lang="en-US" altLang="zh-CN" sz="2775" b="1" dirty="0">
                  <a:solidFill>
                    <a:schemeClr val="bg1"/>
                  </a:solidFill>
                  <a:latin typeface="微软雅黑" pitchFamily="34" charset="-122"/>
                  <a:ea typeface="微软雅黑" pitchFamily="34" charset="-122"/>
                </a:rPr>
                <a:t>04</a:t>
              </a:r>
              <a:endParaRPr lang="zh-CN" altLang="en-US" sz="2775"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1465910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right)">
                                      <p:cBhvr>
                                        <p:cTn id="7" dur="500"/>
                                        <p:tgtEl>
                                          <p:spTgt spid="49"/>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500" fill="hold"/>
                                        <p:tgtEl>
                                          <p:spTgt spid="50"/>
                                        </p:tgtEl>
                                        <p:attrNameLst>
                                          <p:attrName>ppt_x</p:attrName>
                                        </p:attrNameLst>
                                      </p:cBhvr>
                                      <p:tavLst>
                                        <p:tav tm="0">
                                          <p:val>
                                            <p:strVal val="1+#ppt_w/2"/>
                                          </p:val>
                                        </p:tav>
                                        <p:tav tm="100000">
                                          <p:val>
                                            <p:strVal val="#ppt_x"/>
                                          </p:val>
                                        </p:tav>
                                      </p:tavLst>
                                    </p:anim>
                                    <p:anim calcmode="lin" valueType="num">
                                      <p:cBhvr additive="base">
                                        <p:cTn id="12" dur="500" fill="hold"/>
                                        <p:tgtEl>
                                          <p:spTgt spid="5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wipe(right)">
                                      <p:cBhvr>
                                        <p:cTn id="16" dur="500"/>
                                        <p:tgtEl>
                                          <p:spTgt spid="51"/>
                                        </p:tgtEl>
                                      </p:cBhvr>
                                    </p:animEffect>
                                  </p:childTnLst>
                                </p:cTn>
                              </p:par>
                            </p:childTnLst>
                          </p:cTn>
                        </p:par>
                        <p:par>
                          <p:cTn id="17" fill="hold">
                            <p:stCondLst>
                              <p:cond delay="1500"/>
                            </p:stCondLst>
                            <p:childTnLst>
                              <p:par>
                                <p:cTn id="18" presetID="22" presetClass="entr" presetSubtype="2" fill="hold" nodeType="after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wipe(right)">
                                      <p:cBhvr>
                                        <p:cTn id="20" dur="500"/>
                                        <p:tgtEl>
                                          <p:spTgt spid="55"/>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59"/>
                                        </p:tgtEl>
                                        <p:attrNameLst>
                                          <p:attrName>style.visibility</p:attrName>
                                        </p:attrNameLst>
                                      </p:cBhvr>
                                      <p:to>
                                        <p:strVal val="visible"/>
                                      </p:to>
                                    </p:set>
                                    <p:animEffect transition="in" filter="wipe(left)">
                                      <p:cBhvr>
                                        <p:cTn id="24" dur="500"/>
                                        <p:tgtEl>
                                          <p:spTgt spid="59"/>
                                        </p:tgtEl>
                                      </p:cBhvr>
                                    </p:animEffect>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63"/>
                                        </p:tgtEl>
                                        <p:attrNameLst>
                                          <p:attrName>style.visibility</p:attrName>
                                        </p:attrNameLst>
                                      </p:cBhvr>
                                      <p:to>
                                        <p:strVal val="visible"/>
                                      </p:to>
                                    </p:set>
                                    <p:animEffect transition="in" filter="wipe(left)">
                                      <p:cBhvr>
                                        <p:cTn id="28"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4149" y="659124"/>
            <a:ext cx="3107073" cy="3544364"/>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3101452" y="2614662"/>
            <a:ext cx="2278533" cy="1648524"/>
          </a:xfrm>
          <a:prstGeom prst="rect">
            <a:avLst/>
          </a:prstGeom>
        </p:spPr>
      </p:pic>
      <p:sp>
        <p:nvSpPr>
          <p:cNvPr id="9" name="文本框 8"/>
          <p:cNvSpPr txBox="1"/>
          <p:nvPr/>
        </p:nvSpPr>
        <p:spPr>
          <a:xfrm>
            <a:off x="4219189" y="1593913"/>
            <a:ext cx="1107996" cy="1015663"/>
          </a:xfrm>
          <a:prstGeom prst="rect">
            <a:avLst/>
          </a:prstGeom>
          <a:noFill/>
        </p:spPr>
        <p:txBody>
          <a:bodyPr vert="horz" wrap="square" rtlCol="0">
            <a:spAutoFit/>
          </a:bodyPr>
          <a:lstStyle/>
          <a:p>
            <a:r>
              <a:rPr lang="en-US" altLang="zh-CN" sz="6000" smtClean="0">
                <a:solidFill>
                  <a:srgbClr val="6D4409"/>
                </a:solidFill>
                <a:latin typeface="南宋书局体" panose="02000000000000000000" pitchFamily="2" charset="-122"/>
                <a:ea typeface="南宋书局体" panose="02000000000000000000" pitchFamily="2" charset="-122"/>
              </a:rPr>
              <a:t>02</a:t>
            </a:r>
            <a:endParaRPr lang="zh-CN" altLang="en-US" sz="6000">
              <a:solidFill>
                <a:srgbClr val="6D4409"/>
              </a:solidFill>
              <a:latin typeface="南宋书局体" panose="02000000000000000000" pitchFamily="2" charset="-122"/>
              <a:ea typeface="南宋书局体" panose="02000000000000000000" pitchFamily="2" charset="-122"/>
            </a:endParaRPr>
          </a:p>
        </p:txBody>
      </p:sp>
      <p:sp>
        <p:nvSpPr>
          <p:cNvPr id="18" name="文本框 17"/>
          <p:cNvSpPr txBox="1"/>
          <p:nvPr/>
        </p:nvSpPr>
        <p:spPr>
          <a:xfrm>
            <a:off x="4773187" y="2431306"/>
            <a:ext cx="2162106" cy="584775"/>
          </a:xfrm>
          <a:prstGeom prst="rect">
            <a:avLst/>
          </a:prstGeom>
          <a:noFill/>
        </p:spPr>
        <p:txBody>
          <a:bodyPr vert="horz" wrap="square" rtlCol="0">
            <a:spAutoFit/>
          </a:bodyPr>
          <a:lstStyle/>
          <a:p>
            <a:r>
              <a:rPr lang="zh-CN" altLang="en-US" sz="3200" smtClean="0">
                <a:solidFill>
                  <a:srgbClr val="6D4409"/>
                </a:solidFill>
                <a:latin typeface="南宋书局体" panose="02000000000000000000" pitchFamily="2" charset="-122"/>
                <a:ea typeface="南宋书局体" panose="02000000000000000000" pitchFamily="2" charset="-122"/>
              </a:rPr>
              <a:t>教学设计</a:t>
            </a:r>
            <a:endParaRPr lang="zh-CN" altLang="en-US" sz="3200">
              <a:solidFill>
                <a:srgbClr val="6D4409"/>
              </a:solidFill>
              <a:latin typeface="南宋书局体" panose="02000000000000000000" pitchFamily="2" charset="-122"/>
              <a:ea typeface="南宋书局体" panose="02000000000000000000" pitchFamily="2" charset="-122"/>
            </a:endParaRPr>
          </a:p>
        </p:txBody>
      </p:sp>
    </p:spTree>
    <p:extLst>
      <p:ext uri="{BB962C8B-B14F-4D97-AF65-F5344CB8AC3E}">
        <p14:creationId xmlns:p14="http://schemas.microsoft.com/office/powerpoint/2010/main" val="319070644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wd">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9"/>
                                        </p:tgtEl>
                                        <p:attrNameLst>
                                          <p:attrName>ppt_y</p:attrName>
                                        </p:attrNameLst>
                                      </p:cBhvr>
                                      <p:tavLst>
                                        <p:tav tm="0">
                                          <p:val>
                                            <p:strVal val="#ppt_y"/>
                                          </p:val>
                                        </p:tav>
                                        <p:tav tm="100000">
                                          <p:val>
                                            <p:strVal val="#ppt_y"/>
                                          </p:val>
                                        </p:tav>
                                      </p:tavLst>
                                    </p:anim>
                                    <p:anim calcmode="lin" valueType="num">
                                      <p:cBhvr>
                                        <p:cTn id="18"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9"/>
                                        </p:tgtEl>
                                      </p:cBhvr>
                                    </p:animEffect>
                                  </p:childTnLst>
                                </p:cTn>
                              </p:par>
                            </p:childTnLst>
                          </p:cTn>
                        </p:par>
                        <p:par>
                          <p:cTn id="21" fill="hold">
                            <p:stCondLst>
                              <p:cond delay="1500"/>
                            </p:stCondLst>
                            <p:childTnLst>
                              <p:par>
                                <p:cTn id="22" presetID="2" presetClass="entr" presetSubtype="2"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1+#ppt_w/2"/>
                                          </p:val>
                                        </p:tav>
                                        <p:tav tm="100000">
                                          <p:val>
                                            <p:strVal val="#ppt_x"/>
                                          </p:val>
                                        </p:tav>
                                      </p:tavLst>
                                    </p:anim>
                                    <p:anim calcmode="lin" valueType="num">
                                      <p:cBhvr additive="base">
                                        <p:cTn id="25"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教学设计</a:t>
            </a:r>
            <a:endParaRPr lang="zh-CN" altLang="en-US" sz="2400">
              <a:solidFill>
                <a:srgbClr val="66845E"/>
              </a:solidFill>
              <a:latin typeface="南宋书局体" panose="02000000000000000000" pitchFamily="2" charset="-122"/>
              <a:ea typeface="南宋书局体" panose="02000000000000000000" pitchFamily="2" charset="-122"/>
            </a:endParaRPr>
          </a:p>
        </p:txBody>
      </p:sp>
      <p:cxnSp>
        <p:nvCxnSpPr>
          <p:cNvPr id="7" name="直接箭头连接符 6"/>
          <p:cNvCxnSpPr/>
          <p:nvPr/>
        </p:nvCxnSpPr>
        <p:spPr>
          <a:xfrm>
            <a:off x="2632472" y="2780031"/>
            <a:ext cx="389334" cy="0"/>
          </a:xfrm>
          <a:prstGeom prst="straightConnector1">
            <a:avLst/>
          </a:prstGeom>
          <a:noFill/>
          <a:ln w="9525" cap="flat" cmpd="sng" algn="ctr">
            <a:solidFill>
              <a:schemeClr val="tx1">
                <a:lumMod val="75000"/>
                <a:lumOff val="25000"/>
              </a:schemeClr>
            </a:solidFill>
            <a:prstDash val="solid"/>
            <a:tailEnd type="triangle"/>
          </a:ln>
          <a:effectLst/>
        </p:spPr>
      </p:cxnSp>
      <p:cxnSp>
        <p:nvCxnSpPr>
          <p:cNvPr id="8" name="直接箭头连接符 7"/>
          <p:cNvCxnSpPr/>
          <p:nvPr/>
        </p:nvCxnSpPr>
        <p:spPr>
          <a:xfrm>
            <a:off x="3752850" y="2769316"/>
            <a:ext cx="389335" cy="0"/>
          </a:xfrm>
          <a:prstGeom prst="straightConnector1">
            <a:avLst/>
          </a:prstGeom>
          <a:noFill/>
          <a:ln w="9525" cap="flat" cmpd="sng" algn="ctr">
            <a:solidFill>
              <a:schemeClr val="tx1">
                <a:lumMod val="75000"/>
                <a:lumOff val="25000"/>
              </a:schemeClr>
            </a:solidFill>
            <a:prstDash val="solid"/>
            <a:tailEnd type="triangle"/>
          </a:ln>
          <a:effectLst/>
        </p:spPr>
      </p:cxnSp>
      <p:cxnSp>
        <p:nvCxnSpPr>
          <p:cNvPr id="9" name="直接箭头连接符 8"/>
          <p:cNvCxnSpPr/>
          <p:nvPr/>
        </p:nvCxnSpPr>
        <p:spPr>
          <a:xfrm flipV="1">
            <a:off x="2491979" y="1948975"/>
            <a:ext cx="406003" cy="284560"/>
          </a:xfrm>
          <a:prstGeom prst="straightConnector1">
            <a:avLst/>
          </a:prstGeom>
          <a:noFill/>
          <a:ln w="9525" cap="flat" cmpd="sng" algn="ctr">
            <a:solidFill>
              <a:schemeClr val="tx1">
                <a:lumMod val="75000"/>
                <a:lumOff val="25000"/>
              </a:schemeClr>
            </a:solidFill>
            <a:prstDash val="solid"/>
            <a:tailEnd type="triangle"/>
          </a:ln>
          <a:effectLst/>
        </p:spPr>
      </p:cxnSp>
      <p:cxnSp>
        <p:nvCxnSpPr>
          <p:cNvPr id="11" name="直接箭头连接符 10"/>
          <p:cNvCxnSpPr/>
          <p:nvPr/>
        </p:nvCxnSpPr>
        <p:spPr>
          <a:xfrm>
            <a:off x="2319338" y="3495597"/>
            <a:ext cx="401241" cy="310753"/>
          </a:xfrm>
          <a:prstGeom prst="straightConnector1">
            <a:avLst/>
          </a:prstGeom>
          <a:noFill/>
          <a:ln w="9525" cap="flat" cmpd="sng" algn="ctr">
            <a:solidFill>
              <a:schemeClr val="tx1">
                <a:lumMod val="75000"/>
                <a:lumOff val="25000"/>
              </a:schemeClr>
            </a:solidFill>
            <a:prstDash val="solid"/>
            <a:tailEnd type="triangle"/>
          </a:ln>
          <a:effectLst/>
        </p:spPr>
      </p:cxnSp>
      <p:sp>
        <p:nvSpPr>
          <p:cNvPr id="12" name="矩形 1"/>
          <p:cNvSpPr>
            <a:spLocks noChangeArrowheads="1"/>
          </p:cNvSpPr>
          <p:nvPr/>
        </p:nvSpPr>
        <p:spPr bwMode="auto">
          <a:xfrm>
            <a:off x="4355976" y="1176854"/>
            <a:ext cx="338437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400">
              <a:spcBef>
                <a:spcPct val="0"/>
              </a:spcBef>
            </a:pPr>
            <a:r>
              <a:rPr lang="zh-CN" altLang="en-US" sz="1400" dirty="0" smtClean="0">
                <a:solidFill>
                  <a:srgbClr val="6D4409"/>
                </a:solidFill>
                <a:latin typeface="微软雅黑" panose="020B0503020204020204" pitchFamily="34" charset="-122"/>
                <a:ea typeface="微软雅黑" panose="020B0503020204020204" pitchFamily="34" charset="-122"/>
                <a:sym typeface="方正兰亭黑_GBK" panose="02000000000000000000" pitchFamily="2" charset="-122"/>
              </a:rPr>
              <a:t>标题文字</a:t>
            </a:r>
            <a:endParaRPr lang="en-US" altLang="zh-CN" sz="1400" dirty="0" smtClean="0">
              <a:solidFill>
                <a:srgbClr val="6D4409"/>
              </a:solidFill>
              <a:latin typeface="微软雅黑" panose="020B0503020204020204" pitchFamily="34" charset="-122"/>
              <a:ea typeface="微软雅黑" panose="020B0503020204020204" pitchFamily="34" charset="-122"/>
              <a:sym typeface="方正兰亭黑_GBK" panose="02000000000000000000" pitchFamily="2" charset="-122"/>
            </a:endParaRPr>
          </a:p>
          <a:p>
            <a:pPr defTabSz="914400">
              <a:spcBef>
                <a:spcPct val="0"/>
              </a:spcBef>
            </a:pPr>
            <a:r>
              <a:rPr lang="zh-CN" altLang="en-US" sz="1000" dirty="0" smtClean="0">
                <a:solidFill>
                  <a:srgbClr val="080808"/>
                </a:solidFill>
                <a:latin typeface="微软雅黑" panose="020B0503020204020204" pitchFamily="34" charset="-122"/>
                <a:ea typeface="微软雅黑" panose="020B0503020204020204" pitchFamily="34" charset="-122"/>
                <a:sym typeface="方正兰亭黑_GBK" panose="02000000000000000000" pitchFamily="2" charset="-122"/>
              </a:rPr>
              <a:t>在此</a:t>
            </a:r>
            <a:r>
              <a:rPr lang="zh-CN" altLang="en-US" sz="1000" dirty="0">
                <a:solidFill>
                  <a:srgbClr val="080808"/>
                </a:solidFill>
                <a:latin typeface="微软雅黑" panose="020B0503020204020204" pitchFamily="34" charset="-122"/>
                <a:ea typeface="微软雅黑" panose="020B0503020204020204" pitchFamily="34" charset="-122"/>
                <a:sym typeface="方正兰亭黑_GBK" panose="02000000000000000000" pitchFamily="2" charset="-122"/>
              </a:rPr>
              <a:t>录入上述图表的综合描述说明，在此录入上述图表的综合描述说明，在此录入上述图表的综合描述说明</a:t>
            </a:r>
            <a:r>
              <a:rPr lang="zh-CN" altLang="en-US" sz="1000" dirty="0" smtClean="0">
                <a:solidFill>
                  <a:srgbClr val="080808"/>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
        <p:nvSpPr>
          <p:cNvPr id="13" name="矩形 1"/>
          <p:cNvSpPr>
            <a:spLocks noChangeArrowheads="1"/>
          </p:cNvSpPr>
          <p:nvPr/>
        </p:nvSpPr>
        <p:spPr bwMode="auto">
          <a:xfrm>
            <a:off x="5076056" y="2403794"/>
            <a:ext cx="338437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400">
              <a:spcBef>
                <a:spcPct val="0"/>
              </a:spcBef>
            </a:pPr>
            <a:r>
              <a:rPr lang="zh-CN" altLang="en-US" sz="1400" dirty="0" smtClean="0">
                <a:solidFill>
                  <a:srgbClr val="66845E"/>
                </a:solidFill>
                <a:latin typeface="微软雅黑" panose="020B0503020204020204" pitchFamily="34" charset="-122"/>
                <a:ea typeface="微软雅黑" panose="020B0503020204020204" pitchFamily="34" charset="-122"/>
                <a:sym typeface="方正兰亭黑_GBK" panose="02000000000000000000" pitchFamily="2" charset="-122"/>
              </a:rPr>
              <a:t>标题文字</a:t>
            </a:r>
            <a:endParaRPr lang="en-US" altLang="zh-CN" sz="1400" dirty="0" smtClean="0">
              <a:solidFill>
                <a:srgbClr val="66845E"/>
              </a:solidFill>
              <a:latin typeface="微软雅黑" panose="020B0503020204020204" pitchFamily="34" charset="-122"/>
              <a:ea typeface="微软雅黑" panose="020B0503020204020204" pitchFamily="34" charset="-122"/>
              <a:sym typeface="方正兰亭黑_GBK" panose="02000000000000000000" pitchFamily="2" charset="-122"/>
            </a:endParaRPr>
          </a:p>
          <a:p>
            <a:pPr defTabSz="914400">
              <a:spcBef>
                <a:spcPct val="0"/>
              </a:spcBef>
            </a:pPr>
            <a:r>
              <a:rPr lang="zh-CN" altLang="en-US" sz="1000" dirty="0" smtClean="0">
                <a:solidFill>
                  <a:srgbClr val="080808"/>
                </a:solidFill>
                <a:latin typeface="微软雅黑" panose="020B0503020204020204" pitchFamily="34" charset="-122"/>
                <a:ea typeface="微软雅黑" panose="020B0503020204020204" pitchFamily="34" charset="-122"/>
                <a:sym typeface="方正兰亭黑_GBK" panose="02000000000000000000" pitchFamily="2" charset="-122"/>
              </a:rPr>
              <a:t>在此</a:t>
            </a:r>
            <a:r>
              <a:rPr lang="zh-CN" altLang="en-US" sz="1000" dirty="0">
                <a:solidFill>
                  <a:srgbClr val="080808"/>
                </a:solidFill>
                <a:latin typeface="微软雅黑" panose="020B0503020204020204" pitchFamily="34" charset="-122"/>
                <a:ea typeface="微软雅黑" panose="020B0503020204020204" pitchFamily="34" charset="-122"/>
                <a:sym typeface="方正兰亭黑_GBK" panose="02000000000000000000" pitchFamily="2" charset="-122"/>
              </a:rPr>
              <a:t>录入上述图表的综合描述说明，在此录入上述图表的综合描述说明，在此录入上述图表的综合描述说明</a:t>
            </a:r>
            <a:r>
              <a:rPr lang="zh-CN" altLang="en-US" sz="1000" dirty="0" smtClean="0">
                <a:solidFill>
                  <a:srgbClr val="080808"/>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
        <p:nvSpPr>
          <p:cNvPr id="14" name="矩形 1"/>
          <p:cNvSpPr>
            <a:spLocks noChangeArrowheads="1"/>
          </p:cNvSpPr>
          <p:nvPr/>
        </p:nvSpPr>
        <p:spPr bwMode="auto">
          <a:xfrm>
            <a:off x="4355976" y="3806350"/>
            <a:ext cx="338437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400">
              <a:spcBef>
                <a:spcPct val="0"/>
              </a:spcBef>
            </a:pPr>
            <a:r>
              <a:rPr lang="zh-CN" altLang="en-US" sz="1400" dirty="0" smtClean="0">
                <a:solidFill>
                  <a:srgbClr val="6D4409"/>
                </a:solidFill>
                <a:latin typeface="微软雅黑" panose="020B0503020204020204" pitchFamily="34" charset="-122"/>
                <a:ea typeface="微软雅黑" panose="020B0503020204020204" pitchFamily="34" charset="-122"/>
                <a:sym typeface="方正兰亭黑_GBK" panose="02000000000000000000" pitchFamily="2" charset="-122"/>
              </a:rPr>
              <a:t>标题文字</a:t>
            </a:r>
            <a:endParaRPr lang="en-US" altLang="zh-CN" sz="1400" dirty="0" smtClean="0">
              <a:solidFill>
                <a:srgbClr val="6D4409"/>
              </a:solidFill>
              <a:latin typeface="微软雅黑" panose="020B0503020204020204" pitchFamily="34" charset="-122"/>
              <a:ea typeface="微软雅黑" panose="020B0503020204020204" pitchFamily="34" charset="-122"/>
              <a:sym typeface="方正兰亭黑_GBK" panose="02000000000000000000" pitchFamily="2" charset="-122"/>
            </a:endParaRPr>
          </a:p>
          <a:p>
            <a:pPr defTabSz="914400">
              <a:spcBef>
                <a:spcPct val="0"/>
              </a:spcBef>
            </a:pPr>
            <a:r>
              <a:rPr lang="zh-CN" altLang="en-US" sz="1000" dirty="0" smtClean="0">
                <a:solidFill>
                  <a:srgbClr val="080808"/>
                </a:solidFill>
                <a:latin typeface="微软雅黑" panose="020B0503020204020204" pitchFamily="34" charset="-122"/>
                <a:ea typeface="微软雅黑" panose="020B0503020204020204" pitchFamily="34" charset="-122"/>
                <a:sym typeface="方正兰亭黑_GBK" panose="02000000000000000000" pitchFamily="2" charset="-122"/>
              </a:rPr>
              <a:t>在此</a:t>
            </a:r>
            <a:r>
              <a:rPr lang="zh-CN" altLang="en-US" sz="1000" dirty="0">
                <a:solidFill>
                  <a:srgbClr val="080808"/>
                </a:solidFill>
                <a:latin typeface="微软雅黑" panose="020B0503020204020204" pitchFamily="34" charset="-122"/>
                <a:ea typeface="微软雅黑" panose="020B0503020204020204" pitchFamily="34" charset="-122"/>
                <a:sym typeface="方正兰亭黑_GBK" panose="02000000000000000000" pitchFamily="2" charset="-122"/>
              </a:rPr>
              <a:t>录入上述图表的综合描述说明，在此录入上述图表的综合描述说明，在此录入上述图表的综合描述说明</a:t>
            </a:r>
            <a:r>
              <a:rPr lang="zh-CN" altLang="en-US" sz="1000" dirty="0" smtClean="0">
                <a:solidFill>
                  <a:srgbClr val="080808"/>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
        <p:nvSpPr>
          <p:cNvPr id="15" name="椭圆 14"/>
          <p:cNvSpPr/>
          <p:nvPr/>
        </p:nvSpPr>
        <p:spPr bwMode="auto">
          <a:xfrm>
            <a:off x="952500" y="1929330"/>
            <a:ext cx="1679972" cy="1679972"/>
          </a:xfrm>
          <a:prstGeom prst="ellipse">
            <a:avLst/>
          </a:prstGeom>
          <a:solidFill>
            <a:srgbClr val="66845E"/>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宋体" panose="02010600030101010101" pitchFamily="2" charset="-122"/>
            </a:endParaRPr>
          </a:p>
        </p:txBody>
      </p:sp>
      <p:sp>
        <p:nvSpPr>
          <p:cNvPr id="16" name="矩形 1"/>
          <p:cNvSpPr>
            <a:spLocks noChangeArrowheads="1"/>
          </p:cNvSpPr>
          <p:nvPr/>
        </p:nvSpPr>
        <p:spPr bwMode="auto">
          <a:xfrm>
            <a:off x="1403648" y="2415373"/>
            <a:ext cx="72844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400">
              <a:spcBef>
                <a:spcPct val="0"/>
              </a:spcBef>
            </a:pPr>
            <a:r>
              <a:rPr lang="zh-CN" altLang="en-US" sz="2000" dirty="0" smtClean="0">
                <a:solidFill>
                  <a:srgbClr val="FFFFFF"/>
                </a:solidFill>
                <a:latin typeface="微软雅黑" panose="020B0503020204020204" pitchFamily="34" charset="-122"/>
                <a:ea typeface="微软雅黑" panose="020B0503020204020204" pitchFamily="34" charset="-122"/>
              </a:rPr>
              <a:t>标题</a:t>
            </a:r>
            <a:endParaRPr lang="en-US" altLang="zh-CN" sz="2000" dirty="0" smtClean="0">
              <a:solidFill>
                <a:srgbClr val="FFFFFF"/>
              </a:solidFill>
              <a:latin typeface="微软雅黑" panose="020B0503020204020204" pitchFamily="34" charset="-122"/>
              <a:ea typeface="微软雅黑" panose="020B0503020204020204" pitchFamily="34" charset="-122"/>
            </a:endParaRPr>
          </a:p>
          <a:p>
            <a:pPr defTabSz="914400">
              <a:spcBef>
                <a:spcPct val="0"/>
              </a:spcBef>
            </a:pPr>
            <a:r>
              <a:rPr lang="zh-CN" altLang="en-US" sz="2000" dirty="0" smtClean="0">
                <a:solidFill>
                  <a:srgbClr val="FFFFFF"/>
                </a:solidFill>
                <a:latin typeface="微软雅黑" panose="020B0503020204020204" pitchFamily="34" charset="-122"/>
                <a:ea typeface="微软雅黑" panose="020B0503020204020204" pitchFamily="34" charset="-122"/>
              </a:rPr>
              <a:t>文字</a:t>
            </a:r>
            <a:endParaRPr lang="zh-CN" altLang="en-US" sz="2000" dirty="0">
              <a:solidFill>
                <a:srgbClr val="FFFFFF"/>
              </a:solidFill>
              <a:latin typeface="微软雅黑" panose="020B0503020204020204" pitchFamily="34" charset="-122"/>
              <a:ea typeface="微软雅黑" panose="020B0503020204020204" pitchFamily="34" charset="-122"/>
            </a:endParaRPr>
          </a:p>
        </p:txBody>
      </p:sp>
      <p:sp>
        <p:nvSpPr>
          <p:cNvPr id="17" name="椭圆 16"/>
          <p:cNvSpPr/>
          <p:nvPr/>
        </p:nvSpPr>
        <p:spPr bwMode="auto">
          <a:xfrm>
            <a:off x="2808685" y="905987"/>
            <a:ext cx="1157288" cy="1157288"/>
          </a:xfrm>
          <a:prstGeom prst="ellipse">
            <a:avLst/>
          </a:prstGeom>
          <a:solidFill>
            <a:srgbClr val="6D4409"/>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宋体" panose="02010600030101010101" pitchFamily="2" charset="-122"/>
            </a:endParaRPr>
          </a:p>
        </p:txBody>
      </p:sp>
      <p:sp>
        <p:nvSpPr>
          <p:cNvPr id="18" name="矩形 1"/>
          <p:cNvSpPr>
            <a:spLocks noChangeArrowheads="1"/>
          </p:cNvSpPr>
          <p:nvPr/>
        </p:nvSpPr>
        <p:spPr bwMode="auto">
          <a:xfrm>
            <a:off x="3140320" y="1225664"/>
            <a:ext cx="567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400">
              <a:spcBef>
                <a:spcPct val="0"/>
              </a:spcBef>
            </a:pPr>
            <a:r>
              <a:rPr lang="zh-CN" altLang="en-US" sz="1200" dirty="0" smtClean="0">
                <a:solidFill>
                  <a:srgbClr val="FFFFFF"/>
                </a:solidFill>
                <a:latin typeface="微软雅黑" panose="020B0503020204020204" pitchFamily="34" charset="-122"/>
                <a:ea typeface="微软雅黑" panose="020B0503020204020204" pitchFamily="34" charset="-122"/>
              </a:rPr>
              <a:t>标题</a:t>
            </a:r>
            <a:endParaRPr lang="en-US" altLang="zh-CN" sz="1200" dirty="0" smtClean="0">
              <a:solidFill>
                <a:srgbClr val="FFFFFF"/>
              </a:solidFill>
              <a:latin typeface="微软雅黑" panose="020B0503020204020204" pitchFamily="34" charset="-122"/>
              <a:ea typeface="微软雅黑" panose="020B0503020204020204" pitchFamily="34" charset="-122"/>
            </a:endParaRPr>
          </a:p>
          <a:p>
            <a:pPr defTabSz="914400">
              <a:spcBef>
                <a:spcPct val="0"/>
              </a:spcBef>
            </a:pPr>
            <a:r>
              <a:rPr lang="zh-CN" altLang="en-US" sz="1200" dirty="0" smtClean="0">
                <a:solidFill>
                  <a:srgbClr val="FFFFFF"/>
                </a:solidFill>
                <a:latin typeface="微软雅黑" panose="020B0503020204020204" pitchFamily="34" charset="-122"/>
                <a:ea typeface="微软雅黑" panose="020B0503020204020204" pitchFamily="34" charset="-122"/>
              </a:rPr>
              <a:t>文字</a:t>
            </a:r>
            <a:endParaRPr lang="zh-CN" altLang="en-US" sz="1200" dirty="0">
              <a:solidFill>
                <a:srgbClr val="FFFFFF"/>
              </a:solidFill>
              <a:latin typeface="微软雅黑" panose="020B0503020204020204" pitchFamily="34" charset="-122"/>
              <a:ea typeface="微软雅黑" panose="020B0503020204020204" pitchFamily="34" charset="-122"/>
            </a:endParaRPr>
          </a:p>
        </p:txBody>
      </p:sp>
      <p:sp>
        <p:nvSpPr>
          <p:cNvPr id="19" name="椭圆 18"/>
          <p:cNvSpPr/>
          <p:nvPr/>
        </p:nvSpPr>
        <p:spPr bwMode="auto">
          <a:xfrm>
            <a:off x="3021807" y="2403794"/>
            <a:ext cx="731044" cy="731044"/>
          </a:xfrm>
          <a:prstGeom prst="ellipse">
            <a:avLst/>
          </a:prstGeom>
          <a:solidFill>
            <a:srgbClr val="66845E"/>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宋体" panose="02010600030101010101" pitchFamily="2" charset="-122"/>
            </a:endParaRPr>
          </a:p>
        </p:txBody>
      </p:sp>
      <p:sp>
        <p:nvSpPr>
          <p:cNvPr id="20" name="矩形 1"/>
          <p:cNvSpPr>
            <a:spLocks noChangeArrowheads="1"/>
          </p:cNvSpPr>
          <p:nvPr/>
        </p:nvSpPr>
        <p:spPr bwMode="auto">
          <a:xfrm>
            <a:off x="3140320" y="2557682"/>
            <a:ext cx="567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400">
              <a:spcBef>
                <a:spcPct val="0"/>
              </a:spcBef>
            </a:pPr>
            <a:r>
              <a:rPr lang="zh-CN" altLang="en-US" sz="1200" dirty="0" smtClean="0">
                <a:solidFill>
                  <a:srgbClr val="FFFFFF"/>
                </a:solidFill>
                <a:latin typeface="微软雅黑" panose="020B0503020204020204" pitchFamily="34" charset="-122"/>
                <a:ea typeface="微软雅黑" panose="020B0503020204020204" pitchFamily="34" charset="-122"/>
              </a:rPr>
              <a:t>标题</a:t>
            </a:r>
            <a:endParaRPr lang="en-US" altLang="zh-CN" sz="1200" dirty="0" smtClean="0">
              <a:solidFill>
                <a:srgbClr val="FFFFFF"/>
              </a:solidFill>
              <a:latin typeface="微软雅黑" panose="020B0503020204020204" pitchFamily="34" charset="-122"/>
              <a:ea typeface="微软雅黑" panose="020B0503020204020204" pitchFamily="34" charset="-122"/>
            </a:endParaRPr>
          </a:p>
          <a:p>
            <a:pPr defTabSz="914400">
              <a:spcBef>
                <a:spcPct val="0"/>
              </a:spcBef>
            </a:pPr>
            <a:r>
              <a:rPr lang="zh-CN" altLang="en-US" sz="1200" dirty="0" smtClean="0">
                <a:solidFill>
                  <a:srgbClr val="FFFFFF"/>
                </a:solidFill>
                <a:latin typeface="微软雅黑" panose="020B0503020204020204" pitchFamily="34" charset="-122"/>
                <a:ea typeface="微软雅黑" panose="020B0503020204020204" pitchFamily="34" charset="-122"/>
              </a:rPr>
              <a:t>文字</a:t>
            </a:r>
            <a:endParaRPr lang="zh-CN" altLang="en-US" sz="1200" dirty="0">
              <a:solidFill>
                <a:srgbClr val="FFFFFF"/>
              </a:solidFill>
              <a:latin typeface="微软雅黑" panose="020B0503020204020204" pitchFamily="34" charset="-122"/>
              <a:ea typeface="微软雅黑" panose="020B0503020204020204" pitchFamily="34" charset="-122"/>
            </a:endParaRPr>
          </a:p>
        </p:txBody>
      </p:sp>
      <p:sp>
        <p:nvSpPr>
          <p:cNvPr id="21" name="椭圆 20"/>
          <p:cNvSpPr/>
          <p:nvPr/>
        </p:nvSpPr>
        <p:spPr bwMode="auto">
          <a:xfrm>
            <a:off x="4143375" y="2403794"/>
            <a:ext cx="729854" cy="731044"/>
          </a:xfrm>
          <a:prstGeom prst="ellipse">
            <a:avLst/>
          </a:prstGeom>
          <a:solidFill>
            <a:srgbClr val="66845E"/>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宋体" panose="02010600030101010101" pitchFamily="2" charset="-122"/>
            </a:endParaRPr>
          </a:p>
        </p:txBody>
      </p:sp>
      <p:sp>
        <p:nvSpPr>
          <p:cNvPr id="22" name="矩形 1"/>
          <p:cNvSpPr>
            <a:spLocks noChangeArrowheads="1"/>
          </p:cNvSpPr>
          <p:nvPr/>
        </p:nvSpPr>
        <p:spPr bwMode="auto">
          <a:xfrm>
            <a:off x="4248917" y="2557682"/>
            <a:ext cx="567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400">
              <a:spcBef>
                <a:spcPct val="0"/>
              </a:spcBef>
            </a:pPr>
            <a:r>
              <a:rPr lang="zh-CN" altLang="en-US" sz="1200" dirty="0" smtClean="0">
                <a:solidFill>
                  <a:srgbClr val="FFFFFF"/>
                </a:solidFill>
                <a:latin typeface="微软雅黑" panose="020B0503020204020204" pitchFamily="34" charset="-122"/>
                <a:ea typeface="微软雅黑" panose="020B0503020204020204" pitchFamily="34" charset="-122"/>
              </a:rPr>
              <a:t>标题</a:t>
            </a:r>
            <a:endParaRPr lang="en-US" altLang="zh-CN" sz="1200" dirty="0" smtClean="0">
              <a:solidFill>
                <a:srgbClr val="FFFFFF"/>
              </a:solidFill>
              <a:latin typeface="微软雅黑" panose="020B0503020204020204" pitchFamily="34" charset="-122"/>
              <a:ea typeface="微软雅黑" panose="020B0503020204020204" pitchFamily="34" charset="-122"/>
            </a:endParaRPr>
          </a:p>
          <a:p>
            <a:pPr defTabSz="914400">
              <a:spcBef>
                <a:spcPct val="0"/>
              </a:spcBef>
            </a:pPr>
            <a:r>
              <a:rPr lang="zh-CN" altLang="en-US" sz="1200" dirty="0" smtClean="0">
                <a:solidFill>
                  <a:srgbClr val="FFFFFF"/>
                </a:solidFill>
                <a:latin typeface="微软雅黑" panose="020B0503020204020204" pitchFamily="34" charset="-122"/>
                <a:ea typeface="微软雅黑" panose="020B0503020204020204" pitchFamily="34" charset="-122"/>
              </a:rPr>
              <a:t>文字</a:t>
            </a:r>
            <a:endParaRPr lang="zh-CN" altLang="en-US" sz="1200" dirty="0">
              <a:solidFill>
                <a:srgbClr val="FFFFFF"/>
              </a:solidFill>
              <a:latin typeface="微软雅黑" panose="020B0503020204020204" pitchFamily="34" charset="-122"/>
              <a:ea typeface="微软雅黑" panose="020B0503020204020204" pitchFamily="34" charset="-122"/>
            </a:endParaRPr>
          </a:p>
        </p:txBody>
      </p:sp>
      <p:sp>
        <p:nvSpPr>
          <p:cNvPr id="23" name="椭圆 22"/>
          <p:cNvSpPr/>
          <p:nvPr/>
        </p:nvSpPr>
        <p:spPr bwMode="auto">
          <a:xfrm>
            <a:off x="2808685" y="3475356"/>
            <a:ext cx="1157288" cy="1157288"/>
          </a:xfrm>
          <a:prstGeom prst="ellipse">
            <a:avLst/>
          </a:prstGeom>
          <a:solidFill>
            <a:srgbClr val="6D4409"/>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宋体" panose="02010600030101010101" pitchFamily="2" charset="-122"/>
            </a:endParaRPr>
          </a:p>
        </p:txBody>
      </p:sp>
      <p:sp>
        <p:nvSpPr>
          <p:cNvPr id="24" name="矩形 1"/>
          <p:cNvSpPr>
            <a:spLocks noChangeArrowheads="1"/>
          </p:cNvSpPr>
          <p:nvPr/>
        </p:nvSpPr>
        <p:spPr bwMode="auto">
          <a:xfrm>
            <a:off x="3140320" y="3840877"/>
            <a:ext cx="567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400">
              <a:spcBef>
                <a:spcPct val="0"/>
              </a:spcBef>
            </a:pPr>
            <a:r>
              <a:rPr lang="zh-CN" altLang="en-US" sz="1200" dirty="0" smtClean="0">
                <a:solidFill>
                  <a:srgbClr val="FFFFFF"/>
                </a:solidFill>
                <a:latin typeface="微软雅黑" panose="020B0503020204020204" pitchFamily="34" charset="-122"/>
                <a:ea typeface="微软雅黑" panose="020B0503020204020204" pitchFamily="34" charset="-122"/>
              </a:rPr>
              <a:t>标题</a:t>
            </a:r>
            <a:endParaRPr lang="en-US" altLang="zh-CN" sz="1200" dirty="0" smtClean="0">
              <a:solidFill>
                <a:srgbClr val="FFFFFF"/>
              </a:solidFill>
              <a:latin typeface="微软雅黑" panose="020B0503020204020204" pitchFamily="34" charset="-122"/>
              <a:ea typeface="微软雅黑" panose="020B0503020204020204" pitchFamily="34" charset="-122"/>
            </a:endParaRPr>
          </a:p>
          <a:p>
            <a:pPr defTabSz="914400">
              <a:spcBef>
                <a:spcPct val="0"/>
              </a:spcBef>
            </a:pPr>
            <a:r>
              <a:rPr lang="zh-CN" altLang="en-US" sz="1200" dirty="0" smtClean="0">
                <a:solidFill>
                  <a:srgbClr val="FFFFFF"/>
                </a:solidFill>
                <a:latin typeface="微软雅黑" panose="020B0503020204020204" pitchFamily="34" charset="-122"/>
                <a:ea typeface="微软雅黑" panose="020B0503020204020204" pitchFamily="34" charset="-122"/>
              </a:rPr>
              <a:t>文字</a:t>
            </a:r>
            <a:endParaRPr lang="zh-CN" altLang="en-US" sz="1200" dirty="0">
              <a:solidFill>
                <a:srgbClr val="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0694096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down)">
                                      <p:cBhvr>
                                        <p:cTn id="14" dur="500"/>
                                        <p:tgtEl>
                                          <p:spTgt spid="9"/>
                                        </p:tgtEl>
                                      </p:cBhvr>
                                    </p:animEffect>
                                  </p:childTnLst>
                                </p:cTn>
                              </p:par>
                            </p:childTnLst>
                          </p:cTn>
                        </p:par>
                        <p:par>
                          <p:cTn id="15" fill="hold">
                            <p:stCondLst>
                              <p:cond delay="500"/>
                            </p:stCondLst>
                            <p:childTnLst>
                              <p:par>
                                <p:cTn id="16" presetID="2" presetClass="entr" presetSubtype="1"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ppt_x"/>
                                          </p:val>
                                        </p:tav>
                                        <p:tav tm="100000">
                                          <p:val>
                                            <p:strVal val="#ppt_x"/>
                                          </p:val>
                                        </p:tav>
                                      </p:tavLst>
                                    </p:anim>
                                    <p:anim calcmode="lin" valueType="num">
                                      <p:cBhvr additive="base">
                                        <p:cTn id="19" dur="500" fill="hold"/>
                                        <p:tgtEl>
                                          <p:spTgt spid="17"/>
                                        </p:tgtEl>
                                        <p:attrNameLst>
                                          <p:attrName>ppt_y</p:attrName>
                                        </p:attrNameLst>
                                      </p:cBhvr>
                                      <p:tavLst>
                                        <p:tav tm="0">
                                          <p:val>
                                            <p:strVal val="0-#ppt_h/2"/>
                                          </p:val>
                                        </p:tav>
                                        <p:tav tm="100000">
                                          <p:val>
                                            <p:strVal val="#ppt_y"/>
                                          </p:val>
                                        </p:tav>
                                      </p:tavLst>
                                    </p:anim>
                                  </p:childTnLst>
                                </p:cTn>
                              </p:par>
                              <p:par>
                                <p:cTn id="20" presetID="22" presetClass="entr" presetSubtype="8"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1000"/>
                            </p:stCondLst>
                            <p:childTnLst>
                              <p:par>
                                <p:cTn id="24" presetID="2" presetClass="entr" presetSubtype="1"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fill="hold"/>
                                        <p:tgtEl>
                                          <p:spTgt spid="19"/>
                                        </p:tgtEl>
                                        <p:attrNameLst>
                                          <p:attrName>ppt_x</p:attrName>
                                        </p:attrNameLst>
                                      </p:cBhvr>
                                      <p:tavLst>
                                        <p:tav tm="0">
                                          <p:val>
                                            <p:strVal val="#ppt_x"/>
                                          </p:val>
                                        </p:tav>
                                        <p:tav tm="100000">
                                          <p:val>
                                            <p:strVal val="#ppt_x"/>
                                          </p:val>
                                        </p:tav>
                                      </p:tavLst>
                                    </p:anim>
                                    <p:anim calcmode="lin" valueType="num">
                                      <p:cBhvr additive="base">
                                        <p:cTn id="27" dur="500" fill="hold"/>
                                        <p:tgtEl>
                                          <p:spTgt spid="19"/>
                                        </p:tgtEl>
                                        <p:attrNameLst>
                                          <p:attrName>ppt_y</p:attrName>
                                        </p:attrNameLst>
                                      </p:cBhvr>
                                      <p:tavLst>
                                        <p:tav tm="0">
                                          <p:val>
                                            <p:strVal val="0-#ppt_h/2"/>
                                          </p:val>
                                        </p:tav>
                                        <p:tav tm="100000">
                                          <p:val>
                                            <p:strVal val="#ppt_y"/>
                                          </p:val>
                                        </p:tav>
                                      </p:tavLst>
                                    </p:anim>
                                  </p:childTnLst>
                                </p:cTn>
                              </p:par>
                              <p:par>
                                <p:cTn id="28" presetID="22" presetClass="entr" presetSubtype="8"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500"/>
                                        <p:tgtEl>
                                          <p:spTgt spid="11"/>
                                        </p:tgtEl>
                                      </p:cBhvr>
                                    </p:animEffect>
                                  </p:childTnLst>
                                </p:cTn>
                              </p:par>
                            </p:childTnLst>
                          </p:cTn>
                        </p:par>
                        <p:par>
                          <p:cTn id="31" fill="hold">
                            <p:stCondLst>
                              <p:cond delay="1500"/>
                            </p:stCondLst>
                            <p:childTnLst>
                              <p:par>
                                <p:cTn id="32" presetID="2" presetClass="entr" presetSubtype="1"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500" fill="hold"/>
                                        <p:tgtEl>
                                          <p:spTgt spid="23"/>
                                        </p:tgtEl>
                                        <p:attrNameLst>
                                          <p:attrName>ppt_x</p:attrName>
                                        </p:attrNameLst>
                                      </p:cBhvr>
                                      <p:tavLst>
                                        <p:tav tm="0">
                                          <p:val>
                                            <p:strVal val="#ppt_x"/>
                                          </p:val>
                                        </p:tav>
                                        <p:tav tm="100000">
                                          <p:val>
                                            <p:strVal val="#ppt_x"/>
                                          </p:val>
                                        </p:tav>
                                      </p:tavLst>
                                    </p:anim>
                                    <p:anim calcmode="lin" valueType="num">
                                      <p:cBhvr additive="base">
                                        <p:cTn id="35"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par>
                          <p:cTn id="41" fill="hold">
                            <p:stCondLst>
                              <p:cond delay="500"/>
                            </p:stCondLst>
                            <p:childTnLst>
                              <p:par>
                                <p:cTn id="42" presetID="2" presetClass="entr" presetSubtype="2"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fill="hold"/>
                                        <p:tgtEl>
                                          <p:spTgt spid="21"/>
                                        </p:tgtEl>
                                        <p:attrNameLst>
                                          <p:attrName>ppt_x</p:attrName>
                                        </p:attrNameLst>
                                      </p:cBhvr>
                                      <p:tavLst>
                                        <p:tav tm="0">
                                          <p:val>
                                            <p:strVal val="1+#ppt_w/2"/>
                                          </p:val>
                                        </p:tav>
                                        <p:tav tm="100000">
                                          <p:val>
                                            <p:strVal val="#ppt_x"/>
                                          </p:val>
                                        </p:tav>
                                      </p:tavLst>
                                    </p:anim>
                                    <p:anim calcmode="lin" valueType="num">
                                      <p:cBhvr additive="base">
                                        <p:cTn id="45" dur="500" fill="hold"/>
                                        <p:tgtEl>
                                          <p:spTgt spid="21"/>
                                        </p:tgtEl>
                                        <p:attrNameLst>
                                          <p:attrName>ppt_y</p:attrName>
                                        </p:attrNameLst>
                                      </p:cBhvr>
                                      <p:tavLst>
                                        <p:tav tm="0">
                                          <p:val>
                                            <p:strVal val="#ppt_y"/>
                                          </p:val>
                                        </p:tav>
                                        <p:tav tm="100000">
                                          <p:val>
                                            <p:strVal val="#ppt_y"/>
                                          </p:val>
                                        </p:tav>
                                      </p:tavLst>
                                    </p:anim>
                                  </p:childTnLst>
                                </p:cTn>
                              </p:par>
                              <p:par>
                                <p:cTn id="46" presetID="31" presetClass="entr" presetSubtype="0"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1000" fill="hold"/>
                                        <p:tgtEl>
                                          <p:spTgt spid="16"/>
                                        </p:tgtEl>
                                        <p:attrNameLst>
                                          <p:attrName>ppt_w</p:attrName>
                                        </p:attrNameLst>
                                      </p:cBhvr>
                                      <p:tavLst>
                                        <p:tav tm="0">
                                          <p:val>
                                            <p:fltVal val="0"/>
                                          </p:val>
                                        </p:tav>
                                        <p:tav tm="100000">
                                          <p:val>
                                            <p:strVal val="#ppt_w"/>
                                          </p:val>
                                        </p:tav>
                                      </p:tavLst>
                                    </p:anim>
                                    <p:anim calcmode="lin" valueType="num">
                                      <p:cBhvr>
                                        <p:cTn id="49" dur="1000" fill="hold"/>
                                        <p:tgtEl>
                                          <p:spTgt spid="16"/>
                                        </p:tgtEl>
                                        <p:attrNameLst>
                                          <p:attrName>ppt_h</p:attrName>
                                        </p:attrNameLst>
                                      </p:cBhvr>
                                      <p:tavLst>
                                        <p:tav tm="0">
                                          <p:val>
                                            <p:fltVal val="0"/>
                                          </p:val>
                                        </p:tav>
                                        <p:tav tm="100000">
                                          <p:val>
                                            <p:strVal val="#ppt_h"/>
                                          </p:val>
                                        </p:tav>
                                      </p:tavLst>
                                    </p:anim>
                                    <p:anim calcmode="lin" valueType="num">
                                      <p:cBhvr>
                                        <p:cTn id="50" dur="1000" fill="hold"/>
                                        <p:tgtEl>
                                          <p:spTgt spid="16"/>
                                        </p:tgtEl>
                                        <p:attrNameLst>
                                          <p:attrName>style.rotation</p:attrName>
                                        </p:attrNameLst>
                                      </p:cBhvr>
                                      <p:tavLst>
                                        <p:tav tm="0">
                                          <p:val>
                                            <p:fltVal val="90"/>
                                          </p:val>
                                        </p:tav>
                                        <p:tav tm="100000">
                                          <p:val>
                                            <p:fltVal val="0"/>
                                          </p:val>
                                        </p:tav>
                                      </p:tavLst>
                                    </p:anim>
                                    <p:animEffect transition="in" filter="fade">
                                      <p:cBhvr>
                                        <p:cTn id="51" dur="1000"/>
                                        <p:tgtEl>
                                          <p:spTgt spid="16"/>
                                        </p:tgtEl>
                                      </p:cBhvr>
                                    </p:animEffect>
                                  </p:childTnLst>
                                </p:cTn>
                              </p:par>
                              <p:par>
                                <p:cTn id="52" presetID="31" presetClass="entr" presetSubtype="0"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p:cTn id="54" dur="1000" fill="hold"/>
                                        <p:tgtEl>
                                          <p:spTgt spid="18"/>
                                        </p:tgtEl>
                                        <p:attrNameLst>
                                          <p:attrName>ppt_w</p:attrName>
                                        </p:attrNameLst>
                                      </p:cBhvr>
                                      <p:tavLst>
                                        <p:tav tm="0">
                                          <p:val>
                                            <p:fltVal val="0"/>
                                          </p:val>
                                        </p:tav>
                                        <p:tav tm="100000">
                                          <p:val>
                                            <p:strVal val="#ppt_w"/>
                                          </p:val>
                                        </p:tav>
                                      </p:tavLst>
                                    </p:anim>
                                    <p:anim calcmode="lin" valueType="num">
                                      <p:cBhvr>
                                        <p:cTn id="55" dur="1000" fill="hold"/>
                                        <p:tgtEl>
                                          <p:spTgt spid="18"/>
                                        </p:tgtEl>
                                        <p:attrNameLst>
                                          <p:attrName>ppt_h</p:attrName>
                                        </p:attrNameLst>
                                      </p:cBhvr>
                                      <p:tavLst>
                                        <p:tav tm="0">
                                          <p:val>
                                            <p:fltVal val="0"/>
                                          </p:val>
                                        </p:tav>
                                        <p:tav tm="100000">
                                          <p:val>
                                            <p:strVal val="#ppt_h"/>
                                          </p:val>
                                        </p:tav>
                                      </p:tavLst>
                                    </p:anim>
                                    <p:anim calcmode="lin" valueType="num">
                                      <p:cBhvr>
                                        <p:cTn id="56" dur="1000" fill="hold"/>
                                        <p:tgtEl>
                                          <p:spTgt spid="18"/>
                                        </p:tgtEl>
                                        <p:attrNameLst>
                                          <p:attrName>style.rotation</p:attrName>
                                        </p:attrNameLst>
                                      </p:cBhvr>
                                      <p:tavLst>
                                        <p:tav tm="0">
                                          <p:val>
                                            <p:fltVal val="90"/>
                                          </p:val>
                                        </p:tav>
                                        <p:tav tm="100000">
                                          <p:val>
                                            <p:fltVal val="0"/>
                                          </p:val>
                                        </p:tav>
                                      </p:tavLst>
                                    </p:anim>
                                    <p:animEffect transition="in" filter="fade">
                                      <p:cBhvr>
                                        <p:cTn id="57" dur="1000"/>
                                        <p:tgtEl>
                                          <p:spTgt spid="18"/>
                                        </p:tgtEl>
                                      </p:cBhvr>
                                    </p:animEffect>
                                  </p:childTnLst>
                                </p:cTn>
                              </p:par>
                              <p:par>
                                <p:cTn id="58" presetID="31" presetClass="entr" presetSubtype="0"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p:cTn id="60" dur="1000" fill="hold"/>
                                        <p:tgtEl>
                                          <p:spTgt spid="20"/>
                                        </p:tgtEl>
                                        <p:attrNameLst>
                                          <p:attrName>ppt_w</p:attrName>
                                        </p:attrNameLst>
                                      </p:cBhvr>
                                      <p:tavLst>
                                        <p:tav tm="0">
                                          <p:val>
                                            <p:fltVal val="0"/>
                                          </p:val>
                                        </p:tav>
                                        <p:tav tm="100000">
                                          <p:val>
                                            <p:strVal val="#ppt_w"/>
                                          </p:val>
                                        </p:tav>
                                      </p:tavLst>
                                    </p:anim>
                                    <p:anim calcmode="lin" valueType="num">
                                      <p:cBhvr>
                                        <p:cTn id="61" dur="1000" fill="hold"/>
                                        <p:tgtEl>
                                          <p:spTgt spid="20"/>
                                        </p:tgtEl>
                                        <p:attrNameLst>
                                          <p:attrName>ppt_h</p:attrName>
                                        </p:attrNameLst>
                                      </p:cBhvr>
                                      <p:tavLst>
                                        <p:tav tm="0">
                                          <p:val>
                                            <p:fltVal val="0"/>
                                          </p:val>
                                        </p:tav>
                                        <p:tav tm="100000">
                                          <p:val>
                                            <p:strVal val="#ppt_h"/>
                                          </p:val>
                                        </p:tav>
                                      </p:tavLst>
                                    </p:anim>
                                    <p:anim calcmode="lin" valueType="num">
                                      <p:cBhvr>
                                        <p:cTn id="62" dur="1000" fill="hold"/>
                                        <p:tgtEl>
                                          <p:spTgt spid="20"/>
                                        </p:tgtEl>
                                        <p:attrNameLst>
                                          <p:attrName>style.rotation</p:attrName>
                                        </p:attrNameLst>
                                      </p:cBhvr>
                                      <p:tavLst>
                                        <p:tav tm="0">
                                          <p:val>
                                            <p:fltVal val="90"/>
                                          </p:val>
                                        </p:tav>
                                        <p:tav tm="100000">
                                          <p:val>
                                            <p:fltVal val="0"/>
                                          </p:val>
                                        </p:tav>
                                      </p:tavLst>
                                    </p:anim>
                                    <p:animEffect transition="in" filter="fade">
                                      <p:cBhvr>
                                        <p:cTn id="63" dur="1000"/>
                                        <p:tgtEl>
                                          <p:spTgt spid="20"/>
                                        </p:tgtEl>
                                      </p:cBhvr>
                                    </p:animEffect>
                                  </p:childTnLst>
                                </p:cTn>
                              </p:par>
                              <p:par>
                                <p:cTn id="64" presetID="31" presetClass="entr" presetSubtype="0"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p:cTn id="66" dur="1000" fill="hold"/>
                                        <p:tgtEl>
                                          <p:spTgt spid="22"/>
                                        </p:tgtEl>
                                        <p:attrNameLst>
                                          <p:attrName>ppt_w</p:attrName>
                                        </p:attrNameLst>
                                      </p:cBhvr>
                                      <p:tavLst>
                                        <p:tav tm="0">
                                          <p:val>
                                            <p:fltVal val="0"/>
                                          </p:val>
                                        </p:tav>
                                        <p:tav tm="100000">
                                          <p:val>
                                            <p:strVal val="#ppt_w"/>
                                          </p:val>
                                        </p:tav>
                                      </p:tavLst>
                                    </p:anim>
                                    <p:anim calcmode="lin" valueType="num">
                                      <p:cBhvr>
                                        <p:cTn id="67" dur="1000" fill="hold"/>
                                        <p:tgtEl>
                                          <p:spTgt spid="22"/>
                                        </p:tgtEl>
                                        <p:attrNameLst>
                                          <p:attrName>ppt_h</p:attrName>
                                        </p:attrNameLst>
                                      </p:cBhvr>
                                      <p:tavLst>
                                        <p:tav tm="0">
                                          <p:val>
                                            <p:fltVal val="0"/>
                                          </p:val>
                                        </p:tav>
                                        <p:tav tm="100000">
                                          <p:val>
                                            <p:strVal val="#ppt_h"/>
                                          </p:val>
                                        </p:tav>
                                      </p:tavLst>
                                    </p:anim>
                                    <p:anim calcmode="lin" valueType="num">
                                      <p:cBhvr>
                                        <p:cTn id="68" dur="1000" fill="hold"/>
                                        <p:tgtEl>
                                          <p:spTgt spid="22"/>
                                        </p:tgtEl>
                                        <p:attrNameLst>
                                          <p:attrName>style.rotation</p:attrName>
                                        </p:attrNameLst>
                                      </p:cBhvr>
                                      <p:tavLst>
                                        <p:tav tm="0">
                                          <p:val>
                                            <p:fltVal val="90"/>
                                          </p:val>
                                        </p:tav>
                                        <p:tav tm="100000">
                                          <p:val>
                                            <p:fltVal val="0"/>
                                          </p:val>
                                        </p:tav>
                                      </p:tavLst>
                                    </p:anim>
                                    <p:animEffect transition="in" filter="fade">
                                      <p:cBhvr>
                                        <p:cTn id="69" dur="1000"/>
                                        <p:tgtEl>
                                          <p:spTgt spid="22"/>
                                        </p:tgtEl>
                                      </p:cBhvr>
                                    </p:animEffect>
                                  </p:childTnLst>
                                </p:cTn>
                              </p:par>
                              <p:par>
                                <p:cTn id="70" presetID="31" presetClass="entr" presetSubtype="0" fill="hold" grpId="0" nodeType="with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p:cTn id="72" dur="1000" fill="hold"/>
                                        <p:tgtEl>
                                          <p:spTgt spid="24"/>
                                        </p:tgtEl>
                                        <p:attrNameLst>
                                          <p:attrName>ppt_w</p:attrName>
                                        </p:attrNameLst>
                                      </p:cBhvr>
                                      <p:tavLst>
                                        <p:tav tm="0">
                                          <p:val>
                                            <p:fltVal val="0"/>
                                          </p:val>
                                        </p:tav>
                                        <p:tav tm="100000">
                                          <p:val>
                                            <p:strVal val="#ppt_w"/>
                                          </p:val>
                                        </p:tav>
                                      </p:tavLst>
                                    </p:anim>
                                    <p:anim calcmode="lin" valueType="num">
                                      <p:cBhvr>
                                        <p:cTn id="73" dur="1000" fill="hold"/>
                                        <p:tgtEl>
                                          <p:spTgt spid="24"/>
                                        </p:tgtEl>
                                        <p:attrNameLst>
                                          <p:attrName>ppt_h</p:attrName>
                                        </p:attrNameLst>
                                      </p:cBhvr>
                                      <p:tavLst>
                                        <p:tav tm="0">
                                          <p:val>
                                            <p:fltVal val="0"/>
                                          </p:val>
                                        </p:tav>
                                        <p:tav tm="100000">
                                          <p:val>
                                            <p:strVal val="#ppt_h"/>
                                          </p:val>
                                        </p:tav>
                                      </p:tavLst>
                                    </p:anim>
                                    <p:anim calcmode="lin" valueType="num">
                                      <p:cBhvr>
                                        <p:cTn id="74" dur="1000" fill="hold"/>
                                        <p:tgtEl>
                                          <p:spTgt spid="24"/>
                                        </p:tgtEl>
                                        <p:attrNameLst>
                                          <p:attrName>style.rotation</p:attrName>
                                        </p:attrNameLst>
                                      </p:cBhvr>
                                      <p:tavLst>
                                        <p:tav tm="0">
                                          <p:val>
                                            <p:fltVal val="90"/>
                                          </p:val>
                                        </p:tav>
                                        <p:tav tm="100000">
                                          <p:val>
                                            <p:fltVal val="0"/>
                                          </p:val>
                                        </p:tav>
                                      </p:tavLst>
                                    </p:anim>
                                    <p:animEffect transition="in" filter="fade">
                                      <p:cBhvr>
                                        <p:cTn id="75" dur="1000"/>
                                        <p:tgtEl>
                                          <p:spTgt spid="24"/>
                                        </p:tgtEl>
                                      </p:cBhvr>
                                    </p:animEffect>
                                  </p:childTnLst>
                                </p:cTn>
                              </p:par>
                            </p:childTnLst>
                          </p:cTn>
                        </p:par>
                        <p:par>
                          <p:cTn id="76" fill="hold">
                            <p:stCondLst>
                              <p:cond delay="1500"/>
                            </p:stCondLst>
                            <p:childTnLst>
                              <p:par>
                                <p:cTn id="77" presetID="2" presetClass="entr" presetSubtype="2" fill="hold" grpId="0" nodeType="afterEffect">
                                  <p:stCondLst>
                                    <p:cond delay="0"/>
                                  </p:stCondLst>
                                  <p:childTnLst>
                                    <p:set>
                                      <p:cBhvr>
                                        <p:cTn id="78" dur="1" fill="hold">
                                          <p:stCondLst>
                                            <p:cond delay="0"/>
                                          </p:stCondLst>
                                        </p:cTn>
                                        <p:tgtEl>
                                          <p:spTgt spid="12"/>
                                        </p:tgtEl>
                                        <p:attrNameLst>
                                          <p:attrName>style.visibility</p:attrName>
                                        </p:attrNameLst>
                                      </p:cBhvr>
                                      <p:to>
                                        <p:strVal val="visible"/>
                                      </p:to>
                                    </p:set>
                                    <p:anim calcmode="lin" valueType="num">
                                      <p:cBhvr additive="base">
                                        <p:cTn id="79" dur="500" fill="hold"/>
                                        <p:tgtEl>
                                          <p:spTgt spid="12"/>
                                        </p:tgtEl>
                                        <p:attrNameLst>
                                          <p:attrName>ppt_x</p:attrName>
                                        </p:attrNameLst>
                                      </p:cBhvr>
                                      <p:tavLst>
                                        <p:tav tm="0">
                                          <p:val>
                                            <p:strVal val="1+#ppt_w/2"/>
                                          </p:val>
                                        </p:tav>
                                        <p:tav tm="100000">
                                          <p:val>
                                            <p:strVal val="#ppt_x"/>
                                          </p:val>
                                        </p:tav>
                                      </p:tavLst>
                                    </p:anim>
                                    <p:anim calcmode="lin" valueType="num">
                                      <p:cBhvr additive="base">
                                        <p:cTn id="80" dur="500" fill="hold"/>
                                        <p:tgtEl>
                                          <p:spTgt spid="12"/>
                                        </p:tgtEl>
                                        <p:attrNameLst>
                                          <p:attrName>ppt_y</p:attrName>
                                        </p:attrNameLst>
                                      </p:cBhvr>
                                      <p:tavLst>
                                        <p:tav tm="0">
                                          <p:val>
                                            <p:strVal val="#ppt_y"/>
                                          </p:val>
                                        </p:tav>
                                        <p:tav tm="100000">
                                          <p:val>
                                            <p:strVal val="#ppt_y"/>
                                          </p:val>
                                        </p:tav>
                                      </p:tavLst>
                                    </p:anim>
                                  </p:childTnLst>
                                </p:cTn>
                              </p:par>
                            </p:childTnLst>
                          </p:cTn>
                        </p:par>
                        <p:par>
                          <p:cTn id="81" fill="hold">
                            <p:stCondLst>
                              <p:cond delay="2000"/>
                            </p:stCondLst>
                            <p:childTnLst>
                              <p:par>
                                <p:cTn id="82" presetID="2" presetClass="entr" presetSubtype="2" fill="hold" grpId="0" nodeType="afterEffect">
                                  <p:stCondLst>
                                    <p:cond delay="0"/>
                                  </p:stCondLst>
                                  <p:childTnLst>
                                    <p:set>
                                      <p:cBhvr>
                                        <p:cTn id="83" dur="1" fill="hold">
                                          <p:stCondLst>
                                            <p:cond delay="0"/>
                                          </p:stCondLst>
                                        </p:cTn>
                                        <p:tgtEl>
                                          <p:spTgt spid="13"/>
                                        </p:tgtEl>
                                        <p:attrNameLst>
                                          <p:attrName>style.visibility</p:attrName>
                                        </p:attrNameLst>
                                      </p:cBhvr>
                                      <p:to>
                                        <p:strVal val="visible"/>
                                      </p:to>
                                    </p:set>
                                    <p:anim calcmode="lin" valueType="num">
                                      <p:cBhvr additive="base">
                                        <p:cTn id="84" dur="500" fill="hold"/>
                                        <p:tgtEl>
                                          <p:spTgt spid="13"/>
                                        </p:tgtEl>
                                        <p:attrNameLst>
                                          <p:attrName>ppt_x</p:attrName>
                                        </p:attrNameLst>
                                      </p:cBhvr>
                                      <p:tavLst>
                                        <p:tav tm="0">
                                          <p:val>
                                            <p:strVal val="1+#ppt_w/2"/>
                                          </p:val>
                                        </p:tav>
                                        <p:tav tm="100000">
                                          <p:val>
                                            <p:strVal val="#ppt_x"/>
                                          </p:val>
                                        </p:tav>
                                      </p:tavLst>
                                    </p:anim>
                                    <p:anim calcmode="lin" valueType="num">
                                      <p:cBhvr additive="base">
                                        <p:cTn id="85" dur="500" fill="hold"/>
                                        <p:tgtEl>
                                          <p:spTgt spid="13"/>
                                        </p:tgtEl>
                                        <p:attrNameLst>
                                          <p:attrName>ppt_y</p:attrName>
                                        </p:attrNameLst>
                                      </p:cBhvr>
                                      <p:tavLst>
                                        <p:tav tm="0">
                                          <p:val>
                                            <p:strVal val="#ppt_y"/>
                                          </p:val>
                                        </p:tav>
                                        <p:tav tm="100000">
                                          <p:val>
                                            <p:strVal val="#ppt_y"/>
                                          </p:val>
                                        </p:tav>
                                      </p:tavLst>
                                    </p:anim>
                                  </p:childTnLst>
                                </p:cTn>
                              </p:par>
                            </p:childTnLst>
                          </p:cTn>
                        </p:par>
                        <p:par>
                          <p:cTn id="86" fill="hold">
                            <p:stCondLst>
                              <p:cond delay="2500"/>
                            </p:stCondLst>
                            <p:childTnLst>
                              <p:par>
                                <p:cTn id="87" presetID="2" presetClass="entr" presetSubtype="2" fill="hold" grpId="0" nodeType="afterEffect">
                                  <p:stCondLst>
                                    <p:cond delay="0"/>
                                  </p:stCondLst>
                                  <p:childTnLst>
                                    <p:set>
                                      <p:cBhvr>
                                        <p:cTn id="88" dur="1" fill="hold">
                                          <p:stCondLst>
                                            <p:cond delay="0"/>
                                          </p:stCondLst>
                                        </p:cTn>
                                        <p:tgtEl>
                                          <p:spTgt spid="14"/>
                                        </p:tgtEl>
                                        <p:attrNameLst>
                                          <p:attrName>style.visibility</p:attrName>
                                        </p:attrNameLst>
                                      </p:cBhvr>
                                      <p:to>
                                        <p:strVal val="visible"/>
                                      </p:to>
                                    </p:set>
                                    <p:anim calcmode="lin" valueType="num">
                                      <p:cBhvr additive="base">
                                        <p:cTn id="89" dur="500" fill="hold"/>
                                        <p:tgtEl>
                                          <p:spTgt spid="14"/>
                                        </p:tgtEl>
                                        <p:attrNameLst>
                                          <p:attrName>ppt_x</p:attrName>
                                        </p:attrNameLst>
                                      </p:cBhvr>
                                      <p:tavLst>
                                        <p:tav tm="0">
                                          <p:val>
                                            <p:strVal val="1+#ppt_w/2"/>
                                          </p:val>
                                        </p:tav>
                                        <p:tav tm="100000">
                                          <p:val>
                                            <p:strVal val="#ppt_x"/>
                                          </p:val>
                                        </p:tav>
                                      </p:tavLst>
                                    </p:anim>
                                    <p:anim calcmode="lin" valueType="num">
                                      <p:cBhvr additive="base">
                                        <p:cTn id="90"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animBg="1"/>
      <p:bldP spid="16" grpId="0"/>
      <p:bldP spid="17" grpId="0" animBg="1"/>
      <p:bldP spid="18" grpId="0"/>
      <p:bldP spid="19" grpId="0" animBg="1"/>
      <p:bldP spid="20" grpId="0"/>
      <p:bldP spid="21" grpId="0" animBg="1"/>
      <p:bldP spid="22" grpId="0"/>
      <p:bldP spid="23" grpId="0" animBg="1"/>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教学设计</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7" name="椭圆 6"/>
          <p:cNvSpPr/>
          <p:nvPr/>
        </p:nvSpPr>
        <p:spPr>
          <a:xfrm>
            <a:off x="2077643" y="1298575"/>
            <a:ext cx="686990" cy="686991"/>
          </a:xfrm>
          <a:prstGeom prst="ellipse">
            <a:avLst/>
          </a:prstGeom>
          <a:solidFill>
            <a:srgbClr val="6D4409"/>
          </a:solidFill>
          <a:ln w="25400" cap="flat" cmpd="sng" algn="ctr">
            <a:noFill/>
            <a:prstDash val="solid"/>
          </a:ln>
          <a:effectLst/>
        </p:spPr>
        <p:txBody>
          <a:bodyPr lIns="0" tIns="0" rIns="0" bIns="0" anchor="ctr" anchorCtr="1"/>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2</a:t>
            </a: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8" name="椭圆 7"/>
          <p:cNvSpPr/>
          <p:nvPr/>
        </p:nvSpPr>
        <p:spPr>
          <a:xfrm>
            <a:off x="2077643" y="3913188"/>
            <a:ext cx="686990" cy="686991"/>
          </a:xfrm>
          <a:prstGeom prst="ellipse">
            <a:avLst/>
          </a:prstGeom>
          <a:solidFill>
            <a:srgbClr val="6D4409"/>
          </a:solidFill>
          <a:ln w="25400" cap="flat" cmpd="sng" algn="ctr">
            <a:noFill/>
            <a:prstDash val="solid"/>
          </a:ln>
          <a:effectLst/>
        </p:spPr>
        <p:txBody>
          <a:bodyPr lIns="0" tIns="0" rIns="0" bIns="0" anchor="ctr" anchorCtr="1"/>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6</a:t>
            </a: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9" name="椭圆 8"/>
          <p:cNvSpPr/>
          <p:nvPr/>
        </p:nvSpPr>
        <p:spPr>
          <a:xfrm>
            <a:off x="3384949" y="2605882"/>
            <a:ext cx="686990" cy="686991"/>
          </a:xfrm>
          <a:prstGeom prst="ellipse">
            <a:avLst/>
          </a:prstGeom>
          <a:solidFill>
            <a:srgbClr val="6D4409"/>
          </a:solidFill>
          <a:ln w="25400" cap="flat" cmpd="sng" algn="ctr">
            <a:noFill/>
            <a:prstDash val="solid"/>
          </a:ln>
          <a:effectLst/>
        </p:spPr>
        <p:txBody>
          <a:bodyPr lIns="0" tIns="0" rIns="0" bIns="0" anchor="ctr" anchorCtr="1"/>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4</a:t>
            </a: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1" name="椭圆 10"/>
          <p:cNvSpPr/>
          <p:nvPr/>
        </p:nvSpPr>
        <p:spPr>
          <a:xfrm>
            <a:off x="770335" y="2605882"/>
            <a:ext cx="686990" cy="686991"/>
          </a:xfrm>
          <a:prstGeom prst="ellipse">
            <a:avLst/>
          </a:prstGeom>
          <a:solidFill>
            <a:srgbClr val="6D4409"/>
          </a:solidFill>
          <a:ln w="25400" cap="flat" cmpd="sng" algn="ctr">
            <a:noFill/>
            <a:prstDash val="solid"/>
          </a:ln>
          <a:effectLst/>
        </p:spPr>
        <p:txBody>
          <a:bodyPr lIns="0" tIns="0" rIns="0" bIns="0" anchor="ctr" anchorCtr="1"/>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8</a:t>
            </a: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2" name="椭圆 11"/>
          <p:cNvSpPr/>
          <p:nvPr/>
        </p:nvSpPr>
        <p:spPr>
          <a:xfrm rot="2700000">
            <a:off x="3005138" y="1681957"/>
            <a:ext cx="686991" cy="686991"/>
          </a:xfrm>
          <a:prstGeom prst="ellipse">
            <a:avLst/>
          </a:prstGeom>
          <a:solidFill>
            <a:srgbClr val="66845E"/>
          </a:solidFill>
          <a:ln w="25400" cap="flat" cmpd="sng" algn="ctr">
            <a:noFill/>
            <a:prstDash val="solid"/>
          </a:ln>
          <a:effectLst/>
        </p:spPr>
        <p:txBody>
          <a:bodyPr lIns="0" tIns="0" rIns="0" bIns="0" anchor="ctr" anchorCtr="1"/>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3</a:t>
            </a: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3" name="椭圆 12"/>
          <p:cNvSpPr/>
          <p:nvPr/>
        </p:nvSpPr>
        <p:spPr>
          <a:xfrm rot="2700000">
            <a:off x="1157288" y="3529807"/>
            <a:ext cx="686991" cy="686991"/>
          </a:xfrm>
          <a:prstGeom prst="ellipse">
            <a:avLst/>
          </a:prstGeom>
          <a:solidFill>
            <a:srgbClr val="66845E"/>
          </a:solidFill>
          <a:ln w="25400" cap="flat" cmpd="sng" algn="ctr">
            <a:noFill/>
            <a:prstDash val="solid"/>
          </a:ln>
          <a:effectLst/>
        </p:spPr>
        <p:txBody>
          <a:bodyPr lIns="0" tIns="0" rIns="0" bIns="0" anchor="ctr" anchorCtr="1"/>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7</a:t>
            </a: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4" name="椭圆 13"/>
          <p:cNvSpPr/>
          <p:nvPr/>
        </p:nvSpPr>
        <p:spPr>
          <a:xfrm rot="18900000">
            <a:off x="3005138" y="3529807"/>
            <a:ext cx="686991" cy="686991"/>
          </a:xfrm>
          <a:prstGeom prst="ellipse">
            <a:avLst/>
          </a:prstGeom>
          <a:solidFill>
            <a:srgbClr val="66845E"/>
          </a:solidFill>
          <a:ln w="25400" cap="flat" cmpd="sng" algn="ctr">
            <a:noFill/>
            <a:prstDash val="solid"/>
          </a:ln>
          <a:effectLst/>
        </p:spPr>
        <p:txBody>
          <a:bodyPr lIns="0" tIns="0" rIns="0" bIns="0" anchor="ctr" anchorCtr="1"/>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5</a:t>
            </a: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5" name="椭圆 14"/>
          <p:cNvSpPr/>
          <p:nvPr/>
        </p:nvSpPr>
        <p:spPr>
          <a:xfrm rot="18900000">
            <a:off x="1157288" y="1681957"/>
            <a:ext cx="686991" cy="686991"/>
          </a:xfrm>
          <a:prstGeom prst="ellipse">
            <a:avLst/>
          </a:prstGeom>
          <a:solidFill>
            <a:srgbClr val="66845E"/>
          </a:solidFill>
          <a:ln w="25400" cap="flat" cmpd="sng" algn="ctr">
            <a:noFill/>
            <a:prstDash val="solid"/>
          </a:ln>
          <a:effectLst/>
        </p:spPr>
        <p:txBody>
          <a:bodyPr lIns="0" tIns="0" rIns="0" bIns="0" anchor="ctr" anchorCtr="1"/>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1</a:t>
            </a: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6" name="等腰三角形 15"/>
          <p:cNvSpPr/>
          <p:nvPr/>
        </p:nvSpPr>
        <p:spPr>
          <a:xfrm>
            <a:off x="2343152" y="2012952"/>
            <a:ext cx="154781" cy="154781"/>
          </a:xfrm>
          <a:prstGeom prst="triangle">
            <a:avLst/>
          </a:prstGeom>
          <a:solidFill>
            <a:srgbClr val="6D4409"/>
          </a:solidFill>
          <a:ln w="25400" cap="flat" cmpd="sng" algn="ctr">
            <a:noFill/>
            <a:prstDash val="solid"/>
          </a:ln>
          <a:effectLst/>
        </p:spPr>
        <p:txBody>
          <a:bodyPr lIns="91438" tIns="45719" rIns="91438" bIns="45719"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Malgun Gothic"/>
            </a:endParaRPr>
          </a:p>
        </p:txBody>
      </p:sp>
      <p:sp>
        <p:nvSpPr>
          <p:cNvPr id="17" name="等腰三角形 16"/>
          <p:cNvSpPr/>
          <p:nvPr/>
        </p:nvSpPr>
        <p:spPr>
          <a:xfrm flipV="1">
            <a:off x="2343152" y="3732213"/>
            <a:ext cx="154781" cy="153591"/>
          </a:xfrm>
          <a:prstGeom prst="triangle">
            <a:avLst/>
          </a:prstGeom>
          <a:solidFill>
            <a:srgbClr val="6D4409"/>
          </a:solidFill>
          <a:ln w="25400" cap="flat" cmpd="sng" algn="ctr">
            <a:noFill/>
            <a:prstDash val="solid"/>
          </a:ln>
          <a:effectLst/>
        </p:spPr>
        <p:txBody>
          <a:bodyPr lIns="91438" tIns="45719" rIns="91438" bIns="45719"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Malgun Gothic"/>
            </a:endParaRPr>
          </a:p>
        </p:txBody>
      </p:sp>
      <p:sp>
        <p:nvSpPr>
          <p:cNvPr id="18" name="等腰三角形 17"/>
          <p:cNvSpPr/>
          <p:nvPr/>
        </p:nvSpPr>
        <p:spPr>
          <a:xfrm rot="5400000">
            <a:off x="3202783" y="2872584"/>
            <a:ext cx="154781" cy="154781"/>
          </a:xfrm>
          <a:prstGeom prst="triangle">
            <a:avLst/>
          </a:prstGeom>
          <a:solidFill>
            <a:srgbClr val="6D4409"/>
          </a:solidFill>
          <a:ln w="25400" cap="flat" cmpd="sng" algn="ctr">
            <a:noFill/>
            <a:prstDash val="solid"/>
          </a:ln>
          <a:effectLst/>
        </p:spPr>
        <p:txBody>
          <a:bodyPr lIns="91438" tIns="45719" rIns="91438" bIns="45719"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Malgun Gothic"/>
            </a:endParaRPr>
          </a:p>
        </p:txBody>
      </p:sp>
      <p:sp>
        <p:nvSpPr>
          <p:cNvPr id="19" name="等腰三角形 18"/>
          <p:cNvSpPr/>
          <p:nvPr/>
        </p:nvSpPr>
        <p:spPr>
          <a:xfrm rot="5400000" flipV="1">
            <a:off x="1484116" y="2873179"/>
            <a:ext cx="154781" cy="153590"/>
          </a:xfrm>
          <a:prstGeom prst="triangle">
            <a:avLst/>
          </a:prstGeom>
          <a:solidFill>
            <a:srgbClr val="6D4409"/>
          </a:solidFill>
          <a:ln w="25400" cap="flat" cmpd="sng" algn="ctr">
            <a:noFill/>
            <a:prstDash val="solid"/>
          </a:ln>
          <a:effectLst/>
        </p:spPr>
        <p:txBody>
          <a:bodyPr lIns="91438" tIns="45719" rIns="91438" bIns="45719"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Malgun Gothic"/>
            </a:endParaRPr>
          </a:p>
        </p:txBody>
      </p:sp>
      <p:sp>
        <p:nvSpPr>
          <p:cNvPr id="20" name="等腰三角形 19"/>
          <p:cNvSpPr/>
          <p:nvPr/>
        </p:nvSpPr>
        <p:spPr>
          <a:xfrm rot="2700000">
            <a:off x="2951562" y="2264175"/>
            <a:ext cx="154781" cy="154781"/>
          </a:xfrm>
          <a:prstGeom prst="triangle">
            <a:avLst/>
          </a:prstGeom>
          <a:solidFill>
            <a:srgbClr val="66845E"/>
          </a:solidFill>
          <a:ln w="25400" cap="flat" cmpd="sng" algn="ctr">
            <a:noFill/>
            <a:prstDash val="solid"/>
          </a:ln>
          <a:effectLst/>
        </p:spPr>
        <p:txBody>
          <a:bodyPr lIns="91438" tIns="45719" rIns="91438" bIns="45719"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Malgun Gothic"/>
            </a:endParaRPr>
          </a:p>
        </p:txBody>
      </p:sp>
      <p:sp>
        <p:nvSpPr>
          <p:cNvPr id="21" name="等腰三角形 20"/>
          <p:cNvSpPr/>
          <p:nvPr/>
        </p:nvSpPr>
        <p:spPr>
          <a:xfrm rot="2700000" flipV="1">
            <a:off x="1735933" y="3479802"/>
            <a:ext cx="154781" cy="154781"/>
          </a:xfrm>
          <a:prstGeom prst="triangle">
            <a:avLst/>
          </a:prstGeom>
          <a:solidFill>
            <a:srgbClr val="66845E"/>
          </a:solidFill>
          <a:ln w="25400" cap="flat" cmpd="sng" algn="ctr">
            <a:noFill/>
            <a:prstDash val="solid"/>
          </a:ln>
          <a:effectLst/>
        </p:spPr>
        <p:txBody>
          <a:bodyPr lIns="91438" tIns="45719" rIns="91438" bIns="45719"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Malgun Gothic"/>
            </a:endParaRPr>
          </a:p>
        </p:txBody>
      </p:sp>
      <p:sp>
        <p:nvSpPr>
          <p:cNvPr id="22" name="等腰三角形 21"/>
          <p:cNvSpPr/>
          <p:nvPr/>
        </p:nvSpPr>
        <p:spPr>
          <a:xfrm rot="8100000">
            <a:off x="2951562" y="3479802"/>
            <a:ext cx="154781" cy="154781"/>
          </a:xfrm>
          <a:prstGeom prst="triangle">
            <a:avLst/>
          </a:prstGeom>
          <a:solidFill>
            <a:srgbClr val="66845E"/>
          </a:solidFill>
          <a:ln w="25400" cap="flat" cmpd="sng" algn="ctr">
            <a:noFill/>
            <a:prstDash val="solid"/>
          </a:ln>
          <a:effectLst/>
        </p:spPr>
        <p:txBody>
          <a:bodyPr lIns="91438" tIns="45719" rIns="91438" bIns="45719"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Malgun Gothic"/>
            </a:endParaRPr>
          </a:p>
        </p:txBody>
      </p:sp>
      <p:sp>
        <p:nvSpPr>
          <p:cNvPr id="23" name="等腰三角形 22"/>
          <p:cNvSpPr/>
          <p:nvPr/>
        </p:nvSpPr>
        <p:spPr>
          <a:xfrm rot="8100000" flipV="1">
            <a:off x="1735933" y="2264175"/>
            <a:ext cx="154781" cy="154781"/>
          </a:xfrm>
          <a:prstGeom prst="triangle">
            <a:avLst/>
          </a:prstGeom>
          <a:solidFill>
            <a:srgbClr val="66845E"/>
          </a:solidFill>
          <a:ln w="25400" cap="flat" cmpd="sng" algn="ctr">
            <a:noFill/>
            <a:prstDash val="solid"/>
          </a:ln>
          <a:effectLst/>
        </p:spPr>
        <p:txBody>
          <a:bodyPr lIns="91438" tIns="45719" rIns="91438" bIns="45719"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Malgun Gothic"/>
            </a:endParaRPr>
          </a:p>
        </p:txBody>
      </p:sp>
      <p:sp>
        <p:nvSpPr>
          <p:cNvPr id="24" name="椭圆 23"/>
          <p:cNvSpPr/>
          <p:nvPr/>
        </p:nvSpPr>
        <p:spPr>
          <a:xfrm>
            <a:off x="1677593" y="2205832"/>
            <a:ext cx="1487090" cy="1487091"/>
          </a:xfrm>
          <a:prstGeom prst="ellipse">
            <a:avLst/>
          </a:prstGeom>
          <a:solidFill>
            <a:srgbClr val="66845E"/>
          </a:solidFill>
          <a:ln w="25400" cap="flat" cmpd="sng" algn="ctr">
            <a:noFill/>
            <a:prstDash val="solid"/>
          </a:ln>
          <a:effectLst/>
        </p:spPr>
        <p:txBody>
          <a:bodyPr lIns="91438" tIns="45719" rIns="91438" bIns="45719"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Malgun Gothic"/>
            </a:endParaRPr>
          </a:p>
        </p:txBody>
      </p:sp>
      <p:sp>
        <p:nvSpPr>
          <p:cNvPr id="25" name="TextBox 23"/>
          <p:cNvSpPr txBox="1">
            <a:spLocks noChangeArrowheads="1"/>
          </p:cNvSpPr>
          <p:nvPr/>
        </p:nvSpPr>
        <p:spPr bwMode="auto">
          <a:xfrm>
            <a:off x="1980012" y="2518968"/>
            <a:ext cx="882253" cy="854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defTabSz="914400" eaLnBrk="0" fontAlgn="base" hangingPunct="0">
              <a:spcBef>
                <a:spcPct val="0"/>
              </a:spcBef>
              <a:spcAft>
                <a:spcPct val="0"/>
              </a:spcAft>
            </a:pPr>
            <a:r>
              <a:rPr lang="zh-CN" altLang="en-US" sz="2775" b="1" smtClean="0">
                <a:solidFill>
                  <a:srgbClr val="FFFFFF"/>
                </a:solidFill>
                <a:latin typeface="微软雅黑" panose="020B0503020204020204" pitchFamily="34" charset="-122"/>
                <a:ea typeface="微软雅黑" panose="020B0503020204020204" pitchFamily="34" charset="-122"/>
              </a:rPr>
              <a:t>输入文字</a:t>
            </a:r>
            <a:endParaRPr lang="en-US" altLang="zh-CN" sz="2775" b="1" smtClean="0">
              <a:solidFill>
                <a:srgbClr val="FFFFFF"/>
              </a:solidFill>
              <a:latin typeface="微软雅黑" panose="020B0503020204020204" pitchFamily="34" charset="-122"/>
              <a:ea typeface="微软雅黑" panose="020B0503020204020204" pitchFamily="34" charset="-122"/>
            </a:endParaRPr>
          </a:p>
        </p:txBody>
      </p:sp>
      <p:sp>
        <p:nvSpPr>
          <p:cNvPr id="26" name="圆角矩形 25"/>
          <p:cNvSpPr/>
          <p:nvPr/>
        </p:nvSpPr>
        <p:spPr>
          <a:xfrm>
            <a:off x="4870847" y="1535512"/>
            <a:ext cx="3438525" cy="863203"/>
          </a:xfrm>
          <a:prstGeom prst="roundRect">
            <a:avLst/>
          </a:prstGeom>
          <a:noFill/>
          <a:ln w="6350" cap="flat" cmpd="sng" algn="ctr">
            <a:solidFill>
              <a:srgbClr val="000000">
                <a:lumMod val="65000"/>
                <a:lumOff val="35000"/>
              </a:srgbClr>
            </a:solidFill>
            <a:prstDash val="solid"/>
          </a:ln>
          <a:effectLst/>
        </p:spPr>
        <p:txBody>
          <a:bodyPr lIns="91438" tIns="45719" rIns="91438" bIns="45719"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Malgun Gothic"/>
            </a:endParaRPr>
          </a:p>
        </p:txBody>
      </p:sp>
      <p:sp>
        <p:nvSpPr>
          <p:cNvPr id="27" name="圆角矩形 26"/>
          <p:cNvSpPr/>
          <p:nvPr/>
        </p:nvSpPr>
        <p:spPr>
          <a:xfrm>
            <a:off x="4870847" y="2579688"/>
            <a:ext cx="3438525" cy="863204"/>
          </a:xfrm>
          <a:prstGeom prst="roundRect">
            <a:avLst/>
          </a:prstGeom>
          <a:noFill/>
          <a:ln w="6350" cap="flat" cmpd="sng" algn="ctr">
            <a:solidFill>
              <a:srgbClr val="000000">
                <a:lumMod val="65000"/>
                <a:lumOff val="35000"/>
              </a:srgbClr>
            </a:solidFill>
            <a:prstDash val="solid"/>
          </a:ln>
          <a:effectLst/>
        </p:spPr>
        <p:txBody>
          <a:bodyPr lIns="91438" tIns="45719" rIns="91438" bIns="45719"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Malgun Gothic"/>
            </a:endParaRPr>
          </a:p>
        </p:txBody>
      </p:sp>
      <p:sp>
        <p:nvSpPr>
          <p:cNvPr id="28" name="圆角矩形 27"/>
          <p:cNvSpPr/>
          <p:nvPr/>
        </p:nvSpPr>
        <p:spPr>
          <a:xfrm>
            <a:off x="4870847" y="3623868"/>
            <a:ext cx="3438525" cy="863203"/>
          </a:xfrm>
          <a:prstGeom prst="roundRect">
            <a:avLst/>
          </a:prstGeom>
          <a:noFill/>
          <a:ln w="6350" cap="flat" cmpd="sng" algn="ctr">
            <a:solidFill>
              <a:srgbClr val="000000">
                <a:lumMod val="65000"/>
                <a:lumOff val="35000"/>
              </a:srgbClr>
            </a:solidFill>
            <a:prstDash val="solid"/>
          </a:ln>
          <a:effectLst/>
        </p:spPr>
        <p:txBody>
          <a:bodyPr lIns="91438" tIns="45719" rIns="91438" bIns="45719"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Malgun Gothic"/>
            </a:endParaRPr>
          </a:p>
        </p:txBody>
      </p:sp>
      <p:grpSp>
        <p:nvGrpSpPr>
          <p:cNvPr id="29" name="组合 28"/>
          <p:cNvGrpSpPr/>
          <p:nvPr/>
        </p:nvGrpSpPr>
        <p:grpSpPr>
          <a:xfrm>
            <a:off x="4696854" y="1791541"/>
            <a:ext cx="351046" cy="351046"/>
            <a:chOff x="3683368" y="2342383"/>
            <a:chExt cx="351046" cy="351046"/>
          </a:xfrm>
          <a:solidFill>
            <a:srgbClr val="92D050"/>
          </a:solidFill>
        </p:grpSpPr>
        <p:sp>
          <p:nvSpPr>
            <p:cNvPr id="30" name="椭圆 29"/>
            <p:cNvSpPr/>
            <p:nvPr/>
          </p:nvSpPr>
          <p:spPr>
            <a:xfrm>
              <a:off x="3683368" y="2342383"/>
              <a:ext cx="351046" cy="351046"/>
            </a:xfrm>
            <a:prstGeom prst="ellipse">
              <a:avLst/>
            </a:prstGeom>
            <a:solidFill>
              <a:srgbClr val="66845E"/>
            </a:solidFill>
            <a:ln w="25400" cap="flat" cmpd="sng" algn="ctr">
              <a:noFill/>
              <a:prstDash val="solid"/>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Malgun Gothic"/>
              </a:endParaRPr>
            </a:p>
          </p:txBody>
        </p:sp>
        <p:sp>
          <p:nvSpPr>
            <p:cNvPr id="31" name="TextBox 29"/>
            <p:cNvSpPr txBox="1"/>
            <p:nvPr/>
          </p:nvSpPr>
          <p:spPr>
            <a:xfrm>
              <a:off x="3786883" y="2348629"/>
              <a:ext cx="144016" cy="334707"/>
            </a:xfrm>
            <a:prstGeom prst="rect">
              <a:avLst/>
            </a:prstGeom>
            <a:noFill/>
          </p:spPr>
          <p:txBody>
            <a:bodyPr lIns="0" tIns="0" rIns="0" bIns="0">
              <a:sp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zh-CN" sz="2175" b="1" i="0" u="none" strike="noStrike" kern="0" cap="none" spc="0" normalizeH="0" baseline="0" noProof="0" dirty="0">
                  <a:ln>
                    <a:noFill/>
                  </a:ln>
                  <a:solidFill>
                    <a:srgbClr val="FFFFFF"/>
                  </a:solidFill>
                  <a:effectLst/>
                  <a:uLnTx/>
                  <a:uFillTx/>
                  <a:latin typeface="微软雅黑" pitchFamily="34" charset="-122"/>
                  <a:ea typeface="微软雅黑" pitchFamily="34" charset="-122"/>
                </a:rPr>
                <a:t>1</a:t>
              </a:r>
              <a:endParaRPr kumimoji="0" lang="zh-CN" altLang="en-US" sz="2175"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32" name="组合 31"/>
          <p:cNvGrpSpPr/>
          <p:nvPr/>
        </p:nvGrpSpPr>
        <p:grpSpPr>
          <a:xfrm>
            <a:off x="4696854" y="2835780"/>
            <a:ext cx="351046" cy="351046"/>
            <a:chOff x="3683368" y="2342383"/>
            <a:chExt cx="351046" cy="351046"/>
          </a:xfrm>
          <a:solidFill>
            <a:srgbClr val="92D050"/>
          </a:solidFill>
        </p:grpSpPr>
        <p:sp>
          <p:nvSpPr>
            <p:cNvPr id="33" name="椭圆 32"/>
            <p:cNvSpPr/>
            <p:nvPr/>
          </p:nvSpPr>
          <p:spPr>
            <a:xfrm>
              <a:off x="3683368" y="2342383"/>
              <a:ext cx="351046" cy="351046"/>
            </a:xfrm>
            <a:prstGeom prst="ellipse">
              <a:avLst/>
            </a:prstGeom>
            <a:solidFill>
              <a:srgbClr val="6D4409"/>
            </a:solidFill>
            <a:ln w="25400" cap="flat" cmpd="sng" algn="ctr">
              <a:noFill/>
              <a:prstDash val="solid"/>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Malgun Gothic"/>
              </a:endParaRPr>
            </a:p>
          </p:txBody>
        </p:sp>
        <p:sp>
          <p:nvSpPr>
            <p:cNvPr id="34" name="TextBox 32"/>
            <p:cNvSpPr txBox="1"/>
            <p:nvPr/>
          </p:nvSpPr>
          <p:spPr>
            <a:xfrm>
              <a:off x="3786883" y="2348629"/>
              <a:ext cx="144016" cy="334707"/>
            </a:xfrm>
            <a:prstGeom prst="rect">
              <a:avLst/>
            </a:prstGeom>
            <a:noFill/>
          </p:spPr>
          <p:txBody>
            <a:bodyPr lIns="0" tIns="0" rIns="0" bIns="0">
              <a:sp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zh-CN" sz="2175" b="1" i="0" u="none" strike="noStrike" kern="0" cap="none" spc="0" normalizeH="0" baseline="0" noProof="0" dirty="0">
                  <a:ln>
                    <a:noFill/>
                  </a:ln>
                  <a:solidFill>
                    <a:srgbClr val="FFFFFF"/>
                  </a:solidFill>
                  <a:effectLst/>
                  <a:uLnTx/>
                  <a:uFillTx/>
                  <a:latin typeface="微软雅黑" pitchFamily="34" charset="-122"/>
                  <a:ea typeface="微软雅黑" pitchFamily="34" charset="-122"/>
                </a:rPr>
                <a:t>2</a:t>
              </a:r>
              <a:endParaRPr kumimoji="0" lang="zh-CN" altLang="en-US" sz="2175"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35" name="组合 34"/>
          <p:cNvGrpSpPr/>
          <p:nvPr/>
        </p:nvGrpSpPr>
        <p:grpSpPr>
          <a:xfrm>
            <a:off x="4696854" y="3880020"/>
            <a:ext cx="351046" cy="351046"/>
            <a:chOff x="3683368" y="2342383"/>
            <a:chExt cx="351046" cy="351046"/>
          </a:xfrm>
          <a:solidFill>
            <a:srgbClr val="92D050"/>
          </a:solidFill>
        </p:grpSpPr>
        <p:sp>
          <p:nvSpPr>
            <p:cNvPr id="36" name="椭圆 35"/>
            <p:cNvSpPr/>
            <p:nvPr/>
          </p:nvSpPr>
          <p:spPr>
            <a:xfrm>
              <a:off x="3683368" y="2342383"/>
              <a:ext cx="351046" cy="351046"/>
            </a:xfrm>
            <a:prstGeom prst="ellipse">
              <a:avLst/>
            </a:prstGeom>
            <a:solidFill>
              <a:srgbClr val="66845E"/>
            </a:solidFill>
            <a:ln w="25400" cap="flat" cmpd="sng" algn="ctr">
              <a:noFill/>
              <a:prstDash val="solid"/>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Malgun Gothic"/>
              </a:endParaRPr>
            </a:p>
          </p:txBody>
        </p:sp>
        <p:sp>
          <p:nvSpPr>
            <p:cNvPr id="37" name="TextBox 35"/>
            <p:cNvSpPr txBox="1"/>
            <p:nvPr/>
          </p:nvSpPr>
          <p:spPr>
            <a:xfrm>
              <a:off x="3786883" y="2348629"/>
              <a:ext cx="144016" cy="334707"/>
            </a:xfrm>
            <a:prstGeom prst="rect">
              <a:avLst/>
            </a:prstGeom>
            <a:noFill/>
          </p:spPr>
          <p:txBody>
            <a:bodyPr lIns="0" tIns="0" rIns="0" bIns="0">
              <a:sp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zh-CN" sz="2175" b="1" i="0" u="none" strike="noStrike" kern="0" cap="none" spc="0" normalizeH="0" baseline="0" noProof="0" dirty="0">
                  <a:ln>
                    <a:noFill/>
                  </a:ln>
                  <a:solidFill>
                    <a:srgbClr val="FFFFFF"/>
                  </a:solidFill>
                  <a:effectLst/>
                  <a:uLnTx/>
                  <a:uFillTx/>
                  <a:latin typeface="微软雅黑" pitchFamily="34" charset="-122"/>
                  <a:ea typeface="微软雅黑" pitchFamily="34" charset="-122"/>
                </a:rPr>
                <a:t>3</a:t>
              </a:r>
              <a:endParaRPr kumimoji="0" lang="zh-CN" altLang="en-US" sz="2175"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sp>
        <p:nvSpPr>
          <p:cNvPr id="38" name="TextBox 36"/>
          <p:cNvSpPr txBox="1"/>
          <p:nvPr/>
        </p:nvSpPr>
        <p:spPr>
          <a:xfrm>
            <a:off x="5161360" y="1716487"/>
            <a:ext cx="2942034" cy="333425"/>
          </a:xfrm>
          <a:prstGeom prst="rect">
            <a:avLst/>
          </a:prstGeom>
          <a:noFill/>
        </p:spPr>
        <p:txBody>
          <a:bodyPr lIns="0" tIns="0" rIns="0" bIns="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eaLnBrk="0" fontAlgn="base" latinLnBrk="0" hangingPunct="0">
              <a:lnSpc>
                <a:spcPts val="1300"/>
              </a:lnSpc>
              <a:spcBef>
                <a:spcPct val="0"/>
              </a:spcBef>
              <a:spcAft>
                <a:spcPct val="0"/>
              </a:spcAft>
              <a:buClrTx/>
              <a:buSzTx/>
              <a:buFontTx/>
              <a:buNone/>
              <a:tabLst/>
              <a:defRPr/>
            </a:pPr>
            <a:r>
              <a:rPr kumimoji="0" lang="en-US" altLang="zh-CN" sz="900" b="0" i="0" u="none" strike="noStrike" kern="0" cap="none" spc="0" normalizeH="0" baseline="0" noProof="0" dirty="0">
                <a:ln>
                  <a:noFill/>
                </a:ln>
                <a:solidFill>
                  <a:srgbClr val="000000">
                    <a:lumMod val="75000"/>
                  </a:srgbClr>
                </a:solidFill>
                <a:effectLst/>
                <a:uLnTx/>
                <a:uFillTx/>
                <a:latin typeface="微软雅黑" pitchFamily="34" charset="-122"/>
                <a:ea typeface="微软雅黑" pitchFamily="34" charset="-122"/>
              </a:rPr>
              <a:t>……</a:t>
            </a:r>
            <a:r>
              <a:rPr kumimoji="0" lang="zh-CN" altLang="en-US" sz="900" b="0" i="0" u="none" strike="noStrike" kern="0" cap="none" spc="0" normalizeH="0" baseline="0" noProof="0" dirty="0">
                <a:ln>
                  <a:noFill/>
                </a:ln>
                <a:solidFill>
                  <a:srgbClr val="000000">
                    <a:lumMod val="7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900" b="0" i="0" u="none" strike="noStrike" kern="0" cap="none" spc="0" normalizeH="0" baseline="0" noProof="0" dirty="0">
              <a:ln>
                <a:noFill/>
              </a:ln>
              <a:solidFill>
                <a:srgbClr val="000000">
                  <a:lumMod val="75000"/>
                </a:srgbClr>
              </a:solidFill>
              <a:effectLst/>
              <a:uLnTx/>
              <a:uFillTx/>
              <a:latin typeface="微软雅黑" pitchFamily="34" charset="-122"/>
              <a:ea typeface="微软雅黑" pitchFamily="34" charset="-122"/>
            </a:endParaRPr>
          </a:p>
        </p:txBody>
      </p:sp>
      <p:sp>
        <p:nvSpPr>
          <p:cNvPr id="39" name="TextBox 37"/>
          <p:cNvSpPr txBox="1"/>
          <p:nvPr/>
        </p:nvSpPr>
        <p:spPr>
          <a:xfrm>
            <a:off x="5161360" y="2760665"/>
            <a:ext cx="2942034" cy="333425"/>
          </a:xfrm>
          <a:prstGeom prst="rect">
            <a:avLst/>
          </a:prstGeom>
          <a:noFill/>
        </p:spPr>
        <p:txBody>
          <a:bodyPr lIns="0" tIns="0" rIns="0" bIns="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eaLnBrk="0" fontAlgn="base" latinLnBrk="0" hangingPunct="0">
              <a:lnSpc>
                <a:spcPts val="1300"/>
              </a:lnSpc>
              <a:spcBef>
                <a:spcPct val="0"/>
              </a:spcBef>
              <a:spcAft>
                <a:spcPct val="0"/>
              </a:spcAft>
              <a:buClrTx/>
              <a:buSzTx/>
              <a:buFontTx/>
              <a:buNone/>
              <a:tabLst/>
              <a:defRPr/>
            </a:pPr>
            <a:r>
              <a:rPr kumimoji="0" lang="en-US" altLang="zh-CN" sz="900" b="0" i="0" u="none" strike="noStrike" kern="0" cap="none" spc="0" normalizeH="0" baseline="0" noProof="0" dirty="0">
                <a:ln>
                  <a:noFill/>
                </a:ln>
                <a:solidFill>
                  <a:srgbClr val="000000">
                    <a:lumMod val="75000"/>
                  </a:srgbClr>
                </a:solidFill>
                <a:effectLst/>
                <a:uLnTx/>
                <a:uFillTx/>
                <a:latin typeface="微软雅黑" pitchFamily="34" charset="-122"/>
                <a:ea typeface="微软雅黑" pitchFamily="34" charset="-122"/>
              </a:rPr>
              <a:t>……</a:t>
            </a:r>
            <a:r>
              <a:rPr kumimoji="0" lang="zh-CN" altLang="en-US" sz="900" b="0" i="0" u="none" strike="noStrike" kern="0" cap="none" spc="0" normalizeH="0" baseline="0" noProof="0" dirty="0">
                <a:ln>
                  <a:noFill/>
                </a:ln>
                <a:solidFill>
                  <a:srgbClr val="000000">
                    <a:lumMod val="7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900" b="0" i="0" u="none" strike="noStrike" kern="0" cap="none" spc="0" normalizeH="0" baseline="0" noProof="0" dirty="0">
              <a:ln>
                <a:noFill/>
              </a:ln>
              <a:solidFill>
                <a:srgbClr val="000000">
                  <a:lumMod val="75000"/>
                </a:srgbClr>
              </a:solidFill>
              <a:effectLst/>
              <a:uLnTx/>
              <a:uFillTx/>
              <a:latin typeface="微软雅黑" pitchFamily="34" charset="-122"/>
              <a:ea typeface="微软雅黑" pitchFamily="34" charset="-122"/>
            </a:endParaRPr>
          </a:p>
        </p:txBody>
      </p:sp>
      <p:sp>
        <p:nvSpPr>
          <p:cNvPr id="40" name="TextBox 38"/>
          <p:cNvSpPr txBox="1"/>
          <p:nvPr/>
        </p:nvSpPr>
        <p:spPr>
          <a:xfrm>
            <a:off x="5161360" y="3806034"/>
            <a:ext cx="2942034" cy="333425"/>
          </a:xfrm>
          <a:prstGeom prst="rect">
            <a:avLst/>
          </a:prstGeom>
          <a:noFill/>
        </p:spPr>
        <p:txBody>
          <a:bodyPr lIns="0" tIns="0" rIns="0" bIns="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eaLnBrk="0" fontAlgn="base" latinLnBrk="0" hangingPunct="0">
              <a:lnSpc>
                <a:spcPts val="1300"/>
              </a:lnSpc>
              <a:spcBef>
                <a:spcPct val="0"/>
              </a:spcBef>
              <a:spcAft>
                <a:spcPct val="0"/>
              </a:spcAft>
              <a:buClrTx/>
              <a:buSzTx/>
              <a:buFontTx/>
              <a:buNone/>
              <a:tabLst/>
              <a:defRPr/>
            </a:pPr>
            <a:r>
              <a:rPr kumimoji="0" lang="en-US" altLang="zh-CN" sz="900" b="0" i="0" u="none" strike="noStrike" kern="0" cap="none" spc="0" normalizeH="0" baseline="0" noProof="0" dirty="0">
                <a:ln>
                  <a:noFill/>
                </a:ln>
                <a:solidFill>
                  <a:srgbClr val="000000">
                    <a:lumMod val="75000"/>
                  </a:srgbClr>
                </a:solidFill>
                <a:effectLst/>
                <a:uLnTx/>
                <a:uFillTx/>
                <a:latin typeface="微软雅黑" pitchFamily="34" charset="-122"/>
                <a:ea typeface="微软雅黑" pitchFamily="34" charset="-122"/>
              </a:rPr>
              <a:t>……</a:t>
            </a:r>
            <a:r>
              <a:rPr kumimoji="0" lang="zh-CN" altLang="en-US" sz="900" b="0" i="0" u="none" strike="noStrike" kern="0" cap="none" spc="0" normalizeH="0" baseline="0" noProof="0" dirty="0">
                <a:ln>
                  <a:noFill/>
                </a:ln>
                <a:solidFill>
                  <a:srgbClr val="000000">
                    <a:lumMod val="7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900" b="0" i="0" u="none" strike="noStrike" kern="0" cap="none" spc="0" normalizeH="0" baseline="0" noProof="0" dirty="0">
              <a:ln>
                <a:noFill/>
              </a:ln>
              <a:solidFill>
                <a:srgbClr val="000000">
                  <a:lumMod val="75000"/>
                </a:srgb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52559914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Effect transition="in" filter="fade">
                                      <p:cBhvr>
                                        <p:cTn id="14" dur="500"/>
                                        <p:tgtEl>
                                          <p:spTgt spid="24"/>
                                        </p:tgtEl>
                                      </p:cBhvr>
                                    </p:animEffect>
                                  </p:childTnLst>
                                </p:cTn>
                              </p:par>
                            </p:childTnLst>
                          </p:cTn>
                        </p:par>
                        <p:par>
                          <p:cTn id="15" fill="hold">
                            <p:stCondLst>
                              <p:cond delay="500"/>
                            </p:stCondLst>
                            <p:childTnLst>
                              <p:par>
                                <p:cTn id="16" presetID="1"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childTnLst>
                                </p:cTn>
                              </p:par>
                              <p:par>
                                <p:cTn id="18" presetID="64" presetClass="path" presetSubtype="0" accel="50000" decel="50000" fill="hold" grpId="1" nodeType="withEffect">
                                  <p:stCondLst>
                                    <p:cond delay="0"/>
                                  </p:stCondLst>
                                  <p:childTnLst>
                                    <p:animMotion origin="layout" path="M -3.54167E-6 0.16597 L -3.54167E-6 0 " pathEditMode="relative" rAng="0" ptsTypes="AA">
                                      <p:cBhvr>
                                        <p:cTn id="19" dur="500" fill="hold"/>
                                        <p:tgtEl>
                                          <p:spTgt spid="16"/>
                                        </p:tgtEl>
                                        <p:attrNameLst>
                                          <p:attrName>ppt_x</p:attrName>
                                          <p:attrName>ppt_y</p:attrName>
                                        </p:attrNameLst>
                                      </p:cBhvr>
                                      <p:rCtr x="0" y="-8310"/>
                                    </p:animMotion>
                                  </p:childTnLst>
                                </p:cTn>
                              </p:par>
                              <p:par>
                                <p:cTn id="20" presetID="1" presetClass="entr" presetSubtype="0" fill="hold" grpId="0" nodeType="withEffect">
                                  <p:stCondLst>
                                    <p:cond delay="200"/>
                                  </p:stCondLst>
                                  <p:childTnLst>
                                    <p:set>
                                      <p:cBhvr>
                                        <p:cTn id="21" dur="1" fill="hold">
                                          <p:stCondLst>
                                            <p:cond delay="0"/>
                                          </p:stCondLst>
                                        </p:cTn>
                                        <p:tgtEl>
                                          <p:spTgt spid="20"/>
                                        </p:tgtEl>
                                        <p:attrNameLst>
                                          <p:attrName>style.visibility</p:attrName>
                                        </p:attrNameLst>
                                      </p:cBhvr>
                                      <p:to>
                                        <p:strVal val="visible"/>
                                      </p:to>
                                    </p:set>
                                  </p:childTnLst>
                                </p:cTn>
                              </p:par>
                              <p:par>
                                <p:cTn id="22" presetID="64" presetClass="path" presetSubtype="0" accel="50000" decel="50000" fill="hold" grpId="1" nodeType="withEffect">
                                  <p:stCondLst>
                                    <p:cond delay="200"/>
                                  </p:stCondLst>
                                  <p:childTnLst>
                                    <p:animMotion origin="layout" path="M -0.06628 0.11852 L 5.55112E-17 -2.59259E-6 " pathEditMode="relative" rAng="0" ptsTypes="AA">
                                      <p:cBhvr>
                                        <p:cTn id="23" dur="500" fill="hold"/>
                                        <p:tgtEl>
                                          <p:spTgt spid="20"/>
                                        </p:tgtEl>
                                        <p:attrNameLst>
                                          <p:attrName>ppt_x</p:attrName>
                                          <p:attrName>ppt_y</p:attrName>
                                        </p:attrNameLst>
                                      </p:cBhvr>
                                      <p:rCtr x="3307" y="-5926"/>
                                    </p:animMotion>
                                  </p:childTnLst>
                                </p:cTn>
                              </p:par>
                              <p:par>
                                <p:cTn id="24" presetID="1" presetClass="entr" presetSubtype="0" fill="hold" grpId="0" nodeType="withEffect">
                                  <p:stCondLst>
                                    <p:cond delay="400"/>
                                  </p:stCondLst>
                                  <p:childTnLst>
                                    <p:set>
                                      <p:cBhvr>
                                        <p:cTn id="25" dur="1" fill="hold">
                                          <p:stCondLst>
                                            <p:cond delay="0"/>
                                          </p:stCondLst>
                                        </p:cTn>
                                        <p:tgtEl>
                                          <p:spTgt spid="18"/>
                                        </p:tgtEl>
                                        <p:attrNameLst>
                                          <p:attrName>style.visibility</p:attrName>
                                        </p:attrNameLst>
                                      </p:cBhvr>
                                      <p:to>
                                        <p:strVal val="visible"/>
                                      </p:to>
                                    </p:set>
                                  </p:childTnLst>
                                </p:cTn>
                              </p:par>
                              <p:par>
                                <p:cTn id="26" presetID="64" presetClass="path" presetSubtype="0" accel="50000" decel="50000" fill="hold" grpId="1" nodeType="withEffect">
                                  <p:stCondLst>
                                    <p:cond delay="400"/>
                                  </p:stCondLst>
                                  <p:childTnLst>
                                    <p:animMotion origin="layout" path="M -0.09427 -0.0007 L -3.95833E-6 1.85185E-6 " pathEditMode="relative" rAng="0" ptsTypes="AA">
                                      <p:cBhvr>
                                        <p:cTn id="27" dur="500" fill="hold"/>
                                        <p:tgtEl>
                                          <p:spTgt spid="18"/>
                                        </p:tgtEl>
                                        <p:attrNameLst>
                                          <p:attrName>ppt_x</p:attrName>
                                          <p:attrName>ppt_y</p:attrName>
                                        </p:attrNameLst>
                                      </p:cBhvr>
                                      <p:rCtr x="4714" y="23"/>
                                    </p:animMotion>
                                  </p:childTnLst>
                                </p:cTn>
                              </p:par>
                              <p:par>
                                <p:cTn id="28" presetID="1" presetClass="entr" presetSubtype="0" fill="hold" grpId="0" nodeType="withEffect">
                                  <p:stCondLst>
                                    <p:cond delay="600"/>
                                  </p:stCondLst>
                                  <p:childTnLst>
                                    <p:set>
                                      <p:cBhvr>
                                        <p:cTn id="29" dur="1" fill="hold">
                                          <p:stCondLst>
                                            <p:cond delay="0"/>
                                          </p:stCondLst>
                                        </p:cTn>
                                        <p:tgtEl>
                                          <p:spTgt spid="22"/>
                                        </p:tgtEl>
                                        <p:attrNameLst>
                                          <p:attrName>style.visibility</p:attrName>
                                        </p:attrNameLst>
                                      </p:cBhvr>
                                      <p:to>
                                        <p:strVal val="visible"/>
                                      </p:to>
                                    </p:set>
                                  </p:childTnLst>
                                </p:cTn>
                              </p:par>
                              <p:par>
                                <p:cTn id="30" presetID="64" presetClass="path" presetSubtype="0" accel="50000" decel="50000" fill="hold" grpId="1" nodeType="withEffect">
                                  <p:stCondLst>
                                    <p:cond delay="600"/>
                                  </p:stCondLst>
                                  <p:childTnLst>
                                    <p:animMotion origin="layout" path="M -0.06628 -0.11875 L 5.55112E-17 4.81481E-6 " pathEditMode="relative" rAng="0" ptsTypes="AA">
                                      <p:cBhvr>
                                        <p:cTn id="31" dur="500" fill="hold"/>
                                        <p:tgtEl>
                                          <p:spTgt spid="22"/>
                                        </p:tgtEl>
                                        <p:attrNameLst>
                                          <p:attrName>ppt_x</p:attrName>
                                          <p:attrName>ppt_y</p:attrName>
                                        </p:attrNameLst>
                                      </p:cBhvr>
                                      <p:rCtr x="3307" y="5926"/>
                                    </p:animMotion>
                                  </p:childTnLst>
                                </p:cTn>
                              </p:par>
                              <p:par>
                                <p:cTn id="32" presetID="1" presetClass="entr" presetSubtype="0" fill="hold" grpId="0" nodeType="withEffect">
                                  <p:stCondLst>
                                    <p:cond delay="800"/>
                                  </p:stCondLst>
                                  <p:childTnLst>
                                    <p:set>
                                      <p:cBhvr>
                                        <p:cTn id="33" dur="1" fill="hold">
                                          <p:stCondLst>
                                            <p:cond delay="0"/>
                                          </p:stCondLst>
                                        </p:cTn>
                                        <p:tgtEl>
                                          <p:spTgt spid="17"/>
                                        </p:tgtEl>
                                        <p:attrNameLst>
                                          <p:attrName>style.visibility</p:attrName>
                                        </p:attrNameLst>
                                      </p:cBhvr>
                                      <p:to>
                                        <p:strVal val="visible"/>
                                      </p:to>
                                    </p:set>
                                  </p:childTnLst>
                                </p:cTn>
                              </p:par>
                              <p:par>
                                <p:cTn id="34" presetID="64" presetClass="path" presetSubtype="0" accel="50000" decel="50000" fill="hold" grpId="1" nodeType="withEffect">
                                  <p:stCondLst>
                                    <p:cond delay="800"/>
                                  </p:stCondLst>
                                  <p:childTnLst>
                                    <p:animMotion origin="layout" path="M -0.00052 -0.16736 L -3.54167E-6 2.22222E-6 " pathEditMode="relative" rAng="0" ptsTypes="AA">
                                      <p:cBhvr>
                                        <p:cTn id="35" dur="500" fill="hold"/>
                                        <p:tgtEl>
                                          <p:spTgt spid="17"/>
                                        </p:tgtEl>
                                        <p:attrNameLst>
                                          <p:attrName>ppt_x</p:attrName>
                                          <p:attrName>ppt_y</p:attrName>
                                        </p:attrNameLst>
                                      </p:cBhvr>
                                      <p:rCtr x="26" y="8356"/>
                                    </p:animMotion>
                                  </p:childTnLst>
                                </p:cTn>
                              </p:par>
                              <p:par>
                                <p:cTn id="36" presetID="1" presetClass="entr" presetSubtype="0" fill="hold" grpId="0" nodeType="withEffect">
                                  <p:stCondLst>
                                    <p:cond delay="1000"/>
                                  </p:stCondLst>
                                  <p:childTnLst>
                                    <p:set>
                                      <p:cBhvr>
                                        <p:cTn id="37" dur="1" fill="hold">
                                          <p:stCondLst>
                                            <p:cond delay="0"/>
                                          </p:stCondLst>
                                        </p:cTn>
                                        <p:tgtEl>
                                          <p:spTgt spid="21"/>
                                        </p:tgtEl>
                                        <p:attrNameLst>
                                          <p:attrName>style.visibility</p:attrName>
                                        </p:attrNameLst>
                                      </p:cBhvr>
                                      <p:to>
                                        <p:strVal val="visible"/>
                                      </p:to>
                                    </p:set>
                                  </p:childTnLst>
                                </p:cTn>
                              </p:par>
                              <p:par>
                                <p:cTn id="38" presetID="64" presetClass="path" presetSubtype="0" accel="50000" decel="50000" fill="hold" grpId="1" nodeType="withEffect">
                                  <p:stCondLst>
                                    <p:cond delay="1000"/>
                                  </p:stCondLst>
                                  <p:childTnLst>
                                    <p:animMotion origin="layout" path="M 0.06601 -0.11875 L 2.70833E-6 4.81481E-6 " pathEditMode="relative" rAng="0" ptsTypes="AA">
                                      <p:cBhvr>
                                        <p:cTn id="39" dur="500" fill="hold"/>
                                        <p:tgtEl>
                                          <p:spTgt spid="21"/>
                                        </p:tgtEl>
                                        <p:attrNameLst>
                                          <p:attrName>ppt_x</p:attrName>
                                          <p:attrName>ppt_y</p:attrName>
                                        </p:attrNameLst>
                                      </p:cBhvr>
                                      <p:rCtr x="-3307" y="5926"/>
                                    </p:animMotion>
                                  </p:childTnLst>
                                </p:cTn>
                              </p:par>
                              <p:par>
                                <p:cTn id="40" presetID="1" presetClass="entr" presetSubtype="0" fill="hold" grpId="0" nodeType="withEffect">
                                  <p:stCondLst>
                                    <p:cond delay="1200"/>
                                  </p:stCondLst>
                                  <p:childTnLst>
                                    <p:set>
                                      <p:cBhvr>
                                        <p:cTn id="41" dur="1" fill="hold">
                                          <p:stCondLst>
                                            <p:cond delay="0"/>
                                          </p:stCondLst>
                                        </p:cTn>
                                        <p:tgtEl>
                                          <p:spTgt spid="19"/>
                                        </p:tgtEl>
                                        <p:attrNameLst>
                                          <p:attrName>style.visibility</p:attrName>
                                        </p:attrNameLst>
                                      </p:cBhvr>
                                      <p:to>
                                        <p:strVal val="visible"/>
                                      </p:to>
                                    </p:set>
                                  </p:childTnLst>
                                </p:cTn>
                              </p:par>
                              <p:par>
                                <p:cTn id="42" presetID="64" presetClass="path" presetSubtype="0" accel="50000" decel="50000" fill="hold" grpId="1" nodeType="withEffect">
                                  <p:stCondLst>
                                    <p:cond delay="1200"/>
                                  </p:stCondLst>
                                  <p:childTnLst>
                                    <p:animMotion origin="layout" path="M 0.09375 -0.00023 L -3.33333E-6 1.85185E-6 " pathEditMode="relative" rAng="0" ptsTypes="AA">
                                      <p:cBhvr>
                                        <p:cTn id="43" dur="500" fill="hold"/>
                                        <p:tgtEl>
                                          <p:spTgt spid="19"/>
                                        </p:tgtEl>
                                        <p:attrNameLst>
                                          <p:attrName>ppt_x</p:attrName>
                                          <p:attrName>ppt_y</p:attrName>
                                        </p:attrNameLst>
                                      </p:cBhvr>
                                      <p:rCtr x="-4688" y="0"/>
                                    </p:animMotion>
                                  </p:childTnLst>
                                </p:cTn>
                              </p:par>
                              <p:par>
                                <p:cTn id="44" presetID="1" presetClass="entr" presetSubtype="0" fill="hold" grpId="0" nodeType="withEffect">
                                  <p:stCondLst>
                                    <p:cond delay="1400"/>
                                  </p:stCondLst>
                                  <p:childTnLst>
                                    <p:set>
                                      <p:cBhvr>
                                        <p:cTn id="45" dur="1" fill="hold">
                                          <p:stCondLst>
                                            <p:cond delay="0"/>
                                          </p:stCondLst>
                                        </p:cTn>
                                        <p:tgtEl>
                                          <p:spTgt spid="23"/>
                                        </p:tgtEl>
                                        <p:attrNameLst>
                                          <p:attrName>style.visibility</p:attrName>
                                        </p:attrNameLst>
                                      </p:cBhvr>
                                      <p:to>
                                        <p:strVal val="visible"/>
                                      </p:to>
                                    </p:set>
                                  </p:childTnLst>
                                </p:cTn>
                              </p:par>
                              <p:par>
                                <p:cTn id="46" presetID="64" presetClass="path" presetSubtype="0" accel="50000" decel="50000" fill="hold" grpId="1" nodeType="withEffect">
                                  <p:stCondLst>
                                    <p:cond delay="1400"/>
                                  </p:stCondLst>
                                  <p:childTnLst>
                                    <p:animMotion origin="layout" path="M 0.06614 0.1176 L 2.70833E-6 -2.59259E-6 " pathEditMode="relative" rAng="0" ptsTypes="AA">
                                      <p:cBhvr>
                                        <p:cTn id="47" dur="500" fill="hold"/>
                                        <p:tgtEl>
                                          <p:spTgt spid="23"/>
                                        </p:tgtEl>
                                        <p:attrNameLst>
                                          <p:attrName>ppt_x</p:attrName>
                                          <p:attrName>ppt_y</p:attrName>
                                        </p:attrNameLst>
                                      </p:cBhvr>
                                      <p:rCtr x="-3307" y="-5880"/>
                                    </p:animMotion>
                                  </p:childTnLst>
                                </p:cTn>
                              </p:par>
                            </p:childTnLst>
                          </p:cTn>
                        </p:par>
                        <p:par>
                          <p:cTn id="48" fill="hold">
                            <p:stCondLst>
                              <p:cond delay="2400"/>
                            </p:stCondLst>
                            <p:childTnLst>
                              <p:par>
                                <p:cTn id="49" presetID="1" presetClass="entr" presetSubtype="0" fill="hold" grpId="1" nodeType="afterEffect">
                                  <p:stCondLst>
                                    <p:cond delay="0"/>
                                  </p:stCondLst>
                                  <p:childTnLst>
                                    <p:set>
                                      <p:cBhvr>
                                        <p:cTn id="50" dur="1" fill="hold">
                                          <p:stCondLst>
                                            <p:cond delay="0"/>
                                          </p:stCondLst>
                                        </p:cTn>
                                        <p:tgtEl>
                                          <p:spTgt spid="7"/>
                                        </p:tgtEl>
                                        <p:attrNameLst>
                                          <p:attrName>style.visibility</p:attrName>
                                        </p:attrNameLst>
                                      </p:cBhvr>
                                      <p:to>
                                        <p:strVal val="visible"/>
                                      </p:to>
                                    </p:set>
                                  </p:childTnLst>
                                </p:cTn>
                              </p:par>
                              <p:par>
                                <p:cTn id="51" presetID="64" presetClass="path" presetSubtype="0" accel="50000" decel="50000" fill="hold" grpId="0" nodeType="withEffect">
                                  <p:stCondLst>
                                    <p:cond delay="0"/>
                                  </p:stCondLst>
                                  <p:childTnLst>
                                    <p:animMotion origin="layout" path="M -3.54167E-6 0.2544 L -3.54167E-6 -1.48148E-6 " pathEditMode="relative" rAng="0" ptsTypes="AA">
                                      <p:cBhvr>
                                        <p:cTn id="52" dur="500" fill="hold"/>
                                        <p:tgtEl>
                                          <p:spTgt spid="7"/>
                                        </p:tgtEl>
                                        <p:attrNameLst>
                                          <p:attrName>ppt_x</p:attrName>
                                          <p:attrName>ppt_y</p:attrName>
                                        </p:attrNameLst>
                                      </p:cBhvr>
                                      <p:rCtr x="0" y="-12731"/>
                                    </p:animMotion>
                                  </p:childTnLst>
                                </p:cTn>
                              </p:par>
                              <p:par>
                                <p:cTn id="53" presetID="1" presetClass="entr" presetSubtype="0" fill="hold" grpId="1" nodeType="withEffect">
                                  <p:stCondLst>
                                    <p:cond delay="200"/>
                                  </p:stCondLst>
                                  <p:childTnLst>
                                    <p:set>
                                      <p:cBhvr>
                                        <p:cTn id="54" dur="1" fill="hold">
                                          <p:stCondLst>
                                            <p:cond delay="0"/>
                                          </p:stCondLst>
                                        </p:cTn>
                                        <p:tgtEl>
                                          <p:spTgt spid="12"/>
                                        </p:tgtEl>
                                        <p:attrNameLst>
                                          <p:attrName>style.visibility</p:attrName>
                                        </p:attrNameLst>
                                      </p:cBhvr>
                                      <p:to>
                                        <p:strVal val="visible"/>
                                      </p:to>
                                    </p:set>
                                  </p:childTnLst>
                                </p:cTn>
                              </p:par>
                              <p:par>
                                <p:cTn id="55" presetID="64" presetClass="path" presetSubtype="0" accel="50000" decel="50000" fill="hold" grpId="0" nodeType="withEffect">
                                  <p:stCondLst>
                                    <p:cond delay="200"/>
                                  </p:stCondLst>
                                  <p:childTnLst>
                                    <p:animMotion origin="layout" path="M -0.10092 0.17986 L 4.16667E-6 1.48148E-6 " pathEditMode="relative" rAng="0" ptsTypes="AA">
                                      <p:cBhvr>
                                        <p:cTn id="56" dur="500" fill="hold"/>
                                        <p:tgtEl>
                                          <p:spTgt spid="12"/>
                                        </p:tgtEl>
                                        <p:attrNameLst>
                                          <p:attrName>ppt_x</p:attrName>
                                          <p:attrName>ppt_y</p:attrName>
                                        </p:attrNameLst>
                                      </p:cBhvr>
                                      <p:rCtr x="5039" y="-9005"/>
                                    </p:animMotion>
                                  </p:childTnLst>
                                </p:cTn>
                              </p:par>
                              <p:par>
                                <p:cTn id="57" presetID="1" presetClass="entr" presetSubtype="0" fill="hold" grpId="1" nodeType="withEffect">
                                  <p:stCondLst>
                                    <p:cond delay="400"/>
                                  </p:stCondLst>
                                  <p:childTnLst>
                                    <p:set>
                                      <p:cBhvr>
                                        <p:cTn id="58" dur="1" fill="hold">
                                          <p:stCondLst>
                                            <p:cond delay="0"/>
                                          </p:stCondLst>
                                        </p:cTn>
                                        <p:tgtEl>
                                          <p:spTgt spid="9"/>
                                        </p:tgtEl>
                                        <p:attrNameLst>
                                          <p:attrName>style.visibility</p:attrName>
                                        </p:attrNameLst>
                                      </p:cBhvr>
                                      <p:to>
                                        <p:strVal val="visible"/>
                                      </p:to>
                                    </p:set>
                                  </p:childTnLst>
                                </p:cTn>
                              </p:par>
                              <p:par>
                                <p:cTn id="59" presetID="64" presetClass="path" presetSubtype="0" accel="50000" decel="50000" fill="hold" grpId="0" nodeType="withEffect">
                                  <p:stCondLst>
                                    <p:cond delay="400"/>
                                  </p:stCondLst>
                                  <p:childTnLst>
                                    <p:animMotion origin="layout" path="M -0.14258 0.00023 L -2.29167E-6 1.85185E-6 " pathEditMode="relative" rAng="0" ptsTypes="AA">
                                      <p:cBhvr>
                                        <p:cTn id="60" dur="500" fill="hold"/>
                                        <p:tgtEl>
                                          <p:spTgt spid="9"/>
                                        </p:tgtEl>
                                        <p:attrNameLst>
                                          <p:attrName>ppt_x</p:attrName>
                                          <p:attrName>ppt_y</p:attrName>
                                        </p:attrNameLst>
                                      </p:cBhvr>
                                      <p:rCtr x="7122" y="-23"/>
                                    </p:animMotion>
                                  </p:childTnLst>
                                </p:cTn>
                              </p:par>
                              <p:par>
                                <p:cTn id="61" presetID="1" presetClass="entr" presetSubtype="0" fill="hold" grpId="1" nodeType="withEffect">
                                  <p:stCondLst>
                                    <p:cond delay="600"/>
                                  </p:stCondLst>
                                  <p:childTnLst>
                                    <p:set>
                                      <p:cBhvr>
                                        <p:cTn id="62" dur="1" fill="hold">
                                          <p:stCondLst>
                                            <p:cond delay="0"/>
                                          </p:stCondLst>
                                        </p:cTn>
                                        <p:tgtEl>
                                          <p:spTgt spid="14"/>
                                        </p:tgtEl>
                                        <p:attrNameLst>
                                          <p:attrName>style.visibility</p:attrName>
                                        </p:attrNameLst>
                                      </p:cBhvr>
                                      <p:to>
                                        <p:strVal val="visible"/>
                                      </p:to>
                                    </p:set>
                                  </p:childTnLst>
                                </p:cTn>
                              </p:par>
                              <p:par>
                                <p:cTn id="63" presetID="64" presetClass="path" presetSubtype="0" accel="50000" decel="50000" fill="hold" grpId="0" nodeType="withEffect">
                                  <p:stCondLst>
                                    <p:cond delay="600"/>
                                  </p:stCondLst>
                                  <p:childTnLst>
                                    <p:animMotion origin="layout" path="M -0.1017 -0.17986 L 4.16667E-6 2.22222E-6 " pathEditMode="relative" rAng="0" ptsTypes="AA">
                                      <p:cBhvr>
                                        <p:cTn id="64" dur="500" fill="hold"/>
                                        <p:tgtEl>
                                          <p:spTgt spid="14"/>
                                        </p:tgtEl>
                                        <p:attrNameLst>
                                          <p:attrName>ppt_x</p:attrName>
                                          <p:attrName>ppt_y</p:attrName>
                                        </p:attrNameLst>
                                      </p:cBhvr>
                                      <p:rCtr x="5078" y="8981"/>
                                    </p:animMotion>
                                  </p:childTnLst>
                                </p:cTn>
                              </p:par>
                              <p:par>
                                <p:cTn id="65" presetID="1" presetClass="entr" presetSubtype="0" fill="hold" grpId="1" nodeType="withEffect">
                                  <p:stCondLst>
                                    <p:cond delay="800"/>
                                  </p:stCondLst>
                                  <p:childTnLst>
                                    <p:set>
                                      <p:cBhvr>
                                        <p:cTn id="66" dur="1" fill="hold">
                                          <p:stCondLst>
                                            <p:cond delay="0"/>
                                          </p:stCondLst>
                                        </p:cTn>
                                        <p:tgtEl>
                                          <p:spTgt spid="8"/>
                                        </p:tgtEl>
                                        <p:attrNameLst>
                                          <p:attrName>style.visibility</p:attrName>
                                        </p:attrNameLst>
                                      </p:cBhvr>
                                      <p:to>
                                        <p:strVal val="visible"/>
                                      </p:to>
                                    </p:set>
                                  </p:childTnLst>
                                </p:cTn>
                              </p:par>
                              <p:par>
                                <p:cTn id="67" presetID="64" presetClass="path" presetSubtype="0" accel="50000" decel="50000" fill="hold" grpId="0" nodeType="withEffect">
                                  <p:stCondLst>
                                    <p:cond delay="800"/>
                                  </p:stCondLst>
                                  <p:childTnLst>
                                    <p:animMotion origin="layout" path="M -0.00065 -0.25439 L -3.54167E-6 -4.81481E-6 " pathEditMode="relative" rAng="0" ptsTypes="AA">
                                      <p:cBhvr>
                                        <p:cTn id="68" dur="500" fill="hold"/>
                                        <p:tgtEl>
                                          <p:spTgt spid="8"/>
                                        </p:tgtEl>
                                        <p:attrNameLst>
                                          <p:attrName>ppt_x</p:attrName>
                                          <p:attrName>ppt_y</p:attrName>
                                        </p:attrNameLst>
                                      </p:cBhvr>
                                      <p:rCtr x="26" y="12708"/>
                                    </p:animMotion>
                                  </p:childTnLst>
                                </p:cTn>
                              </p:par>
                              <p:par>
                                <p:cTn id="69" presetID="1" presetClass="entr" presetSubtype="0" fill="hold" grpId="1" nodeType="withEffect">
                                  <p:stCondLst>
                                    <p:cond delay="1000"/>
                                  </p:stCondLst>
                                  <p:childTnLst>
                                    <p:set>
                                      <p:cBhvr>
                                        <p:cTn id="70" dur="1" fill="hold">
                                          <p:stCondLst>
                                            <p:cond delay="0"/>
                                          </p:stCondLst>
                                        </p:cTn>
                                        <p:tgtEl>
                                          <p:spTgt spid="13"/>
                                        </p:tgtEl>
                                        <p:attrNameLst>
                                          <p:attrName>style.visibility</p:attrName>
                                        </p:attrNameLst>
                                      </p:cBhvr>
                                      <p:to>
                                        <p:strVal val="visible"/>
                                      </p:to>
                                    </p:set>
                                  </p:childTnLst>
                                </p:cTn>
                              </p:par>
                              <p:par>
                                <p:cTn id="71" presetID="64" presetClass="path" presetSubtype="0" accel="50000" decel="50000" fill="hold" grpId="0" nodeType="withEffect">
                                  <p:stCondLst>
                                    <p:cond delay="1000"/>
                                  </p:stCondLst>
                                  <p:childTnLst>
                                    <p:animMotion origin="layout" path="M 0.10065 -0.17963 L -2.5E-6 2.22222E-6 " pathEditMode="relative" rAng="0" ptsTypes="AA">
                                      <p:cBhvr>
                                        <p:cTn id="72" dur="500" fill="hold"/>
                                        <p:tgtEl>
                                          <p:spTgt spid="13"/>
                                        </p:tgtEl>
                                        <p:attrNameLst>
                                          <p:attrName>ppt_x</p:attrName>
                                          <p:attrName>ppt_y</p:attrName>
                                        </p:attrNameLst>
                                      </p:cBhvr>
                                      <p:rCtr x="-5039" y="8981"/>
                                    </p:animMotion>
                                  </p:childTnLst>
                                </p:cTn>
                              </p:par>
                              <p:par>
                                <p:cTn id="73" presetID="1" presetClass="entr" presetSubtype="0" fill="hold" grpId="1" nodeType="withEffect">
                                  <p:stCondLst>
                                    <p:cond delay="1200"/>
                                  </p:stCondLst>
                                  <p:childTnLst>
                                    <p:set>
                                      <p:cBhvr>
                                        <p:cTn id="74" dur="1" fill="hold">
                                          <p:stCondLst>
                                            <p:cond delay="0"/>
                                          </p:stCondLst>
                                        </p:cTn>
                                        <p:tgtEl>
                                          <p:spTgt spid="11"/>
                                        </p:tgtEl>
                                        <p:attrNameLst>
                                          <p:attrName>style.visibility</p:attrName>
                                        </p:attrNameLst>
                                      </p:cBhvr>
                                      <p:to>
                                        <p:strVal val="visible"/>
                                      </p:to>
                                    </p:set>
                                  </p:childTnLst>
                                </p:cTn>
                              </p:par>
                              <p:par>
                                <p:cTn id="75" presetID="64" presetClass="path" presetSubtype="0" accel="50000" decel="50000" fill="hold" grpId="0" nodeType="withEffect">
                                  <p:stCondLst>
                                    <p:cond delay="1200"/>
                                  </p:stCondLst>
                                  <p:childTnLst>
                                    <p:animMotion origin="layout" path="M 0.14167 -0.00023 L -4.79167E-6 1.85185E-6 " pathEditMode="relative" rAng="0" ptsTypes="AA">
                                      <p:cBhvr>
                                        <p:cTn id="76" dur="500" fill="hold"/>
                                        <p:tgtEl>
                                          <p:spTgt spid="11"/>
                                        </p:tgtEl>
                                        <p:attrNameLst>
                                          <p:attrName>ppt_x</p:attrName>
                                          <p:attrName>ppt_y</p:attrName>
                                        </p:attrNameLst>
                                      </p:cBhvr>
                                      <p:rCtr x="-7083" y="0"/>
                                    </p:animMotion>
                                  </p:childTnLst>
                                </p:cTn>
                              </p:par>
                              <p:par>
                                <p:cTn id="77" presetID="1" presetClass="entr" presetSubtype="0" fill="hold" grpId="1" nodeType="withEffect">
                                  <p:stCondLst>
                                    <p:cond delay="1400"/>
                                  </p:stCondLst>
                                  <p:childTnLst>
                                    <p:set>
                                      <p:cBhvr>
                                        <p:cTn id="78" dur="1" fill="hold">
                                          <p:stCondLst>
                                            <p:cond delay="0"/>
                                          </p:stCondLst>
                                        </p:cTn>
                                        <p:tgtEl>
                                          <p:spTgt spid="15"/>
                                        </p:tgtEl>
                                        <p:attrNameLst>
                                          <p:attrName>style.visibility</p:attrName>
                                        </p:attrNameLst>
                                      </p:cBhvr>
                                      <p:to>
                                        <p:strVal val="visible"/>
                                      </p:to>
                                    </p:set>
                                  </p:childTnLst>
                                </p:cTn>
                              </p:par>
                              <p:par>
                                <p:cTn id="79" presetID="64" presetClass="path" presetSubtype="0" accel="50000" decel="50000" fill="hold" grpId="0" nodeType="withEffect">
                                  <p:stCondLst>
                                    <p:cond delay="1400"/>
                                  </p:stCondLst>
                                  <p:childTnLst>
                                    <p:animMotion origin="layout" path="M 0.10013 0.17778 L -2.5E-6 1.48148E-6 " pathEditMode="relative" rAng="0" ptsTypes="AA">
                                      <p:cBhvr>
                                        <p:cTn id="80" dur="500" fill="hold"/>
                                        <p:tgtEl>
                                          <p:spTgt spid="15"/>
                                        </p:tgtEl>
                                        <p:attrNameLst>
                                          <p:attrName>ppt_x</p:attrName>
                                          <p:attrName>ppt_y</p:attrName>
                                        </p:attrNameLst>
                                      </p:cBhvr>
                                      <p:rCtr x="-5013" y="-8889"/>
                                    </p:animMotion>
                                  </p:childTnLst>
                                </p:cTn>
                              </p:par>
                            </p:childTnLst>
                          </p:cTn>
                        </p:par>
                        <p:par>
                          <p:cTn id="81" fill="hold">
                            <p:stCondLst>
                              <p:cond delay="4300"/>
                            </p:stCondLst>
                            <p:childTnLst>
                              <p:par>
                                <p:cTn id="82" presetID="2" presetClass="entr" presetSubtype="2" fill="hold" grpId="0" nodeType="afterEffect">
                                  <p:stCondLst>
                                    <p:cond delay="0"/>
                                  </p:stCondLst>
                                  <p:childTnLst>
                                    <p:set>
                                      <p:cBhvr>
                                        <p:cTn id="83" dur="1" fill="hold">
                                          <p:stCondLst>
                                            <p:cond delay="0"/>
                                          </p:stCondLst>
                                        </p:cTn>
                                        <p:tgtEl>
                                          <p:spTgt spid="26"/>
                                        </p:tgtEl>
                                        <p:attrNameLst>
                                          <p:attrName>style.visibility</p:attrName>
                                        </p:attrNameLst>
                                      </p:cBhvr>
                                      <p:to>
                                        <p:strVal val="visible"/>
                                      </p:to>
                                    </p:set>
                                    <p:anim calcmode="lin" valueType="num">
                                      <p:cBhvr additive="base">
                                        <p:cTn id="84" dur="500" fill="hold"/>
                                        <p:tgtEl>
                                          <p:spTgt spid="26"/>
                                        </p:tgtEl>
                                        <p:attrNameLst>
                                          <p:attrName>ppt_x</p:attrName>
                                        </p:attrNameLst>
                                      </p:cBhvr>
                                      <p:tavLst>
                                        <p:tav tm="0">
                                          <p:val>
                                            <p:strVal val="1+#ppt_w/2"/>
                                          </p:val>
                                        </p:tav>
                                        <p:tav tm="100000">
                                          <p:val>
                                            <p:strVal val="#ppt_x"/>
                                          </p:val>
                                        </p:tav>
                                      </p:tavLst>
                                    </p:anim>
                                    <p:anim calcmode="lin" valueType="num">
                                      <p:cBhvr additive="base">
                                        <p:cTn id="85" dur="500" fill="hold"/>
                                        <p:tgtEl>
                                          <p:spTgt spid="26"/>
                                        </p:tgtEl>
                                        <p:attrNameLst>
                                          <p:attrName>ppt_y</p:attrName>
                                        </p:attrNameLst>
                                      </p:cBhvr>
                                      <p:tavLst>
                                        <p:tav tm="0">
                                          <p:val>
                                            <p:strVal val="#ppt_y"/>
                                          </p:val>
                                        </p:tav>
                                        <p:tav tm="100000">
                                          <p:val>
                                            <p:strVal val="#ppt_y"/>
                                          </p:val>
                                        </p:tav>
                                      </p:tavLst>
                                    </p:anim>
                                  </p:childTnLst>
                                </p:cTn>
                              </p:par>
                              <p:par>
                                <p:cTn id="86" presetID="2" presetClass="entr" presetSubtype="2" fill="hold" nodeType="withEffect">
                                  <p:stCondLst>
                                    <p:cond delay="0"/>
                                  </p:stCondLst>
                                  <p:childTnLst>
                                    <p:set>
                                      <p:cBhvr>
                                        <p:cTn id="87" dur="1" fill="hold">
                                          <p:stCondLst>
                                            <p:cond delay="0"/>
                                          </p:stCondLst>
                                        </p:cTn>
                                        <p:tgtEl>
                                          <p:spTgt spid="29"/>
                                        </p:tgtEl>
                                        <p:attrNameLst>
                                          <p:attrName>style.visibility</p:attrName>
                                        </p:attrNameLst>
                                      </p:cBhvr>
                                      <p:to>
                                        <p:strVal val="visible"/>
                                      </p:to>
                                    </p:set>
                                    <p:anim calcmode="lin" valueType="num">
                                      <p:cBhvr additive="base">
                                        <p:cTn id="88" dur="500" fill="hold"/>
                                        <p:tgtEl>
                                          <p:spTgt spid="29"/>
                                        </p:tgtEl>
                                        <p:attrNameLst>
                                          <p:attrName>ppt_x</p:attrName>
                                        </p:attrNameLst>
                                      </p:cBhvr>
                                      <p:tavLst>
                                        <p:tav tm="0">
                                          <p:val>
                                            <p:strVal val="1+#ppt_w/2"/>
                                          </p:val>
                                        </p:tav>
                                        <p:tav tm="100000">
                                          <p:val>
                                            <p:strVal val="#ppt_x"/>
                                          </p:val>
                                        </p:tav>
                                      </p:tavLst>
                                    </p:anim>
                                    <p:anim calcmode="lin" valueType="num">
                                      <p:cBhvr additive="base">
                                        <p:cTn id="89" dur="500" fill="hold"/>
                                        <p:tgtEl>
                                          <p:spTgt spid="29"/>
                                        </p:tgtEl>
                                        <p:attrNameLst>
                                          <p:attrName>ppt_y</p:attrName>
                                        </p:attrNameLst>
                                      </p:cBhvr>
                                      <p:tavLst>
                                        <p:tav tm="0">
                                          <p:val>
                                            <p:strVal val="#ppt_y"/>
                                          </p:val>
                                        </p:tav>
                                        <p:tav tm="100000">
                                          <p:val>
                                            <p:strVal val="#ppt_y"/>
                                          </p:val>
                                        </p:tav>
                                      </p:tavLst>
                                    </p:anim>
                                  </p:childTnLst>
                                </p:cTn>
                              </p:par>
                              <p:par>
                                <p:cTn id="90" presetID="2" presetClass="entr" presetSubtype="2" fill="hold" grpId="0" nodeType="withEffect">
                                  <p:stCondLst>
                                    <p:cond delay="0"/>
                                  </p:stCondLst>
                                  <p:childTnLst>
                                    <p:set>
                                      <p:cBhvr>
                                        <p:cTn id="91" dur="1" fill="hold">
                                          <p:stCondLst>
                                            <p:cond delay="0"/>
                                          </p:stCondLst>
                                        </p:cTn>
                                        <p:tgtEl>
                                          <p:spTgt spid="38"/>
                                        </p:tgtEl>
                                        <p:attrNameLst>
                                          <p:attrName>style.visibility</p:attrName>
                                        </p:attrNameLst>
                                      </p:cBhvr>
                                      <p:to>
                                        <p:strVal val="visible"/>
                                      </p:to>
                                    </p:set>
                                    <p:anim calcmode="lin" valueType="num">
                                      <p:cBhvr additive="base">
                                        <p:cTn id="92" dur="500" fill="hold"/>
                                        <p:tgtEl>
                                          <p:spTgt spid="38"/>
                                        </p:tgtEl>
                                        <p:attrNameLst>
                                          <p:attrName>ppt_x</p:attrName>
                                        </p:attrNameLst>
                                      </p:cBhvr>
                                      <p:tavLst>
                                        <p:tav tm="0">
                                          <p:val>
                                            <p:strVal val="1+#ppt_w/2"/>
                                          </p:val>
                                        </p:tav>
                                        <p:tav tm="100000">
                                          <p:val>
                                            <p:strVal val="#ppt_x"/>
                                          </p:val>
                                        </p:tav>
                                      </p:tavLst>
                                    </p:anim>
                                    <p:anim calcmode="lin" valueType="num">
                                      <p:cBhvr additive="base">
                                        <p:cTn id="93" dur="500" fill="hold"/>
                                        <p:tgtEl>
                                          <p:spTgt spid="38"/>
                                        </p:tgtEl>
                                        <p:attrNameLst>
                                          <p:attrName>ppt_y</p:attrName>
                                        </p:attrNameLst>
                                      </p:cBhvr>
                                      <p:tavLst>
                                        <p:tav tm="0">
                                          <p:val>
                                            <p:strVal val="#ppt_y"/>
                                          </p:val>
                                        </p:tav>
                                        <p:tav tm="100000">
                                          <p:val>
                                            <p:strVal val="#ppt_y"/>
                                          </p:val>
                                        </p:tav>
                                      </p:tavLst>
                                    </p:anim>
                                  </p:childTnLst>
                                </p:cTn>
                              </p:par>
                              <p:par>
                                <p:cTn id="94" presetID="2" presetClass="entr" presetSubtype="2" fill="hold" grpId="0" nodeType="withEffect">
                                  <p:stCondLst>
                                    <p:cond delay="300"/>
                                  </p:stCondLst>
                                  <p:childTnLst>
                                    <p:set>
                                      <p:cBhvr>
                                        <p:cTn id="95" dur="1" fill="hold">
                                          <p:stCondLst>
                                            <p:cond delay="0"/>
                                          </p:stCondLst>
                                        </p:cTn>
                                        <p:tgtEl>
                                          <p:spTgt spid="27"/>
                                        </p:tgtEl>
                                        <p:attrNameLst>
                                          <p:attrName>style.visibility</p:attrName>
                                        </p:attrNameLst>
                                      </p:cBhvr>
                                      <p:to>
                                        <p:strVal val="visible"/>
                                      </p:to>
                                    </p:set>
                                    <p:anim calcmode="lin" valueType="num">
                                      <p:cBhvr additive="base">
                                        <p:cTn id="96" dur="500" fill="hold"/>
                                        <p:tgtEl>
                                          <p:spTgt spid="27"/>
                                        </p:tgtEl>
                                        <p:attrNameLst>
                                          <p:attrName>ppt_x</p:attrName>
                                        </p:attrNameLst>
                                      </p:cBhvr>
                                      <p:tavLst>
                                        <p:tav tm="0">
                                          <p:val>
                                            <p:strVal val="1+#ppt_w/2"/>
                                          </p:val>
                                        </p:tav>
                                        <p:tav tm="100000">
                                          <p:val>
                                            <p:strVal val="#ppt_x"/>
                                          </p:val>
                                        </p:tav>
                                      </p:tavLst>
                                    </p:anim>
                                    <p:anim calcmode="lin" valueType="num">
                                      <p:cBhvr additive="base">
                                        <p:cTn id="97" dur="500" fill="hold"/>
                                        <p:tgtEl>
                                          <p:spTgt spid="27"/>
                                        </p:tgtEl>
                                        <p:attrNameLst>
                                          <p:attrName>ppt_y</p:attrName>
                                        </p:attrNameLst>
                                      </p:cBhvr>
                                      <p:tavLst>
                                        <p:tav tm="0">
                                          <p:val>
                                            <p:strVal val="#ppt_y"/>
                                          </p:val>
                                        </p:tav>
                                        <p:tav tm="100000">
                                          <p:val>
                                            <p:strVal val="#ppt_y"/>
                                          </p:val>
                                        </p:tav>
                                      </p:tavLst>
                                    </p:anim>
                                  </p:childTnLst>
                                </p:cTn>
                              </p:par>
                              <p:par>
                                <p:cTn id="98" presetID="2" presetClass="entr" presetSubtype="2" fill="hold" nodeType="withEffect">
                                  <p:stCondLst>
                                    <p:cond delay="300"/>
                                  </p:stCondLst>
                                  <p:childTnLst>
                                    <p:set>
                                      <p:cBhvr>
                                        <p:cTn id="99" dur="1" fill="hold">
                                          <p:stCondLst>
                                            <p:cond delay="0"/>
                                          </p:stCondLst>
                                        </p:cTn>
                                        <p:tgtEl>
                                          <p:spTgt spid="32"/>
                                        </p:tgtEl>
                                        <p:attrNameLst>
                                          <p:attrName>style.visibility</p:attrName>
                                        </p:attrNameLst>
                                      </p:cBhvr>
                                      <p:to>
                                        <p:strVal val="visible"/>
                                      </p:to>
                                    </p:set>
                                    <p:anim calcmode="lin" valueType="num">
                                      <p:cBhvr additive="base">
                                        <p:cTn id="100" dur="500" fill="hold"/>
                                        <p:tgtEl>
                                          <p:spTgt spid="32"/>
                                        </p:tgtEl>
                                        <p:attrNameLst>
                                          <p:attrName>ppt_x</p:attrName>
                                        </p:attrNameLst>
                                      </p:cBhvr>
                                      <p:tavLst>
                                        <p:tav tm="0">
                                          <p:val>
                                            <p:strVal val="1+#ppt_w/2"/>
                                          </p:val>
                                        </p:tav>
                                        <p:tav tm="100000">
                                          <p:val>
                                            <p:strVal val="#ppt_x"/>
                                          </p:val>
                                        </p:tav>
                                      </p:tavLst>
                                    </p:anim>
                                    <p:anim calcmode="lin" valueType="num">
                                      <p:cBhvr additive="base">
                                        <p:cTn id="101" dur="500" fill="hold"/>
                                        <p:tgtEl>
                                          <p:spTgt spid="32"/>
                                        </p:tgtEl>
                                        <p:attrNameLst>
                                          <p:attrName>ppt_y</p:attrName>
                                        </p:attrNameLst>
                                      </p:cBhvr>
                                      <p:tavLst>
                                        <p:tav tm="0">
                                          <p:val>
                                            <p:strVal val="#ppt_y"/>
                                          </p:val>
                                        </p:tav>
                                        <p:tav tm="100000">
                                          <p:val>
                                            <p:strVal val="#ppt_y"/>
                                          </p:val>
                                        </p:tav>
                                      </p:tavLst>
                                    </p:anim>
                                  </p:childTnLst>
                                </p:cTn>
                              </p:par>
                              <p:par>
                                <p:cTn id="102" presetID="2" presetClass="entr" presetSubtype="2" fill="hold" grpId="0" nodeType="withEffect">
                                  <p:stCondLst>
                                    <p:cond delay="300"/>
                                  </p:stCondLst>
                                  <p:childTnLst>
                                    <p:set>
                                      <p:cBhvr>
                                        <p:cTn id="103" dur="1" fill="hold">
                                          <p:stCondLst>
                                            <p:cond delay="0"/>
                                          </p:stCondLst>
                                        </p:cTn>
                                        <p:tgtEl>
                                          <p:spTgt spid="39"/>
                                        </p:tgtEl>
                                        <p:attrNameLst>
                                          <p:attrName>style.visibility</p:attrName>
                                        </p:attrNameLst>
                                      </p:cBhvr>
                                      <p:to>
                                        <p:strVal val="visible"/>
                                      </p:to>
                                    </p:set>
                                    <p:anim calcmode="lin" valueType="num">
                                      <p:cBhvr additive="base">
                                        <p:cTn id="104" dur="500" fill="hold"/>
                                        <p:tgtEl>
                                          <p:spTgt spid="39"/>
                                        </p:tgtEl>
                                        <p:attrNameLst>
                                          <p:attrName>ppt_x</p:attrName>
                                        </p:attrNameLst>
                                      </p:cBhvr>
                                      <p:tavLst>
                                        <p:tav tm="0">
                                          <p:val>
                                            <p:strVal val="1+#ppt_w/2"/>
                                          </p:val>
                                        </p:tav>
                                        <p:tav tm="100000">
                                          <p:val>
                                            <p:strVal val="#ppt_x"/>
                                          </p:val>
                                        </p:tav>
                                      </p:tavLst>
                                    </p:anim>
                                    <p:anim calcmode="lin" valueType="num">
                                      <p:cBhvr additive="base">
                                        <p:cTn id="105" dur="500" fill="hold"/>
                                        <p:tgtEl>
                                          <p:spTgt spid="39"/>
                                        </p:tgtEl>
                                        <p:attrNameLst>
                                          <p:attrName>ppt_y</p:attrName>
                                        </p:attrNameLst>
                                      </p:cBhvr>
                                      <p:tavLst>
                                        <p:tav tm="0">
                                          <p:val>
                                            <p:strVal val="#ppt_y"/>
                                          </p:val>
                                        </p:tav>
                                        <p:tav tm="100000">
                                          <p:val>
                                            <p:strVal val="#ppt_y"/>
                                          </p:val>
                                        </p:tav>
                                      </p:tavLst>
                                    </p:anim>
                                  </p:childTnLst>
                                </p:cTn>
                              </p:par>
                              <p:par>
                                <p:cTn id="106" presetID="2" presetClass="entr" presetSubtype="2" fill="hold" grpId="0" nodeType="withEffect">
                                  <p:stCondLst>
                                    <p:cond delay="600"/>
                                  </p:stCondLst>
                                  <p:childTnLst>
                                    <p:set>
                                      <p:cBhvr>
                                        <p:cTn id="107" dur="1" fill="hold">
                                          <p:stCondLst>
                                            <p:cond delay="0"/>
                                          </p:stCondLst>
                                        </p:cTn>
                                        <p:tgtEl>
                                          <p:spTgt spid="28"/>
                                        </p:tgtEl>
                                        <p:attrNameLst>
                                          <p:attrName>style.visibility</p:attrName>
                                        </p:attrNameLst>
                                      </p:cBhvr>
                                      <p:to>
                                        <p:strVal val="visible"/>
                                      </p:to>
                                    </p:set>
                                    <p:anim calcmode="lin" valueType="num">
                                      <p:cBhvr additive="base">
                                        <p:cTn id="108" dur="500" fill="hold"/>
                                        <p:tgtEl>
                                          <p:spTgt spid="28"/>
                                        </p:tgtEl>
                                        <p:attrNameLst>
                                          <p:attrName>ppt_x</p:attrName>
                                        </p:attrNameLst>
                                      </p:cBhvr>
                                      <p:tavLst>
                                        <p:tav tm="0">
                                          <p:val>
                                            <p:strVal val="1+#ppt_w/2"/>
                                          </p:val>
                                        </p:tav>
                                        <p:tav tm="100000">
                                          <p:val>
                                            <p:strVal val="#ppt_x"/>
                                          </p:val>
                                        </p:tav>
                                      </p:tavLst>
                                    </p:anim>
                                    <p:anim calcmode="lin" valueType="num">
                                      <p:cBhvr additive="base">
                                        <p:cTn id="109" dur="500" fill="hold"/>
                                        <p:tgtEl>
                                          <p:spTgt spid="28"/>
                                        </p:tgtEl>
                                        <p:attrNameLst>
                                          <p:attrName>ppt_y</p:attrName>
                                        </p:attrNameLst>
                                      </p:cBhvr>
                                      <p:tavLst>
                                        <p:tav tm="0">
                                          <p:val>
                                            <p:strVal val="#ppt_y"/>
                                          </p:val>
                                        </p:tav>
                                        <p:tav tm="100000">
                                          <p:val>
                                            <p:strVal val="#ppt_y"/>
                                          </p:val>
                                        </p:tav>
                                      </p:tavLst>
                                    </p:anim>
                                  </p:childTnLst>
                                </p:cTn>
                              </p:par>
                              <p:par>
                                <p:cTn id="110" presetID="2" presetClass="entr" presetSubtype="2" fill="hold" nodeType="withEffect">
                                  <p:stCondLst>
                                    <p:cond delay="600"/>
                                  </p:stCondLst>
                                  <p:childTnLst>
                                    <p:set>
                                      <p:cBhvr>
                                        <p:cTn id="111" dur="1" fill="hold">
                                          <p:stCondLst>
                                            <p:cond delay="0"/>
                                          </p:stCondLst>
                                        </p:cTn>
                                        <p:tgtEl>
                                          <p:spTgt spid="35"/>
                                        </p:tgtEl>
                                        <p:attrNameLst>
                                          <p:attrName>style.visibility</p:attrName>
                                        </p:attrNameLst>
                                      </p:cBhvr>
                                      <p:to>
                                        <p:strVal val="visible"/>
                                      </p:to>
                                    </p:set>
                                    <p:anim calcmode="lin" valueType="num">
                                      <p:cBhvr additive="base">
                                        <p:cTn id="112" dur="500" fill="hold"/>
                                        <p:tgtEl>
                                          <p:spTgt spid="35"/>
                                        </p:tgtEl>
                                        <p:attrNameLst>
                                          <p:attrName>ppt_x</p:attrName>
                                        </p:attrNameLst>
                                      </p:cBhvr>
                                      <p:tavLst>
                                        <p:tav tm="0">
                                          <p:val>
                                            <p:strVal val="1+#ppt_w/2"/>
                                          </p:val>
                                        </p:tav>
                                        <p:tav tm="100000">
                                          <p:val>
                                            <p:strVal val="#ppt_x"/>
                                          </p:val>
                                        </p:tav>
                                      </p:tavLst>
                                    </p:anim>
                                    <p:anim calcmode="lin" valueType="num">
                                      <p:cBhvr additive="base">
                                        <p:cTn id="113" dur="500" fill="hold"/>
                                        <p:tgtEl>
                                          <p:spTgt spid="35"/>
                                        </p:tgtEl>
                                        <p:attrNameLst>
                                          <p:attrName>ppt_y</p:attrName>
                                        </p:attrNameLst>
                                      </p:cBhvr>
                                      <p:tavLst>
                                        <p:tav tm="0">
                                          <p:val>
                                            <p:strVal val="#ppt_y"/>
                                          </p:val>
                                        </p:tav>
                                        <p:tav tm="100000">
                                          <p:val>
                                            <p:strVal val="#ppt_y"/>
                                          </p:val>
                                        </p:tav>
                                      </p:tavLst>
                                    </p:anim>
                                  </p:childTnLst>
                                </p:cTn>
                              </p:par>
                              <p:par>
                                <p:cTn id="114" presetID="2" presetClass="entr" presetSubtype="2" fill="hold" grpId="0" nodeType="withEffect">
                                  <p:stCondLst>
                                    <p:cond delay="600"/>
                                  </p:stCondLst>
                                  <p:childTnLst>
                                    <p:set>
                                      <p:cBhvr>
                                        <p:cTn id="115" dur="1" fill="hold">
                                          <p:stCondLst>
                                            <p:cond delay="0"/>
                                          </p:stCondLst>
                                        </p:cTn>
                                        <p:tgtEl>
                                          <p:spTgt spid="40"/>
                                        </p:tgtEl>
                                        <p:attrNameLst>
                                          <p:attrName>style.visibility</p:attrName>
                                        </p:attrNameLst>
                                      </p:cBhvr>
                                      <p:to>
                                        <p:strVal val="visible"/>
                                      </p:to>
                                    </p:set>
                                    <p:anim calcmode="lin" valueType="num">
                                      <p:cBhvr additive="base">
                                        <p:cTn id="116" dur="500" fill="hold"/>
                                        <p:tgtEl>
                                          <p:spTgt spid="40"/>
                                        </p:tgtEl>
                                        <p:attrNameLst>
                                          <p:attrName>ppt_x</p:attrName>
                                        </p:attrNameLst>
                                      </p:cBhvr>
                                      <p:tavLst>
                                        <p:tav tm="0">
                                          <p:val>
                                            <p:strVal val="1+#ppt_w/2"/>
                                          </p:val>
                                        </p:tav>
                                        <p:tav tm="100000">
                                          <p:val>
                                            <p:strVal val="#ppt_x"/>
                                          </p:val>
                                        </p:tav>
                                      </p:tavLst>
                                    </p:anim>
                                    <p:anim calcmode="lin" valueType="num">
                                      <p:cBhvr additive="base">
                                        <p:cTn id="117"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5" grpId="0"/>
      <p:bldP spid="26" grpId="0" animBg="1"/>
      <p:bldP spid="27" grpId="0" animBg="1"/>
      <p:bldP spid="28" grpId="0" animBg="1"/>
      <p:bldP spid="38" grpId="0"/>
      <p:bldP spid="39" grpId="0"/>
      <p:bldP spid="40"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教学设计</a:t>
            </a:r>
            <a:endParaRPr lang="zh-CN" altLang="en-US" sz="2400">
              <a:solidFill>
                <a:srgbClr val="66845E"/>
              </a:solidFill>
              <a:latin typeface="南宋书局体" panose="02000000000000000000" pitchFamily="2" charset="-122"/>
              <a:ea typeface="南宋书局体" panose="02000000000000000000" pitchFamily="2" charset="-122"/>
            </a:endParaRPr>
          </a:p>
        </p:txBody>
      </p:sp>
      <p:grpSp>
        <p:nvGrpSpPr>
          <p:cNvPr id="7" name="Group 14"/>
          <p:cNvGrpSpPr/>
          <p:nvPr/>
        </p:nvGrpSpPr>
        <p:grpSpPr>
          <a:xfrm>
            <a:off x="4034357" y="2296724"/>
            <a:ext cx="1061000" cy="1214343"/>
            <a:chOff x="5379142" y="2991066"/>
            <a:chExt cx="1414667" cy="1619124"/>
          </a:xfrm>
          <a:solidFill>
            <a:srgbClr val="66845E"/>
          </a:solidFill>
        </p:grpSpPr>
        <p:sp>
          <p:nvSpPr>
            <p:cNvPr id="8" name="Shape 1723"/>
            <p:cNvSpPr/>
            <p:nvPr/>
          </p:nvSpPr>
          <p:spPr>
            <a:xfrm rot="18900000">
              <a:off x="5379143" y="2991066"/>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sp>
          <p:nvSpPr>
            <p:cNvPr id="9" name="Shape 1726"/>
            <p:cNvSpPr/>
            <p:nvPr/>
          </p:nvSpPr>
          <p:spPr>
            <a:xfrm rot="18900000">
              <a:off x="5379142" y="3195523"/>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grpSp>
      <p:grpSp>
        <p:nvGrpSpPr>
          <p:cNvPr id="11" name="Group 12"/>
          <p:cNvGrpSpPr/>
          <p:nvPr/>
        </p:nvGrpSpPr>
        <p:grpSpPr>
          <a:xfrm>
            <a:off x="2672903" y="2452981"/>
            <a:ext cx="1061000" cy="1214343"/>
            <a:chOff x="3563871" y="3199409"/>
            <a:chExt cx="1414666" cy="1619124"/>
          </a:xfrm>
          <a:solidFill>
            <a:srgbClr val="6D4409"/>
          </a:solidFill>
        </p:grpSpPr>
        <p:sp>
          <p:nvSpPr>
            <p:cNvPr id="12" name="Shape 1722"/>
            <p:cNvSpPr/>
            <p:nvPr/>
          </p:nvSpPr>
          <p:spPr>
            <a:xfrm rot="8100000">
              <a:off x="3563871" y="3403867"/>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sp>
          <p:nvSpPr>
            <p:cNvPr id="13" name="Shape 1729"/>
            <p:cNvSpPr/>
            <p:nvPr/>
          </p:nvSpPr>
          <p:spPr>
            <a:xfrm rot="8100000">
              <a:off x="3563871" y="3199409"/>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grpSp>
      <p:grpSp>
        <p:nvGrpSpPr>
          <p:cNvPr id="14" name="Group 11"/>
          <p:cNvGrpSpPr/>
          <p:nvPr/>
        </p:nvGrpSpPr>
        <p:grpSpPr>
          <a:xfrm>
            <a:off x="1259632" y="2296724"/>
            <a:ext cx="1061000" cy="1214343"/>
            <a:chOff x="1743076" y="2991066"/>
            <a:chExt cx="1414666" cy="1619124"/>
          </a:xfrm>
          <a:solidFill>
            <a:srgbClr val="66845E"/>
          </a:solidFill>
        </p:grpSpPr>
        <p:sp>
          <p:nvSpPr>
            <p:cNvPr id="15" name="Shape 1721"/>
            <p:cNvSpPr/>
            <p:nvPr/>
          </p:nvSpPr>
          <p:spPr>
            <a:xfrm rot="18900000">
              <a:off x="1743076" y="2991066"/>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sp>
          <p:nvSpPr>
            <p:cNvPr id="16" name="Shape 1732"/>
            <p:cNvSpPr/>
            <p:nvPr/>
          </p:nvSpPr>
          <p:spPr>
            <a:xfrm rot="18900000">
              <a:off x="1743076" y="3195523"/>
              <a:ext cx="1414666" cy="1414667"/>
            </a:xfrm>
            <a:prstGeom prst="roundRect">
              <a:avLst>
                <a:gd name="adj" fmla="val 15000"/>
              </a:avLst>
            </a:prstGeom>
            <a:grpFill/>
            <a:ln w="508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grpSp>
      <p:grpSp>
        <p:nvGrpSpPr>
          <p:cNvPr id="17" name="Group 15"/>
          <p:cNvGrpSpPr/>
          <p:nvPr/>
        </p:nvGrpSpPr>
        <p:grpSpPr>
          <a:xfrm>
            <a:off x="5399953" y="2452981"/>
            <a:ext cx="1061000" cy="1214344"/>
            <a:chOff x="7199937" y="3199409"/>
            <a:chExt cx="1414666" cy="1619125"/>
          </a:xfrm>
          <a:solidFill>
            <a:srgbClr val="6D4409"/>
          </a:solidFill>
        </p:grpSpPr>
        <p:sp>
          <p:nvSpPr>
            <p:cNvPr id="18" name="Shape 1724"/>
            <p:cNvSpPr/>
            <p:nvPr/>
          </p:nvSpPr>
          <p:spPr>
            <a:xfrm rot="8100000">
              <a:off x="7199937" y="3403868"/>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sp>
          <p:nvSpPr>
            <p:cNvPr id="19" name="Shape 1735"/>
            <p:cNvSpPr/>
            <p:nvPr/>
          </p:nvSpPr>
          <p:spPr>
            <a:xfrm rot="8100000">
              <a:off x="7199937" y="3199409"/>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grpSp>
      <p:grpSp>
        <p:nvGrpSpPr>
          <p:cNvPr id="20" name="Group 16"/>
          <p:cNvGrpSpPr/>
          <p:nvPr/>
        </p:nvGrpSpPr>
        <p:grpSpPr>
          <a:xfrm>
            <a:off x="6761407" y="2296724"/>
            <a:ext cx="1061000" cy="1214343"/>
            <a:chOff x="9015209" y="2991066"/>
            <a:chExt cx="1414666" cy="1619124"/>
          </a:xfrm>
          <a:solidFill>
            <a:srgbClr val="66845E"/>
          </a:solidFill>
        </p:grpSpPr>
        <p:sp>
          <p:nvSpPr>
            <p:cNvPr id="21" name="Shape 1725"/>
            <p:cNvSpPr/>
            <p:nvPr/>
          </p:nvSpPr>
          <p:spPr>
            <a:xfrm rot="18900000">
              <a:off x="9015209" y="2991066"/>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sp>
          <p:nvSpPr>
            <p:cNvPr id="22" name="Shape 1738"/>
            <p:cNvSpPr/>
            <p:nvPr/>
          </p:nvSpPr>
          <p:spPr>
            <a:xfrm rot="18900000">
              <a:off x="9015209" y="3195523"/>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grpSp>
      <p:sp>
        <p:nvSpPr>
          <p:cNvPr id="23" name="Text Placeholder 4"/>
          <p:cNvSpPr txBox="1">
            <a:spLocks/>
          </p:cNvSpPr>
          <p:nvPr/>
        </p:nvSpPr>
        <p:spPr>
          <a:xfrm>
            <a:off x="133607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4" name="Text Placeholder 4"/>
          <p:cNvSpPr txBox="1">
            <a:spLocks/>
          </p:cNvSpPr>
          <p:nvPr/>
        </p:nvSpPr>
        <p:spPr>
          <a:xfrm>
            <a:off x="2747274"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5" name="Text Placeholder 4"/>
          <p:cNvSpPr txBox="1">
            <a:spLocks/>
          </p:cNvSpPr>
          <p:nvPr/>
        </p:nvSpPr>
        <p:spPr>
          <a:xfrm>
            <a:off x="411026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6" name="Text Placeholder 4"/>
          <p:cNvSpPr txBox="1">
            <a:spLocks/>
          </p:cNvSpPr>
          <p:nvPr/>
        </p:nvSpPr>
        <p:spPr>
          <a:xfrm>
            <a:off x="5473789"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7" name="Text Placeholder 4"/>
          <p:cNvSpPr txBox="1">
            <a:spLocks/>
          </p:cNvSpPr>
          <p:nvPr/>
        </p:nvSpPr>
        <p:spPr>
          <a:xfrm>
            <a:off x="68378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8" name="TextBox 52"/>
          <p:cNvSpPr txBox="1"/>
          <p:nvPr/>
        </p:nvSpPr>
        <p:spPr>
          <a:xfrm>
            <a:off x="971600" y="1310446"/>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29" name="TextBox 53"/>
          <p:cNvSpPr txBox="1"/>
          <p:nvPr/>
        </p:nvSpPr>
        <p:spPr>
          <a:xfrm>
            <a:off x="2339752" y="3921318"/>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30" name="TextBox 54"/>
          <p:cNvSpPr txBox="1"/>
          <p:nvPr/>
        </p:nvSpPr>
        <p:spPr>
          <a:xfrm>
            <a:off x="3702065" y="1310446"/>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31" name="TextBox 55"/>
          <p:cNvSpPr txBox="1"/>
          <p:nvPr/>
        </p:nvSpPr>
        <p:spPr>
          <a:xfrm>
            <a:off x="5065405" y="3921318"/>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32" name="TextBox 56"/>
          <p:cNvSpPr txBox="1"/>
          <p:nvPr/>
        </p:nvSpPr>
        <p:spPr>
          <a:xfrm>
            <a:off x="6414567" y="1310446"/>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51275434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xEl>
                                              <p:pRg st="0" end="0"/>
                                            </p:txEl>
                                          </p:spTgt>
                                        </p:tgtEl>
                                        <p:attrNameLst>
                                          <p:attrName>style.visibility</p:attrName>
                                        </p:attrNameLst>
                                      </p:cBhvr>
                                      <p:to>
                                        <p:strVal val="visible"/>
                                      </p:to>
                                    </p:set>
                                    <p:animEffect transition="in" filter="fade">
                                      <p:cBhvr>
                                        <p:cTn id="10" dur="500"/>
                                        <p:tgtEl>
                                          <p:spTgt spid="23">
                                            <p:txEl>
                                              <p:pRg st="0" end="0"/>
                                            </p:txEl>
                                          </p:spTgt>
                                        </p:tgtEl>
                                      </p:cBhvr>
                                    </p:animEffect>
                                  </p:childTnLst>
                                </p:cTn>
                              </p:par>
                            </p:childTnLst>
                          </p:cTn>
                        </p:par>
                        <p:par>
                          <p:cTn id="11" fill="hold">
                            <p:stCondLst>
                              <p:cond delay="500"/>
                            </p:stCondLst>
                            <p:childTnLst>
                              <p:par>
                                <p:cTn id="12" presetID="18" presetClass="entr" presetSubtype="6" fill="hold" grpId="0"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strips(downRight)">
                                      <p:cBhvr>
                                        <p:cTn id="14" dur="500"/>
                                        <p:tgtEl>
                                          <p:spTgt spid="28"/>
                                        </p:tgtEl>
                                      </p:cBhvr>
                                    </p:animEffect>
                                  </p:childTnLst>
                                </p:cTn>
                              </p:par>
                            </p:childTnLst>
                          </p:cTn>
                        </p:par>
                        <p:par>
                          <p:cTn id="15" fill="hold">
                            <p:stCondLst>
                              <p:cond delay="1000"/>
                            </p:stCondLst>
                            <p:childTnLst>
                              <p:par>
                                <p:cTn id="16" presetID="9" presetClass="entr" presetSubtype="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dissolve">
                                      <p:cBhvr>
                                        <p:cTn id="18" dur="500"/>
                                        <p:tgtEl>
                                          <p:spTgt spid="1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4">
                                            <p:txEl>
                                              <p:pRg st="0" end="0"/>
                                            </p:txEl>
                                          </p:spTgt>
                                        </p:tgtEl>
                                        <p:attrNameLst>
                                          <p:attrName>style.visibility</p:attrName>
                                        </p:attrNameLst>
                                      </p:cBhvr>
                                      <p:to>
                                        <p:strVal val="visible"/>
                                      </p:to>
                                    </p:set>
                                    <p:animEffect transition="in" filter="fade">
                                      <p:cBhvr>
                                        <p:cTn id="21" dur="500"/>
                                        <p:tgtEl>
                                          <p:spTgt spid="24">
                                            <p:txEl>
                                              <p:pRg st="0" end="0"/>
                                            </p:txEl>
                                          </p:spTgt>
                                        </p:tgtEl>
                                      </p:cBhvr>
                                    </p:animEffect>
                                  </p:childTnLst>
                                </p:cTn>
                              </p:par>
                            </p:childTnLst>
                          </p:cTn>
                        </p:par>
                        <p:par>
                          <p:cTn id="22" fill="hold">
                            <p:stCondLst>
                              <p:cond delay="1500"/>
                            </p:stCondLst>
                            <p:childTnLst>
                              <p:par>
                                <p:cTn id="23" presetID="18" presetClass="entr" presetSubtype="6"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strips(downRight)">
                                      <p:cBhvr>
                                        <p:cTn id="25" dur="500"/>
                                        <p:tgtEl>
                                          <p:spTgt spid="29"/>
                                        </p:tgtEl>
                                      </p:cBhvr>
                                    </p:animEffect>
                                  </p:childTnLst>
                                </p:cTn>
                              </p:par>
                            </p:childTnLst>
                          </p:cTn>
                        </p:par>
                        <p:par>
                          <p:cTn id="26" fill="hold">
                            <p:stCondLst>
                              <p:cond delay="2000"/>
                            </p:stCondLst>
                            <p:childTnLst>
                              <p:par>
                                <p:cTn id="27" presetID="9"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dissolve">
                                      <p:cBhvr>
                                        <p:cTn id="29" dur="500"/>
                                        <p:tgtEl>
                                          <p:spTgt spid="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5">
                                            <p:txEl>
                                              <p:pRg st="0" end="0"/>
                                            </p:txEl>
                                          </p:spTgt>
                                        </p:tgtEl>
                                        <p:attrNameLst>
                                          <p:attrName>style.visibility</p:attrName>
                                        </p:attrNameLst>
                                      </p:cBhvr>
                                      <p:to>
                                        <p:strVal val="visible"/>
                                      </p:to>
                                    </p:set>
                                    <p:animEffect transition="in" filter="fade">
                                      <p:cBhvr>
                                        <p:cTn id="32" dur="500"/>
                                        <p:tgtEl>
                                          <p:spTgt spid="25">
                                            <p:txEl>
                                              <p:pRg st="0" end="0"/>
                                            </p:txEl>
                                          </p:spTgt>
                                        </p:tgtEl>
                                      </p:cBhvr>
                                    </p:animEffect>
                                  </p:childTnLst>
                                </p:cTn>
                              </p:par>
                            </p:childTnLst>
                          </p:cTn>
                        </p:par>
                        <p:par>
                          <p:cTn id="33" fill="hold">
                            <p:stCondLst>
                              <p:cond delay="2500"/>
                            </p:stCondLst>
                            <p:childTnLst>
                              <p:par>
                                <p:cTn id="34" presetID="18" presetClass="entr" presetSubtype="6"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strips(downRight)">
                                      <p:cBhvr>
                                        <p:cTn id="36" dur="500"/>
                                        <p:tgtEl>
                                          <p:spTgt spid="30"/>
                                        </p:tgtEl>
                                      </p:cBhvr>
                                    </p:animEffect>
                                  </p:childTnLst>
                                </p:cTn>
                              </p:par>
                            </p:childTnLst>
                          </p:cTn>
                        </p:par>
                        <p:par>
                          <p:cTn id="37" fill="hold">
                            <p:stCondLst>
                              <p:cond delay="3000"/>
                            </p:stCondLst>
                            <p:childTnLst>
                              <p:par>
                                <p:cTn id="38" presetID="9" presetClass="entr" presetSubtype="0" fill="hold"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dissolve">
                                      <p:cBhvr>
                                        <p:cTn id="40" dur="500"/>
                                        <p:tgtEl>
                                          <p:spTgt spid="1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6">
                                            <p:txEl>
                                              <p:pRg st="0" end="0"/>
                                            </p:txEl>
                                          </p:spTgt>
                                        </p:tgtEl>
                                        <p:attrNameLst>
                                          <p:attrName>style.visibility</p:attrName>
                                        </p:attrNameLst>
                                      </p:cBhvr>
                                      <p:to>
                                        <p:strVal val="visible"/>
                                      </p:to>
                                    </p:set>
                                    <p:animEffect transition="in" filter="fade">
                                      <p:cBhvr>
                                        <p:cTn id="43" dur="500"/>
                                        <p:tgtEl>
                                          <p:spTgt spid="26">
                                            <p:txEl>
                                              <p:pRg st="0" end="0"/>
                                            </p:txEl>
                                          </p:spTgt>
                                        </p:tgtEl>
                                      </p:cBhvr>
                                    </p:animEffect>
                                  </p:childTnLst>
                                </p:cTn>
                              </p:par>
                            </p:childTnLst>
                          </p:cTn>
                        </p:par>
                        <p:par>
                          <p:cTn id="44" fill="hold">
                            <p:stCondLst>
                              <p:cond delay="3500"/>
                            </p:stCondLst>
                            <p:childTnLst>
                              <p:par>
                                <p:cTn id="45" presetID="18" presetClass="entr" presetSubtype="6" fill="hold" grpId="0" nodeType="after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strips(downRight)">
                                      <p:cBhvr>
                                        <p:cTn id="47" dur="500"/>
                                        <p:tgtEl>
                                          <p:spTgt spid="31"/>
                                        </p:tgtEl>
                                      </p:cBhvr>
                                    </p:animEffect>
                                  </p:childTnLst>
                                </p:cTn>
                              </p:par>
                            </p:childTnLst>
                          </p:cTn>
                        </p:par>
                        <p:par>
                          <p:cTn id="48" fill="hold">
                            <p:stCondLst>
                              <p:cond delay="4000"/>
                            </p:stCondLst>
                            <p:childTnLst>
                              <p:par>
                                <p:cTn id="49" presetID="9" presetClass="entr" presetSubtype="0" fill="hold"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dissolve">
                                      <p:cBhvr>
                                        <p:cTn id="51" dur="500"/>
                                        <p:tgtEl>
                                          <p:spTgt spid="20"/>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7">
                                            <p:txEl>
                                              <p:pRg st="0" end="0"/>
                                            </p:txEl>
                                          </p:spTgt>
                                        </p:tgtEl>
                                        <p:attrNameLst>
                                          <p:attrName>style.visibility</p:attrName>
                                        </p:attrNameLst>
                                      </p:cBhvr>
                                      <p:to>
                                        <p:strVal val="visible"/>
                                      </p:to>
                                    </p:set>
                                    <p:animEffect transition="in" filter="fade">
                                      <p:cBhvr>
                                        <p:cTn id="54" dur="500"/>
                                        <p:tgtEl>
                                          <p:spTgt spid="27">
                                            <p:txEl>
                                              <p:pRg st="0" end="0"/>
                                            </p:txEl>
                                          </p:spTgt>
                                        </p:tgtEl>
                                      </p:cBhvr>
                                    </p:animEffect>
                                  </p:childTnLst>
                                </p:cTn>
                              </p:par>
                            </p:childTnLst>
                          </p:cTn>
                        </p:par>
                        <p:par>
                          <p:cTn id="55" fill="hold">
                            <p:stCondLst>
                              <p:cond delay="4500"/>
                            </p:stCondLst>
                            <p:childTnLst>
                              <p:par>
                                <p:cTn id="56" presetID="18" presetClass="entr" presetSubtype="6"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strips(downRight)">
                                      <p:cBhvr>
                                        <p:cTn id="5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uild="p"/>
      <p:bldP spid="24" grpId="0" build="p"/>
      <p:bldP spid="25" grpId="0" build="p"/>
      <p:bldP spid="26" grpId="0" build="p"/>
      <p:bldP spid="27" grpId="0" build="p"/>
      <p:bldP spid="28" grpId="0"/>
      <p:bldP spid="29" grpId="0"/>
      <p:bldP spid="30" grpId="0"/>
      <p:bldP spid="31" grpId="0"/>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教学设计</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7" name="Freeform 5"/>
          <p:cNvSpPr>
            <a:spLocks/>
          </p:cNvSpPr>
          <p:nvPr/>
        </p:nvSpPr>
        <p:spPr bwMode="auto">
          <a:xfrm>
            <a:off x="2364612" y="1587212"/>
            <a:ext cx="1837251" cy="733508"/>
          </a:xfrm>
          <a:custGeom>
            <a:avLst/>
            <a:gdLst>
              <a:gd name="T0" fmla="*/ 281 w 1245"/>
              <a:gd name="T1" fmla="*/ 0 h 427"/>
              <a:gd name="T2" fmla="*/ 0 w 1245"/>
              <a:gd name="T3" fmla="*/ 427 h 427"/>
              <a:gd name="T4" fmla="*/ 1245 w 1245"/>
              <a:gd name="T5" fmla="*/ 427 h 427"/>
              <a:gd name="T6" fmla="*/ 963 w 1245"/>
              <a:gd name="T7" fmla="*/ 0 h 427"/>
              <a:gd name="T8" fmla="*/ 281 w 1245"/>
              <a:gd name="T9" fmla="*/ 0 h 427"/>
            </a:gdLst>
            <a:ahLst/>
            <a:cxnLst>
              <a:cxn ang="0">
                <a:pos x="T0" y="T1"/>
              </a:cxn>
              <a:cxn ang="0">
                <a:pos x="T2" y="T3"/>
              </a:cxn>
              <a:cxn ang="0">
                <a:pos x="T4" y="T5"/>
              </a:cxn>
              <a:cxn ang="0">
                <a:pos x="T6" y="T7"/>
              </a:cxn>
              <a:cxn ang="0">
                <a:pos x="T8" y="T9"/>
              </a:cxn>
            </a:cxnLst>
            <a:rect l="0" t="0" r="r" b="b"/>
            <a:pathLst>
              <a:path w="1245" h="427">
                <a:moveTo>
                  <a:pt x="281" y="0"/>
                </a:moveTo>
                <a:lnTo>
                  <a:pt x="0" y="427"/>
                </a:lnTo>
                <a:lnTo>
                  <a:pt x="1245" y="427"/>
                </a:lnTo>
                <a:lnTo>
                  <a:pt x="963" y="0"/>
                </a:lnTo>
                <a:lnTo>
                  <a:pt x="281" y="0"/>
                </a:lnTo>
                <a:close/>
              </a:path>
            </a:pathLst>
          </a:custGeom>
          <a:solidFill>
            <a:srgbClr val="6D4409"/>
          </a:solidFill>
          <a:ln w="28575">
            <a:solidFill>
              <a:schemeClr val="bg1">
                <a:lumMod val="95000"/>
              </a:schemeClr>
            </a:solidFill>
          </a:ln>
        </p:spPr>
        <p:txBody>
          <a:bodyPr vert="horz" wrap="square" lIns="91440" tIns="45720" rIns="91440" bIns="45720" numCol="1" anchor="t" anchorCtr="0" compatLnSpc="1">
            <a:prstTxWarp prst="textNoShape">
              <a:avLst/>
            </a:prstTxWarp>
          </a:bodyPr>
          <a:lstStyle/>
          <a:p>
            <a:endParaRPr lang="en-US" sz="2400"/>
          </a:p>
        </p:txBody>
      </p:sp>
      <p:sp>
        <p:nvSpPr>
          <p:cNvPr id="8" name="Freeform 6"/>
          <p:cNvSpPr>
            <a:spLocks/>
          </p:cNvSpPr>
          <p:nvPr/>
        </p:nvSpPr>
        <p:spPr bwMode="auto">
          <a:xfrm>
            <a:off x="1946989" y="2320720"/>
            <a:ext cx="2671025" cy="731790"/>
          </a:xfrm>
          <a:custGeom>
            <a:avLst/>
            <a:gdLst>
              <a:gd name="T0" fmla="*/ 283 w 1810"/>
              <a:gd name="T1" fmla="*/ 0 h 426"/>
              <a:gd name="T2" fmla="*/ 0 w 1810"/>
              <a:gd name="T3" fmla="*/ 426 h 426"/>
              <a:gd name="T4" fmla="*/ 1810 w 1810"/>
              <a:gd name="T5" fmla="*/ 426 h 426"/>
              <a:gd name="T6" fmla="*/ 1528 w 1810"/>
              <a:gd name="T7" fmla="*/ 0 h 426"/>
              <a:gd name="T8" fmla="*/ 283 w 1810"/>
              <a:gd name="T9" fmla="*/ 0 h 426"/>
            </a:gdLst>
            <a:ahLst/>
            <a:cxnLst>
              <a:cxn ang="0">
                <a:pos x="T0" y="T1"/>
              </a:cxn>
              <a:cxn ang="0">
                <a:pos x="T2" y="T3"/>
              </a:cxn>
              <a:cxn ang="0">
                <a:pos x="T4" y="T5"/>
              </a:cxn>
              <a:cxn ang="0">
                <a:pos x="T6" y="T7"/>
              </a:cxn>
              <a:cxn ang="0">
                <a:pos x="T8" y="T9"/>
              </a:cxn>
            </a:cxnLst>
            <a:rect l="0" t="0" r="r" b="b"/>
            <a:pathLst>
              <a:path w="1810" h="426">
                <a:moveTo>
                  <a:pt x="283" y="0"/>
                </a:moveTo>
                <a:lnTo>
                  <a:pt x="0" y="426"/>
                </a:lnTo>
                <a:lnTo>
                  <a:pt x="1810" y="426"/>
                </a:lnTo>
                <a:lnTo>
                  <a:pt x="1528" y="0"/>
                </a:lnTo>
                <a:lnTo>
                  <a:pt x="283" y="0"/>
                </a:lnTo>
                <a:close/>
              </a:path>
            </a:pathLst>
          </a:custGeom>
          <a:solidFill>
            <a:srgbClr val="66845E"/>
          </a:solidFill>
          <a:ln w="28575">
            <a:solidFill>
              <a:schemeClr val="bg1">
                <a:lumMod val="95000"/>
              </a:schemeClr>
            </a:solidFill>
          </a:ln>
        </p:spPr>
        <p:txBody>
          <a:bodyPr vert="horz" wrap="square" lIns="91440" tIns="45720" rIns="91440" bIns="45720" numCol="1" anchor="t" anchorCtr="0" compatLnSpc="1">
            <a:prstTxWarp prst="textNoShape">
              <a:avLst/>
            </a:prstTxWarp>
          </a:bodyPr>
          <a:lstStyle/>
          <a:p>
            <a:endParaRPr lang="en-US" sz="2400"/>
          </a:p>
        </p:txBody>
      </p:sp>
      <p:sp>
        <p:nvSpPr>
          <p:cNvPr id="9" name="Freeform 7"/>
          <p:cNvSpPr>
            <a:spLocks/>
          </p:cNvSpPr>
          <p:nvPr/>
        </p:nvSpPr>
        <p:spPr bwMode="auto">
          <a:xfrm>
            <a:off x="1532315" y="3052510"/>
            <a:ext cx="3500370" cy="730073"/>
          </a:xfrm>
          <a:custGeom>
            <a:avLst/>
            <a:gdLst>
              <a:gd name="T0" fmla="*/ 281 w 2372"/>
              <a:gd name="T1" fmla="*/ 0 h 425"/>
              <a:gd name="T2" fmla="*/ 0 w 2372"/>
              <a:gd name="T3" fmla="*/ 425 h 425"/>
              <a:gd name="T4" fmla="*/ 2372 w 2372"/>
              <a:gd name="T5" fmla="*/ 425 h 425"/>
              <a:gd name="T6" fmla="*/ 2091 w 2372"/>
              <a:gd name="T7" fmla="*/ 0 h 425"/>
              <a:gd name="T8" fmla="*/ 281 w 2372"/>
              <a:gd name="T9" fmla="*/ 0 h 425"/>
            </a:gdLst>
            <a:ahLst/>
            <a:cxnLst>
              <a:cxn ang="0">
                <a:pos x="T0" y="T1"/>
              </a:cxn>
              <a:cxn ang="0">
                <a:pos x="T2" y="T3"/>
              </a:cxn>
              <a:cxn ang="0">
                <a:pos x="T4" y="T5"/>
              </a:cxn>
              <a:cxn ang="0">
                <a:pos x="T6" y="T7"/>
              </a:cxn>
              <a:cxn ang="0">
                <a:pos x="T8" y="T9"/>
              </a:cxn>
            </a:cxnLst>
            <a:rect l="0" t="0" r="r" b="b"/>
            <a:pathLst>
              <a:path w="2372" h="425">
                <a:moveTo>
                  <a:pt x="281" y="0"/>
                </a:moveTo>
                <a:lnTo>
                  <a:pt x="0" y="425"/>
                </a:lnTo>
                <a:lnTo>
                  <a:pt x="2372" y="425"/>
                </a:lnTo>
                <a:lnTo>
                  <a:pt x="2091" y="0"/>
                </a:lnTo>
                <a:lnTo>
                  <a:pt x="281" y="0"/>
                </a:lnTo>
                <a:close/>
              </a:path>
            </a:pathLst>
          </a:custGeom>
          <a:solidFill>
            <a:srgbClr val="6D4409"/>
          </a:solidFill>
          <a:ln w="28575">
            <a:solidFill>
              <a:schemeClr val="bg1">
                <a:lumMod val="95000"/>
              </a:schemeClr>
            </a:solidFill>
          </a:ln>
        </p:spPr>
        <p:txBody>
          <a:bodyPr vert="horz" wrap="square" lIns="91440" tIns="45720" rIns="91440" bIns="45720" numCol="1" anchor="t" anchorCtr="0" compatLnSpc="1">
            <a:prstTxWarp prst="textNoShape">
              <a:avLst/>
            </a:prstTxWarp>
          </a:bodyPr>
          <a:lstStyle/>
          <a:p>
            <a:endParaRPr lang="en-US" sz="2400"/>
          </a:p>
        </p:txBody>
      </p:sp>
      <p:sp>
        <p:nvSpPr>
          <p:cNvPr id="11" name="Freeform 8"/>
          <p:cNvSpPr>
            <a:spLocks/>
          </p:cNvSpPr>
          <p:nvPr/>
        </p:nvSpPr>
        <p:spPr bwMode="auto">
          <a:xfrm>
            <a:off x="1114692" y="3782581"/>
            <a:ext cx="4335619" cy="731790"/>
          </a:xfrm>
          <a:custGeom>
            <a:avLst/>
            <a:gdLst>
              <a:gd name="T0" fmla="*/ 283 w 2938"/>
              <a:gd name="T1" fmla="*/ 0 h 426"/>
              <a:gd name="T2" fmla="*/ 2655 w 2938"/>
              <a:gd name="T3" fmla="*/ 0 h 426"/>
              <a:gd name="T4" fmla="*/ 2938 w 2938"/>
              <a:gd name="T5" fmla="*/ 426 h 426"/>
              <a:gd name="T6" fmla="*/ 0 w 2938"/>
              <a:gd name="T7" fmla="*/ 426 h 426"/>
              <a:gd name="T8" fmla="*/ 283 w 2938"/>
              <a:gd name="T9" fmla="*/ 0 h 426"/>
            </a:gdLst>
            <a:ahLst/>
            <a:cxnLst>
              <a:cxn ang="0">
                <a:pos x="T0" y="T1"/>
              </a:cxn>
              <a:cxn ang="0">
                <a:pos x="T2" y="T3"/>
              </a:cxn>
              <a:cxn ang="0">
                <a:pos x="T4" y="T5"/>
              </a:cxn>
              <a:cxn ang="0">
                <a:pos x="T6" y="T7"/>
              </a:cxn>
              <a:cxn ang="0">
                <a:pos x="T8" y="T9"/>
              </a:cxn>
            </a:cxnLst>
            <a:rect l="0" t="0" r="r" b="b"/>
            <a:pathLst>
              <a:path w="2938" h="426">
                <a:moveTo>
                  <a:pt x="283" y="0"/>
                </a:moveTo>
                <a:lnTo>
                  <a:pt x="2655" y="0"/>
                </a:lnTo>
                <a:lnTo>
                  <a:pt x="2938" y="426"/>
                </a:lnTo>
                <a:lnTo>
                  <a:pt x="0" y="426"/>
                </a:lnTo>
                <a:lnTo>
                  <a:pt x="283" y="0"/>
                </a:lnTo>
                <a:close/>
              </a:path>
            </a:pathLst>
          </a:custGeom>
          <a:solidFill>
            <a:srgbClr val="66845E"/>
          </a:solidFill>
          <a:ln w="28575">
            <a:solidFill>
              <a:schemeClr val="bg1">
                <a:lumMod val="95000"/>
              </a:schemeClr>
            </a:solidFill>
          </a:ln>
        </p:spPr>
        <p:txBody>
          <a:bodyPr vert="horz" wrap="square" lIns="91440" tIns="45720" rIns="91440" bIns="45720" numCol="1" anchor="t" anchorCtr="0" compatLnSpc="1">
            <a:prstTxWarp prst="textNoShape">
              <a:avLst/>
            </a:prstTxWarp>
          </a:bodyPr>
          <a:lstStyle/>
          <a:p>
            <a:endParaRPr lang="en-US" sz="2400"/>
          </a:p>
        </p:txBody>
      </p:sp>
      <p:sp>
        <p:nvSpPr>
          <p:cNvPr id="12" name="Text Box 10"/>
          <p:cNvSpPr txBox="1">
            <a:spLocks noChangeArrowheads="1"/>
          </p:cNvSpPr>
          <p:nvPr/>
        </p:nvSpPr>
        <p:spPr bwMode="auto">
          <a:xfrm>
            <a:off x="2208884" y="4009977"/>
            <a:ext cx="2147232" cy="276999"/>
          </a:xfrm>
          <a:prstGeom prst="rect">
            <a:avLst/>
          </a:prstGeom>
          <a:solidFill>
            <a:srgbClr val="66845E"/>
          </a:solidFill>
          <a:ln w="9525">
            <a:noFill/>
            <a:miter lim="800000"/>
            <a:headEnd/>
            <a:tailEnd/>
          </a:ln>
        </p:spPr>
        <p:txBody>
          <a:bodyPr wrap="square" lIns="45720" tIns="22860" rIns="45720" bIns="22860">
            <a:spAutoFit/>
          </a:bodyPr>
          <a:lstStyle/>
          <a:p>
            <a:pPr algn="ctr" defTabSz="1088205"/>
            <a:r>
              <a:rPr lang="zh-CN" altLang="en-US" sz="15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altLang="zh-CN" sz="15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3" name="Text Box 10"/>
          <p:cNvSpPr txBox="1">
            <a:spLocks noChangeArrowheads="1"/>
          </p:cNvSpPr>
          <p:nvPr/>
        </p:nvSpPr>
        <p:spPr bwMode="auto">
          <a:xfrm>
            <a:off x="2208884" y="3279047"/>
            <a:ext cx="2147232" cy="276999"/>
          </a:xfrm>
          <a:prstGeom prst="rect">
            <a:avLst/>
          </a:prstGeom>
          <a:noFill/>
          <a:ln w="9525">
            <a:noFill/>
            <a:miter lim="800000"/>
            <a:headEnd/>
            <a:tailEnd/>
          </a:ln>
        </p:spPr>
        <p:txBody>
          <a:bodyPr wrap="square" lIns="45720" tIns="22860" rIns="45720" bIns="22860">
            <a:spAutoFit/>
          </a:bodyPr>
          <a:lstStyle/>
          <a:p>
            <a:pPr algn="ctr" defTabSz="1088205"/>
            <a:r>
              <a:rPr lang="zh-CN" altLang="en-US" sz="15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altLang="zh-CN" sz="15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4" name="Text Box 10"/>
          <p:cNvSpPr txBox="1">
            <a:spLocks noChangeArrowheads="1"/>
          </p:cNvSpPr>
          <p:nvPr/>
        </p:nvSpPr>
        <p:spPr bwMode="auto">
          <a:xfrm>
            <a:off x="2462695" y="2548115"/>
            <a:ext cx="1639612" cy="276999"/>
          </a:xfrm>
          <a:prstGeom prst="rect">
            <a:avLst/>
          </a:prstGeom>
          <a:noFill/>
          <a:ln w="9525">
            <a:noFill/>
            <a:miter lim="800000"/>
            <a:headEnd/>
            <a:tailEnd/>
          </a:ln>
        </p:spPr>
        <p:txBody>
          <a:bodyPr wrap="square" lIns="45720" tIns="22860" rIns="45720" bIns="22860">
            <a:spAutoFit/>
          </a:bodyPr>
          <a:lstStyle/>
          <a:p>
            <a:pPr algn="ctr" defTabSz="1088205"/>
            <a:r>
              <a:rPr lang="zh-CN" altLang="en-US" sz="15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altLang="zh-CN" sz="15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5" name="Text Box 10"/>
          <p:cNvSpPr txBox="1">
            <a:spLocks noChangeArrowheads="1"/>
          </p:cNvSpPr>
          <p:nvPr/>
        </p:nvSpPr>
        <p:spPr bwMode="auto">
          <a:xfrm>
            <a:off x="2582617" y="1815466"/>
            <a:ext cx="1399769" cy="276999"/>
          </a:xfrm>
          <a:prstGeom prst="rect">
            <a:avLst/>
          </a:prstGeom>
          <a:noFill/>
          <a:ln w="9525">
            <a:noFill/>
            <a:miter lim="800000"/>
            <a:headEnd/>
            <a:tailEnd/>
          </a:ln>
        </p:spPr>
        <p:txBody>
          <a:bodyPr wrap="square" lIns="45720" tIns="22860" rIns="45720" bIns="22860">
            <a:spAutoFit/>
          </a:bodyPr>
          <a:lstStyle/>
          <a:p>
            <a:pPr algn="ctr" defTabSz="1088205"/>
            <a:r>
              <a:rPr lang="zh-CN" altLang="en-US" sz="15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sz="15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6" name="Oval 11"/>
          <p:cNvSpPr/>
          <p:nvPr/>
        </p:nvSpPr>
        <p:spPr>
          <a:xfrm>
            <a:off x="3872146" y="1847861"/>
            <a:ext cx="212210" cy="212210"/>
          </a:xfrm>
          <a:prstGeom prst="ellipse">
            <a:avLst/>
          </a:prstGeom>
          <a:solidFill>
            <a:srgbClr val="6D4409"/>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7" name="Oval 12"/>
          <p:cNvSpPr/>
          <p:nvPr/>
        </p:nvSpPr>
        <p:spPr>
          <a:xfrm>
            <a:off x="4292855" y="2580510"/>
            <a:ext cx="212210" cy="212210"/>
          </a:xfrm>
          <a:prstGeom prst="ellipse">
            <a:avLst/>
          </a:prstGeom>
          <a:solidFill>
            <a:srgbClr val="66845E"/>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8" name="Oval 13"/>
          <p:cNvSpPr/>
          <p:nvPr/>
        </p:nvSpPr>
        <p:spPr>
          <a:xfrm>
            <a:off x="4718814" y="3311442"/>
            <a:ext cx="212210" cy="212210"/>
          </a:xfrm>
          <a:prstGeom prst="ellipse">
            <a:avLst/>
          </a:prstGeom>
          <a:solidFill>
            <a:srgbClr val="6D4409"/>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9" name="Oval 14"/>
          <p:cNvSpPr/>
          <p:nvPr/>
        </p:nvSpPr>
        <p:spPr>
          <a:xfrm>
            <a:off x="5136548" y="4042372"/>
            <a:ext cx="212210" cy="212210"/>
          </a:xfrm>
          <a:prstGeom prst="ellipse">
            <a:avLst/>
          </a:prstGeom>
          <a:solidFill>
            <a:srgbClr val="66845E"/>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肘形接點 23"/>
          <p:cNvSpPr>
            <a:spLocks noChangeShapeType="1"/>
          </p:cNvSpPr>
          <p:nvPr/>
        </p:nvSpPr>
        <p:spPr bwMode="auto">
          <a:xfrm rot="5400000" flipH="1" flipV="1">
            <a:off x="4645874" y="746496"/>
            <a:ext cx="527832" cy="1674896"/>
          </a:xfrm>
          <a:custGeom>
            <a:avLst/>
            <a:gdLst>
              <a:gd name="connsiteX0" fmla="*/ 0 w 681038"/>
              <a:gd name="connsiteY0" fmla="*/ 0 h 2268538"/>
              <a:gd name="connsiteX1" fmla="*/ 681038 w 681038"/>
              <a:gd name="connsiteY1" fmla="*/ 0 h 2268538"/>
              <a:gd name="connsiteX2" fmla="*/ 681038 w 681038"/>
              <a:gd name="connsiteY2" fmla="*/ 2268538 h 2268538"/>
              <a:gd name="connsiteX0" fmla="*/ 0 w 626447"/>
              <a:gd name="connsiteY0" fmla="*/ 0 h 2732562"/>
              <a:gd name="connsiteX1" fmla="*/ 626447 w 626447"/>
              <a:gd name="connsiteY1" fmla="*/ 464024 h 2732562"/>
              <a:gd name="connsiteX2" fmla="*/ 626447 w 626447"/>
              <a:gd name="connsiteY2" fmla="*/ 2732562 h 2732562"/>
              <a:gd name="connsiteX0" fmla="*/ 0 w 626447"/>
              <a:gd name="connsiteY0" fmla="*/ 0 h 2200551"/>
              <a:gd name="connsiteX1" fmla="*/ 626447 w 626447"/>
              <a:gd name="connsiteY1" fmla="*/ 464024 h 2200551"/>
              <a:gd name="connsiteX2" fmla="*/ 622250 w 626447"/>
              <a:gd name="connsiteY2" fmla="*/ 2200551 h 2200551"/>
            </a:gdLst>
            <a:ahLst/>
            <a:cxnLst>
              <a:cxn ang="0">
                <a:pos x="connsiteX0" y="connsiteY0"/>
              </a:cxn>
              <a:cxn ang="0">
                <a:pos x="connsiteX1" y="connsiteY1"/>
              </a:cxn>
              <a:cxn ang="0">
                <a:pos x="connsiteX2" y="connsiteY2"/>
              </a:cxn>
            </a:cxnLst>
            <a:rect l="l" t="t" r="r" b="b"/>
            <a:pathLst>
              <a:path w="626447" h="2200551" fill="none">
                <a:moveTo>
                  <a:pt x="0" y="0"/>
                </a:moveTo>
                <a:lnTo>
                  <a:pt x="626447" y="464024"/>
                </a:lnTo>
                <a:cubicBezTo>
                  <a:pt x="626447" y="1220203"/>
                  <a:pt x="622250" y="1444372"/>
                  <a:pt x="622250" y="2200551"/>
                </a:cubicBezTo>
              </a:path>
            </a:pathLst>
          </a:custGeom>
          <a:noFill/>
          <a:ln w="9525" cap="flat" cmpd="sng">
            <a:solidFill>
              <a:srgbClr val="222A35"/>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050" dirty="0">
              <a:ea typeface="微软雅黑" panose="020B0503020204020204" pitchFamily="34" charset="-122"/>
            </a:endParaRPr>
          </a:p>
        </p:txBody>
      </p:sp>
      <p:sp>
        <p:nvSpPr>
          <p:cNvPr id="21" name="矩形 20"/>
          <p:cNvSpPr/>
          <p:nvPr/>
        </p:nvSpPr>
        <p:spPr>
          <a:xfrm>
            <a:off x="5907543" y="1025447"/>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22" name="矩形 47"/>
          <p:cNvSpPr>
            <a:spLocks noChangeArrowheads="1"/>
          </p:cNvSpPr>
          <p:nvPr/>
        </p:nvSpPr>
        <p:spPr bwMode="auto">
          <a:xfrm>
            <a:off x="5907542" y="1288095"/>
            <a:ext cx="2237487"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在此录入上述图表的综合描述说明，在此录入上述图表的描述说明。</a:t>
            </a:r>
          </a:p>
        </p:txBody>
      </p:sp>
      <p:sp>
        <p:nvSpPr>
          <p:cNvPr id="23" name="肘形接點 23"/>
          <p:cNvSpPr>
            <a:spLocks noChangeShapeType="1"/>
          </p:cNvSpPr>
          <p:nvPr/>
        </p:nvSpPr>
        <p:spPr bwMode="auto">
          <a:xfrm rot="5400000" flipH="1" flipV="1">
            <a:off x="4954282" y="1833650"/>
            <a:ext cx="343739" cy="1242173"/>
          </a:xfrm>
          <a:custGeom>
            <a:avLst/>
            <a:gdLst>
              <a:gd name="connsiteX0" fmla="*/ 0 w 681038"/>
              <a:gd name="connsiteY0" fmla="*/ 0 h 2268538"/>
              <a:gd name="connsiteX1" fmla="*/ 681038 w 681038"/>
              <a:gd name="connsiteY1" fmla="*/ 0 h 2268538"/>
              <a:gd name="connsiteX2" fmla="*/ 681038 w 681038"/>
              <a:gd name="connsiteY2" fmla="*/ 2268538 h 2268538"/>
              <a:gd name="connsiteX0" fmla="*/ 0 w 626447"/>
              <a:gd name="connsiteY0" fmla="*/ 0 h 2732562"/>
              <a:gd name="connsiteX1" fmla="*/ 626447 w 626447"/>
              <a:gd name="connsiteY1" fmla="*/ 464024 h 2732562"/>
              <a:gd name="connsiteX2" fmla="*/ 626447 w 626447"/>
              <a:gd name="connsiteY2" fmla="*/ 2732562 h 2732562"/>
              <a:gd name="connsiteX0" fmla="*/ 0 w 626447"/>
              <a:gd name="connsiteY0" fmla="*/ 0 h 2084046"/>
              <a:gd name="connsiteX1" fmla="*/ 626447 w 626447"/>
              <a:gd name="connsiteY1" fmla="*/ 464024 h 2084046"/>
              <a:gd name="connsiteX2" fmla="*/ 626446 w 626447"/>
              <a:gd name="connsiteY2" fmla="*/ 2084046 h 2084046"/>
            </a:gdLst>
            <a:ahLst/>
            <a:cxnLst>
              <a:cxn ang="0">
                <a:pos x="connsiteX0" y="connsiteY0"/>
              </a:cxn>
              <a:cxn ang="0">
                <a:pos x="connsiteX1" y="connsiteY1"/>
              </a:cxn>
              <a:cxn ang="0">
                <a:pos x="connsiteX2" y="connsiteY2"/>
              </a:cxn>
            </a:cxnLst>
            <a:rect l="l" t="t" r="r" b="b"/>
            <a:pathLst>
              <a:path w="626447" h="2084046" fill="none">
                <a:moveTo>
                  <a:pt x="0" y="0"/>
                </a:moveTo>
                <a:lnTo>
                  <a:pt x="626447" y="464024"/>
                </a:lnTo>
                <a:cubicBezTo>
                  <a:pt x="626447" y="1220203"/>
                  <a:pt x="626446" y="1327867"/>
                  <a:pt x="626446" y="2084046"/>
                </a:cubicBezTo>
              </a:path>
            </a:pathLst>
          </a:custGeom>
          <a:noFill/>
          <a:ln w="9525" cap="flat" cmpd="sng">
            <a:solidFill>
              <a:srgbClr val="222A35"/>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050" dirty="0">
              <a:ea typeface="微软雅黑" panose="020B0503020204020204" pitchFamily="34" charset="-122"/>
            </a:endParaRPr>
          </a:p>
        </p:txBody>
      </p:sp>
      <p:sp>
        <p:nvSpPr>
          <p:cNvPr id="24" name="矩形 23"/>
          <p:cNvSpPr/>
          <p:nvPr/>
        </p:nvSpPr>
        <p:spPr>
          <a:xfrm>
            <a:off x="5907543" y="1989602"/>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25" name="矩形 47"/>
          <p:cNvSpPr>
            <a:spLocks noChangeArrowheads="1"/>
          </p:cNvSpPr>
          <p:nvPr/>
        </p:nvSpPr>
        <p:spPr bwMode="auto">
          <a:xfrm>
            <a:off x="5907542" y="2252251"/>
            <a:ext cx="2237487"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在此录入上述图表的综合描述说明，在此录入上述图表的综合描述说明。</a:t>
            </a:r>
          </a:p>
        </p:txBody>
      </p:sp>
      <p:cxnSp>
        <p:nvCxnSpPr>
          <p:cNvPr id="26" name="直接连接符 25"/>
          <p:cNvCxnSpPr>
            <a:stCxn id="18" idx="6"/>
          </p:cNvCxnSpPr>
          <p:nvPr/>
        </p:nvCxnSpPr>
        <p:spPr>
          <a:xfrm flipV="1">
            <a:off x="4931023" y="3411681"/>
            <a:ext cx="816215" cy="5867"/>
          </a:xfrm>
          <a:prstGeom prst="line">
            <a:avLst/>
          </a:prstGeom>
          <a:noFill/>
          <a:ln w="9525" cap="flat" cmpd="sng">
            <a:solidFill>
              <a:srgbClr val="222A35"/>
            </a:solidFill>
            <a:prstDash val="dash"/>
            <a:bevel/>
            <a:headEnd type="oval" w="med" len="med"/>
            <a:tailEnd type="oval" w="med" len="med"/>
          </a:ln>
          <a:extLst>
            <a:ext uri="{909E8E84-426E-40DD-AFC4-6F175D3DCCD1}">
              <a14:hiddenFill xmlns:a14="http://schemas.microsoft.com/office/drawing/2010/main">
                <a:noFill/>
              </a14:hiddenFill>
            </a:ext>
          </a:extLst>
        </p:spPr>
      </p:cxnSp>
      <p:cxnSp>
        <p:nvCxnSpPr>
          <p:cNvPr id="27" name="直接连接符 26"/>
          <p:cNvCxnSpPr/>
          <p:nvPr/>
        </p:nvCxnSpPr>
        <p:spPr>
          <a:xfrm flipV="1">
            <a:off x="5348758" y="4130591"/>
            <a:ext cx="398480" cy="1"/>
          </a:xfrm>
          <a:prstGeom prst="line">
            <a:avLst/>
          </a:prstGeom>
          <a:noFill/>
          <a:ln w="9525" cap="flat" cmpd="sng">
            <a:solidFill>
              <a:srgbClr val="222A35"/>
            </a:solidFill>
            <a:prstDash val="dash"/>
            <a:bevel/>
            <a:headEnd type="oval" w="med" len="med"/>
            <a:tailEnd type="oval" w="med" len="med"/>
          </a:ln>
          <a:extLst>
            <a:ext uri="{909E8E84-426E-40DD-AFC4-6F175D3DCCD1}">
              <a14:hiddenFill xmlns:a14="http://schemas.microsoft.com/office/drawing/2010/main">
                <a:noFill/>
              </a14:hiddenFill>
            </a:ext>
          </a:extLst>
        </p:spPr>
      </p:cxnSp>
      <p:sp>
        <p:nvSpPr>
          <p:cNvPr id="28" name="矩形 27"/>
          <p:cNvSpPr/>
          <p:nvPr/>
        </p:nvSpPr>
        <p:spPr>
          <a:xfrm>
            <a:off x="5907543" y="2994665"/>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29" name="矩形 47"/>
          <p:cNvSpPr>
            <a:spLocks noChangeArrowheads="1"/>
          </p:cNvSpPr>
          <p:nvPr/>
        </p:nvSpPr>
        <p:spPr bwMode="auto">
          <a:xfrm>
            <a:off x="5907542" y="3257313"/>
            <a:ext cx="2237487"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在此录入上述图表的综合描述说明，在此录入上述图表的描述说明。</a:t>
            </a:r>
          </a:p>
        </p:txBody>
      </p:sp>
      <p:sp>
        <p:nvSpPr>
          <p:cNvPr id="30" name="矩形 29"/>
          <p:cNvSpPr/>
          <p:nvPr/>
        </p:nvSpPr>
        <p:spPr>
          <a:xfrm>
            <a:off x="5907543" y="3999764"/>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31" name="矩形 47"/>
          <p:cNvSpPr>
            <a:spLocks noChangeArrowheads="1"/>
          </p:cNvSpPr>
          <p:nvPr/>
        </p:nvSpPr>
        <p:spPr bwMode="auto">
          <a:xfrm>
            <a:off x="5907542" y="4262413"/>
            <a:ext cx="2237487"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在此录入上述图表的综合描述说明，在此录入上述图表的综合描述说明。</a:t>
            </a:r>
          </a:p>
        </p:txBody>
      </p:sp>
    </p:spTree>
    <p:extLst>
      <p:ext uri="{BB962C8B-B14F-4D97-AF65-F5344CB8AC3E}">
        <p14:creationId xmlns:p14="http://schemas.microsoft.com/office/powerpoint/2010/main" val="272159784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300"/>
                                        <p:tgtEl>
                                          <p:spTgt spid="7"/>
                                        </p:tgtEl>
                                        <p:attrNameLst>
                                          <p:attrName>ppt_y</p:attrName>
                                        </p:attrNameLst>
                                      </p:cBhvr>
                                      <p:tavLst>
                                        <p:tav tm="0">
                                          <p:val>
                                            <p:strVal val="#ppt_y-#ppt_h*1.125000"/>
                                          </p:val>
                                        </p:tav>
                                        <p:tav tm="100000">
                                          <p:val>
                                            <p:strVal val="#ppt_y"/>
                                          </p:val>
                                        </p:tav>
                                      </p:tavLst>
                                    </p:anim>
                                    <p:animEffect transition="in" filter="wipe(down)">
                                      <p:cBhvr>
                                        <p:cTn id="8" dur="300"/>
                                        <p:tgtEl>
                                          <p:spTgt spid="7"/>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300"/>
                                        <p:tgtEl>
                                          <p:spTgt spid="15"/>
                                        </p:tgtEl>
                                        <p:attrNameLst>
                                          <p:attrName>ppt_y</p:attrName>
                                        </p:attrNameLst>
                                      </p:cBhvr>
                                      <p:tavLst>
                                        <p:tav tm="0">
                                          <p:val>
                                            <p:strVal val="#ppt_y-#ppt_h*1.125000"/>
                                          </p:val>
                                        </p:tav>
                                        <p:tav tm="100000">
                                          <p:val>
                                            <p:strVal val="#ppt_y"/>
                                          </p:val>
                                        </p:tav>
                                      </p:tavLst>
                                    </p:anim>
                                    <p:animEffect transition="in" filter="wipe(down)">
                                      <p:cBhvr>
                                        <p:cTn id="12" dur="300"/>
                                        <p:tgtEl>
                                          <p:spTgt spid="15"/>
                                        </p:tgtEl>
                                      </p:cBhvr>
                                    </p:animEffect>
                                  </p:childTnLst>
                                </p:cTn>
                              </p:par>
                            </p:childTnLst>
                          </p:cTn>
                        </p:par>
                        <p:par>
                          <p:cTn id="13" fill="hold">
                            <p:stCondLst>
                              <p:cond delay="300"/>
                            </p:stCondLst>
                            <p:childTnLst>
                              <p:par>
                                <p:cTn id="14" presetID="12" presetClass="entr" presetSubtype="1"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300"/>
                                        <p:tgtEl>
                                          <p:spTgt spid="8"/>
                                        </p:tgtEl>
                                        <p:attrNameLst>
                                          <p:attrName>ppt_y</p:attrName>
                                        </p:attrNameLst>
                                      </p:cBhvr>
                                      <p:tavLst>
                                        <p:tav tm="0">
                                          <p:val>
                                            <p:strVal val="#ppt_y-#ppt_h*1.125000"/>
                                          </p:val>
                                        </p:tav>
                                        <p:tav tm="100000">
                                          <p:val>
                                            <p:strVal val="#ppt_y"/>
                                          </p:val>
                                        </p:tav>
                                      </p:tavLst>
                                    </p:anim>
                                    <p:animEffect transition="in" filter="wipe(down)">
                                      <p:cBhvr>
                                        <p:cTn id="17" dur="300"/>
                                        <p:tgtEl>
                                          <p:spTgt spid="8"/>
                                        </p:tgtEl>
                                      </p:cBhvr>
                                    </p:animEffect>
                                  </p:childTnLst>
                                </p:cTn>
                              </p:par>
                              <p:par>
                                <p:cTn id="18" presetID="12" presetClass="entr" presetSubtype="1"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300"/>
                                        <p:tgtEl>
                                          <p:spTgt spid="14"/>
                                        </p:tgtEl>
                                        <p:attrNameLst>
                                          <p:attrName>ppt_y</p:attrName>
                                        </p:attrNameLst>
                                      </p:cBhvr>
                                      <p:tavLst>
                                        <p:tav tm="0">
                                          <p:val>
                                            <p:strVal val="#ppt_y-#ppt_h*1.125000"/>
                                          </p:val>
                                        </p:tav>
                                        <p:tav tm="100000">
                                          <p:val>
                                            <p:strVal val="#ppt_y"/>
                                          </p:val>
                                        </p:tav>
                                      </p:tavLst>
                                    </p:anim>
                                    <p:animEffect transition="in" filter="wipe(down)">
                                      <p:cBhvr>
                                        <p:cTn id="21" dur="300"/>
                                        <p:tgtEl>
                                          <p:spTgt spid="14"/>
                                        </p:tgtEl>
                                      </p:cBhvr>
                                    </p:animEffect>
                                  </p:childTnLst>
                                </p:cTn>
                              </p:par>
                            </p:childTnLst>
                          </p:cTn>
                        </p:par>
                        <p:par>
                          <p:cTn id="22" fill="hold">
                            <p:stCondLst>
                              <p:cond delay="600"/>
                            </p:stCondLst>
                            <p:childTnLst>
                              <p:par>
                                <p:cTn id="23" presetID="12" presetClass="entr" presetSubtype="1"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300"/>
                                        <p:tgtEl>
                                          <p:spTgt spid="9"/>
                                        </p:tgtEl>
                                        <p:attrNameLst>
                                          <p:attrName>ppt_y</p:attrName>
                                        </p:attrNameLst>
                                      </p:cBhvr>
                                      <p:tavLst>
                                        <p:tav tm="0">
                                          <p:val>
                                            <p:strVal val="#ppt_y-#ppt_h*1.125000"/>
                                          </p:val>
                                        </p:tav>
                                        <p:tav tm="100000">
                                          <p:val>
                                            <p:strVal val="#ppt_y"/>
                                          </p:val>
                                        </p:tav>
                                      </p:tavLst>
                                    </p:anim>
                                    <p:animEffect transition="in" filter="wipe(down)">
                                      <p:cBhvr>
                                        <p:cTn id="26" dur="300"/>
                                        <p:tgtEl>
                                          <p:spTgt spid="9"/>
                                        </p:tgtEl>
                                      </p:cBhvr>
                                    </p:animEffect>
                                  </p:childTnLst>
                                </p:cTn>
                              </p:par>
                              <p:par>
                                <p:cTn id="27" presetID="12" presetClass="entr" presetSubtype="1"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300"/>
                                        <p:tgtEl>
                                          <p:spTgt spid="13"/>
                                        </p:tgtEl>
                                        <p:attrNameLst>
                                          <p:attrName>ppt_y</p:attrName>
                                        </p:attrNameLst>
                                      </p:cBhvr>
                                      <p:tavLst>
                                        <p:tav tm="0">
                                          <p:val>
                                            <p:strVal val="#ppt_y-#ppt_h*1.125000"/>
                                          </p:val>
                                        </p:tav>
                                        <p:tav tm="100000">
                                          <p:val>
                                            <p:strVal val="#ppt_y"/>
                                          </p:val>
                                        </p:tav>
                                      </p:tavLst>
                                    </p:anim>
                                    <p:animEffect transition="in" filter="wipe(down)">
                                      <p:cBhvr>
                                        <p:cTn id="30" dur="300"/>
                                        <p:tgtEl>
                                          <p:spTgt spid="13"/>
                                        </p:tgtEl>
                                      </p:cBhvr>
                                    </p:animEffect>
                                  </p:childTnLst>
                                </p:cTn>
                              </p:par>
                            </p:childTnLst>
                          </p:cTn>
                        </p:par>
                        <p:par>
                          <p:cTn id="31" fill="hold">
                            <p:stCondLst>
                              <p:cond delay="900"/>
                            </p:stCondLst>
                            <p:childTnLst>
                              <p:par>
                                <p:cTn id="32" presetID="12" presetClass="entr" presetSubtype="1"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300"/>
                                        <p:tgtEl>
                                          <p:spTgt spid="11"/>
                                        </p:tgtEl>
                                        <p:attrNameLst>
                                          <p:attrName>ppt_y</p:attrName>
                                        </p:attrNameLst>
                                      </p:cBhvr>
                                      <p:tavLst>
                                        <p:tav tm="0">
                                          <p:val>
                                            <p:strVal val="#ppt_y-#ppt_h*1.125000"/>
                                          </p:val>
                                        </p:tav>
                                        <p:tav tm="100000">
                                          <p:val>
                                            <p:strVal val="#ppt_y"/>
                                          </p:val>
                                        </p:tav>
                                      </p:tavLst>
                                    </p:anim>
                                    <p:animEffect transition="in" filter="wipe(down)">
                                      <p:cBhvr>
                                        <p:cTn id="35" dur="300"/>
                                        <p:tgtEl>
                                          <p:spTgt spid="11"/>
                                        </p:tgtEl>
                                      </p:cBhvr>
                                    </p:animEffect>
                                  </p:childTnLst>
                                </p:cTn>
                              </p:par>
                              <p:par>
                                <p:cTn id="36" presetID="12" presetClass="entr" presetSubtype="1"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300"/>
                                        <p:tgtEl>
                                          <p:spTgt spid="12"/>
                                        </p:tgtEl>
                                        <p:attrNameLst>
                                          <p:attrName>ppt_y</p:attrName>
                                        </p:attrNameLst>
                                      </p:cBhvr>
                                      <p:tavLst>
                                        <p:tav tm="0">
                                          <p:val>
                                            <p:strVal val="#ppt_y-#ppt_h*1.125000"/>
                                          </p:val>
                                        </p:tav>
                                        <p:tav tm="100000">
                                          <p:val>
                                            <p:strVal val="#ppt_y"/>
                                          </p:val>
                                        </p:tav>
                                      </p:tavLst>
                                    </p:anim>
                                    <p:animEffect transition="in" filter="wipe(down)">
                                      <p:cBhvr>
                                        <p:cTn id="39" dur="300"/>
                                        <p:tgtEl>
                                          <p:spTgt spid="12"/>
                                        </p:tgtEl>
                                      </p:cBhvr>
                                    </p:animEffect>
                                  </p:childTnLst>
                                </p:cTn>
                              </p:par>
                            </p:childTnLst>
                          </p:cTn>
                        </p:par>
                        <p:par>
                          <p:cTn id="40" fill="hold">
                            <p:stCondLst>
                              <p:cond delay="1200"/>
                            </p:stCondLst>
                            <p:childTnLst>
                              <p:par>
                                <p:cTn id="41" presetID="2" presetClass="entr" presetSubtype="4" fill="hold" grpId="0" nodeType="afterEffect">
                                  <p:stCondLst>
                                    <p:cond delay="25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250" fill="hold"/>
                                        <p:tgtEl>
                                          <p:spTgt spid="19"/>
                                        </p:tgtEl>
                                        <p:attrNameLst>
                                          <p:attrName>ppt_x</p:attrName>
                                        </p:attrNameLst>
                                      </p:cBhvr>
                                      <p:tavLst>
                                        <p:tav tm="0">
                                          <p:val>
                                            <p:strVal val="#ppt_x"/>
                                          </p:val>
                                        </p:tav>
                                        <p:tav tm="100000">
                                          <p:val>
                                            <p:strVal val="#ppt_x"/>
                                          </p:val>
                                        </p:tav>
                                      </p:tavLst>
                                    </p:anim>
                                    <p:anim calcmode="lin" valueType="num">
                                      <p:cBhvr additive="base">
                                        <p:cTn id="44" dur="250" fill="hold"/>
                                        <p:tgtEl>
                                          <p:spTgt spid="19"/>
                                        </p:tgtEl>
                                        <p:attrNameLst>
                                          <p:attrName>ppt_y</p:attrName>
                                        </p:attrNameLst>
                                      </p:cBhvr>
                                      <p:tavLst>
                                        <p:tav tm="0">
                                          <p:val>
                                            <p:strVal val="1+#ppt_h/2"/>
                                          </p:val>
                                        </p:tav>
                                        <p:tav tm="100000">
                                          <p:val>
                                            <p:strVal val="#ppt_y"/>
                                          </p:val>
                                        </p:tav>
                                      </p:tavLst>
                                    </p:anim>
                                  </p:childTnLst>
                                </p:cTn>
                              </p:par>
                            </p:childTnLst>
                          </p:cTn>
                        </p:par>
                        <p:par>
                          <p:cTn id="45" fill="hold">
                            <p:stCondLst>
                              <p:cond delay="1700"/>
                            </p:stCondLst>
                            <p:childTnLst>
                              <p:par>
                                <p:cTn id="46" presetID="2" presetClass="entr" presetSubtype="4"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250" fill="hold"/>
                                        <p:tgtEl>
                                          <p:spTgt spid="18"/>
                                        </p:tgtEl>
                                        <p:attrNameLst>
                                          <p:attrName>ppt_x</p:attrName>
                                        </p:attrNameLst>
                                      </p:cBhvr>
                                      <p:tavLst>
                                        <p:tav tm="0">
                                          <p:val>
                                            <p:strVal val="#ppt_x"/>
                                          </p:val>
                                        </p:tav>
                                        <p:tav tm="100000">
                                          <p:val>
                                            <p:strVal val="#ppt_x"/>
                                          </p:val>
                                        </p:tav>
                                      </p:tavLst>
                                    </p:anim>
                                    <p:anim calcmode="lin" valueType="num">
                                      <p:cBhvr additive="base">
                                        <p:cTn id="49" dur="250" fill="hold"/>
                                        <p:tgtEl>
                                          <p:spTgt spid="18"/>
                                        </p:tgtEl>
                                        <p:attrNameLst>
                                          <p:attrName>ppt_y</p:attrName>
                                        </p:attrNameLst>
                                      </p:cBhvr>
                                      <p:tavLst>
                                        <p:tav tm="0">
                                          <p:val>
                                            <p:strVal val="1+#ppt_h/2"/>
                                          </p:val>
                                        </p:tav>
                                        <p:tav tm="100000">
                                          <p:val>
                                            <p:strVal val="#ppt_y"/>
                                          </p:val>
                                        </p:tav>
                                      </p:tavLst>
                                    </p:anim>
                                  </p:childTnLst>
                                </p:cTn>
                              </p:par>
                            </p:childTnLst>
                          </p:cTn>
                        </p:par>
                        <p:par>
                          <p:cTn id="50" fill="hold">
                            <p:stCondLst>
                              <p:cond delay="1950"/>
                            </p:stCondLst>
                            <p:childTnLst>
                              <p:par>
                                <p:cTn id="51" presetID="2" presetClass="entr" presetSubtype="4"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250" fill="hold"/>
                                        <p:tgtEl>
                                          <p:spTgt spid="17"/>
                                        </p:tgtEl>
                                        <p:attrNameLst>
                                          <p:attrName>ppt_x</p:attrName>
                                        </p:attrNameLst>
                                      </p:cBhvr>
                                      <p:tavLst>
                                        <p:tav tm="0">
                                          <p:val>
                                            <p:strVal val="#ppt_x"/>
                                          </p:val>
                                        </p:tav>
                                        <p:tav tm="100000">
                                          <p:val>
                                            <p:strVal val="#ppt_x"/>
                                          </p:val>
                                        </p:tav>
                                      </p:tavLst>
                                    </p:anim>
                                    <p:anim calcmode="lin" valueType="num">
                                      <p:cBhvr additive="base">
                                        <p:cTn id="54" dur="250" fill="hold"/>
                                        <p:tgtEl>
                                          <p:spTgt spid="17"/>
                                        </p:tgtEl>
                                        <p:attrNameLst>
                                          <p:attrName>ppt_y</p:attrName>
                                        </p:attrNameLst>
                                      </p:cBhvr>
                                      <p:tavLst>
                                        <p:tav tm="0">
                                          <p:val>
                                            <p:strVal val="1+#ppt_h/2"/>
                                          </p:val>
                                        </p:tav>
                                        <p:tav tm="100000">
                                          <p:val>
                                            <p:strVal val="#ppt_y"/>
                                          </p:val>
                                        </p:tav>
                                      </p:tavLst>
                                    </p:anim>
                                  </p:childTnLst>
                                </p:cTn>
                              </p:par>
                            </p:childTnLst>
                          </p:cTn>
                        </p:par>
                        <p:par>
                          <p:cTn id="55" fill="hold">
                            <p:stCondLst>
                              <p:cond delay="2200"/>
                            </p:stCondLst>
                            <p:childTnLst>
                              <p:par>
                                <p:cTn id="56" presetID="2" presetClass="entr" presetSubtype="4" fill="hold" grpId="0" nodeType="after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250" fill="hold"/>
                                        <p:tgtEl>
                                          <p:spTgt spid="16"/>
                                        </p:tgtEl>
                                        <p:attrNameLst>
                                          <p:attrName>ppt_x</p:attrName>
                                        </p:attrNameLst>
                                      </p:cBhvr>
                                      <p:tavLst>
                                        <p:tav tm="0">
                                          <p:val>
                                            <p:strVal val="#ppt_x"/>
                                          </p:val>
                                        </p:tav>
                                        <p:tav tm="100000">
                                          <p:val>
                                            <p:strVal val="#ppt_x"/>
                                          </p:val>
                                        </p:tav>
                                      </p:tavLst>
                                    </p:anim>
                                    <p:anim calcmode="lin" valueType="num">
                                      <p:cBhvr additive="base">
                                        <p:cTn id="59" dur="250" fill="hold"/>
                                        <p:tgtEl>
                                          <p:spTgt spid="16"/>
                                        </p:tgtEl>
                                        <p:attrNameLst>
                                          <p:attrName>ppt_y</p:attrName>
                                        </p:attrNameLst>
                                      </p:cBhvr>
                                      <p:tavLst>
                                        <p:tav tm="0">
                                          <p:val>
                                            <p:strVal val="1+#ppt_h/2"/>
                                          </p:val>
                                        </p:tav>
                                        <p:tav tm="100000">
                                          <p:val>
                                            <p:strVal val="#ppt_y"/>
                                          </p:val>
                                        </p:tav>
                                      </p:tavLst>
                                    </p:anim>
                                  </p:childTnLst>
                                </p:cTn>
                              </p:par>
                            </p:childTnLst>
                          </p:cTn>
                        </p:par>
                        <p:par>
                          <p:cTn id="60" fill="hold">
                            <p:stCondLst>
                              <p:cond delay="2450"/>
                            </p:stCondLst>
                            <p:childTnLst>
                              <p:par>
                                <p:cTn id="61" presetID="22" presetClass="entr" presetSubtype="8"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left)">
                                      <p:cBhvr>
                                        <p:cTn id="63" dur="500"/>
                                        <p:tgtEl>
                                          <p:spTgt spid="20"/>
                                        </p:tgtEl>
                                      </p:cBhvr>
                                    </p:animEffect>
                                  </p:childTnLst>
                                </p:cTn>
                              </p:par>
                            </p:childTnLst>
                          </p:cTn>
                        </p:par>
                        <p:par>
                          <p:cTn id="64" fill="hold">
                            <p:stCondLst>
                              <p:cond delay="2950"/>
                            </p:stCondLst>
                            <p:childTnLst>
                              <p:par>
                                <p:cTn id="65" presetID="22" presetClass="entr" presetSubtype="8"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left)">
                                      <p:cBhvr>
                                        <p:cTn id="67" dur="500"/>
                                        <p:tgtEl>
                                          <p:spTgt spid="21"/>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wipe(left)">
                                      <p:cBhvr>
                                        <p:cTn id="70" dur="500"/>
                                        <p:tgtEl>
                                          <p:spTgt spid="22"/>
                                        </p:tgtEl>
                                      </p:cBhvr>
                                    </p:animEffect>
                                  </p:childTnLst>
                                </p:cTn>
                              </p:par>
                            </p:childTnLst>
                          </p:cTn>
                        </p:par>
                        <p:par>
                          <p:cTn id="71" fill="hold">
                            <p:stCondLst>
                              <p:cond delay="3450"/>
                            </p:stCondLst>
                            <p:childTnLst>
                              <p:par>
                                <p:cTn id="72" presetID="22" presetClass="entr" presetSubtype="8" fill="hold" grpId="0" nodeType="after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wipe(left)">
                                      <p:cBhvr>
                                        <p:cTn id="74" dur="450"/>
                                        <p:tgtEl>
                                          <p:spTgt spid="23"/>
                                        </p:tgtEl>
                                      </p:cBhvr>
                                    </p:animEffect>
                                  </p:childTnLst>
                                </p:cTn>
                              </p:par>
                            </p:childTnLst>
                          </p:cTn>
                        </p:par>
                        <p:par>
                          <p:cTn id="75" fill="hold">
                            <p:stCondLst>
                              <p:cond delay="3900"/>
                            </p:stCondLst>
                            <p:childTnLst>
                              <p:par>
                                <p:cTn id="76" presetID="22" presetClass="entr" presetSubtype="8" fill="hold" grpId="0" nodeType="after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wipe(left)">
                                      <p:cBhvr>
                                        <p:cTn id="78" dur="500"/>
                                        <p:tgtEl>
                                          <p:spTgt spid="24"/>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wipe(left)">
                                      <p:cBhvr>
                                        <p:cTn id="81" dur="500"/>
                                        <p:tgtEl>
                                          <p:spTgt spid="25"/>
                                        </p:tgtEl>
                                      </p:cBhvr>
                                    </p:animEffect>
                                  </p:childTnLst>
                                </p:cTn>
                              </p:par>
                            </p:childTnLst>
                          </p:cTn>
                        </p:par>
                        <p:par>
                          <p:cTn id="82" fill="hold">
                            <p:stCondLst>
                              <p:cond delay="4400"/>
                            </p:stCondLst>
                            <p:childTnLst>
                              <p:par>
                                <p:cTn id="83" presetID="22" presetClass="entr" presetSubtype="8" fill="hold" nodeType="afterEffect">
                                  <p:stCondLst>
                                    <p:cond delay="0"/>
                                  </p:stCondLst>
                                  <p:childTnLst>
                                    <p:set>
                                      <p:cBhvr>
                                        <p:cTn id="84" dur="1" fill="hold">
                                          <p:stCondLst>
                                            <p:cond delay="0"/>
                                          </p:stCondLst>
                                        </p:cTn>
                                        <p:tgtEl>
                                          <p:spTgt spid="26"/>
                                        </p:tgtEl>
                                        <p:attrNameLst>
                                          <p:attrName>style.visibility</p:attrName>
                                        </p:attrNameLst>
                                      </p:cBhvr>
                                      <p:to>
                                        <p:strVal val="visible"/>
                                      </p:to>
                                    </p:set>
                                    <p:animEffect transition="in" filter="wipe(left)">
                                      <p:cBhvr>
                                        <p:cTn id="85" dur="350"/>
                                        <p:tgtEl>
                                          <p:spTgt spid="26"/>
                                        </p:tgtEl>
                                      </p:cBhvr>
                                    </p:animEffect>
                                  </p:childTnLst>
                                </p:cTn>
                              </p:par>
                            </p:childTnLst>
                          </p:cTn>
                        </p:par>
                        <p:par>
                          <p:cTn id="86" fill="hold">
                            <p:stCondLst>
                              <p:cond delay="4750"/>
                            </p:stCondLst>
                            <p:childTnLst>
                              <p:par>
                                <p:cTn id="87" presetID="22" presetClass="entr" presetSubtype="8" fill="hold" grpId="0" nodeType="afterEffect">
                                  <p:stCondLst>
                                    <p:cond delay="0"/>
                                  </p:stCondLst>
                                  <p:childTnLst>
                                    <p:set>
                                      <p:cBhvr>
                                        <p:cTn id="88" dur="1" fill="hold">
                                          <p:stCondLst>
                                            <p:cond delay="0"/>
                                          </p:stCondLst>
                                        </p:cTn>
                                        <p:tgtEl>
                                          <p:spTgt spid="28"/>
                                        </p:tgtEl>
                                        <p:attrNameLst>
                                          <p:attrName>style.visibility</p:attrName>
                                        </p:attrNameLst>
                                      </p:cBhvr>
                                      <p:to>
                                        <p:strVal val="visible"/>
                                      </p:to>
                                    </p:set>
                                    <p:animEffect transition="in" filter="wipe(left)">
                                      <p:cBhvr>
                                        <p:cTn id="89" dur="500"/>
                                        <p:tgtEl>
                                          <p:spTgt spid="28"/>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29"/>
                                        </p:tgtEl>
                                        <p:attrNameLst>
                                          <p:attrName>style.visibility</p:attrName>
                                        </p:attrNameLst>
                                      </p:cBhvr>
                                      <p:to>
                                        <p:strVal val="visible"/>
                                      </p:to>
                                    </p:set>
                                    <p:animEffect transition="in" filter="wipe(left)">
                                      <p:cBhvr>
                                        <p:cTn id="92" dur="500"/>
                                        <p:tgtEl>
                                          <p:spTgt spid="29"/>
                                        </p:tgtEl>
                                      </p:cBhvr>
                                    </p:animEffect>
                                  </p:childTnLst>
                                </p:cTn>
                              </p:par>
                            </p:childTnLst>
                          </p:cTn>
                        </p:par>
                        <p:par>
                          <p:cTn id="93" fill="hold">
                            <p:stCondLst>
                              <p:cond delay="5250"/>
                            </p:stCondLst>
                            <p:childTnLst>
                              <p:par>
                                <p:cTn id="94" presetID="22" presetClass="entr" presetSubtype="8" fill="hold" nodeType="afterEffect">
                                  <p:stCondLst>
                                    <p:cond delay="0"/>
                                  </p:stCondLst>
                                  <p:childTnLst>
                                    <p:set>
                                      <p:cBhvr>
                                        <p:cTn id="95" dur="1" fill="hold">
                                          <p:stCondLst>
                                            <p:cond delay="0"/>
                                          </p:stCondLst>
                                        </p:cTn>
                                        <p:tgtEl>
                                          <p:spTgt spid="27"/>
                                        </p:tgtEl>
                                        <p:attrNameLst>
                                          <p:attrName>style.visibility</p:attrName>
                                        </p:attrNameLst>
                                      </p:cBhvr>
                                      <p:to>
                                        <p:strVal val="visible"/>
                                      </p:to>
                                    </p:set>
                                    <p:animEffect transition="in" filter="wipe(left)">
                                      <p:cBhvr>
                                        <p:cTn id="96" dur="250"/>
                                        <p:tgtEl>
                                          <p:spTgt spid="27"/>
                                        </p:tgtEl>
                                      </p:cBhvr>
                                    </p:animEffect>
                                  </p:childTnLst>
                                </p:cTn>
                              </p:par>
                            </p:childTnLst>
                          </p:cTn>
                        </p:par>
                        <p:par>
                          <p:cTn id="97" fill="hold">
                            <p:stCondLst>
                              <p:cond delay="5500"/>
                            </p:stCondLst>
                            <p:childTnLst>
                              <p:par>
                                <p:cTn id="98" presetID="22" presetClass="entr" presetSubtype="8" fill="hold" grpId="0" nodeType="afterEffect">
                                  <p:stCondLst>
                                    <p:cond delay="0"/>
                                  </p:stCondLst>
                                  <p:childTnLst>
                                    <p:set>
                                      <p:cBhvr>
                                        <p:cTn id="99" dur="1" fill="hold">
                                          <p:stCondLst>
                                            <p:cond delay="0"/>
                                          </p:stCondLst>
                                        </p:cTn>
                                        <p:tgtEl>
                                          <p:spTgt spid="30"/>
                                        </p:tgtEl>
                                        <p:attrNameLst>
                                          <p:attrName>style.visibility</p:attrName>
                                        </p:attrNameLst>
                                      </p:cBhvr>
                                      <p:to>
                                        <p:strVal val="visible"/>
                                      </p:to>
                                    </p:set>
                                    <p:animEffect transition="in" filter="wipe(left)">
                                      <p:cBhvr>
                                        <p:cTn id="100" dur="500"/>
                                        <p:tgtEl>
                                          <p:spTgt spid="30"/>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31"/>
                                        </p:tgtEl>
                                        <p:attrNameLst>
                                          <p:attrName>style.visibility</p:attrName>
                                        </p:attrNameLst>
                                      </p:cBhvr>
                                      <p:to>
                                        <p:strVal val="visible"/>
                                      </p:to>
                                    </p:set>
                                    <p:animEffect transition="in" filter="wipe(left)">
                                      <p:cBhvr>
                                        <p:cTn id="10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13" grpId="0"/>
      <p:bldP spid="14" grpId="0"/>
      <p:bldP spid="15" grpId="0"/>
      <p:bldP spid="16" grpId="0" animBg="1"/>
      <p:bldP spid="17" grpId="0" animBg="1"/>
      <p:bldP spid="18" grpId="0" animBg="1"/>
      <p:bldP spid="19" grpId="0" animBg="1"/>
      <p:bldP spid="20" grpId="0" animBg="1"/>
      <p:bldP spid="21" grpId="0"/>
      <p:bldP spid="22" grpId="0"/>
      <p:bldP spid="23" grpId="0" animBg="1"/>
      <p:bldP spid="24" grpId="0"/>
      <p:bldP spid="25" grpId="0"/>
      <p:bldP spid="28" grpId="0"/>
      <p:bldP spid="29" grpId="0"/>
      <p:bldP spid="30" grpId="0"/>
      <p:bldP spid="31"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教学设计</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7" name="燕尾形箭头 6"/>
          <p:cNvSpPr/>
          <p:nvPr/>
        </p:nvSpPr>
        <p:spPr>
          <a:xfrm>
            <a:off x="1079060" y="2415391"/>
            <a:ext cx="7054149" cy="171450"/>
          </a:xfrm>
          <a:prstGeom prst="notchedRightArrow">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867">
              <a:latin typeface="Arial" panose="020B0604020202020204" pitchFamily="34" charset="0"/>
              <a:ea typeface="微软雅黑" panose="020B0503020204020204" pitchFamily="34" charset="-122"/>
              <a:cs typeface="Arial" panose="020B0604020202020204" pitchFamily="34" charset="0"/>
            </a:endParaRPr>
          </a:p>
        </p:txBody>
      </p:sp>
      <p:sp>
        <p:nvSpPr>
          <p:cNvPr id="8" name="椭圆 7"/>
          <p:cNvSpPr/>
          <p:nvPr/>
        </p:nvSpPr>
        <p:spPr>
          <a:xfrm>
            <a:off x="3584651" y="2438668"/>
            <a:ext cx="124900" cy="124900"/>
          </a:xfrm>
          <a:prstGeom prst="ellipse">
            <a:avLst/>
          </a:pr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867">
              <a:latin typeface="Arial" panose="020B0604020202020204" pitchFamily="34" charset="0"/>
              <a:ea typeface="微软雅黑" panose="020B0503020204020204" pitchFamily="34" charset="-122"/>
              <a:cs typeface="Arial" panose="020B0604020202020204" pitchFamily="34" charset="0"/>
            </a:endParaRPr>
          </a:p>
        </p:txBody>
      </p:sp>
      <p:sp>
        <p:nvSpPr>
          <p:cNvPr id="9" name="椭圆 8"/>
          <p:cNvSpPr/>
          <p:nvPr/>
        </p:nvSpPr>
        <p:spPr>
          <a:xfrm>
            <a:off x="5456211" y="2438668"/>
            <a:ext cx="124900" cy="124900"/>
          </a:xfrm>
          <a:prstGeom prst="ellipse">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867">
              <a:latin typeface="Arial" panose="020B0604020202020204" pitchFamily="34" charset="0"/>
              <a:ea typeface="微软雅黑" panose="020B0503020204020204" pitchFamily="34" charset="-122"/>
              <a:cs typeface="Arial" panose="020B0604020202020204" pitchFamily="34" charset="0"/>
            </a:endParaRPr>
          </a:p>
        </p:txBody>
      </p:sp>
      <p:sp>
        <p:nvSpPr>
          <p:cNvPr id="11" name="椭圆 10"/>
          <p:cNvSpPr/>
          <p:nvPr/>
        </p:nvSpPr>
        <p:spPr>
          <a:xfrm>
            <a:off x="7316483" y="2438668"/>
            <a:ext cx="124900" cy="124900"/>
          </a:xfrm>
          <a:prstGeom prst="ellipse">
            <a:avLst/>
          </a:pr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867">
              <a:latin typeface="Arial" panose="020B0604020202020204" pitchFamily="34" charset="0"/>
              <a:ea typeface="微软雅黑" panose="020B0503020204020204" pitchFamily="34" charset="-122"/>
              <a:cs typeface="Arial" panose="020B0604020202020204" pitchFamily="34" charset="0"/>
            </a:endParaRPr>
          </a:p>
        </p:txBody>
      </p:sp>
      <p:sp>
        <p:nvSpPr>
          <p:cNvPr id="12" name="椭圆 11"/>
          <p:cNvSpPr/>
          <p:nvPr/>
        </p:nvSpPr>
        <p:spPr>
          <a:xfrm>
            <a:off x="1724381" y="2438668"/>
            <a:ext cx="124900" cy="124900"/>
          </a:xfrm>
          <a:prstGeom prst="ellipse">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867">
              <a:latin typeface="Arial" panose="020B0604020202020204" pitchFamily="34" charset="0"/>
              <a:ea typeface="微软雅黑" panose="020B0503020204020204" pitchFamily="34" charset="-122"/>
              <a:cs typeface="Arial" panose="020B0604020202020204" pitchFamily="34" charset="0"/>
            </a:endParaRPr>
          </a:p>
        </p:txBody>
      </p:sp>
      <p:grpSp>
        <p:nvGrpSpPr>
          <p:cNvPr id="13" name="组合 12"/>
          <p:cNvGrpSpPr/>
          <p:nvPr/>
        </p:nvGrpSpPr>
        <p:grpSpPr>
          <a:xfrm>
            <a:off x="3284375" y="1508946"/>
            <a:ext cx="721516" cy="721517"/>
            <a:chOff x="4341368" y="2343128"/>
            <a:chExt cx="962021" cy="962021"/>
          </a:xfrm>
        </p:grpSpPr>
        <p:sp>
          <p:nvSpPr>
            <p:cNvPr id="14" name="泪滴形 13"/>
            <p:cNvSpPr/>
            <p:nvPr/>
          </p:nvSpPr>
          <p:spPr>
            <a:xfrm rot="8100000">
              <a:off x="4341368" y="2343128"/>
              <a:ext cx="962021" cy="962021"/>
            </a:xfrm>
            <a:prstGeom prst="teardrop">
              <a:avLst/>
            </a:pr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2">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文本框 14"/>
            <p:cNvSpPr txBox="1"/>
            <p:nvPr/>
          </p:nvSpPr>
          <p:spPr>
            <a:xfrm>
              <a:off x="4412016" y="2624084"/>
              <a:ext cx="820724" cy="430886"/>
            </a:xfrm>
            <a:prstGeom prst="rect">
              <a:avLst/>
            </a:prstGeom>
            <a:noFill/>
          </p:spPr>
          <p:txBody>
            <a:bodyPr wrap="square" rtlCol="0">
              <a:spAutoFit/>
            </a:bodyPr>
            <a:lstStyle/>
            <a:p>
              <a:pPr algn="ctr"/>
              <a:r>
                <a:rPr lang="zh-CN" altLang="en-US" sz="15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文字</a:t>
              </a:r>
              <a:endParaRPr lang="zh-CN" altLang="en-US" sz="1500"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6" name="组合 15"/>
          <p:cNvGrpSpPr/>
          <p:nvPr/>
        </p:nvGrpSpPr>
        <p:grpSpPr>
          <a:xfrm>
            <a:off x="1423121" y="1508944"/>
            <a:ext cx="721516" cy="721516"/>
            <a:chOff x="1784435" y="2343128"/>
            <a:chExt cx="962021" cy="962021"/>
          </a:xfrm>
        </p:grpSpPr>
        <p:sp>
          <p:nvSpPr>
            <p:cNvPr id="17" name="泪滴形 16"/>
            <p:cNvSpPr/>
            <p:nvPr/>
          </p:nvSpPr>
          <p:spPr>
            <a:xfrm rot="8100000">
              <a:off x="1784435" y="2343128"/>
              <a:ext cx="962021" cy="962021"/>
            </a:xfrm>
            <a:prstGeom prst="teardrop">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2">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 name="文本框 17"/>
            <p:cNvSpPr txBox="1"/>
            <p:nvPr/>
          </p:nvSpPr>
          <p:spPr>
            <a:xfrm>
              <a:off x="1838580" y="2595809"/>
              <a:ext cx="853730" cy="492442"/>
            </a:xfrm>
            <a:prstGeom prst="rect">
              <a:avLst/>
            </a:prstGeom>
            <a:noFill/>
          </p:spPr>
          <p:txBody>
            <a:bodyPr wrap="square" rtlCol="0">
              <a:spAutoFit/>
            </a:bodyPr>
            <a:lstStyle/>
            <a:p>
              <a:pPr algn="ctr">
                <a:lnSpc>
                  <a:spcPct val="120000"/>
                </a:lnSpc>
              </a:pPr>
              <a:r>
                <a:rPr lang="zh-CN" altLang="en-US" sz="15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文字</a:t>
              </a:r>
              <a:endParaRPr lang="zh-CN" altLang="en-US" sz="1500"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9" name="组合 18"/>
          <p:cNvGrpSpPr/>
          <p:nvPr/>
        </p:nvGrpSpPr>
        <p:grpSpPr>
          <a:xfrm>
            <a:off x="7018173" y="1508946"/>
            <a:ext cx="721516" cy="721517"/>
            <a:chOff x="9455232" y="2343128"/>
            <a:chExt cx="962021" cy="962021"/>
          </a:xfrm>
        </p:grpSpPr>
        <p:sp>
          <p:nvSpPr>
            <p:cNvPr id="20" name="泪滴形 19"/>
            <p:cNvSpPr/>
            <p:nvPr/>
          </p:nvSpPr>
          <p:spPr>
            <a:xfrm rot="8100000">
              <a:off x="9455232" y="2343128"/>
              <a:ext cx="962021" cy="962021"/>
            </a:xfrm>
            <a:prstGeom prst="teardrop">
              <a:avLst/>
            </a:pr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2">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 name="文本框 20"/>
            <p:cNvSpPr txBox="1"/>
            <p:nvPr/>
          </p:nvSpPr>
          <p:spPr>
            <a:xfrm>
              <a:off x="9525883" y="2652355"/>
              <a:ext cx="820724" cy="430886"/>
            </a:xfrm>
            <a:prstGeom prst="rect">
              <a:avLst/>
            </a:prstGeom>
            <a:noFill/>
          </p:spPr>
          <p:txBody>
            <a:bodyPr wrap="square" rtlCol="0">
              <a:spAutoFit/>
            </a:bodyPr>
            <a:lstStyle>
              <a:defPPr>
                <a:defRPr lang="zh-CN"/>
              </a:defPPr>
              <a:lvl1pPr algn="ctr">
                <a:defRPr sz="2000">
                  <a:solidFill>
                    <a:schemeClr val="bg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500" dirty="0"/>
                <a:t>文字</a:t>
              </a:r>
            </a:p>
          </p:txBody>
        </p:sp>
      </p:grpSp>
      <p:grpSp>
        <p:nvGrpSpPr>
          <p:cNvPr id="22" name="组合 21"/>
          <p:cNvGrpSpPr/>
          <p:nvPr/>
        </p:nvGrpSpPr>
        <p:grpSpPr>
          <a:xfrm>
            <a:off x="5156919" y="1508945"/>
            <a:ext cx="721516" cy="721517"/>
            <a:chOff x="6898301" y="2343128"/>
            <a:chExt cx="962021" cy="962021"/>
          </a:xfrm>
        </p:grpSpPr>
        <p:sp>
          <p:nvSpPr>
            <p:cNvPr id="23" name="泪滴形 22"/>
            <p:cNvSpPr/>
            <p:nvPr/>
          </p:nvSpPr>
          <p:spPr>
            <a:xfrm rot="8100000">
              <a:off x="6898301" y="2343128"/>
              <a:ext cx="962021" cy="962021"/>
            </a:xfrm>
            <a:prstGeom prst="teardrop">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2">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4" name="文本框 23"/>
            <p:cNvSpPr txBox="1"/>
            <p:nvPr/>
          </p:nvSpPr>
          <p:spPr>
            <a:xfrm>
              <a:off x="6952446" y="2624084"/>
              <a:ext cx="853730" cy="430886"/>
            </a:xfrm>
            <a:prstGeom prst="rect">
              <a:avLst/>
            </a:prstGeom>
            <a:noFill/>
          </p:spPr>
          <p:txBody>
            <a:bodyPr wrap="square" rtlCol="0">
              <a:spAutoFit/>
            </a:bodyPr>
            <a:lstStyle>
              <a:defPPr>
                <a:defRPr lang="zh-CN"/>
              </a:defPPr>
              <a:lvl1pPr algn="ctr">
                <a:defRPr sz="2000">
                  <a:solidFill>
                    <a:schemeClr val="bg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500" dirty="0"/>
                <a:t>文字</a:t>
              </a:r>
            </a:p>
          </p:txBody>
        </p:sp>
      </p:grpSp>
      <p:sp>
        <p:nvSpPr>
          <p:cNvPr id="25" name="矩形 24"/>
          <p:cNvSpPr/>
          <p:nvPr/>
        </p:nvSpPr>
        <p:spPr>
          <a:xfrm>
            <a:off x="1271820" y="2809916"/>
            <a:ext cx="984871"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26" name="矩形 47"/>
          <p:cNvSpPr>
            <a:spLocks noChangeArrowheads="1"/>
          </p:cNvSpPr>
          <p:nvPr/>
        </p:nvSpPr>
        <p:spPr bwMode="auto">
          <a:xfrm>
            <a:off x="1037975" y="3101140"/>
            <a:ext cx="1452562" cy="111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27" name="矩形 26"/>
          <p:cNvSpPr/>
          <p:nvPr/>
        </p:nvSpPr>
        <p:spPr>
          <a:xfrm>
            <a:off x="3134943" y="2809916"/>
            <a:ext cx="984871"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28" name="矩形 47"/>
          <p:cNvSpPr>
            <a:spLocks noChangeArrowheads="1"/>
          </p:cNvSpPr>
          <p:nvPr/>
        </p:nvSpPr>
        <p:spPr bwMode="auto">
          <a:xfrm>
            <a:off x="2901099" y="3101140"/>
            <a:ext cx="1452562" cy="111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29" name="矩形 28"/>
          <p:cNvSpPr/>
          <p:nvPr/>
        </p:nvSpPr>
        <p:spPr>
          <a:xfrm>
            <a:off x="5028675" y="2809916"/>
            <a:ext cx="984871"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30" name="矩形 47"/>
          <p:cNvSpPr>
            <a:spLocks noChangeArrowheads="1"/>
          </p:cNvSpPr>
          <p:nvPr/>
        </p:nvSpPr>
        <p:spPr bwMode="auto">
          <a:xfrm>
            <a:off x="4794831" y="3101140"/>
            <a:ext cx="1452562" cy="111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31" name="矩形 30"/>
          <p:cNvSpPr/>
          <p:nvPr/>
        </p:nvSpPr>
        <p:spPr>
          <a:xfrm>
            <a:off x="6824047" y="2809916"/>
            <a:ext cx="984871"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32" name="矩形 47"/>
          <p:cNvSpPr>
            <a:spLocks noChangeArrowheads="1"/>
          </p:cNvSpPr>
          <p:nvPr/>
        </p:nvSpPr>
        <p:spPr bwMode="auto">
          <a:xfrm>
            <a:off x="6590202" y="3101140"/>
            <a:ext cx="1452562" cy="111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Tree>
    <p:extLst>
      <p:ext uri="{BB962C8B-B14F-4D97-AF65-F5344CB8AC3E}">
        <p14:creationId xmlns:p14="http://schemas.microsoft.com/office/powerpoint/2010/main" val="242593184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400"/>
                                        <p:tgtEl>
                                          <p:spTgt spid="7"/>
                                        </p:tgtEl>
                                      </p:cBhvr>
                                    </p:animEffect>
                                  </p:childTnLst>
                                </p:cTn>
                              </p:par>
                              <p:par>
                                <p:cTn id="8" presetID="2" presetClass="entr" presetSubtype="1" fill="hold" nodeType="withEffect">
                                  <p:stCondLst>
                                    <p:cond delay="850"/>
                                  </p:stCondLst>
                                  <p:childTnLst>
                                    <p:set>
                                      <p:cBhvr>
                                        <p:cTn id="9" dur="1" fill="hold">
                                          <p:stCondLst>
                                            <p:cond delay="0"/>
                                          </p:stCondLst>
                                        </p:cTn>
                                        <p:tgtEl>
                                          <p:spTgt spid="16"/>
                                        </p:tgtEl>
                                        <p:attrNameLst>
                                          <p:attrName>style.visibility</p:attrName>
                                        </p:attrNameLst>
                                      </p:cBhvr>
                                      <p:to>
                                        <p:strVal val="visible"/>
                                      </p:to>
                                    </p:set>
                                    <p:anim calcmode="lin" valueType="num">
                                      <p:cBhvr additive="base">
                                        <p:cTn id="10" dur="250" fill="hold"/>
                                        <p:tgtEl>
                                          <p:spTgt spid="16"/>
                                        </p:tgtEl>
                                        <p:attrNameLst>
                                          <p:attrName>ppt_x</p:attrName>
                                        </p:attrNameLst>
                                      </p:cBhvr>
                                      <p:tavLst>
                                        <p:tav tm="0">
                                          <p:val>
                                            <p:strVal val="#ppt_x"/>
                                          </p:val>
                                        </p:tav>
                                        <p:tav tm="100000">
                                          <p:val>
                                            <p:strVal val="#ppt_x"/>
                                          </p:val>
                                        </p:tav>
                                      </p:tavLst>
                                    </p:anim>
                                    <p:anim calcmode="lin" valueType="num">
                                      <p:cBhvr additive="base">
                                        <p:cTn id="11" dur="250" fill="hold"/>
                                        <p:tgtEl>
                                          <p:spTgt spid="16"/>
                                        </p:tgtEl>
                                        <p:attrNameLst>
                                          <p:attrName>ppt_y</p:attrName>
                                        </p:attrNameLst>
                                      </p:cBhvr>
                                      <p:tavLst>
                                        <p:tav tm="0">
                                          <p:val>
                                            <p:strVal val="0-#ppt_h/2"/>
                                          </p:val>
                                        </p:tav>
                                        <p:tav tm="100000">
                                          <p:val>
                                            <p:strVal val="#ppt_y"/>
                                          </p:val>
                                        </p:tav>
                                      </p:tavLst>
                                    </p:anim>
                                  </p:childTnLst>
                                </p:cTn>
                              </p:par>
                              <p:par>
                                <p:cTn id="12" presetID="53" presetClass="entr" presetSubtype="16" fill="hold" grpId="0" nodeType="withEffect">
                                  <p:stCondLst>
                                    <p:cond delay="1250"/>
                                  </p:stCondLst>
                                  <p:childTnLst>
                                    <p:set>
                                      <p:cBhvr>
                                        <p:cTn id="13" dur="1" fill="hold">
                                          <p:stCondLst>
                                            <p:cond delay="0"/>
                                          </p:stCondLst>
                                        </p:cTn>
                                        <p:tgtEl>
                                          <p:spTgt spid="12"/>
                                        </p:tgtEl>
                                        <p:attrNameLst>
                                          <p:attrName>style.visibility</p:attrName>
                                        </p:attrNameLst>
                                      </p:cBhvr>
                                      <p:to>
                                        <p:strVal val="visible"/>
                                      </p:to>
                                    </p:set>
                                    <p:anim calcmode="lin" valueType="num">
                                      <p:cBhvr>
                                        <p:cTn id="14" dur="250" fill="hold"/>
                                        <p:tgtEl>
                                          <p:spTgt spid="12"/>
                                        </p:tgtEl>
                                        <p:attrNameLst>
                                          <p:attrName>ppt_w</p:attrName>
                                        </p:attrNameLst>
                                      </p:cBhvr>
                                      <p:tavLst>
                                        <p:tav tm="0">
                                          <p:val>
                                            <p:fltVal val="0"/>
                                          </p:val>
                                        </p:tav>
                                        <p:tav tm="100000">
                                          <p:val>
                                            <p:strVal val="#ppt_w"/>
                                          </p:val>
                                        </p:tav>
                                      </p:tavLst>
                                    </p:anim>
                                    <p:anim calcmode="lin" valueType="num">
                                      <p:cBhvr>
                                        <p:cTn id="15" dur="250" fill="hold"/>
                                        <p:tgtEl>
                                          <p:spTgt spid="12"/>
                                        </p:tgtEl>
                                        <p:attrNameLst>
                                          <p:attrName>ppt_h</p:attrName>
                                        </p:attrNameLst>
                                      </p:cBhvr>
                                      <p:tavLst>
                                        <p:tav tm="0">
                                          <p:val>
                                            <p:fltVal val="0"/>
                                          </p:val>
                                        </p:tav>
                                        <p:tav tm="100000">
                                          <p:val>
                                            <p:strVal val="#ppt_h"/>
                                          </p:val>
                                        </p:tav>
                                      </p:tavLst>
                                    </p:anim>
                                    <p:animEffect transition="in" filter="fade">
                                      <p:cBhvr>
                                        <p:cTn id="16" dur="250"/>
                                        <p:tgtEl>
                                          <p:spTgt spid="12"/>
                                        </p:tgtEl>
                                      </p:cBhvr>
                                    </p:animEffect>
                                  </p:childTnLst>
                                </p:cTn>
                              </p:par>
                              <p:par>
                                <p:cTn id="17" presetID="14" presetClass="entr" presetSubtype="10" fill="hold" grpId="0" nodeType="withEffect">
                                  <p:stCondLst>
                                    <p:cond delay="1750"/>
                                  </p:stCondLst>
                                  <p:childTnLst>
                                    <p:set>
                                      <p:cBhvr>
                                        <p:cTn id="18" dur="1" fill="hold">
                                          <p:stCondLst>
                                            <p:cond delay="0"/>
                                          </p:stCondLst>
                                        </p:cTn>
                                        <p:tgtEl>
                                          <p:spTgt spid="25"/>
                                        </p:tgtEl>
                                        <p:attrNameLst>
                                          <p:attrName>style.visibility</p:attrName>
                                        </p:attrNameLst>
                                      </p:cBhvr>
                                      <p:to>
                                        <p:strVal val="visible"/>
                                      </p:to>
                                    </p:set>
                                    <p:animEffect transition="in" filter="randombar(horizontal)">
                                      <p:cBhvr>
                                        <p:cTn id="19" dur="400"/>
                                        <p:tgtEl>
                                          <p:spTgt spid="25"/>
                                        </p:tgtEl>
                                      </p:cBhvr>
                                    </p:animEffect>
                                  </p:childTnLst>
                                </p:cTn>
                              </p:par>
                              <p:par>
                                <p:cTn id="20" presetID="14" presetClass="entr" presetSubtype="10" fill="hold" grpId="0" nodeType="withEffect">
                                  <p:stCondLst>
                                    <p:cond delay="1750"/>
                                  </p:stCondLst>
                                  <p:childTnLst>
                                    <p:set>
                                      <p:cBhvr>
                                        <p:cTn id="21" dur="1" fill="hold">
                                          <p:stCondLst>
                                            <p:cond delay="0"/>
                                          </p:stCondLst>
                                        </p:cTn>
                                        <p:tgtEl>
                                          <p:spTgt spid="26"/>
                                        </p:tgtEl>
                                        <p:attrNameLst>
                                          <p:attrName>style.visibility</p:attrName>
                                        </p:attrNameLst>
                                      </p:cBhvr>
                                      <p:to>
                                        <p:strVal val="visible"/>
                                      </p:to>
                                    </p:set>
                                    <p:animEffect transition="in" filter="randombar(horizontal)">
                                      <p:cBhvr>
                                        <p:cTn id="22" dur="400"/>
                                        <p:tgtEl>
                                          <p:spTgt spid="26"/>
                                        </p:tgtEl>
                                      </p:cBhvr>
                                    </p:animEffect>
                                  </p:childTnLst>
                                </p:cTn>
                              </p:par>
                              <p:par>
                                <p:cTn id="23" presetID="2" presetClass="entr" presetSubtype="1" fill="hold" nodeType="withEffect">
                                  <p:stCondLst>
                                    <p:cond delay="250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250" fill="hold"/>
                                        <p:tgtEl>
                                          <p:spTgt spid="13"/>
                                        </p:tgtEl>
                                        <p:attrNameLst>
                                          <p:attrName>ppt_x</p:attrName>
                                        </p:attrNameLst>
                                      </p:cBhvr>
                                      <p:tavLst>
                                        <p:tav tm="0">
                                          <p:val>
                                            <p:strVal val="#ppt_x"/>
                                          </p:val>
                                        </p:tav>
                                        <p:tav tm="100000">
                                          <p:val>
                                            <p:strVal val="#ppt_x"/>
                                          </p:val>
                                        </p:tav>
                                      </p:tavLst>
                                    </p:anim>
                                    <p:anim calcmode="lin" valueType="num">
                                      <p:cBhvr additive="base">
                                        <p:cTn id="26" dur="250" fill="hold"/>
                                        <p:tgtEl>
                                          <p:spTgt spid="13"/>
                                        </p:tgtEl>
                                        <p:attrNameLst>
                                          <p:attrName>ppt_y</p:attrName>
                                        </p:attrNameLst>
                                      </p:cBhvr>
                                      <p:tavLst>
                                        <p:tav tm="0">
                                          <p:val>
                                            <p:strVal val="0-#ppt_h/2"/>
                                          </p:val>
                                        </p:tav>
                                        <p:tav tm="100000">
                                          <p:val>
                                            <p:strVal val="#ppt_y"/>
                                          </p:val>
                                        </p:tav>
                                      </p:tavLst>
                                    </p:anim>
                                  </p:childTnLst>
                                </p:cTn>
                              </p:par>
                              <p:par>
                                <p:cTn id="27" presetID="53" presetClass="entr" presetSubtype="16" fill="hold" grpId="0" nodeType="withEffect">
                                  <p:stCondLst>
                                    <p:cond delay="2900"/>
                                  </p:stCondLst>
                                  <p:childTnLst>
                                    <p:set>
                                      <p:cBhvr>
                                        <p:cTn id="28" dur="1" fill="hold">
                                          <p:stCondLst>
                                            <p:cond delay="0"/>
                                          </p:stCondLst>
                                        </p:cTn>
                                        <p:tgtEl>
                                          <p:spTgt spid="8"/>
                                        </p:tgtEl>
                                        <p:attrNameLst>
                                          <p:attrName>style.visibility</p:attrName>
                                        </p:attrNameLst>
                                      </p:cBhvr>
                                      <p:to>
                                        <p:strVal val="visible"/>
                                      </p:to>
                                    </p:set>
                                    <p:anim calcmode="lin" valueType="num">
                                      <p:cBhvr>
                                        <p:cTn id="29" dur="250" fill="hold"/>
                                        <p:tgtEl>
                                          <p:spTgt spid="8"/>
                                        </p:tgtEl>
                                        <p:attrNameLst>
                                          <p:attrName>ppt_w</p:attrName>
                                        </p:attrNameLst>
                                      </p:cBhvr>
                                      <p:tavLst>
                                        <p:tav tm="0">
                                          <p:val>
                                            <p:fltVal val="0"/>
                                          </p:val>
                                        </p:tav>
                                        <p:tav tm="100000">
                                          <p:val>
                                            <p:strVal val="#ppt_w"/>
                                          </p:val>
                                        </p:tav>
                                      </p:tavLst>
                                    </p:anim>
                                    <p:anim calcmode="lin" valueType="num">
                                      <p:cBhvr>
                                        <p:cTn id="30" dur="250" fill="hold"/>
                                        <p:tgtEl>
                                          <p:spTgt spid="8"/>
                                        </p:tgtEl>
                                        <p:attrNameLst>
                                          <p:attrName>ppt_h</p:attrName>
                                        </p:attrNameLst>
                                      </p:cBhvr>
                                      <p:tavLst>
                                        <p:tav tm="0">
                                          <p:val>
                                            <p:fltVal val="0"/>
                                          </p:val>
                                        </p:tav>
                                        <p:tav tm="100000">
                                          <p:val>
                                            <p:strVal val="#ppt_h"/>
                                          </p:val>
                                        </p:tav>
                                      </p:tavLst>
                                    </p:anim>
                                    <p:animEffect transition="in" filter="fade">
                                      <p:cBhvr>
                                        <p:cTn id="31" dur="250"/>
                                        <p:tgtEl>
                                          <p:spTgt spid="8"/>
                                        </p:tgtEl>
                                      </p:cBhvr>
                                    </p:animEffect>
                                  </p:childTnLst>
                                </p:cTn>
                              </p:par>
                              <p:par>
                                <p:cTn id="32" presetID="14" presetClass="entr" presetSubtype="10" fill="hold" grpId="0" nodeType="withEffect">
                                  <p:stCondLst>
                                    <p:cond delay="3500"/>
                                  </p:stCondLst>
                                  <p:childTnLst>
                                    <p:set>
                                      <p:cBhvr>
                                        <p:cTn id="33" dur="1" fill="hold">
                                          <p:stCondLst>
                                            <p:cond delay="0"/>
                                          </p:stCondLst>
                                        </p:cTn>
                                        <p:tgtEl>
                                          <p:spTgt spid="27"/>
                                        </p:tgtEl>
                                        <p:attrNameLst>
                                          <p:attrName>style.visibility</p:attrName>
                                        </p:attrNameLst>
                                      </p:cBhvr>
                                      <p:to>
                                        <p:strVal val="visible"/>
                                      </p:to>
                                    </p:set>
                                    <p:animEffect transition="in" filter="randombar(horizontal)">
                                      <p:cBhvr>
                                        <p:cTn id="34" dur="400"/>
                                        <p:tgtEl>
                                          <p:spTgt spid="27"/>
                                        </p:tgtEl>
                                      </p:cBhvr>
                                    </p:animEffect>
                                  </p:childTnLst>
                                </p:cTn>
                              </p:par>
                              <p:par>
                                <p:cTn id="35" presetID="14" presetClass="entr" presetSubtype="10" fill="hold" grpId="0" nodeType="withEffect">
                                  <p:stCondLst>
                                    <p:cond delay="3500"/>
                                  </p:stCondLst>
                                  <p:childTnLst>
                                    <p:set>
                                      <p:cBhvr>
                                        <p:cTn id="36" dur="1" fill="hold">
                                          <p:stCondLst>
                                            <p:cond delay="0"/>
                                          </p:stCondLst>
                                        </p:cTn>
                                        <p:tgtEl>
                                          <p:spTgt spid="28"/>
                                        </p:tgtEl>
                                        <p:attrNameLst>
                                          <p:attrName>style.visibility</p:attrName>
                                        </p:attrNameLst>
                                      </p:cBhvr>
                                      <p:to>
                                        <p:strVal val="visible"/>
                                      </p:to>
                                    </p:set>
                                    <p:animEffect transition="in" filter="randombar(horizontal)">
                                      <p:cBhvr>
                                        <p:cTn id="37" dur="400"/>
                                        <p:tgtEl>
                                          <p:spTgt spid="28"/>
                                        </p:tgtEl>
                                      </p:cBhvr>
                                    </p:animEffect>
                                  </p:childTnLst>
                                </p:cTn>
                              </p:par>
                              <p:par>
                                <p:cTn id="38" presetID="2" presetClass="entr" presetSubtype="1" fill="hold" nodeType="withEffect">
                                  <p:stCondLst>
                                    <p:cond delay="410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250" fill="hold"/>
                                        <p:tgtEl>
                                          <p:spTgt spid="22"/>
                                        </p:tgtEl>
                                        <p:attrNameLst>
                                          <p:attrName>ppt_x</p:attrName>
                                        </p:attrNameLst>
                                      </p:cBhvr>
                                      <p:tavLst>
                                        <p:tav tm="0">
                                          <p:val>
                                            <p:strVal val="#ppt_x"/>
                                          </p:val>
                                        </p:tav>
                                        <p:tav tm="100000">
                                          <p:val>
                                            <p:strVal val="#ppt_x"/>
                                          </p:val>
                                        </p:tav>
                                      </p:tavLst>
                                    </p:anim>
                                    <p:anim calcmode="lin" valueType="num">
                                      <p:cBhvr additive="base">
                                        <p:cTn id="41" dur="250" fill="hold"/>
                                        <p:tgtEl>
                                          <p:spTgt spid="22"/>
                                        </p:tgtEl>
                                        <p:attrNameLst>
                                          <p:attrName>ppt_y</p:attrName>
                                        </p:attrNameLst>
                                      </p:cBhvr>
                                      <p:tavLst>
                                        <p:tav tm="0">
                                          <p:val>
                                            <p:strVal val="0-#ppt_h/2"/>
                                          </p:val>
                                        </p:tav>
                                        <p:tav tm="100000">
                                          <p:val>
                                            <p:strVal val="#ppt_y"/>
                                          </p:val>
                                        </p:tav>
                                      </p:tavLst>
                                    </p:anim>
                                  </p:childTnLst>
                                </p:cTn>
                              </p:par>
                              <p:par>
                                <p:cTn id="42" presetID="53" presetClass="entr" presetSubtype="16" fill="hold" grpId="0" nodeType="withEffect">
                                  <p:stCondLst>
                                    <p:cond delay="4500"/>
                                  </p:stCondLst>
                                  <p:childTnLst>
                                    <p:set>
                                      <p:cBhvr>
                                        <p:cTn id="43" dur="1" fill="hold">
                                          <p:stCondLst>
                                            <p:cond delay="0"/>
                                          </p:stCondLst>
                                        </p:cTn>
                                        <p:tgtEl>
                                          <p:spTgt spid="9"/>
                                        </p:tgtEl>
                                        <p:attrNameLst>
                                          <p:attrName>style.visibility</p:attrName>
                                        </p:attrNameLst>
                                      </p:cBhvr>
                                      <p:to>
                                        <p:strVal val="visible"/>
                                      </p:to>
                                    </p:set>
                                    <p:anim calcmode="lin" valueType="num">
                                      <p:cBhvr>
                                        <p:cTn id="44" dur="250" fill="hold"/>
                                        <p:tgtEl>
                                          <p:spTgt spid="9"/>
                                        </p:tgtEl>
                                        <p:attrNameLst>
                                          <p:attrName>ppt_w</p:attrName>
                                        </p:attrNameLst>
                                      </p:cBhvr>
                                      <p:tavLst>
                                        <p:tav tm="0">
                                          <p:val>
                                            <p:fltVal val="0"/>
                                          </p:val>
                                        </p:tav>
                                        <p:tav tm="100000">
                                          <p:val>
                                            <p:strVal val="#ppt_w"/>
                                          </p:val>
                                        </p:tav>
                                      </p:tavLst>
                                    </p:anim>
                                    <p:anim calcmode="lin" valueType="num">
                                      <p:cBhvr>
                                        <p:cTn id="45" dur="250" fill="hold"/>
                                        <p:tgtEl>
                                          <p:spTgt spid="9"/>
                                        </p:tgtEl>
                                        <p:attrNameLst>
                                          <p:attrName>ppt_h</p:attrName>
                                        </p:attrNameLst>
                                      </p:cBhvr>
                                      <p:tavLst>
                                        <p:tav tm="0">
                                          <p:val>
                                            <p:fltVal val="0"/>
                                          </p:val>
                                        </p:tav>
                                        <p:tav tm="100000">
                                          <p:val>
                                            <p:strVal val="#ppt_h"/>
                                          </p:val>
                                        </p:tav>
                                      </p:tavLst>
                                    </p:anim>
                                    <p:animEffect transition="in" filter="fade">
                                      <p:cBhvr>
                                        <p:cTn id="46" dur="250"/>
                                        <p:tgtEl>
                                          <p:spTgt spid="9"/>
                                        </p:tgtEl>
                                      </p:cBhvr>
                                    </p:animEffect>
                                  </p:childTnLst>
                                </p:cTn>
                              </p:par>
                              <p:par>
                                <p:cTn id="47" presetID="14" presetClass="entr" presetSubtype="10" fill="hold" grpId="0" nodeType="withEffect">
                                  <p:stCondLst>
                                    <p:cond delay="5000"/>
                                  </p:stCondLst>
                                  <p:childTnLst>
                                    <p:set>
                                      <p:cBhvr>
                                        <p:cTn id="48" dur="1" fill="hold">
                                          <p:stCondLst>
                                            <p:cond delay="0"/>
                                          </p:stCondLst>
                                        </p:cTn>
                                        <p:tgtEl>
                                          <p:spTgt spid="29"/>
                                        </p:tgtEl>
                                        <p:attrNameLst>
                                          <p:attrName>style.visibility</p:attrName>
                                        </p:attrNameLst>
                                      </p:cBhvr>
                                      <p:to>
                                        <p:strVal val="visible"/>
                                      </p:to>
                                    </p:set>
                                    <p:animEffect transition="in" filter="randombar(horizontal)">
                                      <p:cBhvr>
                                        <p:cTn id="49" dur="400"/>
                                        <p:tgtEl>
                                          <p:spTgt spid="29"/>
                                        </p:tgtEl>
                                      </p:cBhvr>
                                    </p:animEffect>
                                  </p:childTnLst>
                                </p:cTn>
                              </p:par>
                              <p:par>
                                <p:cTn id="50" presetID="14" presetClass="entr" presetSubtype="10" fill="hold" grpId="0" nodeType="withEffect">
                                  <p:stCondLst>
                                    <p:cond delay="5000"/>
                                  </p:stCondLst>
                                  <p:childTnLst>
                                    <p:set>
                                      <p:cBhvr>
                                        <p:cTn id="51" dur="1" fill="hold">
                                          <p:stCondLst>
                                            <p:cond delay="0"/>
                                          </p:stCondLst>
                                        </p:cTn>
                                        <p:tgtEl>
                                          <p:spTgt spid="30"/>
                                        </p:tgtEl>
                                        <p:attrNameLst>
                                          <p:attrName>style.visibility</p:attrName>
                                        </p:attrNameLst>
                                      </p:cBhvr>
                                      <p:to>
                                        <p:strVal val="visible"/>
                                      </p:to>
                                    </p:set>
                                    <p:animEffect transition="in" filter="randombar(horizontal)">
                                      <p:cBhvr>
                                        <p:cTn id="52" dur="400"/>
                                        <p:tgtEl>
                                          <p:spTgt spid="30"/>
                                        </p:tgtEl>
                                      </p:cBhvr>
                                    </p:animEffect>
                                  </p:childTnLst>
                                </p:cTn>
                              </p:par>
                              <p:par>
                                <p:cTn id="53" presetID="2" presetClass="entr" presetSubtype="1" fill="hold" nodeType="withEffect">
                                  <p:stCondLst>
                                    <p:cond delay="565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250" fill="hold"/>
                                        <p:tgtEl>
                                          <p:spTgt spid="19"/>
                                        </p:tgtEl>
                                        <p:attrNameLst>
                                          <p:attrName>ppt_x</p:attrName>
                                        </p:attrNameLst>
                                      </p:cBhvr>
                                      <p:tavLst>
                                        <p:tav tm="0">
                                          <p:val>
                                            <p:strVal val="#ppt_x"/>
                                          </p:val>
                                        </p:tav>
                                        <p:tav tm="100000">
                                          <p:val>
                                            <p:strVal val="#ppt_x"/>
                                          </p:val>
                                        </p:tav>
                                      </p:tavLst>
                                    </p:anim>
                                    <p:anim calcmode="lin" valueType="num">
                                      <p:cBhvr additive="base">
                                        <p:cTn id="56" dur="250" fill="hold"/>
                                        <p:tgtEl>
                                          <p:spTgt spid="19"/>
                                        </p:tgtEl>
                                        <p:attrNameLst>
                                          <p:attrName>ppt_y</p:attrName>
                                        </p:attrNameLst>
                                      </p:cBhvr>
                                      <p:tavLst>
                                        <p:tav tm="0">
                                          <p:val>
                                            <p:strVal val="0-#ppt_h/2"/>
                                          </p:val>
                                        </p:tav>
                                        <p:tav tm="100000">
                                          <p:val>
                                            <p:strVal val="#ppt_y"/>
                                          </p:val>
                                        </p:tav>
                                      </p:tavLst>
                                    </p:anim>
                                  </p:childTnLst>
                                </p:cTn>
                              </p:par>
                              <p:par>
                                <p:cTn id="57" presetID="53" presetClass="entr" presetSubtype="16" fill="hold" grpId="0" nodeType="withEffect">
                                  <p:stCondLst>
                                    <p:cond delay="6050"/>
                                  </p:stCondLst>
                                  <p:childTnLst>
                                    <p:set>
                                      <p:cBhvr>
                                        <p:cTn id="58" dur="1" fill="hold">
                                          <p:stCondLst>
                                            <p:cond delay="0"/>
                                          </p:stCondLst>
                                        </p:cTn>
                                        <p:tgtEl>
                                          <p:spTgt spid="11"/>
                                        </p:tgtEl>
                                        <p:attrNameLst>
                                          <p:attrName>style.visibility</p:attrName>
                                        </p:attrNameLst>
                                      </p:cBhvr>
                                      <p:to>
                                        <p:strVal val="visible"/>
                                      </p:to>
                                    </p:set>
                                    <p:anim calcmode="lin" valueType="num">
                                      <p:cBhvr>
                                        <p:cTn id="59" dur="250" fill="hold"/>
                                        <p:tgtEl>
                                          <p:spTgt spid="11"/>
                                        </p:tgtEl>
                                        <p:attrNameLst>
                                          <p:attrName>ppt_w</p:attrName>
                                        </p:attrNameLst>
                                      </p:cBhvr>
                                      <p:tavLst>
                                        <p:tav tm="0">
                                          <p:val>
                                            <p:fltVal val="0"/>
                                          </p:val>
                                        </p:tav>
                                        <p:tav tm="100000">
                                          <p:val>
                                            <p:strVal val="#ppt_w"/>
                                          </p:val>
                                        </p:tav>
                                      </p:tavLst>
                                    </p:anim>
                                    <p:anim calcmode="lin" valueType="num">
                                      <p:cBhvr>
                                        <p:cTn id="60" dur="250" fill="hold"/>
                                        <p:tgtEl>
                                          <p:spTgt spid="11"/>
                                        </p:tgtEl>
                                        <p:attrNameLst>
                                          <p:attrName>ppt_h</p:attrName>
                                        </p:attrNameLst>
                                      </p:cBhvr>
                                      <p:tavLst>
                                        <p:tav tm="0">
                                          <p:val>
                                            <p:fltVal val="0"/>
                                          </p:val>
                                        </p:tav>
                                        <p:tav tm="100000">
                                          <p:val>
                                            <p:strVal val="#ppt_h"/>
                                          </p:val>
                                        </p:tav>
                                      </p:tavLst>
                                    </p:anim>
                                    <p:animEffect transition="in" filter="fade">
                                      <p:cBhvr>
                                        <p:cTn id="61" dur="250"/>
                                        <p:tgtEl>
                                          <p:spTgt spid="11"/>
                                        </p:tgtEl>
                                      </p:cBhvr>
                                    </p:animEffect>
                                  </p:childTnLst>
                                </p:cTn>
                              </p:par>
                              <p:par>
                                <p:cTn id="62" presetID="14" presetClass="entr" presetSubtype="10" fill="hold" grpId="0" nodeType="withEffect">
                                  <p:stCondLst>
                                    <p:cond delay="6500"/>
                                  </p:stCondLst>
                                  <p:childTnLst>
                                    <p:set>
                                      <p:cBhvr>
                                        <p:cTn id="63" dur="1" fill="hold">
                                          <p:stCondLst>
                                            <p:cond delay="0"/>
                                          </p:stCondLst>
                                        </p:cTn>
                                        <p:tgtEl>
                                          <p:spTgt spid="31"/>
                                        </p:tgtEl>
                                        <p:attrNameLst>
                                          <p:attrName>style.visibility</p:attrName>
                                        </p:attrNameLst>
                                      </p:cBhvr>
                                      <p:to>
                                        <p:strVal val="visible"/>
                                      </p:to>
                                    </p:set>
                                    <p:animEffect transition="in" filter="randombar(horizontal)">
                                      <p:cBhvr>
                                        <p:cTn id="64" dur="400"/>
                                        <p:tgtEl>
                                          <p:spTgt spid="31"/>
                                        </p:tgtEl>
                                      </p:cBhvr>
                                    </p:animEffect>
                                  </p:childTnLst>
                                </p:cTn>
                              </p:par>
                              <p:par>
                                <p:cTn id="65" presetID="14" presetClass="entr" presetSubtype="10" fill="hold" grpId="0" nodeType="withEffect">
                                  <p:stCondLst>
                                    <p:cond delay="6500"/>
                                  </p:stCondLst>
                                  <p:childTnLst>
                                    <p:set>
                                      <p:cBhvr>
                                        <p:cTn id="66" dur="1" fill="hold">
                                          <p:stCondLst>
                                            <p:cond delay="0"/>
                                          </p:stCondLst>
                                        </p:cTn>
                                        <p:tgtEl>
                                          <p:spTgt spid="32"/>
                                        </p:tgtEl>
                                        <p:attrNameLst>
                                          <p:attrName>style.visibility</p:attrName>
                                        </p:attrNameLst>
                                      </p:cBhvr>
                                      <p:to>
                                        <p:strVal val="visible"/>
                                      </p:to>
                                    </p:set>
                                    <p:animEffect transition="in" filter="randombar(horizontal)">
                                      <p:cBhvr>
                                        <p:cTn id="67" dur="4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25" grpId="0"/>
      <p:bldP spid="26" grpId="0"/>
      <p:bldP spid="27" grpId="0"/>
      <p:bldP spid="28" grpId="0"/>
      <p:bldP spid="29" grpId="0"/>
      <p:bldP spid="30" grpId="0"/>
      <p:bldP spid="31" grpId="0"/>
      <p:bldP spid="32"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31750" y="-88357"/>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教学设计</a:t>
            </a:r>
            <a:endParaRPr lang="zh-CN" altLang="en-US" sz="2400">
              <a:solidFill>
                <a:srgbClr val="66845E"/>
              </a:solidFill>
              <a:latin typeface="南宋书局体" panose="02000000000000000000" pitchFamily="2" charset="-122"/>
              <a:ea typeface="南宋书局体" panose="02000000000000000000" pitchFamily="2" charset="-122"/>
            </a:endParaRPr>
          </a:p>
        </p:txBody>
      </p:sp>
      <p:grpSp>
        <p:nvGrpSpPr>
          <p:cNvPr id="16" name="组合 15"/>
          <p:cNvGrpSpPr>
            <a:grpSpLocks/>
          </p:cNvGrpSpPr>
          <p:nvPr/>
        </p:nvGrpSpPr>
        <p:grpSpPr bwMode="auto">
          <a:xfrm>
            <a:off x="3601643" y="1133182"/>
            <a:ext cx="1526381" cy="1315640"/>
            <a:chOff x="1162304" y="2953657"/>
            <a:chExt cx="2035695" cy="1754909"/>
          </a:xfrm>
        </p:grpSpPr>
        <p:sp>
          <p:nvSpPr>
            <p:cNvPr id="17" name="六边形 16"/>
            <p:cNvSpPr/>
            <p:nvPr/>
          </p:nvSpPr>
          <p:spPr>
            <a:xfrm>
              <a:off x="1162304" y="2953657"/>
              <a:ext cx="2035695" cy="1754909"/>
            </a:xfrm>
            <a:prstGeom prst="hexagon">
              <a:avLst/>
            </a:pr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文本框 6"/>
            <p:cNvSpPr txBox="1">
              <a:spLocks noChangeArrowheads="1"/>
            </p:cNvSpPr>
            <p:nvPr/>
          </p:nvSpPr>
          <p:spPr bwMode="auto">
            <a:xfrm>
              <a:off x="1356511" y="3354056"/>
              <a:ext cx="1682942" cy="985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zh-CN" altLang="en-US" sz="2100" b="1">
                  <a:solidFill>
                    <a:schemeClr val="bg1"/>
                  </a:solidFill>
                  <a:latin typeface="微软雅黑" panose="020B0503020204020204" pitchFamily="34" charset="-122"/>
                  <a:ea typeface="微软雅黑" panose="020B0503020204020204" pitchFamily="34" charset="-122"/>
                </a:rPr>
                <a:t>解决问题</a:t>
              </a:r>
              <a:endParaRPr lang="en-US" altLang="zh-CN" sz="2100" b="1">
                <a:solidFill>
                  <a:schemeClr val="bg1"/>
                </a:solidFill>
                <a:latin typeface="微软雅黑" panose="020B0503020204020204" pitchFamily="34" charset="-122"/>
                <a:ea typeface="微软雅黑" panose="020B0503020204020204" pitchFamily="34" charset="-122"/>
              </a:endParaRPr>
            </a:p>
            <a:p>
              <a:r>
                <a:rPr lang="en-US" altLang="zh-CN" sz="2100" b="1">
                  <a:solidFill>
                    <a:schemeClr val="bg1"/>
                  </a:solidFill>
                  <a:latin typeface="微软雅黑" panose="020B0503020204020204" pitchFamily="34" charset="-122"/>
                  <a:ea typeface="微软雅黑" panose="020B0503020204020204" pitchFamily="34" charset="-122"/>
                </a:rPr>
                <a:t>  </a:t>
              </a:r>
              <a:r>
                <a:rPr lang="zh-CN" altLang="en-US" sz="2100" b="1">
                  <a:solidFill>
                    <a:schemeClr val="bg1"/>
                  </a:solidFill>
                  <a:latin typeface="微软雅黑" panose="020B0503020204020204" pitchFamily="34" charset="-122"/>
                  <a:ea typeface="微软雅黑" panose="020B0503020204020204" pitchFamily="34" charset="-122"/>
                </a:rPr>
                <a:t>的方法</a:t>
              </a:r>
            </a:p>
          </p:txBody>
        </p:sp>
      </p:grpSp>
      <p:cxnSp>
        <p:nvCxnSpPr>
          <p:cNvPr id="19" name="直接连接符 18"/>
          <p:cNvCxnSpPr/>
          <p:nvPr/>
        </p:nvCxnSpPr>
        <p:spPr>
          <a:xfrm>
            <a:off x="1234679" y="2784576"/>
            <a:ext cx="6313884" cy="0"/>
          </a:xfrm>
          <a:prstGeom prst="line">
            <a:avLst/>
          </a:prstGeom>
          <a:ln w="76200">
            <a:solidFill>
              <a:srgbClr val="66845E"/>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a:spLocks noChangeArrowheads="1"/>
          </p:cNvSpPr>
          <p:nvPr/>
        </p:nvSpPr>
        <p:spPr bwMode="auto">
          <a:xfrm>
            <a:off x="1234678" y="3120333"/>
            <a:ext cx="16129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en-US" altLang="zh-CN" sz="1500" b="1">
                <a:solidFill>
                  <a:srgbClr val="66845E"/>
                </a:solidFill>
              </a:rPr>
              <a:t>01 </a:t>
            </a:r>
            <a:r>
              <a:rPr lang="zh-CN" altLang="en-US" sz="1500" b="1">
                <a:solidFill>
                  <a:srgbClr val="66845E"/>
                </a:solidFill>
              </a:rPr>
              <a:t>此处输入标题</a:t>
            </a:r>
          </a:p>
        </p:txBody>
      </p:sp>
      <p:sp>
        <p:nvSpPr>
          <p:cNvPr id="21" name="文本框 20"/>
          <p:cNvSpPr txBox="1">
            <a:spLocks noChangeArrowheads="1"/>
          </p:cNvSpPr>
          <p:nvPr/>
        </p:nvSpPr>
        <p:spPr bwMode="auto">
          <a:xfrm>
            <a:off x="3539728" y="3120333"/>
            <a:ext cx="16129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en-US" altLang="zh-CN" sz="1500" b="1">
                <a:solidFill>
                  <a:srgbClr val="6D4409"/>
                </a:solidFill>
              </a:rPr>
              <a:t>01 </a:t>
            </a:r>
            <a:r>
              <a:rPr lang="zh-CN" altLang="en-US" sz="1500" b="1">
                <a:solidFill>
                  <a:srgbClr val="6D4409"/>
                </a:solidFill>
              </a:rPr>
              <a:t>此处输入标题</a:t>
            </a:r>
          </a:p>
        </p:txBody>
      </p:sp>
      <p:sp>
        <p:nvSpPr>
          <p:cNvPr id="22" name="文本框 21"/>
          <p:cNvSpPr txBox="1">
            <a:spLocks noChangeArrowheads="1"/>
          </p:cNvSpPr>
          <p:nvPr/>
        </p:nvSpPr>
        <p:spPr bwMode="auto">
          <a:xfrm>
            <a:off x="5844778" y="3120333"/>
            <a:ext cx="16129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en-US" altLang="zh-CN" sz="1500" b="1">
                <a:solidFill>
                  <a:srgbClr val="66845E"/>
                </a:solidFill>
              </a:rPr>
              <a:t>01 </a:t>
            </a:r>
            <a:r>
              <a:rPr lang="zh-CN" altLang="en-US" sz="1500" b="1">
                <a:solidFill>
                  <a:srgbClr val="66845E"/>
                </a:solidFill>
              </a:rPr>
              <a:t>此处输入标题</a:t>
            </a:r>
          </a:p>
        </p:txBody>
      </p:sp>
      <p:sp>
        <p:nvSpPr>
          <p:cNvPr id="23" name="TextBox 83"/>
          <p:cNvSpPr txBox="1"/>
          <p:nvPr/>
        </p:nvSpPr>
        <p:spPr>
          <a:xfrm>
            <a:off x="1189435" y="3554911"/>
            <a:ext cx="1646634" cy="699440"/>
          </a:xfrm>
          <a:prstGeom prst="rect">
            <a:avLst/>
          </a:prstGeom>
          <a:noFill/>
        </p:spPr>
        <p:txBody>
          <a:bodyPr lIns="68598" tIns="34299" rIns="68598" bIns="34299">
            <a:spAutoFit/>
          </a:bodyPr>
          <a:lstStyle/>
          <a:p>
            <a:pPr algn="ctr" defTabSz="914378">
              <a:lnSpc>
                <a:spcPct val="130000"/>
              </a:lnSpc>
              <a:defRPr/>
            </a:pPr>
            <a:r>
              <a:rPr lang="zh-CN" altLang="en-US" sz="1050" kern="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a:t>
            </a:r>
          </a:p>
        </p:txBody>
      </p:sp>
      <p:sp>
        <p:nvSpPr>
          <p:cNvPr id="24" name="TextBox 83"/>
          <p:cNvSpPr txBox="1"/>
          <p:nvPr/>
        </p:nvSpPr>
        <p:spPr>
          <a:xfrm>
            <a:off x="3499247" y="3554911"/>
            <a:ext cx="1647825" cy="699440"/>
          </a:xfrm>
          <a:prstGeom prst="rect">
            <a:avLst/>
          </a:prstGeom>
          <a:noFill/>
        </p:spPr>
        <p:txBody>
          <a:bodyPr lIns="68598" tIns="34299" rIns="68598" bIns="34299">
            <a:spAutoFit/>
          </a:bodyPr>
          <a:lstStyle/>
          <a:p>
            <a:pPr algn="ctr" defTabSz="914378">
              <a:lnSpc>
                <a:spcPct val="130000"/>
              </a:lnSpc>
              <a:defRPr/>
            </a:pPr>
            <a:r>
              <a:rPr lang="zh-CN" altLang="en-US" sz="1050" kern="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a:t>
            </a:r>
          </a:p>
        </p:txBody>
      </p:sp>
      <p:sp>
        <p:nvSpPr>
          <p:cNvPr id="25" name="TextBox 83"/>
          <p:cNvSpPr txBox="1"/>
          <p:nvPr/>
        </p:nvSpPr>
        <p:spPr>
          <a:xfrm>
            <a:off x="5810250" y="3554911"/>
            <a:ext cx="1647825" cy="699440"/>
          </a:xfrm>
          <a:prstGeom prst="rect">
            <a:avLst/>
          </a:prstGeom>
          <a:noFill/>
        </p:spPr>
        <p:txBody>
          <a:bodyPr lIns="68598" tIns="34299" rIns="68598" bIns="34299">
            <a:spAutoFit/>
          </a:bodyPr>
          <a:lstStyle/>
          <a:p>
            <a:pPr algn="ctr" defTabSz="914378">
              <a:lnSpc>
                <a:spcPct val="130000"/>
              </a:lnSpc>
              <a:defRPr/>
            </a:pPr>
            <a:r>
              <a:rPr lang="zh-CN" altLang="en-US" sz="1050" kern="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a:t>
            </a:r>
          </a:p>
        </p:txBody>
      </p:sp>
      <p:cxnSp>
        <p:nvCxnSpPr>
          <p:cNvPr id="26" name="直接连接符 25"/>
          <p:cNvCxnSpPr/>
          <p:nvPr/>
        </p:nvCxnSpPr>
        <p:spPr>
          <a:xfrm>
            <a:off x="1234679" y="4483599"/>
            <a:ext cx="6313884" cy="0"/>
          </a:xfrm>
          <a:prstGeom prst="line">
            <a:avLst/>
          </a:prstGeom>
          <a:ln w="76200">
            <a:solidFill>
              <a:srgbClr val="66845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3749663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strVal val="(6*min(max(#ppt_w*#ppt_h,.3),1)-7.4)/-.7*#ppt_w"/>
                                          </p:val>
                                        </p:tav>
                                        <p:tav tm="100000">
                                          <p:val>
                                            <p:strVal val="#ppt_w"/>
                                          </p:val>
                                        </p:tav>
                                      </p:tavLst>
                                    </p:anim>
                                    <p:anim calcmode="lin" valueType="num">
                                      <p:cBhvr>
                                        <p:cTn id="8" dur="500" fill="hold"/>
                                        <p:tgtEl>
                                          <p:spTgt spid="16"/>
                                        </p:tgtEl>
                                        <p:attrNameLst>
                                          <p:attrName>ppt_h</p:attrName>
                                        </p:attrNameLst>
                                      </p:cBhvr>
                                      <p:tavLst>
                                        <p:tav tm="0">
                                          <p:val>
                                            <p:strVal val="(6*min(max(#ppt_w*#ppt_h,.3),1)-7.4)/-.7*#ppt_h"/>
                                          </p:val>
                                        </p:tav>
                                        <p:tav tm="100000">
                                          <p:val>
                                            <p:strVal val="#ppt_h"/>
                                          </p:val>
                                        </p:tav>
                                      </p:tavLst>
                                    </p:anim>
                                    <p:anim calcmode="lin" valueType="num">
                                      <p:cBhvr>
                                        <p:cTn id="9" dur="500" fill="hold"/>
                                        <p:tgtEl>
                                          <p:spTgt spid="16"/>
                                        </p:tgtEl>
                                        <p:attrNameLst>
                                          <p:attrName>ppt_x</p:attrName>
                                        </p:attrNameLst>
                                      </p:cBhvr>
                                      <p:tavLst>
                                        <p:tav tm="0">
                                          <p:val>
                                            <p:fltVal val="0.5"/>
                                          </p:val>
                                        </p:tav>
                                        <p:tav tm="100000">
                                          <p:val>
                                            <p:strVal val="#ppt_x"/>
                                          </p:val>
                                        </p:tav>
                                      </p:tavLst>
                                    </p:anim>
                                    <p:anim calcmode="lin" valueType="num">
                                      <p:cBhvr>
                                        <p:cTn id="10" dur="500" fill="hold"/>
                                        <p:tgtEl>
                                          <p:spTgt spid="16"/>
                                        </p:tgtEl>
                                        <p:attrNameLst>
                                          <p:attrName>ppt_y</p:attrName>
                                        </p:attrNameLst>
                                      </p:cBhvr>
                                      <p:tavLst>
                                        <p:tav tm="0">
                                          <p:val>
                                            <p:strVal val="1+(6*min(max(#ppt_w*#ppt_h,.3),1)-7.4)/-.7*#ppt_h/2"/>
                                          </p:val>
                                        </p:tav>
                                        <p:tav tm="100000">
                                          <p:val>
                                            <p:strVal val="#ppt_y"/>
                                          </p:val>
                                        </p:tav>
                                      </p:tavLst>
                                    </p:anim>
                                  </p:childTnLst>
                                </p:cTn>
                              </p:par>
                              <p:par>
                                <p:cTn id="11" presetID="2" presetClass="entr" presetSubtype="8"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anim calcmode="lin" valueType="num">
                                      <p:cBhvr>
                                        <p:cTn id="25" dur="1000" fill="hold"/>
                                        <p:tgtEl>
                                          <p:spTgt spid="21"/>
                                        </p:tgtEl>
                                        <p:attrNameLst>
                                          <p:attrName>ppt_x</p:attrName>
                                        </p:attrNameLst>
                                      </p:cBhvr>
                                      <p:tavLst>
                                        <p:tav tm="0">
                                          <p:val>
                                            <p:strVal val="#ppt_x"/>
                                          </p:val>
                                        </p:tav>
                                        <p:tav tm="100000">
                                          <p:val>
                                            <p:strVal val="#ppt_x"/>
                                          </p:val>
                                        </p:tav>
                                      </p:tavLst>
                                    </p:anim>
                                    <p:anim calcmode="lin" valueType="num">
                                      <p:cBhvr>
                                        <p:cTn id="26" dur="1000" fill="hold"/>
                                        <p:tgtEl>
                                          <p:spTgt spid="21"/>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childTnLst>
                          </p:cTn>
                        </p:par>
                        <p:par>
                          <p:cTn id="32" fill="hold">
                            <p:stCondLst>
                              <p:cond delay="1000"/>
                            </p:stCondLst>
                            <p:childTnLst>
                              <p:par>
                                <p:cTn id="33" presetID="14" presetClass="entr" presetSubtype="10"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randombar(horizontal)">
                                      <p:cBhvr>
                                        <p:cTn id="35" dur="500"/>
                                        <p:tgtEl>
                                          <p:spTgt spid="23"/>
                                        </p:tgtEl>
                                      </p:cBhvr>
                                    </p:animEffect>
                                  </p:childTnLst>
                                </p:cTn>
                              </p:par>
                            </p:childTnLst>
                          </p:cTn>
                        </p:par>
                        <p:par>
                          <p:cTn id="36" fill="hold">
                            <p:stCondLst>
                              <p:cond delay="1500"/>
                            </p:stCondLst>
                            <p:childTnLst>
                              <p:par>
                                <p:cTn id="37" presetID="14" presetClass="entr" presetSubtype="10"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randombar(horizontal)">
                                      <p:cBhvr>
                                        <p:cTn id="39" dur="500"/>
                                        <p:tgtEl>
                                          <p:spTgt spid="24"/>
                                        </p:tgtEl>
                                      </p:cBhvr>
                                    </p:animEffect>
                                  </p:childTnLst>
                                </p:cTn>
                              </p:par>
                            </p:childTnLst>
                          </p:cTn>
                        </p:par>
                        <p:par>
                          <p:cTn id="40" fill="hold">
                            <p:stCondLst>
                              <p:cond delay="2000"/>
                            </p:stCondLst>
                            <p:childTnLst>
                              <p:par>
                                <p:cTn id="41" presetID="14" presetClass="entr" presetSubtype="10"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randombar(horizontal)">
                                      <p:cBhvr>
                                        <p:cTn id="43" dur="500"/>
                                        <p:tgtEl>
                                          <p:spTgt spid="25"/>
                                        </p:tgtEl>
                                      </p:cBhvr>
                                    </p:animEffect>
                                  </p:childTnLst>
                                </p:cTn>
                              </p:par>
                              <p:par>
                                <p:cTn id="44" presetID="2" presetClass="entr" presetSubtype="8" fill="hold" nodeType="with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additive="base">
                                        <p:cTn id="46" dur="500" fill="hold"/>
                                        <p:tgtEl>
                                          <p:spTgt spid="26"/>
                                        </p:tgtEl>
                                        <p:attrNameLst>
                                          <p:attrName>ppt_x</p:attrName>
                                        </p:attrNameLst>
                                      </p:cBhvr>
                                      <p:tavLst>
                                        <p:tav tm="0">
                                          <p:val>
                                            <p:strVal val="0-#ppt_w/2"/>
                                          </p:val>
                                        </p:tav>
                                        <p:tav tm="100000">
                                          <p:val>
                                            <p:strVal val="#ppt_x"/>
                                          </p:val>
                                        </p:tav>
                                      </p:tavLst>
                                    </p:anim>
                                    <p:anim calcmode="lin" valueType="num">
                                      <p:cBhvr additive="base">
                                        <p:cTn id="47"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394" y="1395509"/>
            <a:ext cx="1995295" cy="2276114"/>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38537" y="107269"/>
            <a:ext cx="4065332" cy="2941277"/>
          </a:xfrm>
          <a:prstGeom prst="rect">
            <a:avLst/>
          </a:prstGeom>
        </p:spPr>
      </p:pic>
      <p:sp>
        <p:nvSpPr>
          <p:cNvPr id="9" name="文本框 8"/>
          <p:cNvSpPr txBox="1"/>
          <p:nvPr/>
        </p:nvSpPr>
        <p:spPr>
          <a:xfrm>
            <a:off x="1417865" y="1788653"/>
            <a:ext cx="1107996" cy="3149600"/>
          </a:xfrm>
          <a:prstGeom prst="rect">
            <a:avLst/>
          </a:prstGeom>
          <a:noFill/>
        </p:spPr>
        <p:txBody>
          <a:bodyPr vert="eaVert" wrap="square" rtlCol="0">
            <a:spAutoFit/>
          </a:bodyPr>
          <a:lstStyle/>
          <a:p>
            <a:r>
              <a:rPr lang="zh-CN" altLang="en-US" sz="6000" smtClean="0">
                <a:solidFill>
                  <a:srgbClr val="6D4409"/>
                </a:solidFill>
                <a:latin typeface="南宋书局体" panose="02000000000000000000" pitchFamily="2" charset="-122"/>
                <a:ea typeface="南宋书局体" panose="02000000000000000000" pitchFamily="2" charset="-122"/>
              </a:rPr>
              <a:t>目录</a:t>
            </a:r>
            <a:endParaRPr lang="zh-CN" altLang="en-US" sz="6000">
              <a:solidFill>
                <a:srgbClr val="6D4409"/>
              </a:solidFill>
              <a:latin typeface="南宋书局体" panose="02000000000000000000" pitchFamily="2" charset="-122"/>
              <a:ea typeface="南宋书局体" panose="02000000000000000000" pitchFamily="2" charset="-122"/>
            </a:endParaRPr>
          </a:p>
        </p:txBody>
      </p:sp>
      <p:sp>
        <p:nvSpPr>
          <p:cNvPr id="21" name="椭圆 20"/>
          <p:cNvSpPr/>
          <p:nvPr/>
        </p:nvSpPr>
        <p:spPr>
          <a:xfrm>
            <a:off x="3688691" y="1788653"/>
            <a:ext cx="342945" cy="342945"/>
          </a:xfrm>
          <a:prstGeom prst="ellipse">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500" dirty="0">
                <a:solidFill>
                  <a:schemeClr val="bg1">
                    <a:lumMod val="95000"/>
                  </a:schemeClr>
                </a:solidFill>
              </a:rPr>
              <a:t>1</a:t>
            </a:r>
            <a:endParaRPr lang="zh-CN" altLang="en-US" sz="1500" dirty="0">
              <a:solidFill>
                <a:schemeClr val="bg1">
                  <a:lumMod val="95000"/>
                </a:schemeClr>
              </a:solidFill>
            </a:endParaRPr>
          </a:p>
        </p:txBody>
      </p:sp>
      <p:sp>
        <p:nvSpPr>
          <p:cNvPr id="22" name="TextBox 7"/>
          <p:cNvSpPr txBox="1"/>
          <p:nvPr/>
        </p:nvSpPr>
        <p:spPr>
          <a:xfrm>
            <a:off x="4187553" y="1802942"/>
            <a:ext cx="2430586" cy="346249"/>
          </a:xfrm>
          <a:prstGeom prst="rect">
            <a:avLst/>
          </a:prstGeom>
          <a:noFill/>
        </p:spPr>
        <p:txBody>
          <a:bodyPr wrap="square" rtlCol="0">
            <a:spAutoFit/>
          </a:bodyPr>
          <a:lstStyle/>
          <a:p>
            <a:r>
              <a:rPr lang="zh-CN" altLang="en-US" sz="1650" dirty="0" smtClean="0">
                <a:solidFill>
                  <a:schemeClr val="tx1">
                    <a:lumMod val="75000"/>
                    <a:lumOff val="25000"/>
                  </a:schemeClr>
                </a:solidFill>
                <a:latin typeface="微软雅黑" pitchFamily="34" charset="-122"/>
                <a:ea typeface="微软雅黑" pitchFamily="34" charset="-122"/>
              </a:rPr>
              <a:t>教学背景</a:t>
            </a:r>
            <a:endParaRPr lang="zh-CN" altLang="en-US" sz="1650" dirty="0">
              <a:solidFill>
                <a:schemeClr val="tx1">
                  <a:lumMod val="75000"/>
                  <a:lumOff val="25000"/>
                </a:schemeClr>
              </a:solidFill>
              <a:latin typeface="微软雅黑" pitchFamily="34" charset="-122"/>
              <a:ea typeface="微软雅黑" pitchFamily="34" charset="-122"/>
            </a:endParaRPr>
          </a:p>
        </p:txBody>
      </p:sp>
      <p:sp>
        <p:nvSpPr>
          <p:cNvPr id="23" name="椭圆 22"/>
          <p:cNvSpPr/>
          <p:nvPr/>
        </p:nvSpPr>
        <p:spPr>
          <a:xfrm>
            <a:off x="3688691" y="2244974"/>
            <a:ext cx="342945" cy="342945"/>
          </a:xfrm>
          <a:prstGeom prst="ellipse">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500" dirty="0">
                <a:solidFill>
                  <a:schemeClr val="bg1">
                    <a:lumMod val="95000"/>
                  </a:schemeClr>
                </a:solidFill>
              </a:rPr>
              <a:t>2</a:t>
            </a:r>
            <a:endParaRPr lang="zh-CN" altLang="en-US" sz="1500" dirty="0">
              <a:solidFill>
                <a:schemeClr val="bg1">
                  <a:lumMod val="95000"/>
                </a:schemeClr>
              </a:solidFill>
            </a:endParaRPr>
          </a:p>
        </p:txBody>
      </p:sp>
      <p:sp>
        <p:nvSpPr>
          <p:cNvPr id="24" name="TextBox 9"/>
          <p:cNvSpPr txBox="1"/>
          <p:nvPr/>
        </p:nvSpPr>
        <p:spPr>
          <a:xfrm>
            <a:off x="4187553" y="2237830"/>
            <a:ext cx="2430586" cy="346249"/>
          </a:xfrm>
          <a:prstGeom prst="rect">
            <a:avLst/>
          </a:prstGeom>
          <a:noFill/>
        </p:spPr>
        <p:txBody>
          <a:bodyPr wrap="square" rtlCol="0">
            <a:spAutoFit/>
          </a:bodyPr>
          <a:lstStyle/>
          <a:p>
            <a:r>
              <a:rPr lang="zh-CN" altLang="en-US" sz="1650" smtClean="0">
                <a:solidFill>
                  <a:schemeClr val="tx1">
                    <a:lumMod val="75000"/>
                    <a:lumOff val="25000"/>
                  </a:schemeClr>
                </a:solidFill>
                <a:latin typeface="微软雅黑" pitchFamily="34" charset="-122"/>
                <a:ea typeface="微软雅黑" pitchFamily="34" charset="-122"/>
              </a:rPr>
              <a:t>教学设计</a:t>
            </a:r>
            <a:endParaRPr lang="zh-CN" altLang="en-US" sz="1650" dirty="0">
              <a:solidFill>
                <a:schemeClr val="tx1">
                  <a:lumMod val="75000"/>
                  <a:lumOff val="25000"/>
                </a:schemeClr>
              </a:solidFill>
              <a:latin typeface="微软雅黑" pitchFamily="34" charset="-122"/>
              <a:ea typeface="微软雅黑" pitchFamily="34" charset="-122"/>
            </a:endParaRPr>
          </a:p>
        </p:txBody>
      </p:sp>
      <p:sp>
        <p:nvSpPr>
          <p:cNvPr id="25" name="椭圆 24"/>
          <p:cNvSpPr/>
          <p:nvPr/>
        </p:nvSpPr>
        <p:spPr>
          <a:xfrm>
            <a:off x="3688691" y="2707060"/>
            <a:ext cx="342945" cy="342945"/>
          </a:xfrm>
          <a:prstGeom prst="ellipse">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500" dirty="0">
                <a:solidFill>
                  <a:schemeClr val="bg1">
                    <a:lumMod val="95000"/>
                  </a:schemeClr>
                </a:solidFill>
              </a:rPr>
              <a:t>3</a:t>
            </a:r>
            <a:endParaRPr lang="zh-CN" altLang="en-US" sz="1500" dirty="0">
              <a:solidFill>
                <a:schemeClr val="bg1">
                  <a:lumMod val="95000"/>
                </a:schemeClr>
              </a:solidFill>
            </a:endParaRPr>
          </a:p>
        </p:txBody>
      </p:sp>
      <p:sp>
        <p:nvSpPr>
          <p:cNvPr id="26" name="TextBox 11"/>
          <p:cNvSpPr txBox="1"/>
          <p:nvPr/>
        </p:nvSpPr>
        <p:spPr>
          <a:xfrm>
            <a:off x="4187553" y="2702297"/>
            <a:ext cx="2430586" cy="346249"/>
          </a:xfrm>
          <a:prstGeom prst="rect">
            <a:avLst/>
          </a:prstGeom>
          <a:noFill/>
        </p:spPr>
        <p:txBody>
          <a:bodyPr wrap="square" rtlCol="0">
            <a:spAutoFit/>
          </a:bodyPr>
          <a:lstStyle/>
          <a:p>
            <a:r>
              <a:rPr lang="zh-CN" altLang="en-US" sz="1650" smtClean="0">
                <a:solidFill>
                  <a:schemeClr val="tx1">
                    <a:lumMod val="75000"/>
                    <a:lumOff val="25000"/>
                  </a:schemeClr>
                </a:solidFill>
                <a:latin typeface="微软雅黑" pitchFamily="34" charset="-122"/>
                <a:ea typeface="微软雅黑" pitchFamily="34" charset="-122"/>
              </a:rPr>
              <a:t>教学过程</a:t>
            </a:r>
            <a:endParaRPr lang="zh-CN" altLang="en-US" sz="1650" dirty="0">
              <a:solidFill>
                <a:schemeClr val="tx1">
                  <a:lumMod val="75000"/>
                  <a:lumOff val="25000"/>
                </a:schemeClr>
              </a:solidFill>
              <a:latin typeface="微软雅黑" pitchFamily="34" charset="-122"/>
              <a:ea typeface="微软雅黑" pitchFamily="34" charset="-122"/>
            </a:endParaRPr>
          </a:p>
        </p:txBody>
      </p:sp>
      <p:sp>
        <p:nvSpPr>
          <p:cNvPr id="27" name="椭圆 26"/>
          <p:cNvSpPr/>
          <p:nvPr/>
        </p:nvSpPr>
        <p:spPr>
          <a:xfrm>
            <a:off x="3688691" y="3167743"/>
            <a:ext cx="342945" cy="342945"/>
          </a:xfrm>
          <a:prstGeom prst="ellipse">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500" dirty="0">
                <a:solidFill>
                  <a:schemeClr val="bg1">
                    <a:lumMod val="95000"/>
                  </a:schemeClr>
                </a:solidFill>
              </a:rPr>
              <a:t>4</a:t>
            </a:r>
            <a:endParaRPr lang="zh-CN" altLang="en-US" sz="1500" dirty="0">
              <a:solidFill>
                <a:schemeClr val="bg1">
                  <a:lumMod val="95000"/>
                </a:schemeClr>
              </a:solidFill>
            </a:endParaRPr>
          </a:p>
        </p:txBody>
      </p:sp>
      <p:sp>
        <p:nvSpPr>
          <p:cNvPr id="28" name="TextBox 13"/>
          <p:cNvSpPr txBox="1"/>
          <p:nvPr/>
        </p:nvSpPr>
        <p:spPr>
          <a:xfrm>
            <a:off x="4187553" y="3170125"/>
            <a:ext cx="2430586" cy="346249"/>
          </a:xfrm>
          <a:prstGeom prst="rect">
            <a:avLst/>
          </a:prstGeom>
          <a:noFill/>
        </p:spPr>
        <p:txBody>
          <a:bodyPr wrap="square" rtlCol="0">
            <a:spAutoFit/>
          </a:bodyPr>
          <a:lstStyle/>
          <a:p>
            <a:r>
              <a:rPr lang="zh-CN" altLang="en-US" sz="1650" smtClean="0">
                <a:solidFill>
                  <a:schemeClr val="tx1">
                    <a:lumMod val="75000"/>
                    <a:lumOff val="25000"/>
                  </a:schemeClr>
                </a:solidFill>
                <a:latin typeface="微软雅黑" pitchFamily="34" charset="-122"/>
                <a:ea typeface="微软雅黑" pitchFamily="34" charset="-122"/>
              </a:rPr>
              <a:t>教学反思</a:t>
            </a:r>
            <a:endParaRPr lang="zh-CN" altLang="en-US" sz="165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64832560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lt">
                                    <p:tmPct val="12000"/>
                                  </p:iterate>
                                  <p:childTnLst>
                                    <p:set>
                                      <p:cBhvr>
                                        <p:cTn id="11" dur="1" fill="hold">
                                          <p:stCondLst>
                                            <p:cond delay="0"/>
                                          </p:stCondLst>
                                        </p:cTn>
                                        <p:tgtEl>
                                          <p:spTgt spid="9"/>
                                        </p:tgtEl>
                                        <p:attrNameLst>
                                          <p:attrName>style.visibility</p:attrName>
                                        </p:attrNameLst>
                                      </p:cBhvr>
                                      <p:to>
                                        <p:strVal val="visible"/>
                                      </p:to>
                                    </p:set>
                                    <p:animEffect transition="in" filter="fade">
                                      <p:cBhvr>
                                        <p:cTn id="12" dur="1500"/>
                                        <p:tgtEl>
                                          <p:spTgt spid="9"/>
                                        </p:tgtEl>
                                      </p:cBhvr>
                                    </p:animEffect>
                                  </p:childTnLst>
                                </p:cTn>
                              </p:par>
                            </p:childTnLst>
                          </p:cTn>
                        </p:par>
                        <p:par>
                          <p:cTn id="13" fill="hold">
                            <p:stCondLst>
                              <p:cond delay="2180"/>
                            </p:stCondLst>
                            <p:childTnLst>
                              <p:par>
                                <p:cTn id="14" presetID="10"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250"/>
                                        <p:tgtEl>
                                          <p:spTgt spid="21"/>
                                        </p:tgtEl>
                                      </p:cBhvr>
                                    </p:animEffect>
                                  </p:childTnLst>
                                </p:cTn>
                              </p:par>
                            </p:childTnLst>
                          </p:cTn>
                        </p:par>
                        <p:par>
                          <p:cTn id="17" fill="hold">
                            <p:stCondLst>
                              <p:cond delay="2430"/>
                            </p:stCondLst>
                            <p:childTnLst>
                              <p:par>
                                <p:cTn id="18" presetID="27" presetClass="emph" presetSubtype="0" fill="remove" grpId="1" nodeType="afterEffect">
                                  <p:stCondLst>
                                    <p:cond delay="0"/>
                                  </p:stCondLst>
                                  <p:childTnLst>
                                    <p:animClr clrSpc="rgb" dir="cw">
                                      <p:cBhvr override="childStyle">
                                        <p:cTn id="19" dur="250" autoRev="1" fill="remove"/>
                                        <p:tgtEl>
                                          <p:spTgt spid="21"/>
                                        </p:tgtEl>
                                        <p:attrNameLst>
                                          <p:attrName>style.color</p:attrName>
                                        </p:attrNameLst>
                                      </p:cBhvr>
                                      <p:to>
                                        <a:schemeClr val="bg1"/>
                                      </p:to>
                                    </p:animClr>
                                    <p:animClr clrSpc="rgb" dir="cw">
                                      <p:cBhvr>
                                        <p:cTn id="20" dur="250" autoRev="1" fill="remove"/>
                                        <p:tgtEl>
                                          <p:spTgt spid="21"/>
                                        </p:tgtEl>
                                        <p:attrNameLst>
                                          <p:attrName>fillcolor</p:attrName>
                                        </p:attrNameLst>
                                      </p:cBhvr>
                                      <p:to>
                                        <a:schemeClr val="bg1"/>
                                      </p:to>
                                    </p:animClr>
                                    <p:set>
                                      <p:cBhvr>
                                        <p:cTn id="21" dur="250" autoRev="1" fill="remove"/>
                                        <p:tgtEl>
                                          <p:spTgt spid="21"/>
                                        </p:tgtEl>
                                        <p:attrNameLst>
                                          <p:attrName>fill.type</p:attrName>
                                        </p:attrNameLst>
                                      </p:cBhvr>
                                      <p:to>
                                        <p:strVal val="solid"/>
                                      </p:to>
                                    </p:set>
                                    <p:set>
                                      <p:cBhvr>
                                        <p:cTn id="22" dur="250" autoRev="1" fill="remove"/>
                                        <p:tgtEl>
                                          <p:spTgt spid="21"/>
                                        </p:tgtEl>
                                        <p:attrNameLst>
                                          <p:attrName>fill.on</p:attrName>
                                        </p:attrNameLst>
                                      </p:cBhvr>
                                      <p:to>
                                        <p:strVal val="true"/>
                                      </p:to>
                                    </p:set>
                                  </p:childTnLst>
                                </p:cTn>
                              </p:par>
                            </p:childTnLst>
                          </p:cTn>
                        </p:par>
                        <p:par>
                          <p:cTn id="23" fill="hold">
                            <p:stCondLst>
                              <p:cond delay="2930"/>
                            </p:stCondLst>
                            <p:childTnLst>
                              <p:par>
                                <p:cTn id="24" presetID="2" presetClass="entr" presetSubtype="2" fill="hold" grpId="0" nodeType="afterEffect">
                                  <p:stCondLst>
                                    <p:cond delay="0"/>
                                  </p:stCondLst>
                                  <p:iterate type="lt">
                                    <p:tmPct val="10000"/>
                                  </p:iterate>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fill="hold"/>
                                        <p:tgtEl>
                                          <p:spTgt spid="22"/>
                                        </p:tgtEl>
                                        <p:attrNameLst>
                                          <p:attrName>ppt_x</p:attrName>
                                        </p:attrNameLst>
                                      </p:cBhvr>
                                      <p:tavLst>
                                        <p:tav tm="0">
                                          <p:val>
                                            <p:strVal val="1+#ppt_w/2"/>
                                          </p:val>
                                        </p:tav>
                                        <p:tav tm="100000">
                                          <p:val>
                                            <p:strVal val="#ppt_x"/>
                                          </p:val>
                                        </p:tav>
                                      </p:tavLst>
                                    </p:anim>
                                    <p:anim calcmode="lin" valueType="num">
                                      <p:cBhvr additive="base">
                                        <p:cTn id="27" dur="500" fill="hold"/>
                                        <p:tgtEl>
                                          <p:spTgt spid="22"/>
                                        </p:tgtEl>
                                        <p:attrNameLst>
                                          <p:attrName>ppt_y</p:attrName>
                                        </p:attrNameLst>
                                      </p:cBhvr>
                                      <p:tavLst>
                                        <p:tav tm="0">
                                          <p:val>
                                            <p:strVal val="#ppt_y"/>
                                          </p:val>
                                        </p:tav>
                                        <p:tav tm="100000">
                                          <p:val>
                                            <p:strVal val="#ppt_y"/>
                                          </p:val>
                                        </p:tav>
                                      </p:tavLst>
                                    </p:anim>
                                  </p:childTnLst>
                                </p:cTn>
                              </p:par>
                            </p:childTnLst>
                          </p:cTn>
                        </p:par>
                        <p:par>
                          <p:cTn id="28" fill="hold">
                            <p:stCondLst>
                              <p:cond delay="3580"/>
                            </p:stCondLst>
                            <p:childTnLst>
                              <p:par>
                                <p:cTn id="29" presetID="10"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250"/>
                                        <p:tgtEl>
                                          <p:spTgt spid="23"/>
                                        </p:tgtEl>
                                      </p:cBhvr>
                                    </p:animEffect>
                                  </p:childTnLst>
                                </p:cTn>
                              </p:par>
                            </p:childTnLst>
                          </p:cTn>
                        </p:par>
                        <p:par>
                          <p:cTn id="32" fill="hold">
                            <p:stCondLst>
                              <p:cond delay="3830"/>
                            </p:stCondLst>
                            <p:childTnLst>
                              <p:par>
                                <p:cTn id="33" presetID="27" presetClass="emph" presetSubtype="0" fill="remove" grpId="1" nodeType="afterEffect">
                                  <p:stCondLst>
                                    <p:cond delay="0"/>
                                  </p:stCondLst>
                                  <p:childTnLst>
                                    <p:animClr clrSpc="rgb" dir="cw">
                                      <p:cBhvr override="childStyle">
                                        <p:cTn id="34" dur="250" autoRev="1" fill="remove"/>
                                        <p:tgtEl>
                                          <p:spTgt spid="23"/>
                                        </p:tgtEl>
                                        <p:attrNameLst>
                                          <p:attrName>style.color</p:attrName>
                                        </p:attrNameLst>
                                      </p:cBhvr>
                                      <p:to>
                                        <a:schemeClr val="bg1"/>
                                      </p:to>
                                    </p:animClr>
                                    <p:animClr clrSpc="rgb" dir="cw">
                                      <p:cBhvr>
                                        <p:cTn id="35" dur="250" autoRev="1" fill="remove"/>
                                        <p:tgtEl>
                                          <p:spTgt spid="23"/>
                                        </p:tgtEl>
                                        <p:attrNameLst>
                                          <p:attrName>fillcolor</p:attrName>
                                        </p:attrNameLst>
                                      </p:cBhvr>
                                      <p:to>
                                        <a:schemeClr val="bg1"/>
                                      </p:to>
                                    </p:animClr>
                                    <p:set>
                                      <p:cBhvr>
                                        <p:cTn id="36" dur="250" autoRev="1" fill="remove"/>
                                        <p:tgtEl>
                                          <p:spTgt spid="23"/>
                                        </p:tgtEl>
                                        <p:attrNameLst>
                                          <p:attrName>fill.type</p:attrName>
                                        </p:attrNameLst>
                                      </p:cBhvr>
                                      <p:to>
                                        <p:strVal val="solid"/>
                                      </p:to>
                                    </p:set>
                                    <p:set>
                                      <p:cBhvr>
                                        <p:cTn id="37" dur="250" autoRev="1" fill="remove"/>
                                        <p:tgtEl>
                                          <p:spTgt spid="23"/>
                                        </p:tgtEl>
                                        <p:attrNameLst>
                                          <p:attrName>fill.on</p:attrName>
                                        </p:attrNameLst>
                                      </p:cBhvr>
                                      <p:to>
                                        <p:strVal val="true"/>
                                      </p:to>
                                    </p:set>
                                  </p:childTnLst>
                                </p:cTn>
                              </p:par>
                            </p:childTnLst>
                          </p:cTn>
                        </p:par>
                        <p:par>
                          <p:cTn id="38" fill="hold">
                            <p:stCondLst>
                              <p:cond delay="4330"/>
                            </p:stCondLst>
                            <p:childTnLst>
                              <p:par>
                                <p:cTn id="39" presetID="2" presetClass="entr" presetSubtype="2" fill="hold" grpId="0" nodeType="afterEffect">
                                  <p:stCondLst>
                                    <p:cond delay="0"/>
                                  </p:stCondLst>
                                  <p:iterate type="lt">
                                    <p:tmPct val="10000"/>
                                  </p:iterate>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500" fill="hold"/>
                                        <p:tgtEl>
                                          <p:spTgt spid="24"/>
                                        </p:tgtEl>
                                        <p:attrNameLst>
                                          <p:attrName>ppt_x</p:attrName>
                                        </p:attrNameLst>
                                      </p:cBhvr>
                                      <p:tavLst>
                                        <p:tav tm="0">
                                          <p:val>
                                            <p:strVal val="1+#ppt_w/2"/>
                                          </p:val>
                                        </p:tav>
                                        <p:tav tm="100000">
                                          <p:val>
                                            <p:strVal val="#ppt_x"/>
                                          </p:val>
                                        </p:tav>
                                      </p:tavLst>
                                    </p:anim>
                                    <p:anim calcmode="lin" valueType="num">
                                      <p:cBhvr additive="base">
                                        <p:cTn id="42" dur="500" fill="hold"/>
                                        <p:tgtEl>
                                          <p:spTgt spid="24"/>
                                        </p:tgtEl>
                                        <p:attrNameLst>
                                          <p:attrName>ppt_y</p:attrName>
                                        </p:attrNameLst>
                                      </p:cBhvr>
                                      <p:tavLst>
                                        <p:tav tm="0">
                                          <p:val>
                                            <p:strVal val="#ppt_y"/>
                                          </p:val>
                                        </p:tav>
                                        <p:tav tm="100000">
                                          <p:val>
                                            <p:strVal val="#ppt_y"/>
                                          </p:val>
                                        </p:tav>
                                      </p:tavLst>
                                    </p:anim>
                                  </p:childTnLst>
                                </p:cTn>
                              </p:par>
                            </p:childTnLst>
                          </p:cTn>
                        </p:par>
                        <p:par>
                          <p:cTn id="43" fill="hold">
                            <p:stCondLst>
                              <p:cond delay="4980"/>
                            </p:stCondLst>
                            <p:childTnLst>
                              <p:par>
                                <p:cTn id="44" presetID="10" presetClass="entr" presetSubtype="0" fill="hold" grpId="0"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250"/>
                                        <p:tgtEl>
                                          <p:spTgt spid="25"/>
                                        </p:tgtEl>
                                      </p:cBhvr>
                                    </p:animEffect>
                                  </p:childTnLst>
                                </p:cTn>
                              </p:par>
                            </p:childTnLst>
                          </p:cTn>
                        </p:par>
                        <p:par>
                          <p:cTn id="47" fill="hold">
                            <p:stCondLst>
                              <p:cond delay="5230"/>
                            </p:stCondLst>
                            <p:childTnLst>
                              <p:par>
                                <p:cTn id="48" presetID="27" presetClass="emph" presetSubtype="0" fill="remove" grpId="1" nodeType="afterEffect">
                                  <p:stCondLst>
                                    <p:cond delay="0"/>
                                  </p:stCondLst>
                                  <p:childTnLst>
                                    <p:animClr clrSpc="rgb" dir="cw">
                                      <p:cBhvr override="childStyle">
                                        <p:cTn id="49" dur="250" autoRev="1" fill="remove"/>
                                        <p:tgtEl>
                                          <p:spTgt spid="25"/>
                                        </p:tgtEl>
                                        <p:attrNameLst>
                                          <p:attrName>style.color</p:attrName>
                                        </p:attrNameLst>
                                      </p:cBhvr>
                                      <p:to>
                                        <a:schemeClr val="bg1"/>
                                      </p:to>
                                    </p:animClr>
                                    <p:animClr clrSpc="rgb" dir="cw">
                                      <p:cBhvr>
                                        <p:cTn id="50" dur="250" autoRev="1" fill="remove"/>
                                        <p:tgtEl>
                                          <p:spTgt spid="25"/>
                                        </p:tgtEl>
                                        <p:attrNameLst>
                                          <p:attrName>fillcolor</p:attrName>
                                        </p:attrNameLst>
                                      </p:cBhvr>
                                      <p:to>
                                        <a:schemeClr val="bg1"/>
                                      </p:to>
                                    </p:animClr>
                                    <p:set>
                                      <p:cBhvr>
                                        <p:cTn id="51" dur="250" autoRev="1" fill="remove"/>
                                        <p:tgtEl>
                                          <p:spTgt spid="25"/>
                                        </p:tgtEl>
                                        <p:attrNameLst>
                                          <p:attrName>fill.type</p:attrName>
                                        </p:attrNameLst>
                                      </p:cBhvr>
                                      <p:to>
                                        <p:strVal val="solid"/>
                                      </p:to>
                                    </p:set>
                                    <p:set>
                                      <p:cBhvr>
                                        <p:cTn id="52" dur="250" autoRev="1" fill="remove"/>
                                        <p:tgtEl>
                                          <p:spTgt spid="25"/>
                                        </p:tgtEl>
                                        <p:attrNameLst>
                                          <p:attrName>fill.on</p:attrName>
                                        </p:attrNameLst>
                                      </p:cBhvr>
                                      <p:to>
                                        <p:strVal val="true"/>
                                      </p:to>
                                    </p:set>
                                  </p:childTnLst>
                                </p:cTn>
                              </p:par>
                            </p:childTnLst>
                          </p:cTn>
                        </p:par>
                        <p:par>
                          <p:cTn id="53" fill="hold">
                            <p:stCondLst>
                              <p:cond delay="5730"/>
                            </p:stCondLst>
                            <p:childTnLst>
                              <p:par>
                                <p:cTn id="54" presetID="2" presetClass="entr" presetSubtype="2" fill="hold" grpId="0" nodeType="afterEffect">
                                  <p:stCondLst>
                                    <p:cond delay="0"/>
                                  </p:stCondLst>
                                  <p:iterate type="lt">
                                    <p:tmPct val="10000"/>
                                  </p:iterate>
                                  <p:childTnLst>
                                    <p:set>
                                      <p:cBhvr>
                                        <p:cTn id="55" dur="1" fill="hold">
                                          <p:stCondLst>
                                            <p:cond delay="0"/>
                                          </p:stCondLst>
                                        </p:cTn>
                                        <p:tgtEl>
                                          <p:spTgt spid="26"/>
                                        </p:tgtEl>
                                        <p:attrNameLst>
                                          <p:attrName>style.visibility</p:attrName>
                                        </p:attrNameLst>
                                      </p:cBhvr>
                                      <p:to>
                                        <p:strVal val="visible"/>
                                      </p:to>
                                    </p:set>
                                    <p:anim calcmode="lin" valueType="num">
                                      <p:cBhvr additive="base">
                                        <p:cTn id="56" dur="500" fill="hold"/>
                                        <p:tgtEl>
                                          <p:spTgt spid="26"/>
                                        </p:tgtEl>
                                        <p:attrNameLst>
                                          <p:attrName>ppt_x</p:attrName>
                                        </p:attrNameLst>
                                      </p:cBhvr>
                                      <p:tavLst>
                                        <p:tav tm="0">
                                          <p:val>
                                            <p:strVal val="1+#ppt_w/2"/>
                                          </p:val>
                                        </p:tav>
                                        <p:tav tm="100000">
                                          <p:val>
                                            <p:strVal val="#ppt_x"/>
                                          </p:val>
                                        </p:tav>
                                      </p:tavLst>
                                    </p:anim>
                                    <p:anim calcmode="lin" valueType="num">
                                      <p:cBhvr additive="base">
                                        <p:cTn id="57" dur="500" fill="hold"/>
                                        <p:tgtEl>
                                          <p:spTgt spid="26"/>
                                        </p:tgtEl>
                                        <p:attrNameLst>
                                          <p:attrName>ppt_y</p:attrName>
                                        </p:attrNameLst>
                                      </p:cBhvr>
                                      <p:tavLst>
                                        <p:tav tm="0">
                                          <p:val>
                                            <p:strVal val="#ppt_y"/>
                                          </p:val>
                                        </p:tav>
                                        <p:tav tm="100000">
                                          <p:val>
                                            <p:strVal val="#ppt_y"/>
                                          </p:val>
                                        </p:tav>
                                      </p:tavLst>
                                    </p:anim>
                                  </p:childTnLst>
                                </p:cTn>
                              </p:par>
                            </p:childTnLst>
                          </p:cTn>
                        </p:par>
                        <p:par>
                          <p:cTn id="58" fill="hold">
                            <p:stCondLst>
                              <p:cond delay="6380"/>
                            </p:stCondLst>
                            <p:childTnLst>
                              <p:par>
                                <p:cTn id="59" presetID="10" presetClass="entr" presetSubtype="0"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250"/>
                                        <p:tgtEl>
                                          <p:spTgt spid="27"/>
                                        </p:tgtEl>
                                      </p:cBhvr>
                                    </p:animEffect>
                                  </p:childTnLst>
                                </p:cTn>
                              </p:par>
                            </p:childTnLst>
                          </p:cTn>
                        </p:par>
                        <p:par>
                          <p:cTn id="62" fill="hold">
                            <p:stCondLst>
                              <p:cond delay="6630"/>
                            </p:stCondLst>
                            <p:childTnLst>
                              <p:par>
                                <p:cTn id="63" presetID="27" presetClass="emph" presetSubtype="0" fill="remove" grpId="1" nodeType="afterEffect">
                                  <p:stCondLst>
                                    <p:cond delay="0"/>
                                  </p:stCondLst>
                                  <p:childTnLst>
                                    <p:animClr clrSpc="rgb" dir="cw">
                                      <p:cBhvr override="childStyle">
                                        <p:cTn id="64" dur="250" autoRev="1" fill="remove"/>
                                        <p:tgtEl>
                                          <p:spTgt spid="27"/>
                                        </p:tgtEl>
                                        <p:attrNameLst>
                                          <p:attrName>style.color</p:attrName>
                                        </p:attrNameLst>
                                      </p:cBhvr>
                                      <p:to>
                                        <a:schemeClr val="bg1"/>
                                      </p:to>
                                    </p:animClr>
                                    <p:animClr clrSpc="rgb" dir="cw">
                                      <p:cBhvr>
                                        <p:cTn id="65" dur="250" autoRev="1" fill="remove"/>
                                        <p:tgtEl>
                                          <p:spTgt spid="27"/>
                                        </p:tgtEl>
                                        <p:attrNameLst>
                                          <p:attrName>fillcolor</p:attrName>
                                        </p:attrNameLst>
                                      </p:cBhvr>
                                      <p:to>
                                        <a:schemeClr val="bg1"/>
                                      </p:to>
                                    </p:animClr>
                                    <p:set>
                                      <p:cBhvr>
                                        <p:cTn id="66" dur="250" autoRev="1" fill="remove"/>
                                        <p:tgtEl>
                                          <p:spTgt spid="27"/>
                                        </p:tgtEl>
                                        <p:attrNameLst>
                                          <p:attrName>fill.type</p:attrName>
                                        </p:attrNameLst>
                                      </p:cBhvr>
                                      <p:to>
                                        <p:strVal val="solid"/>
                                      </p:to>
                                    </p:set>
                                    <p:set>
                                      <p:cBhvr>
                                        <p:cTn id="67" dur="250" autoRev="1" fill="remove"/>
                                        <p:tgtEl>
                                          <p:spTgt spid="27"/>
                                        </p:tgtEl>
                                        <p:attrNameLst>
                                          <p:attrName>fill.on</p:attrName>
                                        </p:attrNameLst>
                                      </p:cBhvr>
                                      <p:to>
                                        <p:strVal val="true"/>
                                      </p:to>
                                    </p:set>
                                  </p:childTnLst>
                                </p:cTn>
                              </p:par>
                            </p:childTnLst>
                          </p:cTn>
                        </p:par>
                        <p:par>
                          <p:cTn id="68" fill="hold">
                            <p:stCondLst>
                              <p:cond delay="7130"/>
                            </p:stCondLst>
                            <p:childTnLst>
                              <p:par>
                                <p:cTn id="69" presetID="2" presetClass="entr" presetSubtype="2" fill="hold" grpId="0" nodeType="afterEffect">
                                  <p:stCondLst>
                                    <p:cond delay="0"/>
                                  </p:stCondLst>
                                  <p:iterate type="lt">
                                    <p:tmPct val="10000"/>
                                  </p:iterate>
                                  <p:childTnLst>
                                    <p:set>
                                      <p:cBhvr>
                                        <p:cTn id="70" dur="1" fill="hold">
                                          <p:stCondLst>
                                            <p:cond delay="0"/>
                                          </p:stCondLst>
                                        </p:cTn>
                                        <p:tgtEl>
                                          <p:spTgt spid="28"/>
                                        </p:tgtEl>
                                        <p:attrNameLst>
                                          <p:attrName>style.visibility</p:attrName>
                                        </p:attrNameLst>
                                      </p:cBhvr>
                                      <p:to>
                                        <p:strVal val="visible"/>
                                      </p:to>
                                    </p:set>
                                    <p:anim calcmode="lin" valueType="num">
                                      <p:cBhvr additive="base">
                                        <p:cTn id="71" dur="500" fill="hold"/>
                                        <p:tgtEl>
                                          <p:spTgt spid="28"/>
                                        </p:tgtEl>
                                        <p:attrNameLst>
                                          <p:attrName>ppt_x</p:attrName>
                                        </p:attrNameLst>
                                      </p:cBhvr>
                                      <p:tavLst>
                                        <p:tav tm="0">
                                          <p:val>
                                            <p:strVal val="1+#ppt_w/2"/>
                                          </p:val>
                                        </p:tav>
                                        <p:tav tm="100000">
                                          <p:val>
                                            <p:strVal val="#ppt_x"/>
                                          </p:val>
                                        </p:tav>
                                      </p:tavLst>
                                    </p:anim>
                                    <p:anim calcmode="lin" valueType="num">
                                      <p:cBhvr additive="base">
                                        <p:cTn id="72" dur="500" fill="hold"/>
                                        <p:tgtEl>
                                          <p:spTgt spid="28"/>
                                        </p:tgtEl>
                                        <p:attrNameLst>
                                          <p:attrName>ppt_y</p:attrName>
                                        </p:attrNameLst>
                                      </p:cBhvr>
                                      <p:tavLst>
                                        <p:tav tm="0">
                                          <p:val>
                                            <p:strVal val="#ppt_y"/>
                                          </p:val>
                                        </p:tav>
                                        <p:tav tm="100000">
                                          <p:val>
                                            <p:strVal val="#ppt_y"/>
                                          </p:val>
                                        </p:tav>
                                      </p:tavLst>
                                    </p:anim>
                                  </p:childTnLst>
                                </p:cTn>
                              </p:par>
                            </p:childTnLst>
                          </p:cTn>
                        </p:par>
                        <p:par>
                          <p:cTn id="73" fill="hold">
                            <p:stCondLst>
                              <p:cond delay="7780"/>
                            </p:stCondLst>
                            <p:childTnLst>
                              <p:par>
                                <p:cTn id="74" presetID="22" presetClass="entr" presetSubtype="2" fill="hold" nodeType="afterEffect">
                                  <p:stCondLst>
                                    <p:cond delay="0"/>
                                  </p:stCondLst>
                                  <p:childTnLst>
                                    <p:set>
                                      <p:cBhvr>
                                        <p:cTn id="75" dur="1" fill="hold">
                                          <p:stCondLst>
                                            <p:cond delay="0"/>
                                          </p:stCondLst>
                                        </p:cTn>
                                        <p:tgtEl>
                                          <p:spTgt spid="8"/>
                                        </p:tgtEl>
                                        <p:attrNameLst>
                                          <p:attrName>style.visibility</p:attrName>
                                        </p:attrNameLst>
                                      </p:cBhvr>
                                      <p:to>
                                        <p:strVal val="visible"/>
                                      </p:to>
                                    </p:set>
                                    <p:animEffect transition="in" filter="wipe(right)">
                                      <p:cBhvr>
                                        <p:cTn id="76" dur="1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1" grpId="0" animBg="1"/>
      <p:bldP spid="21" grpId="1" animBg="1"/>
      <p:bldP spid="22" grpId="0"/>
      <p:bldP spid="23" grpId="0" animBg="1"/>
      <p:bldP spid="23" grpId="1" animBg="1"/>
      <p:bldP spid="24" grpId="0"/>
      <p:bldP spid="25" grpId="0" animBg="1"/>
      <p:bldP spid="25" grpId="1" animBg="1"/>
      <p:bldP spid="26" grpId="0"/>
      <p:bldP spid="27" grpId="0" animBg="1"/>
      <p:bldP spid="27" grpId="1" animBg="1"/>
      <p:bldP spid="28"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教学设计</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7" name="矩形 6"/>
          <p:cNvSpPr>
            <a:spLocks noChangeAspect="1"/>
          </p:cNvSpPr>
          <p:nvPr/>
        </p:nvSpPr>
        <p:spPr>
          <a:xfrm>
            <a:off x="1172696" y="1247923"/>
            <a:ext cx="3001638" cy="1350000"/>
          </a:xfrm>
          <a:prstGeom prst="rect">
            <a:avLst/>
          </a:prstGeom>
          <a:noFill/>
          <a:ln w="57150">
            <a:solidFill>
              <a:srgbClr val="202A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8" name="矩形 7"/>
          <p:cNvSpPr>
            <a:spLocks noChangeAspect="1"/>
          </p:cNvSpPr>
          <p:nvPr/>
        </p:nvSpPr>
        <p:spPr>
          <a:xfrm>
            <a:off x="5223659" y="1247923"/>
            <a:ext cx="3001638" cy="1350000"/>
          </a:xfrm>
          <a:prstGeom prst="rect">
            <a:avLst/>
          </a:prstGeom>
          <a:noFill/>
          <a:ln w="57150">
            <a:solidFill>
              <a:srgbClr val="202A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9" name="矩形 8"/>
          <p:cNvSpPr>
            <a:spLocks noChangeAspect="1"/>
          </p:cNvSpPr>
          <p:nvPr/>
        </p:nvSpPr>
        <p:spPr>
          <a:xfrm>
            <a:off x="1172696" y="3156064"/>
            <a:ext cx="3001638" cy="1350000"/>
          </a:xfrm>
          <a:prstGeom prst="rect">
            <a:avLst/>
          </a:prstGeom>
          <a:noFill/>
          <a:ln w="57150">
            <a:solidFill>
              <a:srgbClr val="202A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1" name="矩形 10"/>
          <p:cNvSpPr>
            <a:spLocks noChangeAspect="1"/>
          </p:cNvSpPr>
          <p:nvPr/>
        </p:nvSpPr>
        <p:spPr>
          <a:xfrm>
            <a:off x="5223659" y="3156064"/>
            <a:ext cx="3001638" cy="1350000"/>
          </a:xfrm>
          <a:prstGeom prst="rect">
            <a:avLst/>
          </a:prstGeom>
          <a:noFill/>
          <a:ln w="57150">
            <a:solidFill>
              <a:srgbClr val="202A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grpSp>
        <p:nvGrpSpPr>
          <p:cNvPr id="12" name="组合 11"/>
          <p:cNvGrpSpPr/>
          <p:nvPr/>
        </p:nvGrpSpPr>
        <p:grpSpPr>
          <a:xfrm rot="19800000">
            <a:off x="1100206" y="1228029"/>
            <a:ext cx="788831" cy="475060"/>
            <a:chOff x="700162" y="2038315"/>
            <a:chExt cx="1051774" cy="633413"/>
          </a:xfrm>
          <a:solidFill>
            <a:schemeClr val="bg1"/>
          </a:solidFill>
        </p:grpSpPr>
        <p:sp>
          <p:nvSpPr>
            <p:cNvPr id="13" name="任意多边形 12"/>
            <p:cNvSpPr>
              <a:spLocks/>
            </p:cNvSpPr>
            <p:nvPr/>
          </p:nvSpPr>
          <p:spPr bwMode="auto">
            <a:xfrm rot="10800000">
              <a:off x="700162" y="2038315"/>
              <a:ext cx="1051774" cy="633413"/>
            </a:xfrm>
            <a:custGeom>
              <a:avLst/>
              <a:gdLst>
                <a:gd name="connsiteX0" fmla="*/ 1051774 w 1051774"/>
                <a:gd name="connsiteY0" fmla="*/ 0 h 633413"/>
                <a:gd name="connsiteX1" fmla="*/ 1051774 w 1051774"/>
                <a:gd name="connsiteY1" fmla="*/ 633413 h 633413"/>
                <a:gd name="connsiteX2" fmla="*/ 949393 w 1051774"/>
                <a:gd name="connsiteY2" fmla="*/ 633413 h 633413"/>
                <a:gd name="connsiteX3" fmla="*/ 562881 w 1051774"/>
                <a:gd name="connsiteY3" fmla="*/ 633413 h 633413"/>
                <a:gd name="connsiteX4" fmla="*/ 0 w 1051774"/>
                <a:gd name="connsiteY4" fmla="*/ 633413 h 633413"/>
                <a:gd name="connsiteX5" fmla="*/ 285193 w 1051774"/>
                <a:gd name="connsiteY5" fmla="*/ 314832 h 633413"/>
                <a:gd name="connsiteX6" fmla="*/ 0 w 1051774"/>
                <a:gd name="connsiteY6" fmla="*/ 0 h 633413"/>
                <a:gd name="connsiteX7" fmla="*/ 562881 w 1051774"/>
                <a:gd name="connsiteY7" fmla="*/ 0 h 633413"/>
                <a:gd name="connsiteX8" fmla="*/ 949393 w 1051774"/>
                <a:gd name="connsiteY8" fmla="*/ 0 h 633413"/>
                <a:gd name="connsiteX9" fmla="*/ 1024427 w 1051774"/>
                <a:gd name="connsiteY9" fmla="*/ 0 h 633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1774" h="633413">
                  <a:moveTo>
                    <a:pt x="1051774" y="0"/>
                  </a:moveTo>
                  <a:lnTo>
                    <a:pt x="1051774" y="633413"/>
                  </a:lnTo>
                  <a:lnTo>
                    <a:pt x="949393" y="633413"/>
                  </a:lnTo>
                  <a:cubicBezTo>
                    <a:pt x="949393" y="633413"/>
                    <a:pt x="949393" y="633413"/>
                    <a:pt x="562881" y="633413"/>
                  </a:cubicBezTo>
                  <a:cubicBezTo>
                    <a:pt x="562881" y="633413"/>
                    <a:pt x="562881" y="633413"/>
                    <a:pt x="0" y="633413"/>
                  </a:cubicBezTo>
                  <a:cubicBezTo>
                    <a:pt x="0" y="633413"/>
                    <a:pt x="262678" y="341069"/>
                    <a:pt x="285193" y="314832"/>
                  </a:cubicBezTo>
                  <a:cubicBezTo>
                    <a:pt x="262678" y="288596"/>
                    <a:pt x="0" y="0"/>
                    <a:pt x="0" y="0"/>
                  </a:cubicBezTo>
                  <a:cubicBezTo>
                    <a:pt x="0" y="0"/>
                    <a:pt x="0" y="0"/>
                    <a:pt x="562881" y="0"/>
                  </a:cubicBezTo>
                  <a:cubicBezTo>
                    <a:pt x="562881" y="0"/>
                    <a:pt x="562881" y="0"/>
                    <a:pt x="949393" y="0"/>
                  </a:cubicBezTo>
                  <a:cubicBezTo>
                    <a:pt x="949393" y="0"/>
                    <a:pt x="949393" y="0"/>
                    <a:pt x="1024427" y="0"/>
                  </a:cubicBezTo>
                  <a:close/>
                </a:path>
              </a:pathLst>
            </a:custGeom>
            <a:solidFill>
              <a:srgbClr val="6D4409"/>
            </a:solidFill>
            <a:ln>
              <a:noFill/>
            </a:ln>
          </p:spPr>
          <p:txBody>
            <a:bodyPr vert="horz" wrap="square" lIns="68580" tIns="34290" rIns="68580" bIns="34290" numCol="1" anchor="t" anchorCtr="0" compatLnSpc="1">
              <a:prstTxWarp prst="textNoShape">
                <a:avLst/>
              </a:prstTxWarp>
              <a:noAutofit/>
            </a:bodyPr>
            <a:lstStyle/>
            <a:p>
              <a:endParaRPr lang="zh-CN" altLang="en-US" sz="1050" dirty="0">
                <a:ea typeface="微软雅黑" panose="020B0503020204020204" pitchFamily="34" charset="-122"/>
              </a:endParaRPr>
            </a:p>
          </p:txBody>
        </p:sp>
        <p:sp>
          <p:nvSpPr>
            <p:cNvPr id="14" name="Freeform 13"/>
            <p:cNvSpPr>
              <a:spLocks noEditPoints="1"/>
            </p:cNvSpPr>
            <p:nvPr/>
          </p:nvSpPr>
          <p:spPr bwMode="auto">
            <a:xfrm rot="2700000">
              <a:off x="1042613" y="2211777"/>
              <a:ext cx="336506" cy="337425"/>
            </a:xfrm>
            <a:custGeom>
              <a:avLst/>
              <a:gdLst>
                <a:gd name="T0" fmla="*/ 9 w 80"/>
                <a:gd name="T1" fmla="*/ 19 h 80"/>
                <a:gd name="T2" fmla="*/ 10 w 80"/>
                <a:gd name="T3" fmla="*/ 26 h 80"/>
                <a:gd name="T4" fmla="*/ 5 w 80"/>
                <a:gd name="T5" fmla="*/ 27 h 80"/>
                <a:gd name="T6" fmla="*/ 0 w 80"/>
                <a:gd name="T7" fmla="*/ 31 h 80"/>
                <a:gd name="T8" fmla="*/ 3 w 80"/>
                <a:gd name="T9" fmla="*/ 37 h 80"/>
                <a:gd name="T10" fmla="*/ 7 w 80"/>
                <a:gd name="T11" fmla="*/ 42 h 80"/>
                <a:gd name="T12" fmla="*/ 3 w 80"/>
                <a:gd name="T13" fmla="*/ 46 h 80"/>
                <a:gd name="T14" fmla="*/ 1 w 80"/>
                <a:gd name="T15" fmla="*/ 52 h 80"/>
                <a:gd name="T16" fmla="*/ 7 w 80"/>
                <a:gd name="T17" fmla="*/ 56 h 80"/>
                <a:gd name="T18" fmla="*/ 11 w 80"/>
                <a:gd name="T19" fmla="*/ 57 h 80"/>
                <a:gd name="T20" fmla="*/ 11 w 80"/>
                <a:gd name="T21" fmla="*/ 63 h 80"/>
                <a:gd name="T22" fmla="*/ 13 w 80"/>
                <a:gd name="T23" fmla="*/ 70 h 80"/>
                <a:gd name="T24" fmla="*/ 19 w 80"/>
                <a:gd name="T25" fmla="*/ 70 h 80"/>
                <a:gd name="T26" fmla="*/ 25 w 80"/>
                <a:gd name="T27" fmla="*/ 70 h 80"/>
                <a:gd name="T28" fmla="*/ 27 w 80"/>
                <a:gd name="T29" fmla="*/ 74 h 80"/>
                <a:gd name="T30" fmla="*/ 31 w 80"/>
                <a:gd name="T31" fmla="*/ 79 h 80"/>
                <a:gd name="T32" fmla="*/ 37 w 80"/>
                <a:gd name="T33" fmla="*/ 76 h 80"/>
                <a:gd name="T34" fmla="*/ 42 w 80"/>
                <a:gd name="T35" fmla="*/ 73 h 80"/>
                <a:gd name="T36" fmla="*/ 46 w 80"/>
                <a:gd name="T37" fmla="*/ 76 h 80"/>
                <a:gd name="T38" fmla="*/ 52 w 80"/>
                <a:gd name="T39" fmla="*/ 78 h 80"/>
                <a:gd name="T40" fmla="*/ 56 w 80"/>
                <a:gd name="T41" fmla="*/ 73 h 80"/>
                <a:gd name="T42" fmla="*/ 58 w 80"/>
                <a:gd name="T43" fmla="*/ 67 h 80"/>
                <a:gd name="T44" fmla="*/ 63 w 80"/>
                <a:gd name="T45" fmla="*/ 68 h 80"/>
                <a:gd name="T46" fmla="*/ 69 w 80"/>
                <a:gd name="T47" fmla="*/ 67 h 80"/>
                <a:gd name="T48" fmla="*/ 70 w 80"/>
                <a:gd name="T49" fmla="*/ 60 h 80"/>
                <a:gd name="T50" fmla="*/ 69 w 80"/>
                <a:gd name="T51" fmla="*/ 54 h 80"/>
                <a:gd name="T52" fmla="*/ 74 w 80"/>
                <a:gd name="T53" fmla="*/ 53 h 80"/>
                <a:gd name="T54" fmla="*/ 79 w 80"/>
                <a:gd name="T55" fmla="*/ 48 h 80"/>
                <a:gd name="T56" fmla="*/ 76 w 80"/>
                <a:gd name="T57" fmla="*/ 42 h 80"/>
                <a:gd name="T58" fmla="*/ 72 w 80"/>
                <a:gd name="T59" fmla="*/ 37 h 80"/>
                <a:gd name="T60" fmla="*/ 76 w 80"/>
                <a:gd name="T61" fmla="*/ 34 h 80"/>
                <a:gd name="T62" fmla="*/ 78 w 80"/>
                <a:gd name="T63" fmla="*/ 27 h 80"/>
                <a:gd name="T64" fmla="*/ 73 w 80"/>
                <a:gd name="T65" fmla="*/ 24 h 80"/>
                <a:gd name="T66" fmla="*/ 67 w 80"/>
                <a:gd name="T67" fmla="*/ 21 h 80"/>
                <a:gd name="T68" fmla="*/ 68 w 80"/>
                <a:gd name="T69" fmla="*/ 16 h 80"/>
                <a:gd name="T70" fmla="*/ 67 w 80"/>
                <a:gd name="T71" fmla="*/ 10 h 80"/>
                <a:gd name="T72" fmla="*/ 60 w 80"/>
                <a:gd name="T73" fmla="*/ 9 h 80"/>
                <a:gd name="T74" fmla="*/ 54 w 80"/>
                <a:gd name="T75" fmla="*/ 10 h 80"/>
                <a:gd name="T76" fmla="*/ 52 w 80"/>
                <a:gd name="T77" fmla="*/ 5 h 80"/>
                <a:gd name="T78" fmla="*/ 48 w 80"/>
                <a:gd name="T79" fmla="*/ 0 h 80"/>
                <a:gd name="T80" fmla="*/ 42 w 80"/>
                <a:gd name="T81" fmla="*/ 3 h 80"/>
                <a:gd name="T82" fmla="*/ 37 w 80"/>
                <a:gd name="T83" fmla="*/ 7 h 80"/>
                <a:gd name="T84" fmla="*/ 33 w 80"/>
                <a:gd name="T85" fmla="*/ 3 h 80"/>
                <a:gd name="T86" fmla="*/ 27 w 80"/>
                <a:gd name="T87" fmla="*/ 1 h 80"/>
                <a:gd name="T88" fmla="*/ 23 w 80"/>
                <a:gd name="T89" fmla="*/ 7 h 80"/>
                <a:gd name="T90" fmla="*/ 21 w 80"/>
                <a:gd name="T91" fmla="*/ 13 h 80"/>
                <a:gd name="T92" fmla="*/ 16 w 80"/>
                <a:gd name="T93" fmla="*/ 11 h 80"/>
                <a:gd name="T94" fmla="*/ 10 w 80"/>
                <a:gd name="T95" fmla="*/ 13 h 80"/>
                <a:gd name="T96" fmla="*/ 9 w 80"/>
                <a:gd name="T97" fmla="*/ 19 h 80"/>
                <a:gd name="T98" fmla="*/ 32 w 80"/>
                <a:gd name="T99" fmla="*/ 18 h 80"/>
                <a:gd name="T100" fmla="*/ 62 w 80"/>
                <a:gd name="T101" fmla="*/ 33 h 80"/>
                <a:gd name="T102" fmla="*/ 47 w 80"/>
                <a:gd name="T103" fmla="*/ 62 h 80"/>
                <a:gd name="T104" fmla="*/ 18 w 80"/>
                <a:gd name="T105" fmla="*/ 47 h 80"/>
                <a:gd name="T106" fmla="*/ 32 w 80"/>
                <a:gd name="T107" fmla="*/ 1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 h="80">
                  <a:moveTo>
                    <a:pt x="9" y="19"/>
                  </a:moveTo>
                  <a:cubicBezTo>
                    <a:pt x="11" y="21"/>
                    <a:pt x="10" y="25"/>
                    <a:pt x="10" y="26"/>
                  </a:cubicBezTo>
                  <a:cubicBezTo>
                    <a:pt x="9" y="27"/>
                    <a:pt x="7" y="27"/>
                    <a:pt x="5" y="27"/>
                  </a:cubicBezTo>
                  <a:cubicBezTo>
                    <a:pt x="3" y="26"/>
                    <a:pt x="1" y="28"/>
                    <a:pt x="0" y="31"/>
                  </a:cubicBezTo>
                  <a:cubicBezTo>
                    <a:pt x="0" y="34"/>
                    <a:pt x="1" y="37"/>
                    <a:pt x="3" y="37"/>
                  </a:cubicBezTo>
                  <a:cubicBezTo>
                    <a:pt x="5" y="38"/>
                    <a:pt x="7" y="41"/>
                    <a:pt x="7" y="42"/>
                  </a:cubicBezTo>
                  <a:cubicBezTo>
                    <a:pt x="7" y="44"/>
                    <a:pt x="5" y="45"/>
                    <a:pt x="3" y="46"/>
                  </a:cubicBezTo>
                  <a:cubicBezTo>
                    <a:pt x="1" y="47"/>
                    <a:pt x="0" y="49"/>
                    <a:pt x="1" y="52"/>
                  </a:cubicBezTo>
                  <a:cubicBezTo>
                    <a:pt x="2" y="55"/>
                    <a:pt x="4" y="57"/>
                    <a:pt x="7" y="56"/>
                  </a:cubicBezTo>
                  <a:cubicBezTo>
                    <a:pt x="9" y="55"/>
                    <a:pt x="11" y="56"/>
                    <a:pt x="11" y="57"/>
                  </a:cubicBezTo>
                  <a:cubicBezTo>
                    <a:pt x="12" y="58"/>
                    <a:pt x="13" y="62"/>
                    <a:pt x="11" y="63"/>
                  </a:cubicBezTo>
                  <a:cubicBezTo>
                    <a:pt x="10" y="65"/>
                    <a:pt x="10" y="68"/>
                    <a:pt x="13" y="70"/>
                  </a:cubicBezTo>
                  <a:cubicBezTo>
                    <a:pt x="15" y="72"/>
                    <a:pt x="18" y="72"/>
                    <a:pt x="19" y="70"/>
                  </a:cubicBezTo>
                  <a:cubicBezTo>
                    <a:pt x="20" y="69"/>
                    <a:pt x="24" y="69"/>
                    <a:pt x="25" y="70"/>
                  </a:cubicBezTo>
                  <a:cubicBezTo>
                    <a:pt x="27" y="70"/>
                    <a:pt x="27" y="72"/>
                    <a:pt x="27" y="74"/>
                  </a:cubicBezTo>
                  <a:cubicBezTo>
                    <a:pt x="26" y="76"/>
                    <a:pt x="28" y="78"/>
                    <a:pt x="31" y="79"/>
                  </a:cubicBezTo>
                  <a:cubicBezTo>
                    <a:pt x="34" y="80"/>
                    <a:pt x="37" y="79"/>
                    <a:pt x="37" y="76"/>
                  </a:cubicBezTo>
                  <a:cubicBezTo>
                    <a:pt x="37" y="74"/>
                    <a:pt x="41" y="73"/>
                    <a:pt x="42" y="73"/>
                  </a:cubicBezTo>
                  <a:cubicBezTo>
                    <a:pt x="43" y="72"/>
                    <a:pt x="45" y="74"/>
                    <a:pt x="46" y="76"/>
                  </a:cubicBezTo>
                  <a:cubicBezTo>
                    <a:pt x="46" y="78"/>
                    <a:pt x="49" y="79"/>
                    <a:pt x="52" y="78"/>
                  </a:cubicBezTo>
                  <a:cubicBezTo>
                    <a:pt x="55" y="77"/>
                    <a:pt x="56" y="75"/>
                    <a:pt x="56" y="73"/>
                  </a:cubicBezTo>
                  <a:cubicBezTo>
                    <a:pt x="55" y="71"/>
                    <a:pt x="57" y="68"/>
                    <a:pt x="58" y="67"/>
                  </a:cubicBezTo>
                  <a:cubicBezTo>
                    <a:pt x="59" y="66"/>
                    <a:pt x="61" y="67"/>
                    <a:pt x="63" y="68"/>
                  </a:cubicBezTo>
                  <a:cubicBezTo>
                    <a:pt x="65" y="70"/>
                    <a:pt x="67" y="69"/>
                    <a:pt x="69" y="67"/>
                  </a:cubicBezTo>
                  <a:cubicBezTo>
                    <a:pt x="71" y="65"/>
                    <a:pt x="72" y="62"/>
                    <a:pt x="70" y="60"/>
                  </a:cubicBezTo>
                  <a:cubicBezTo>
                    <a:pt x="69" y="59"/>
                    <a:pt x="69" y="55"/>
                    <a:pt x="69" y="54"/>
                  </a:cubicBezTo>
                  <a:cubicBezTo>
                    <a:pt x="70" y="53"/>
                    <a:pt x="72" y="52"/>
                    <a:pt x="74" y="53"/>
                  </a:cubicBezTo>
                  <a:cubicBezTo>
                    <a:pt x="76" y="53"/>
                    <a:pt x="78" y="51"/>
                    <a:pt x="79" y="48"/>
                  </a:cubicBezTo>
                  <a:cubicBezTo>
                    <a:pt x="80" y="45"/>
                    <a:pt x="78" y="43"/>
                    <a:pt x="76" y="42"/>
                  </a:cubicBezTo>
                  <a:cubicBezTo>
                    <a:pt x="74" y="42"/>
                    <a:pt x="72" y="38"/>
                    <a:pt x="72" y="37"/>
                  </a:cubicBezTo>
                  <a:cubicBezTo>
                    <a:pt x="72" y="36"/>
                    <a:pt x="74" y="34"/>
                    <a:pt x="76" y="34"/>
                  </a:cubicBezTo>
                  <a:cubicBezTo>
                    <a:pt x="78" y="33"/>
                    <a:pt x="79" y="30"/>
                    <a:pt x="78" y="27"/>
                  </a:cubicBezTo>
                  <a:cubicBezTo>
                    <a:pt x="77" y="25"/>
                    <a:pt x="75" y="23"/>
                    <a:pt x="73" y="24"/>
                  </a:cubicBezTo>
                  <a:cubicBezTo>
                    <a:pt x="71" y="24"/>
                    <a:pt x="67" y="22"/>
                    <a:pt x="67" y="21"/>
                  </a:cubicBezTo>
                  <a:cubicBezTo>
                    <a:pt x="66" y="20"/>
                    <a:pt x="66" y="18"/>
                    <a:pt x="68" y="16"/>
                  </a:cubicBezTo>
                  <a:cubicBezTo>
                    <a:pt x="69" y="15"/>
                    <a:pt x="69" y="12"/>
                    <a:pt x="67" y="10"/>
                  </a:cubicBezTo>
                  <a:cubicBezTo>
                    <a:pt x="64" y="8"/>
                    <a:pt x="61" y="8"/>
                    <a:pt x="60" y="9"/>
                  </a:cubicBezTo>
                  <a:cubicBezTo>
                    <a:pt x="59" y="11"/>
                    <a:pt x="55" y="10"/>
                    <a:pt x="54" y="10"/>
                  </a:cubicBezTo>
                  <a:cubicBezTo>
                    <a:pt x="52" y="9"/>
                    <a:pt x="52" y="7"/>
                    <a:pt x="52" y="5"/>
                  </a:cubicBezTo>
                  <a:cubicBezTo>
                    <a:pt x="53" y="3"/>
                    <a:pt x="51" y="1"/>
                    <a:pt x="48" y="0"/>
                  </a:cubicBezTo>
                  <a:cubicBezTo>
                    <a:pt x="45" y="0"/>
                    <a:pt x="42" y="1"/>
                    <a:pt x="42" y="3"/>
                  </a:cubicBezTo>
                  <a:cubicBezTo>
                    <a:pt x="42" y="5"/>
                    <a:pt x="38" y="7"/>
                    <a:pt x="37" y="7"/>
                  </a:cubicBezTo>
                  <a:cubicBezTo>
                    <a:pt x="36" y="7"/>
                    <a:pt x="34" y="5"/>
                    <a:pt x="33" y="3"/>
                  </a:cubicBezTo>
                  <a:cubicBezTo>
                    <a:pt x="33" y="1"/>
                    <a:pt x="30" y="1"/>
                    <a:pt x="27" y="1"/>
                  </a:cubicBezTo>
                  <a:cubicBezTo>
                    <a:pt x="24" y="2"/>
                    <a:pt x="23" y="5"/>
                    <a:pt x="23" y="7"/>
                  </a:cubicBezTo>
                  <a:cubicBezTo>
                    <a:pt x="24" y="9"/>
                    <a:pt x="22" y="12"/>
                    <a:pt x="21" y="13"/>
                  </a:cubicBezTo>
                  <a:cubicBezTo>
                    <a:pt x="20" y="13"/>
                    <a:pt x="18" y="13"/>
                    <a:pt x="16" y="11"/>
                  </a:cubicBezTo>
                  <a:cubicBezTo>
                    <a:pt x="15" y="10"/>
                    <a:pt x="12" y="11"/>
                    <a:pt x="10" y="13"/>
                  </a:cubicBezTo>
                  <a:cubicBezTo>
                    <a:pt x="8" y="15"/>
                    <a:pt x="7" y="18"/>
                    <a:pt x="9" y="19"/>
                  </a:cubicBezTo>
                  <a:close/>
                  <a:moveTo>
                    <a:pt x="32" y="18"/>
                  </a:moveTo>
                  <a:cubicBezTo>
                    <a:pt x="45" y="14"/>
                    <a:pt x="58" y="21"/>
                    <a:pt x="62" y="33"/>
                  </a:cubicBezTo>
                  <a:cubicBezTo>
                    <a:pt x="65" y="45"/>
                    <a:pt x="59" y="58"/>
                    <a:pt x="47" y="62"/>
                  </a:cubicBezTo>
                  <a:cubicBezTo>
                    <a:pt x="34" y="66"/>
                    <a:pt x="21" y="59"/>
                    <a:pt x="18" y="47"/>
                  </a:cubicBezTo>
                  <a:cubicBezTo>
                    <a:pt x="14" y="35"/>
                    <a:pt x="20" y="22"/>
                    <a:pt x="32" y="18"/>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50" dirty="0">
                <a:ea typeface="微软雅黑" panose="020B0503020204020204" pitchFamily="34" charset="-122"/>
              </a:endParaRPr>
            </a:p>
          </p:txBody>
        </p:sp>
        <p:sp>
          <p:nvSpPr>
            <p:cNvPr id="15" name="Freeform 14"/>
            <p:cNvSpPr>
              <a:spLocks noEditPoints="1"/>
            </p:cNvSpPr>
            <p:nvPr/>
          </p:nvSpPr>
          <p:spPr bwMode="auto">
            <a:xfrm rot="2700000">
              <a:off x="835784" y="2173607"/>
              <a:ext cx="218821" cy="215143"/>
            </a:xfrm>
            <a:custGeom>
              <a:avLst/>
              <a:gdLst>
                <a:gd name="T0" fmla="*/ 6 w 52"/>
                <a:gd name="T1" fmla="*/ 12 h 51"/>
                <a:gd name="T2" fmla="*/ 7 w 52"/>
                <a:gd name="T3" fmla="*/ 16 h 51"/>
                <a:gd name="T4" fmla="*/ 4 w 52"/>
                <a:gd name="T5" fmla="*/ 17 h 51"/>
                <a:gd name="T6" fmla="*/ 1 w 52"/>
                <a:gd name="T7" fmla="*/ 20 h 51"/>
                <a:gd name="T8" fmla="*/ 3 w 52"/>
                <a:gd name="T9" fmla="*/ 24 h 51"/>
                <a:gd name="T10" fmla="*/ 5 w 52"/>
                <a:gd name="T11" fmla="*/ 27 h 51"/>
                <a:gd name="T12" fmla="*/ 3 w 52"/>
                <a:gd name="T13" fmla="*/ 29 h 51"/>
                <a:gd name="T14" fmla="*/ 1 w 52"/>
                <a:gd name="T15" fmla="*/ 33 h 51"/>
                <a:gd name="T16" fmla="*/ 5 w 52"/>
                <a:gd name="T17" fmla="*/ 36 h 51"/>
                <a:gd name="T18" fmla="*/ 8 w 52"/>
                <a:gd name="T19" fmla="*/ 36 h 51"/>
                <a:gd name="T20" fmla="*/ 8 w 52"/>
                <a:gd name="T21" fmla="*/ 41 h 51"/>
                <a:gd name="T22" fmla="*/ 9 w 52"/>
                <a:gd name="T23" fmla="*/ 45 h 51"/>
                <a:gd name="T24" fmla="*/ 13 w 52"/>
                <a:gd name="T25" fmla="*/ 45 h 51"/>
                <a:gd name="T26" fmla="*/ 17 w 52"/>
                <a:gd name="T27" fmla="*/ 45 h 51"/>
                <a:gd name="T28" fmla="*/ 18 w 52"/>
                <a:gd name="T29" fmla="*/ 48 h 51"/>
                <a:gd name="T30" fmla="*/ 21 w 52"/>
                <a:gd name="T31" fmla="*/ 51 h 51"/>
                <a:gd name="T32" fmla="*/ 25 w 52"/>
                <a:gd name="T33" fmla="*/ 49 h 51"/>
                <a:gd name="T34" fmla="*/ 28 w 52"/>
                <a:gd name="T35" fmla="*/ 47 h 51"/>
                <a:gd name="T36" fmla="*/ 30 w 52"/>
                <a:gd name="T37" fmla="*/ 49 h 51"/>
                <a:gd name="T38" fmla="*/ 34 w 52"/>
                <a:gd name="T39" fmla="*/ 50 h 51"/>
                <a:gd name="T40" fmla="*/ 37 w 52"/>
                <a:gd name="T41" fmla="*/ 47 h 51"/>
                <a:gd name="T42" fmla="*/ 38 w 52"/>
                <a:gd name="T43" fmla="*/ 43 h 51"/>
                <a:gd name="T44" fmla="*/ 41 w 52"/>
                <a:gd name="T45" fmla="*/ 44 h 51"/>
                <a:gd name="T46" fmla="*/ 45 w 52"/>
                <a:gd name="T47" fmla="*/ 43 h 51"/>
                <a:gd name="T48" fmla="*/ 46 w 52"/>
                <a:gd name="T49" fmla="*/ 39 h 51"/>
                <a:gd name="T50" fmla="*/ 45 w 52"/>
                <a:gd name="T51" fmla="*/ 35 h 51"/>
                <a:gd name="T52" fmla="*/ 48 w 52"/>
                <a:gd name="T53" fmla="*/ 34 h 51"/>
                <a:gd name="T54" fmla="*/ 51 w 52"/>
                <a:gd name="T55" fmla="*/ 31 h 51"/>
                <a:gd name="T56" fmla="*/ 50 w 52"/>
                <a:gd name="T57" fmla="*/ 27 h 51"/>
                <a:gd name="T58" fmla="*/ 47 w 52"/>
                <a:gd name="T59" fmla="*/ 24 h 51"/>
                <a:gd name="T60" fmla="*/ 49 w 52"/>
                <a:gd name="T61" fmla="*/ 22 h 51"/>
                <a:gd name="T62" fmla="*/ 51 w 52"/>
                <a:gd name="T63" fmla="*/ 18 h 51"/>
                <a:gd name="T64" fmla="*/ 47 w 52"/>
                <a:gd name="T65" fmla="*/ 15 h 51"/>
                <a:gd name="T66" fmla="*/ 44 w 52"/>
                <a:gd name="T67" fmla="*/ 13 h 51"/>
                <a:gd name="T68" fmla="*/ 44 w 52"/>
                <a:gd name="T69" fmla="*/ 10 h 51"/>
                <a:gd name="T70" fmla="*/ 43 w 52"/>
                <a:gd name="T71" fmla="*/ 6 h 51"/>
                <a:gd name="T72" fmla="*/ 39 w 52"/>
                <a:gd name="T73" fmla="*/ 6 h 51"/>
                <a:gd name="T74" fmla="*/ 35 w 52"/>
                <a:gd name="T75" fmla="*/ 6 h 51"/>
                <a:gd name="T76" fmla="*/ 34 w 52"/>
                <a:gd name="T77" fmla="*/ 3 h 51"/>
                <a:gd name="T78" fmla="*/ 32 w 52"/>
                <a:gd name="T79" fmla="*/ 0 h 51"/>
                <a:gd name="T80" fmla="*/ 28 w 52"/>
                <a:gd name="T81" fmla="*/ 2 h 51"/>
                <a:gd name="T82" fmla="*/ 24 w 52"/>
                <a:gd name="T83" fmla="*/ 4 h 51"/>
                <a:gd name="T84" fmla="*/ 22 w 52"/>
                <a:gd name="T85" fmla="*/ 2 h 51"/>
                <a:gd name="T86" fmla="*/ 18 w 52"/>
                <a:gd name="T87" fmla="*/ 1 h 51"/>
                <a:gd name="T88" fmla="*/ 16 w 52"/>
                <a:gd name="T89" fmla="*/ 4 h 51"/>
                <a:gd name="T90" fmla="*/ 14 w 52"/>
                <a:gd name="T91" fmla="*/ 8 h 51"/>
                <a:gd name="T92" fmla="*/ 11 w 52"/>
                <a:gd name="T93" fmla="*/ 7 h 51"/>
                <a:gd name="T94" fmla="*/ 7 w 52"/>
                <a:gd name="T95" fmla="*/ 8 h 51"/>
                <a:gd name="T96" fmla="*/ 6 w 52"/>
                <a:gd name="T97" fmla="*/ 12 h 51"/>
                <a:gd name="T98" fmla="*/ 22 w 52"/>
                <a:gd name="T99" fmla="*/ 11 h 51"/>
                <a:gd name="T100" fmla="*/ 40 w 52"/>
                <a:gd name="T101" fmla="*/ 21 h 51"/>
                <a:gd name="T102" fmla="*/ 31 w 52"/>
                <a:gd name="T103" fmla="*/ 40 h 51"/>
                <a:gd name="T104" fmla="*/ 12 w 52"/>
                <a:gd name="T105" fmla="*/ 30 h 51"/>
                <a:gd name="T106" fmla="*/ 22 w 52"/>
                <a:gd name="T107" fmla="*/ 1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1">
                  <a:moveTo>
                    <a:pt x="6" y="12"/>
                  </a:moveTo>
                  <a:cubicBezTo>
                    <a:pt x="7" y="13"/>
                    <a:pt x="7" y="16"/>
                    <a:pt x="7" y="16"/>
                  </a:cubicBezTo>
                  <a:cubicBezTo>
                    <a:pt x="7" y="17"/>
                    <a:pt x="5" y="18"/>
                    <a:pt x="4" y="17"/>
                  </a:cubicBezTo>
                  <a:cubicBezTo>
                    <a:pt x="3" y="17"/>
                    <a:pt x="1" y="18"/>
                    <a:pt x="1" y="20"/>
                  </a:cubicBezTo>
                  <a:cubicBezTo>
                    <a:pt x="0" y="22"/>
                    <a:pt x="1" y="24"/>
                    <a:pt x="3" y="24"/>
                  </a:cubicBezTo>
                  <a:cubicBezTo>
                    <a:pt x="4" y="24"/>
                    <a:pt x="5" y="26"/>
                    <a:pt x="5" y="27"/>
                  </a:cubicBezTo>
                  <a:cubicBezTo>
                    <a:pt x="5" y="28"/>
                    <a:pt x="4" y="29"/>
                    <a:pt x="3" y="29"/>
                  </a:cubicBezTo>
                  <a:cubicBezTo>
                    <a:pt x="1" y="30"/>
                    <a:pt x="1" y="32"/>
                    <a:pt x="1" y="33"/>
                  </a:cubicBezTo>
                  <a:cubicBezTo>
                    <a:pt x="2" y="35"/>
                    <a:pt x="4" y="36"/>
                    <a:pt x="5" y="36"/>
                  </a:cubicBezTo>
                  <a:cubicBezTo>
                    <a:pt x="6" y="36"/>
                    <a:pt x="8" y="36"/>
                    <a:pt x="8" y="36"/>
                  </a:cubicBezTo>
                  <a:cubicBezTo>
                    <a:pt x="8" y="37"/>
                    <a:pt x="9" y="40"/>
                    <a:pt x="8" y="41"/>
                  </a:cubicBezTo>
                  <a:cubicBezTo>
                    <a:pt x="7" y="42"/>
                    <a:pt x="7" y="43"/>
                    <a:pt x="9" y="45"/>
                  </a:cubicBezTo>
                  <a:cubicBezTo>
                    <a:pt x="10" y="46"/>
                    <a:pt x="12" y="46"/>
                    <a:pt x="13" y="45"/>
                  </a:cubicBezTo>
                  <a:cubicBezTo>
                    <a:pt x="14" y="44"/>
                    <a:pt x="16" y="44"/>
                    <a:pt x="17" y="45"/>
                  </a:cubicBezTo>
                  <a:cubicBezTo>
                    <a:pt x="18" y="45"/>
                    <a:pt x="18" y="46"/>
                    <a:pt x="18" y="48"/>
                  </a:cubicBezTo>
                  <a:cubicBezTo>
                    <a:pt x="18" y="49"/>
                    <a:pt x="19" y="50"/>
                    <a:pt x="21" y="51"/>
                  </a:cubicBezTo>
                  <a:cubicBezTo>
                    <a:pt x="22" y="51"/>
                    <a:pt x="24" y="50"/>
                    <a:pt x="25" y="49"/>
                  </a:cubicBezTo>
                  <a:cubicBezTo>
                    <a:pt x="25" y="48"/>
                    <a:pt x="27" y="47"/>
                    <a:pt x="28" y="47"/>
                  </a:cubicBezTo>
                  <a:cubicBezTo>
                    <a:pt x="29" y="47"/>
                    <a:pt x="30" y="48"/>
                    <a:pt x="30" y="49"/>
                  </a:cubicBezTo>
                  <a:cubicBezTo>
                    <a:pt x="30" y="50"/>
                    <a:pt x="32" y="51"/>
                    <a:pt x="34" y="50"/>
                  </a:cubicBezTo>
                  <a:cubicBezTo>
                    <a:pt x="36" y="50"/>
                    <a:pt x="37" y="48"/>
                    <a:pt x="37" y="47"/>
                  </a:cubicBezTo>
                  <a:cubicBezTo>
                    <a:pt x="36" y="45"/>
                    <a:pt x="38" y="43"/>
                    <a:pt x="38" y="43"/>
                  </a:cubicBezTo>
                  <a:cubicBezTo>
                    <a:pt x="39" y="42"/>
                    <a:pt x="40" y="43"/>
                    <a:pt x="41" y="44"/>
                  </a:cubicBezTo>
                  <a:cubicBezTo>
                    <a:pt x="42" y="45"/>
                    <a:pt x="44" y="44"/>
                    <a:pt x="45" y="43"/>
                  </a:cubicBezTo>
                  <a:cubicBezTo>
                    <a:pt x="47" y="42"/>
                    <a:pt x="47" y="40"/>
                    <a:pt x="46" y="39"/>
                  </a:cubicBezTo>
                  <a:cubicBezTo>
                    <a:pt x="45" y="38"/>
                    <a:pt x="45" y="35"/>
                    <a:pt x="45" y="35"/>
                  </a:cubicBezTo>
                  <a:cubicBezTo>
                    <a:pt x="46" y="34"/>
                    <a:pt x="47" y="34"/>
                    <a:pt x="48" y="34"/>
                  </a:cubicBezTo>
                  <a:cubicBezTo>
                    <a:pt x="50" y="34"/>
                    <a:pt x="51" y="33"/>
                    <a:pt x="51" y="31"/>
                  </a:cubicBezTo>
                  <a:cubicBezTo>
                    <a:pt x="52" y="29"/>
                    <a:pt x="51" y="27"/>
                    <a:pt x="50" y="27"/>
                  </a:cubicBezTo>
                  <a:cubicBezTo>
                    <a:pt x="48" y="27"/>
                    <a:pt x="47" y="25"/>
                    <a:pt x="47" y="24"/>
                  </a:cubicBezTo>
                  <a:cubicBezTo>
                    <a:pt x="47" y="23"/>
                    <a:pt x="48" y="22"/>
                    <a:pt x="49" y="22"/>
                  </a:cubicBezTo>
                  <a:cubicBezTo>
                    <a:pt x="51" y="21"/>
                    <a:pt x="51" y="19"/>
                    <a:pt x="51" y="18"/>
                  </a:cubicBezTo>
                  <a:cubicBezTo>
                    <a:pt x="50" y="16"/>
                    <a:pt x="49" y="15"/>
                    <a:pt x="47" y="15"/>
                  </a:cubicBezTo>
                  <a:cubicBezTo>
                    <a:pt x="46" y="16"/>
                    <a:pt x="44" y="14"/>
                    <a:pt x="44" y="13"/>
                  </a:cubicBezTo>
                  <a:cubicBezTo>
                    <a:pt x="43" y="13"/>
                    <a:pt x="43" y="11"/>
                    <a:pt x="44" y="10"/>
                  </a:cubicBezTo>
                  <a:cubicBezTo>
                    <a:pt x="45" y="9"/>
                    <a:pt x="45" y="8"/>
                    <a:pt x="43" y="6"/>
                  </a:cubicBezTo>
                  <a:cubicBezTo>
                    <a:pt x="42" y="5"/>
                    <a:pt x="40" y="5"/>
                    <a:pt x="39" y="6"/>
                  </a:cubicBezTo>
                  <a:cubicBezTo>
                    <a:pt x="38" y="7"/>
                    <a:pt x="36" y="7"/>
                    <a:pt x="35" y="6"/>
                  </a:cubicBezTo>
                  <a:cubicBezTo>
                    <a:pt x="34" y="6"/>
                    <a:pt x="34" y="5"/>
                    <a:pt x="34" y="3"/>
                  </a:cubicBezTo>
                  <a:cubicBezTo>
                    <a:pt x="35" y="2"/>
                    <a:pt x="33" y="1"/>
                    <a:pt x="32" y="0"/>
                  </a:cubicBezTo>
                  <a:cubicBezTo>
                    <a:pt x="30" y="0"/>
                    <a:pt x="28" y="1"/>
                    <a:pt x="28" y="2"/>
                  </a:cubicBezTo>
                  <a:cubicBezTo>
                    <a:pt x="27" y="3"/>
                    <a:pt x="25" y="4"/>
                    <a:pt x="24" y="4"/>
                  </a:cubicBezTo>
                  <a:cubicBezTo>
                    <a:pt x="24" y="4"/>
                    <a:pt x="23" y="3"/>
                    <a:pt x="22" y="2"/>
                  </a:cubicBezTo>
                  <a:cubicBezTo>
                    <a:pt x="22" y="1"/>
                    <a:pt x="20" y="0"/>
                    <a:pt x="18" y="1"/>
                  </a:cubicBezTo>
                  <a:cubicBezTo>
                    <a:pt x="16" y="1"/>
                    <a:pt x="15" y="3"/>
                    <a:pt x="16" y="4"/>
                  </a:cubicBezTo>
                  <a:cubicBezTo>
                    <a:pt x="16" y="6"/>
                    <a:pt x="15" y="8"/>
                    <a:pt x="14" y="8"/>
                  </a:cubicBezTo>
                  <a:cubicBezTo>
                    <a:pt x="13" y="9"/>
                    <a:pt x="12" y="8"/>
                    <a:pt x="11" y="7"/>
                  </a:cubicBezTo>
                  <a:cubicBezTo>
                    <a:pt x="10" y="6"/>
                    <a:pt x="8" y="7"/>
                    <a:pt x="7" y="8"/>
                  </a:cubicBezTo>
                  <a:cubicBezTo>
                    <a:pt x="6" y="10"/>
                    <a:pt x="5" y="11"/>
                    <a:pt x="6" y="12"/>
                  </a:cubicBezTo>
                  <a:close/>
                  <a:moveTo>
                    <a:pt x="22" y="11"/>
                  </a:moveTo>
                  <a:cubicBezTo>
                    <a:pt x="29" y="9"/>
                    <a:pt x="38" y="13"/>
                    <a:pt x="40" y="21"/>
                  </a:cubicBezTo>
                  <a:cubicBezTo>
                    <a:pt x="43" y="29"/>
                    <a:pt x="38" y="37"/>
                    <a:pt x="31" y="40"/>
                  </a:cubicBezTo>
                  <a:cubicBezTo>
                    <a:pt x="23" y="42"/>
                    <a:pt x="14" y="38"/>
                    <a:pt x="12" y="30"/>
                  </a:cubicBezTo>
                  <a:cubicBezTo>
                    <a:pt x="9" y="22"/>
                    <a:pt x="14" y="14"/>
                    <a:pt x="22" y="11"/>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50" dirty="0">
                <a:ea typeface="微软雅黑" panose="020B0503020204020204" pitchFamily="34" charset="-122"/>
              </a:endParaRPr>
            </a:p>
          </p:txBody>
        </p:sp>
      </p:grpSp>
      <p:grpSp>
        <p:nvGrpSpPr>
          <p:cNvPr id="16" name="组合 15"/>
          <p:cNvGrpSpPr/>
          <p:nvPr/>
        </p:nvGrpSpPr>
        <p:grpSpPr>
          <a:xfrm rot="19800000">
            <a:off x="1100206" y="3145008"/>
            <a:ext cx="788831" cy="475060"/>
            <a:chOff x="637114" y="4919120"/>
            <a:chExt cx="1051774" cy="633413"/>
          </a:xfrm>
          <a:solidFill>
            <a:schemeClr val="bg1"/>
          </a:solidFill>
        </p:grpSpPr>
        <p:sp>
          <p:nvSpPr>
            <p:cNvPr id="17" name="任意多边形 16"/>
            <p:cNvSpPr>
              <a:spLocks/>
            </p:cNvSpPr>
            <p:nvPr/>
          </p:nvSpPr>
          <p:spPr bwMode="auto">
            <a:xfrm rot="10800000">
              <a:off x="637114" y="4919120"/>
              <a:ext cx="1051774" cy="633413"/>
            </a:xfrm>
            <a:custGeom>
              <a:avLst/>
              <a:gdLst>
                <a:gd name="connsiteX0" fmla="*/ 1051774 w 1051774"/>
                <a:gd name="connsiteY0" fmla="*/ 0 h 633413"/>
                <a:gd name="connsiteX1" fmla="*/ 1051774 w 1051774"/>
                <a:gd name="connsiteY1" fmla="*/ 633413 h 633413"/>
                <a:gd name="connsiteX2" fmla="*/ 949393 w 1051774"/>
                <a:gd name="connsiteY2" fmla="*/ 633413 h 633413"/>
                <a:gd name="connsiteX3" fmla="*/ 562881 w 1051774"/>
                <a:gd name="connsiteY3" fmla="*/ 633413 h 633413"/>
                <a:gd name="connsiteX4" fmla="*/ 0 w 1051774"/>
                <a:gd name="connsiteY4" fmla="*/ 633413 h 633413"/>
                <a:gd name="connsiteX5" fmla="*/ 285193 w 1051774"/>
                <a:gd name="connsiteY5" fmla="*/ 314832 h 633413"/>
                <a:gd name="connsiteX6" fmla="*/ 0 w 1051774"/>
                <a:gd name="connsiteY6" fmla="*/ 0 h 633413"/>
                <a:gd name="connsiteX7" fmla="*/ 562881 w 1051774"/>
                <a:gd name="connsiteY7" fmla="*/ 0 h 633413"/>
                <a:gd name="connsiteX8" fmla="*/ 949393 w 1051774"/>
                <a:gd name="connsiteY8" fmla="*/ 0 h 633413"/>
                <a:gd name="connsiteX9" fmla="*/ 1024427 w 1051774"/>
                <a:gd name="connsiteY9" fmla="*/ 0 h 633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1774" h="633413">
                  <a:moveTo>
                    <a:pt x="1051774" y="0"/>
                  </a:moveTo>
                  <a:lnTo>
                    <a:pt x="1051774" y="633413"/>
                  </a:lnTo>
                  <a:lnTo>
                    <a:pt x="949393" y="633413"/>
                  </a:lnTo>
                  <a:cubicBezTo>
                    <a:pt x="949393" y="633413"/>
                    <a:pt x="949393" y="633413"/>
                    <a:pt x="562881" y="633413"/>
                  </a:cubicBezTo>
                  <a:cubicBezTo>
                    <a:pt x="562881" y="633413"/>
                    <a:pt x="562881" y="633413"/>
                    <a:pt x="0" y="633413"/>
                  </a:cubicBezTo>
                  <a:cubicBezTo>
                    <a:pt x="0" y="633413"/>
                    <a:pt x="262678" y="341069"/>
                    <a:pt x="285193" y="314832"/>
                  </a:cubicBezTo>
                  <a:cubicBezTo>
                    <a:pt x="262678" y="288596"/>
                    <a:pt x="0" y="0"/>
                    <a:pt x="0" y="0"/>
                  </a:cubicBezTo>
                  <a:cubicBezTo>
                    <a:pt x="0" y="0"/>
                    <a:pt x="0" y="0"/>
                    <a:pt x="562881" y="0"/>
                  </a:cubicBezTo>
                  <a:cubicBezTo>
                    <a:pt x="562881" y="0"/>
                    <a:pt x="562881" y="0"/>
                    <a:pt x="949393" y="0"/>
                  </a:cubicBezTo>
                  <a:cubicBezTo>
                    <a:pt x="949393" y="0"/>
                    <a:pt x="949393" y="0"/>
                    <a:pt x="1024427" y="0"/>
                  </a:cubicBezTo>
                  <a:close/>
                </a:path>
              </a:pathLst>
            </a:custGeom>
            <a:solidFill>
              <a:srgbClr val="66845E"/>
            </a:solidFill>
            <a:ln>
              <a:noFill/>
            </a:ln>
          </p:spPr>
          <p:txBody>
            <a:bodyPr vert="horz" wrap="square" lIns="68580" tIns="34290" rIns="68580" bIns="34290" numCol="1" anchor="t" anchorCtr="0" compatLnSpc="1">
              <a:prstTxWarp prst="textNoShape">
                <a:avLst/>
              </a:prstTxWarp>
              <a:noAutofit/>
            </a:bodyPr>
            <a:lstStyle/>
            <a:p>
              <a:endParaRPr lang="zh-CN" altLang="en-US" sz="1050" dirty="0">
                <a:ea typeface="微软雅黑" panose="020B0503020204020204" pitchFamily="34" charset="-122"/>
              </a:endParaRPr>
            </a:p>
          </p:txBody>
        </p:sp>
        <p:sp>
          <p:nvSpPr>
            <p:cNvPr id="18" name="Freeform 35"/>
            <p:cNvSpPr>
              <a:spLocks/>
            </p:cNvSpPr>
            <p:nvPr/>
          </p:nvSpPr>
          <p:spPr bwMode="auto">
            <a:xfrm rot="10800000">
              <a:off x="966729" y="5033246"/>
              <a:ext cx="241821" cy="405157"/>
            </a:xfrm>
            <a:custGeom>
              <a:avLst/>
              <a:gdLst>
                <a:gd name="T0" fmla="*/ 41 w 45"/>
                <a:gd name="T1" fmla="*/ 43 h 78"/>
                <a:gd name="T2" fmla="*/ 32 w 45"/>
                <a:gd name="T3" fmla="*/ 43 h 78"/>
                <a:gd name="T4" fmla="*/ 32 w 45"/>
                <a:gd name="T5" fmla="*/ 38 h 78"/>
                <a:gd name="T6" fmla="*/ 32 w 45"/>
                <a:gd name="T7" fmla="*/ 25 h 78"/>
                <a:gd name="T8" fmla="*/ 32 w 45"/>
                <a:gd name="T9" fmla="*/ 4 h 78"/>
                <a:gd name="T10" fmla="*/ 28 w 45"/>
                <a:gd name="T11" fmla="*/ 0 h 78"/>
                <a:gd name="T12" fmla="*/ 17 w 45"/>
                <a:gd name="T13" fmla="*/ 0 h 78"/>
                <a:gd name="T14" fmla="*/ 14 w 45"/>
                <a:gd name="T15" fmla="*/ 4 h 78"/>
                <a:gd name="T16" fmla="*/ 14 w 45"/>
                <a:gd name="T17" fmla="*/ 25 h 78"/>
                <a:gd name="T18" fmla="*/ 14 w 45"/>
                <a:gd name="T19" fmla="*/ 38 h 78"/>
                <a:gd name="T20" fmla="*/ 14 w 45"/>
                <a:gd name="T21" fmla="*/ 43 h 78"/>
                <a:gd name="T22" fmla="*/ 5 w 45"/>
                <a:gd name="T23" fmla="*/ 43 h 78"/>
                <a:gd name="T24" fmla="*/ 1 w 45"/>
                <a:gd name="T25" fmla="*/ 46 h 78"/>
                <a:gd name="T26" fmla="*/ 9 w 45"/>
                <a:gd name="T27" fmla="*/ 57 h 78"/>
                <a:gd name="T28" fmla="*/ 13 w 45"/>
                <a:gd name="T29" fmla="*/ 65 h 78"/>
                <a:gd name="T30" fmla="*/ 20 w 45"/>
                <a:gd name="T31" fmla="*/ 76 h 78"/>
                <a:gd name="T32" fmla="*/ 25 w 45"/>
                <a:gd name="T33" fmla="*/ 76 h 78"/>
                <a:gd name="T34" fmla="*/ 32 w 45"/>
                <a:gd name="T35" fmla="*/ 64 h 78"/>
                <a:gd name="T36" fmla="*/ 37 w 45"/>
                <a:gd name="T37" fmla="*/ 57 h 78"/>
                <a:gd name="T38" fmla="*/ 44 w 45"/>
                <a:gd name="T39" fmla="*/ 46 h 78"/>
                <a:gd name="T40" fmla="*/ 41 w 45"/>
                <a:gd name="T41" fmla="*/ 4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 h="78">
                  <a:moveTo>
                    <a:pt x="41" y="43"/>
                  </a:moveTo>
                  <a:cubicBezTo>
                    <a:pt x="32" y="43"/>
                    <a:pt x="32" y="43"/>
                    <a:pt x="32" y="43"/>
                  </a:cubicBezTo>
                  <a:cubicBezTo>
                    <a:pt x="32" y="38"/>
                    <a:pt x="32" y="38"/>
                    <a:pt x="32" y="38"/>
                  </a:cubicBezTo>
                  <a:cubicBezTo>
                    <a:pt x="32" y="25"/>
                    <a:pt x="32" y="25"/>
                    <a:pt x="32" y="25"/>
                  </a:cubicBezTo>
                  <a:cubicBezTo>
                    <a:pt x="32" y="4"/>
                    <a:pt x="32" y="4"/>
                    <a:pt x="32" y="4"/>
                  </a:cubicBezTo>
                  <a:cubicBezTo>
                    <a:pt x="32" y="2"/>
                    <a:pt x="30" y="0"/>
                    <a:pt x="28" y="0"/>
                  </a:cubicBezTo>
                  <a:cubicBezTo>
                    <a:pt x="17" y="0"/>
                    <a:pt x="17" y="0"/>
                    <a:pt x="17" y="0"/>
                  </a:cubicBezTo>
                  <a:cubicBezTo>
                    <a:pt x="15" y="1"/>
                    <a:pt x="14" y="2"/>
                    <a:pt x="14" y="4"/>
                  </a:cubicBezTo>
                  <a:cubicBezTo>
                    <a:pt x="14" y="25"/>
                    <a:pt x="14" y="25"/>
                    <a:pt x="14" y="25"/>
                  </a:cubicBezTo>
                  <a:cubicBezTo>
                    <a:pt x="14" y="38"/>
                    <a:pt x="14" y="38"/>
                    <a:pt x="14" y="38"/>
                  </a:cubicBezTo>
                  <a:cubicBezTo>
                    <a:pt x="14" y="43"/>
                    <a:pt x="14" y="43"/>
                    <a:pt x="14" y="43"/>
                  </a:cubicBezTo>
                  <a:cubicBezTo>
                    <a:pt x="5" y="43"/>
                    <a:pt x="5" y="43"/>
                    <a:pt x="5" y="43"/>
                  </a:cubicBezTo>
                  <a:cubicBezTo>
                    <a:pt x="2" y="43"/>
                    <a:pt x="0" y="44"/>
                    <a:pt x="1" y="46"/>
                  </a:cubicBezTo>
                  <a:cubicBezTo>
                    <a:pt x="9" y="57"/>
                    <a:pt x="9" y="57"/>
                    <a:pt x="9" y="57"/>
                  </a:cubicBezTo>
                  <a:cubicBezTo>
                    <a:pt x="10" y="59"/>
                    <a:pt x="12" y="63"/>
                    <a:pt x="13" y="65"/>
                  </a:cubicBezTo>
                  <a:cubicBezTo>
                    <a:pt x="20" y="76"/>
                    <a:pt x="20" y="76"/>
                    <a:pt x="20" y="76"/>
                  </a:cubicBezTo>
                  <a:cubicBezTo>
                    <a:pt x="22" y="78"/>
                    <a:pt x="24" y="78"/>
                    <a:pt x="25" y="76"/>
                  </a:cubicBezTo>
                  <a:cubicBezTo>
                    <a:pt x="32" y="64"/>
                    <a:pt x="32" y="64"/>
                    <a:pt x="32" y="64"/>
                  </a:cubicBezTo>
                  <a:cubicBezTo>
                    <a:pt x="33" y="63"/>
                    <a:pt x="36" y="59"/>
                    <a:pt x="37" y="57"/>
                  </a:cubicBezTo>
                  <a:cubicBezTo>
                    <a:pt x="44" y="46"/>
                    <a:pt x="44" y="46"/>
                    <a:pt x="44" y="46"/>
                  </a:cubicBezTo>
                  <a:cubicBezTo>
                    <a:pt x="45" y="44"/>
                    <a:pt x="44" y="43"/>
                    <a:pt x="41" y="4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50" dirty="0">
                <a:ea typeface="微软雅黑" panose="020B0503020204020204" pitchFamily="34" charset="-122"/>
              </a:endParaRPr>
            </a:p>
          </p:txBody>
        </p:sp>
      </p:grpSp>
      <p:grpSp>
        <p:nvGrpSpPr>
          <p:cNvPr id="19" name="组合 18"/>
          <p:cNvGrpSpPr/>
          <p:nvPr/>
        </p:nvGrpSpPr>
        <p:grpSpPr>
          <a:xfrm rot="19800000">
            <a:off x="5130865" y="1241308"/>
            <a:ext cx="788831" cy="475060"/>
            <a:chOff x="6170024" y="2028728"/>
            <a:chExt cx="1051774" cy="633413"/>
          </a:xfrm>
          <a:solidFill>
            <a:schemeClr val="bg1"/>
          </a:solidFill>
        </p:grpSpPr>
        <p:sp>
          <p:nvSpPr>
            <p:cNvPr id="20" name="任意多边形 19"/>
            <p:cNvSpPr>
              <a:spLocks/>
            </p:cNvSpPr>
            <p:nvPr/>
          </p:nvSpPr>
          <p:spPr bwMode="auto">
            <a:xfrm rot="10800000">
              <a:off x="6170024" y="2028728"/>
              <a:ext cx="1051774" cy="633413"/>
            </a:xfrm>
            <a:custGeom>
              <a:avLst/>
              <a:gdLst>
                <a:gd name="connsiteX0" fmla="*/ 1051774 w 1051774"/>
                <a:gd name="connsiteY0" fmla="*/ 0 h 633413"/>
                <a:gd name="connsiteX1" fmla="*/ 1051774 w 1051774"/>
                <a:gd name="connsiteY1" fmla="*/ 633413 h 633413"/>
                <a:gd name="connsiteX2" fmla="*/ 949393 w 1051774"/>
                <a:gd name="connsiteY2" fmla="*/ 633413 h 633413"/>
                <a:gd name="connsiteX3" fmla="*/ 562881 w 1051774"/>
                <a:gd name="connsiteY3" fmla="*/ 633413 h 633413"/>
                <a:gd name="connsiteX4" fmla="*/ 0 w 1051774"/>
                <a:gd name="connsiteY4" fmla="*/ 633413 h 633413"/>
                <a:gd name="connsiteX5" fmla="*/ 285193 w 1051774"/>
                <a:gd name="connsiteY5" fmla="*/ 314832 h 633413"/>
                <a:gd name="connsiteX6" fmla="*/ 0 w 1051774"/>
                <a:gd name="connsiteY6" fmla="*/ 0 h 633413"/>
                <a:gd name="connsiteX7" fmla="*/ 562881 w 1051774"/>
                <a:gd name="connsiteY7" fmla="*/ 0 h 633413"/>
                <a:gd name="connsiteX8" fmla="*/ 949393 w 1051774"/>
                <a:gd name="connsiteY8" fmla="*/ 0 h 633413"/>
                <a:gd name="connsiteX9" fmla="*/ 1024427 w 1051774"/>
                <a:gd name="connsiteY9" fmla="*/ 0 h 633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1774" h="633413">
                  <a:moveTo>
                    <a:pt x="1051774" y="0"/>
                  </a:moveTo>
                  <a:lnTo>
                    <a:pt x="1051774" y="633413"/>
                  </a:lnTo>
                  <a:lnTo>
                    <a:pt x="949393" y="633413"/>
                  </a:lnTo>
                  <a:cubicBezTo>
                    <a:pt x="949393" y="633413"/>
                    <a:pt x="949393" y="633413"/>
                    <a:pt x="562881" y="633413"/>
                  </a:cubicBezTo>
                  <a:cubicBezTo>
                    <a:pt x="562881" y="633413"/>
                    <a:pt x="562881" y="633413"/>
                    <a:pt x="0" y="633413"/>
                  </a:cubicBezTo>
                  <a:cubicBezTo>
                    <a:pt x="0" y="633413"/>
                    <a:pt x="262678" y="341069"/>
                    <a:pt x="285193" y="314832"/>
                  </a:cubicBezTo>
                  <a:cubicBezTo>
                    <a:pt x="262678" y="288596"/>
                    <a:pt x="0" y="0"/>
                    <a:pt x="0" y="0"/>
                  </a:cubicBezTo>
                  <a:cubicBezTo>
                    <a:pt x="0" y="0"/>
                    <a:pt x="0" y="0"/>
                    <a:pt x="562881" y="0"/>
                  </a:cubicBezTo>
                  <a:cubicBezTo>
                    <a:pt x="562881" y="0"/>
                    <a:pt x="562881" y="0"/>
                    <a:pt x="949393" y="0"/>
                  </a:cubicBezTo>
                  <a:cubicBezTo>
                    <a:pt x="949393" y="0"/>
                    <a:pt x="949393" y="0"/>
                    <a:pt x="1024427" y="0"/>
                  </a:cubicBezTo>
                  <a:close/>
                </a:path>
              </a:pathLst>
            </a:custGeom>
            <a:solidFill>
              <a:srgbClr val="66845E"/>
            </a:solidFill>
            <a:ln>
              <a:noFill/>
            </a:ln>
          </p:spPr>
          <p:txBody>
            <a:bodyPr vert="horz" wrap="square" lIns="68580" tIns="34290" rIns="68580" bIns="34290" numCol="1" anchor="t" anchorCtr="0" compatLnSpc="1">
              <a:prstTxWarp prst="textNoShape">
                <a:avLst/>
              </a:prstTxWarp>
              <a:noAutofit/>
            </a:bodyPr>
            <a:lstStyle/>
            <a:p>
              <a:endParaRPr lang="zh-CN" altLang="en-US" sz="1050" dirty="0">
                <a:ea typeface="微软雅黑" panose="020B0503020204020204" pitchFamily="34" charset="-122"/>
              </a:endParaRPr>
            </a:p>
          </p:txBody>
        </p:sp>
        <p:grpSp>
          <p:nvGrpSpPr>
            <p:cNvPr id="21" name="组合 20"/>
            <p:cNvGrpSpPr/>
            <p:nvPr/>
          </p:nvGrpSpPr>
          <p:grpSpPr>
            <a:xfrm>
              <a:off x="6362733" y="2116751"/>
              <a:ext cx="596901" cy="446088"/>
              <a:chOff x="329808" y="5882811"/>
              <a:chExt cx="596901" cy="446088"/>
            </a:xfrm>
            <a:grpFill/>
          </p:grpSpPr>
          <p:sp>
            <p:nvSpPr>
              <p:cNvPr id="22" name="Freeform 23"/>
              <p:cNvSpPr>
                <a:spLocks/>
              </p:cNvSpPr>
              <p:nvPr/>
            </p:nvSpPr>
            <p:spPr bwMode="auto">
              <a:xfrm>
                <a:off x="329808" y="5882811"/>
                <a:ext cx="385763" cy="292100"/>
              </a:xfrm>
              <a:custGeom>
                <a:avLst/>
                <a:gdLst>
                  <a:gd name="T0" fmla="*/ 15 w 100"/>
                  <a:gd name="T1" fmla="*/ 75 h 75"/>
                  <a:gd name="T2" fmla="*/ 51 w 100"/>
                  <a:gd name="T3" fmla="*/ 17 h 75"/>
                  <a:gd name="T4" fmla="*/ 51 w 100"/>
                  <a:gd name="T5" fmla="*/ 0 h 75"/>
                  <a:gd name="T6" fmla="*/ 100 w 100"/>
                  <a:gd name="T7" fmla="*/ 28 h 75"/>
                  <a:gd name="T8" fmla="*/ 51 w 100"/>
                  <a:gd name="T9" fmla="*/ 61 h 75"/>
                  <a:gd name="T10" fmla="*/ 51 w 100"/>
                  <a:gd name="T11" fmla="*/ 45 h 75"/>
                  <a:gd name="T12" fmla="*/ 51 w 100"/>
                  <a:gd name="T13" fmla="*/ 40 h 75"/>
                  <a:gd name="T14" fmla="*/ 15 w 100"/>
                  <a:gd name="T15" fmla="*/ 7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75">
                    <a:moveTo>
                      <a:pt x="15" y="75"/>
                    </a:moveTo>
                    <a:cubicBezTo>
                      <a:pt x="15" y="75"/>
                      <a:pt x="0" y="31"/>
                      <a:pt x="51" y="17"/>
                    </a:cubicBezTo>
                    <a:cubicBezTo>
                      <a:pt x="51" y="0"/>
                      <a:pt x="51" y="0"/>
                      <a:pt x="51" y="0"/>
                    </a:cubicBezTo>
                    <a:cubicBezTo>
                      <a:pt x="100" y="28"/>
                      <a:pt x="100" y="28"/>
                      <a:pt x="100" y="28"/>
                    </a:cubicBezTo>
                    <a:cubicBezTo>
                      <a:pt x="51" y="61"/>
                      <a:pt x="51" y="61"/>
                      <a:pt x="51" y="61"/>
                    </a:cubicBezTo>
                    <a:cubicBezTo>
                      <a:pt x="51" y="45"/>
                      <a:pt x="51" y="45"/>
                      <a:pt x="51" y="45"/>
                    </a:cubicBezTo>
                    <a:cubicBezTo>
                      <a:pt x="51" y="40"/>
                      <a:pt x="51" y="40"/>
                      <a:pt x="51" y="40"/>
                    </a:cubicBezTo>
                    <a:cubicBezTo>
                      <a:pt x="51" y="40"/>
                      <a:pt x="24" y="42"/>
                      <a:pt x="15"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dirty="0">
                  <a:ea typeface="微软雅黑" panose="020B0503020204020204" pitchFamily="34" charset="-122"/>
                </a:endParaRPr>
              </a:p>
            </p:txBody>
          </p:sp>
          <p:sp>
            <p:nvSpPr>
              <p:cNvPr id="23" name="Freeform 27"/>
              <p:cNvSpPr>
                <a:spLocks/>
              </p:cNvSpPr>
              <p:nvPr/>
            </p:nvSpPr>
            <p:spPr bwMode="auto">
              <a:xfrm>
                <a:off x="540946" y="6035211"/>
                <a:ext cx="385763" cy="293688"/>
              </a:xfrm>
              <a:custGeom>
                <a:avLst/>
                <a:gdLst>
                  <a:gd name="T0" fmla="*/ 84 w 100"/>
                  <a:gd name="T1" fmla="*/ 0 h 75"/>
                  <a:gd name="T2" fmla="*/ 49 w 100"/>
                  <a:gd name="T3" fmla="*/ 59 h 75"/>
                  <a:gd name="T4" fmla="*/ 49 w 100"/>
                  <a:gd name="T5" fmla="*/ 75 h 75"/>
                  <a:gd name="T6" fmla="*/ 0 w 100"/>
                  <a:gd name="T7" fmla="*/ 48 h 75"/>
                  <a:gd name="T8" fmla="*/ 49 w 100"/>
                  <a:gd name="T9" fmla="*/ 14 h 75"/>
                  <a:gd name="T10" fmla="*/ 49 w 100"/>
                  <a:gd name="T11" fmla="*/ 30 h 75"/>
                  <a:gd name="T12" fmla="*/ 49 w 100"/>
                  <a:gd name="T13" fmla="*/ 35 h 75"/>
                  <a:gd name="T14" fmla="*/ 84 w 100"/>
                  <a:gd name="T15" fmla="*/ 0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75">
                    <a:moveTo>
                      <a:pt x="84" y="0"/>
                    </a:moveTo>
                    <a:cubicBezTo>
                      <a:pt x="84" y="0"/>
                      <a:pt x="100" y="44"/>
                      <a:pt x="49" y="59"/>
                    </a:cubicBezTo>
                    <a:cubicBezTo>
                      <a:pt x="49" y="75"/>
                      <a:pt x="49" y="75"/>
                      <a:pt x="49" y="75"/>
                    </a:cubicBezTo>
                    <a:cubicBezTo>
                      <a:pt x="0" y="48"/>
                      <a:pt x="0" y="48"/>
                      <a:pt x="0" y="48"/>
                    </a:cubicBezTo>
                    <a:cubicBezTo>
                      <a:pt x="49" y="14"/>
                      <a:pt x="49" y="14"/>
                      <a:pt x="49" y="14"/>
                    </a:cubicBezTo>
                    <a:cubicBezTo>
                      <a:pt x="49" y="30"/>
                      <a:pt x="49" y="30"/>
                      <a:pt x="49" y="30"/>
                    </a:cubicBezTo>
                    <a:cubicBezTo>
                      <a:pt x="49" y="35"/>
                      <a:pt x="49" y="35"/>
                      <a:pt x="49" y="35"/>
                    </a:cubicBezTo>
                    <a:cubicBezTo>
                      <a:pt x="49" y="35"/>
                      <a:pt x="76" y="33"/>
                      <a:pt x="8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dirty="0">
                  <a:ea typeface="微软雅黑" panose="020B0503020204020204" pitchFamily="34" charset="-122"/>
                </a:endParaRPr>
              </a:p>
            </p:txBody>
          </p:sp>
        </p:grpSp>
      </p:grpSp>
      <p:grpSp>
        <p:nvGrpSpPr>
          <p:cNvPr id="24" name="组合 23"/>
          <p:cNvGrpSpPr/>
          <p:nvPr/>
        </p:nvGrpSpPr>
        <p:grpSpPr>
          <a:xfrm rot="19800000">
            <a:off x="5136065" y="3145007"/>
            <a:ext cx="788831" cy="475060"/>
            <a:chOff x="6170024" y="4919119"/>
            <a:chExt cx="1051774" cy="633413"/>
          </a:xfrm>
          <a:solidFill>
            <a:schemeClr val="bg1"/>
          </a:solidFill>
        </p:grpSpPr>
        <p:sp>
          <p:nvSpPr>
            <p:cNvPr id="25" name="任意多边形 24"/>
            <p:cNvSpPr>
              <a:spLocks/>
            </p:cNvSpPr>
            <p:nvPr/>
          </p:nvSpPr>
          <p:spPr bwMode="auto">
            <a:xfrm rot="10800000">
              <a:off x="6170024" y="4919119"/>
              <a:ext cx="1051774" cy="633413"/>
            </a:xfrm>
            <a:custGeom>
              <a:avLst/>
              <a:gdLst>
                <a:gd name="connsiteX0" fmla="*/ 1051774 w 1051774"/>
                <a:gd name="connsiteY0" fmla="*/ 0 h 633413"/>
                <a:gd name="connsiteX1" fmla="*/ 1051774 w 1051774"/>
                <a:gd name="connsiteY1" fmla="*/ 633413 h 633413"/>
                <a:gd name="connsiteX2" fmla="*/ 949393 w 1051774"/>
                <a:gd name="connsiteY2" fmla="*/ 633413 h 633413"/>
                <a:gd name="connsiteX3" fmla="*/ 562881 w 1051774"/>
                <a:gd name="connsiteY3" fmla="*/ 633413 h 633413"/>
                <a:gd name="connsiteX4" fmla="*/ 0 w 1051774"/>
                <a:gd name="connsiteY4" fmla="*/ 633413 h 633413"/>
                <a:gd name="connsiteX5" fmla="*/ 285193 w 1051774"/>
                <a:gd name="connsiteY5" fmla="*/ 314832 h 633413"/>
                <a:gd name="connsiteX6" fmla="*/ 0 w 1051774"/>
                <a:gd name="connsiteY6" fmla="*/ 0 h 633413"/>
                <a:gd name="connsiteX7" fmla="*/ 562881 w 1051774"/>
                <a:gd name="connsiteY7" fmla="*/ 0 h 633413"/>
                <a:gd name="connsiteX8" fmla="*/ 949393 w 1051774"/>
                <a:gd name="connsiteY8" fmla="*/ 0 h 633413"/>
                <a:gd name="connsiteX9" fmla="*/ 1024427 w 1051774"/>
                <a:gd name="connsiteY9" fmla="*/ 0 h 633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1774" h="633413">
                  <a:moveTo>
                    <a:pt x="1051774" y="0"/>
                  </a:moveTo>
                  <a:lnTo>
                    <a:pt x="1051774" y="633413"/>
                  </a:lnTo>
                  <a:lnTo>
                    <a:pt x="949393" y="633413"/>
                  </a:lnTo>
                  <a:cubicBezTo>
                    <a:pt x="949393" y="633413"/>
                    <a:pt x="949393" y="633413"/>
                    <a:pt x="562881" y="633413"/>
                  </a:cubicBezTo>
                  <a:cubicBezTo>
                    <a:pt x="562881" y="633413"/>
                    <a:pt x="562881" y="633413"/>
                    <a:pt x="0" y="633413"/>
                  </a:cubicBezTo>
                  <a:cubicBezTo>
                    <a:pt x="0" y="633413"/>
                    <a:pt x="262678" y="341069"/>
                    <a:pt x="285193" y="314832"/>
                  </a:cubicBezTo>
                  <a:cubicBezTo>
                    <a:pt x="262678" y="288596"/>
                    <a:pt x="0" y="0"/>
                    <a:pt x="0" y="0"/>
                  </a:cubicBezTo>
                  <a:cubicBezTo>
                    <a:pt x="0" y="0"/>
                    <a:pt x="0" y="0"/>
                    <a:pt x="562881" y="0"/>
                  </a:cubicBezTo>
                  <a:cubicBezTo>
                    <a:pt x="562881" y="0"/>
                    <a:pt x="562881" y="0"/>
                    <a:pt x="949393" y="0"/>
                  </a:cubicBezTo>
                  <a:cubicBezTo>
                    <a:pt x="949393" y="0"/>
                    <a:pt x="949393" y="0"/>
                    <a:pt x="1024427" y="0"/>
                  </a:cubicBezTo>
                  <a:close/>
                </a:path>
              </a:pathLst>
            </a:custGeom>
            <a:solidFill>
              <a:srgbClr val="6D4409"/>
            </a:solidFill>
            <a:ln>
              <a:noFill/>
            </a:ln>
          </p:spPr>
          <p:txBody>
            <a:bodyPr vert="horz" wrap="square" lIns="68580" tIns="34290" rIns="68580" bIns="34290" numCol="1" anchor="t" anchorCtr="0" compatLnSpc="1">
              <a:prstTxWarp prst="textNoShape">
                <a:avLst/>
              </a:prstTxWarp>
              <a:noAutofit/>
            </a:bodyPr>
            <a:lstStyle/>
            <a:p>
              <a:endParaRPr lang="zh-CN" altLang="en-US" sz="1050" dirty="0">
                <a:ea typeface="微软雅黑" panose="020B0503020204020204" pitchFamily="34" charset="-122"/>
              </a:endParaRPr>
            </a:p>
          </p:txBody>
        </p:sp>
        <p:sp>
          <p:nvSpPr>
            <p:cNvPr id="26" name="Freeform 39"/>
            <p:cNvSpPr>
              <a:spLocks/>
            </p:cNvSpPr>
            <p:nvPr/>
          </p:nvSpPr>
          <p:spPr bwMode="auto">
            <a:xfrm>
              <a:off x="6401849" y="5050088"/>
              <a:ext cx="355600" cy="371475"/>
            </a:xfrm>
            <a:custGeom>
              <a:avLst/>
              <a:gdLst>
                <a:gd name="T0" fmla="*/ 64 w 92"/>
                <a:gd name="T1" fmla="*/ 24 h 96"/>
                <a:gd name="T2" fmla="*/ 66 w 92"/>
                <a:gd name="T3" fmla="*/ 31 h 96"/>
                <a:gd name="T4" fmla="*/ 68 w 92"/>
                <a:gd name="T5" fmla="*/ 31 h 96"/>
                <a:gd name="T6" fmla="*/ 83 w 92"/>
                <a:gd name="T7" fmla="*/ 35 h 96"/>
                <a:gd name="T8" fmla="*/ 85 w 92"/>
                <a:gd name="T9" fmla="*/ 35 h 96"/>
                <a:gd name="T10" fmla="*/ 92 w 92"/>
                <a:gd name="T11" fmla="*/ 29 h 96"/>
                <a:gd name="T12" fmla="*/ 92 w 92"/>
                <a:gd name="T13" fmla="*/ 27 h 96"/>
                <a:gd name="T14" fmla="*/ 91 w 92"/>
                <a:gd name="T15" fmla="*/ 11 h 96"/>
                <a:gd name="T16" fmla="*/ 91 w 92"/>
                <a:gd name="T17" fmla="*/ 10 h 96"/>
                <a:gd name="T18" fmla="*/ 84 w 92"/>
                <a:gd name="T19" fmla="*/ 7 h 96"/>
                <a:gd name="T20" fmla="*/ 80 w 92"/>
                <a:gd name="T21" fmla="*/ 11 h 96"/>
                <a:gd name="T22" fmla="*/ 79 w 92"/>
                <a:gd name="T23" fmla="*/ 11 h 96"/>
                <a:gd name="T24" fmla="*/ 48 w 92"/>
                <a:gd name="T25" fmla="*/ 0 h 96"/>
                <a:gd name="T26" fmla="*/ 0 w 92"/>
                <a:gd name="T27" fmla="*/ 48 h 96"/>
                <a:gd name="T28" fmla="*/ 48 w 92"/>
                <a:gd name="T29" fmla="*/ 96 h 96"/>
                <a:gd name="T30" fmla="*/ 88 w 92"/>
                <a:gd name="T31" fmla="*/ 75 h 96"/>
                <a:gd name="T32" fmla="*/ 87 w 92"/>
                <a:gd name="T33" fmla="*/ 66 h 96"/>
                <a:gd name="T34" fmla="*/ 78 w 92"/>
                <a:gd name="T35" fmla="*/ 68 h 96"/>
                <a:gd name="T36" fmla="*/ 48 w 92"/>
                <a:gd name="T37" fmla="*/ 83 h 96"/>
                <a:gd name="T38" fmla="*/ 13 w 92"/>
                <a:gd name="T39" fmla="*/ 48 h 96"/>
                <a:gd name="T40" fmla="*/ 48 w 92"/>
                <a:gd name="T41" fmla="*/ 13 h 96"/>
                <a:gd name="T42" fmla="*/ 69 w 92"/>
                <a:gd name="T43" fmla="*/ 20 h 96"/>
                <a:gd name="T44" fmla="*/ 68 w 92"/>
                <a:gd name="T45" fmla="*/ 21 h 96"/>
                <a:gd name="T46" fmla="*/ 64 w 92"/>
                <a:gd name="T47" fmla="*/ 2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2" h="96">
                  <a:moveTo>
                    <a:pt x="64" y="24"/>
                  </a:moveTo>
                  <a:cubicBezTo>
                    <a:pt x="61" y="27"/>
                    <a:pt x="62" y="30"/>
                    <a:pt x="66" y="31"/>
                  </a:cubicBezTo>
                  <a:cubicBezTo>
                    <a:pt x="68" y="31"/>
                    <a:pt x="68" y="31"/>
                    <a:pt x="68" y="31"/>
                  </a:cubicBezTo>
                  <a:cubicBezTo>
                    <a:pt x="72" y="32"/>
                    <a:pt x="79" y="34"/>
                    <a:pt x="83" y="35"/>
                  </a:cubicBezTo>
                  <a:cubicBezTo>
                    <a:pt x="85" y="35"/>
                    <a:pt x="85" y="35"/>
                    <a:pt x="85" y="35"/>
                  </a:cubicBezTo>
                  <a:cubicBezTo>
                    <a:pt x="89" y="36"/>
                    <a:pt x="92" y="33"/>
                    <a:pt x="92" y="29"/>
                  </a:cubicBezTo>
                  <a:cubicBezTo>
                    <a:pt x="92" y="27"/>
                    <a:pt x="92" y="27"/>
                    <a:pt x="92" y="27"/>
                  </a:cubicBezTo>
                  <a:cubicBezTo>
                    <a:pt x="92" y="23"/>
                    <a:pt x="91" y="16"/>
                    <a:pt x="91" y="11"/>
                  </a:cubicBezTo>
                  <a:cubicBezTo>
                    <a:pt x="91" y="10"/>
                    <a:pt x="91" y="10"/>
                    <a:pt x="91" y="10"/>
                  </a:cubicBezTo>
                  <a:cubicBezTo>
                    <a:pt x="90" y="5"/>
                    <a:pt x="87" y="4"/>
                    <a:pt x="84" y="7"/>
                  </a:cubicBezTo>
                  <a:cubicBezTo>
                    <a:pt x="80" y="11"/>
                    <a:pt x="80" y="11"/>
                    <a:pt x="80" y="11"/>
                  </a:cubicBezTo>
                  <a:cubicBezTo>
                    <a:pt x="79" y="11"/>
                    <a:pt x="79" y="11"/>
                    <a:pt x="79" y="11"/>
                  </a:cubicBezTo>
                  <a:cubicBezTo>
                    <a:pt x="71" y="4"/>
                    <a:pt x="60" y="0"/>
                    <a:pt x="48" y="0"/>
                  </a:cubicBezTo>
                  <a:cubicBezTo>
                    <a:pt x="21" y="0"/>
                    <a:pt x="0" y="22"/>
                    <a:pt x="0" y="48"/>
                  </a:cubicBezTo>
                  <a:cubicBezTo>
                    <a:pt x="0" y="75"/>
                    <a:pt x="21" y="96"/>
                    <a:pt x="48" y="96"/>
                  </a:cubicBezTo>
                  <a:cubicBezTo>
                    <a:pt x="65" y="96"/>
                    <a:pt x="80" y="88"/>
                    <a:pt x="88" y="75"/>
                  </a:cubicBezTo>
                  <a:cubicBezTo>
                    <a:pt x="90" y="72"/>
                    <a:pt x="89" y="68"/>
                    <a:pt x="87" y="66"/>
                  </a:cubicBezTo>
                  <a:cubicBezTo>
                    <a:pt x="84" y="64"/>
                    <a:pt x="80" y="65"/>
                    <a:pt x="78" y="68"/>
                  </a:cubicBezTo>
                  <a:cubicBezTo>
                    <a:pt x="71" y="77"/>
                    <a:pt x="60" y="83"/>
                    <a:pt x="48" y="83"/>
                  </a:cubicBezTo>
                  <a:cubicBezTo>
                    <a:pt x="29" y="83"/>
                    <a:pt x="13" y="68"/>
                    <a:pt x="13" y="48"/>
                  </a:cubicBezTo>
                  <a:cubicBezTo>
                    <a:pt x="13" y="29"/>
                    <a:pt x="29" y="13"/>
                    <a:pt x="48" y="13"/>
                  </a:cubicBezTo>
                  <a:cubicBezTo>
                    <a:pt x="56" y="13"/>
                    <a:pt x="63" y="16"/>
                    <a:pt x="69" y="20"/>
                  </a:cubicBezTo>
                  <a:cubicBezTo>
                    <a:pt x="68" y="21"/>
                    <a:pt x="68" y="21"/>
                    <a:pt x="68" y="21"/>
                  </a:cubicBezTo>
                  <a:lnTo>
                    <a:pt x="64" y="24"/>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50" dirty="0">
                <a:ea typeface="微软雅黑" panose="020B0503020204020204" pitchFamily="34" charset="-122"/>
              </a:endParaRPr>
            </a:p>
          </p:txBody>
        </p:sp>
      </p:grpSp>
      <p:sp>
        <p:nvSpPr>
          <p:cNvPr id="27" name="矩形 26"/>
          <p:cNvSpPr/>
          <p:nvPr/>
        </p:nvSpPr>
        <p:spPr>
          <a:xfrm>
            <a:off x="1941592" y="1400240"/>
            <a:ext cx="1463849" cy="323159"/>
          </a:xfrm>
          <a:prstGeom prst="rect">
            <a:avLst/>
          </a:prstGeom>
        </p:spPr>
        <p:txBody>
          <a:bodyPr wrap="square" lIns="68573" tIns="34287" rIns="68573" bIns="34287">
            <a:spAutoFit/>
          </a:bodyPr>
          <a:lstStyle/>
          <a:p>
            <a:pPr algn="ctr"/>
            <a:r>
              <a:rPr lang="zh-CN" altLang="en-US" sz="1650" b="1" dirty="0">
                <a:solidFill>
                  <a:schemeClr val="tx1">
                    <a:lumMod val="75000"/>
                    <a:lumOff val="25000"/>
                  </a:schemeClr>
                </a:solidFill>
                <a:latin typeface="微软雅黑" pitchFamily="34" charset="-122"/>
                <a:ea typeface="微软雅黑" pitchFamily="34" charset="-122"/>
              </a:rPr>
              <a:t>点击添加标题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28" name="矩形 47"/>
          <p:cNvSpPr>
            <a:spLocks noChangeArrowheads="1"/>
          </p:cNvSpPr>
          <p:nvPr/>
        </p:nvSpPr>
        <p:spPr bwMode="auto">
          <a:xfrm>
            <a:off x="1556426" y="1743696"/>
            <a:ext cx="2275122"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29" name="矩形 28"/>
          <p:cNvSpPr/>
          <p:nvPr/>
        </p:nvSpPr>
        <p:spPr>
          <a:xfrm>
            <a:off x="5990820" y="1400240"/>
            <a:ext cx="1463849" cy="323159"/>
          </a:xfrm>
          <a:prstGeom prst="rect">
            <a:avLst/>
          </a:prstGeom>
        </p:spPr>
        <p:txBody>
          <a:bodyPr wrap="square" lIns="68573" tIns="34287" rIns="68573" bIns="34287">
            <a:spAutoFit/>
          </a:bodyPr>
          <a:lstStyle/>
          <a:p>
            <a:pPr algn="ctr"/>
            <a:r>
              <a:rPr lang="zh-CN" altLang="en-US" sz="1650" b="1" dirty="0">
                <a:solidFill>
                  <a:schemeClr val="tx1">
                    <a:lumMod val="75000"/>
                    <a:lumOff val="25000"/>
                  </a:schemeClr>
                </a:solidFill>
                <a:latin typeface="微软雅黑" pitchFamily="34" charset="-122"/>
                <a:ea typeface="微软雅黑" pitchFamily="34" charset="-122"/>
              </a:rPr>
              <a:t>点击添加标题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30" name="矩形 47"/>
          <p:cNvSpPr>
            <a:spLocks noChangeArrowheads="1"/>
          </p:cNvSpPr>
          <p:nvPr/>
        </p:nvSpPr>
        <p:spPr bwMode="auto">
          <a:xfrm>
            <a:off x="5605655" y="1743696"/>
            <a:ext cx="2275122"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31" name="矩形 30"/>
          <p:cNvSpPr/>
          <p:nvPr/>
        </p:nvSpPr>
        <p:spPr>
          <a:xfrm>
            <a:off x="1941592" y="3327017"/>
            <a:ext cx="1463849" cy="323159"/>
          </a:xfrm>
          <a:prstGeom prst="rect">
            <a:avLst/>
          </a:prstGeom>
        </p:spPr>
        <p:txBody>
          <a:bodyPr wrap="square" lIns="68573" tIns="34287" rIns="68573" bIns="34287">
            <a:spAutoFit/>
          </a:bodyPr>
          <a:lstStyle/>
          <a:p>
            <a:pPr algn="ctr"/>
            <a:r>
              <a:rPr lang="zh-CN" altLang="en-US" sz="1650" b="1" dirty="0">
                <a:solidFill>
                  <a:schemeClr val="tx1">
                    <a:lumMod val="75000"/>
                    <a:lumOff val="25000"/>
                  </a:schemeClr>
                </a:solidFill>
                <a:latin typeface="微软雅黑" pitchFamily="34" charset="-122"/>
                <a:ea typeface="微软雅黑" pitchFamily="34" charset="-122"/>
              </a:rPr>
              <a:t>点击添加标题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32" name="矩形 47"/>
          <p:cNvSpPr>
            <a:spLocks noChangeArrowheads="1"/>
          </p:cNvSpPr>
          <p:nvPr/>
        </p:nvSpPr>
        <p:spPr bwMode="auto">
          <a:xfrm>
            <a:off x="1556426" y="3670473"/>
            <a:ext cx="2275122"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33" name="矩形 32"/>
          <p:cNvSpPr/>
          <p:nvPr/>
        </p:nvSpPr>
        <p:spPr>
          <a:xfrm>
            <a:off x="5990820" y="3327017"/>
            <a:ext cx="1463849" cy="323159"/>
          </a:xfrm>
          <a:prstGeom prst="rect">
            <a:avLst/>
          </a:prstGeom>
        </p:spPr>
        <p:txBody>
          <a:bodyPr wrap="square" lIns="68573" tIns="34287" rIns="68573" bIns="34287">
            <a:spAutoFit/>
          </a:bodyPr>
          <a:lstStyle/>
          <a:p>
            <a:pPr algn="ctr"/>
            <a:r>
              <a:rPr lang="zh-CN" altLang="en-US" sz="1650" b="1" dirty="0">
                <a:solidFill>
                  <a:schemeClr val="tx1">
                    <a:lumMod val="75000"/>
                    <a:lumOff val="25000"/>
                  </a:schemeClr>
                </a:solidFill>
                <a:latin typeface="微软雅黑" pitchFamily="34" charset="-122"/>
                <a:ea typeface="微软雅黑" pitchFamily="34" charset="-122"/>
              </a:rPr>
              <a:t>点击添加标题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34" name="矩形 47"/>
          <p:cNvSpPr>
            <a:spLocks noChangeArrowheads="1"/>
          </p:cNvSpPr>
          <p:nvPr/>
        </p:nvSpPr>
        <p:spPr bwMode="auto">
          <a:xfrm>
            <a:off x="5605655" y="3670473"/>
            <a:ext cx="2275122"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Tree>
    <p:extLst>
      <p:ext uri="{BB962C8B-B14F-4D97-AF65-F5344CB8AC3E}">
        <p14:creationId xmlns:p14="http://schemas.microsoft.com/office/powerpoint/2010/main" val="164423713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250"/>
                                        <p:tgtEl>
                                          <p:spTgt spid="12"/>
                                        </p:tgtEl>
                                      </p:cBhvr>
                                    </p:animEffect>
                                  </p:childTnLst>
                                </p:cTn>
                              </p:par>
                            </p:childTnLst>
                          </p:cTn>
                        </p:par>
                        <p:par>
                          <p:cTn id="8" fill="hold">
                            <p:stCondLst>
                              <p:cond delay="250"/>
                            </p:stCondLst>
                            <p:childTnLst>
                              <p:par>
                                <p:cTn id="9" presetID="18" presetClass="entr" presetSubtype="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strips(downRight)">
                                      <p:cBhvr>
                                        <p:cTn id="11" dur="400"/>
                                        <p:tgtEl>
                                          <p:spTgt spid="7"/>
                                        </p:tgtEl>
                                      </p:cBhvr>
                                    </p:animEffect>
                                  </p:childTnLst>
                                </p:cTn>
                              </p:par>
                            </p:childTnLst>
                          </p:cTn>
                        </p:par>
                        <p:par>
                          <p:cTn id="12" fill="hold">
                            <p:stCondLst>
                              <p:cond delay="650"/>
                            </p:stCondLst>
                            <p:childTnLst>
                              <p:par>
                                <p:cTn id="13" presetID="14" presetClass="entr" presetSubtype="10"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randombar(horizontal)">
                                      <p:cBhvr>
                                        <p:cTn id="15" dur="400"/>
                                        <p:tgtEl>
                                          <p:spTgt spid="27"/>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randombar(horizontal)">
                                      <p:cBhvr>
                                        <p:cTn id="18" dur="400"/>
                                        <p:tgtEl>
                                          <p:spTgt spid="28"/>
                                        </p:tgtEl>
                                      </p:cBhvr>
                                    </p:animEffect>
                                  </p:childTnLst>
                                </p:cTn>
                              </p:par>
                            </p:childTnLst>
                          </p:cTn>
                        </p:par>
                        <p:par>
                          <p:cTn id="19" fill="hold">
                            <p:stCondLst>
                              <p:cond delay="1050"/>
                            </p:stCondLst>
                            <p:childTnLst>
                              <p:par>
                                <p:cTn id="20" presetID="22" presetClass="entr" presetSubtype="4" fill="hold" nodeType="afterEffect">
                                  <p:stCondLst>
                                    <p:cond delay="250"/>
                                  </p:stCondLst>
                                  <p:childTnLst>
                                    <p:set>
                                      <p:cBhvr>
                                        <p:cTn id="21" dur="1" fill="hold">
                                          <p:stCondLst>
                                            <p:cond delay="0"/>
                                          </p:stCondLst>
                                        </p:cTn>
                                        <p:tgtEl>
                                          <p:spTgt spid="19"/>
                                        </p:tgtEl>
                                        <p:attrNameLst>
                                          <p:attrName>style.visibility</p:attrName>
                                        </p:attrNameLst>
                                      </p:cBhvr>
                                      <p:to>
                                        <p:strVal val="visible"/>
                                      </p:to>
                                    </p:set>
                                    <p:animEffect transition="in" filter="wipe(down)">
                                      <p:cBhvr>
                                        <p:cTn id="22" dur="250"/>
                                        <p:tgtEl>
                                          <p:spTgt spid="19"/>
                                        </p:tgtEl>
                                      </p:cBhvr>
                                    </p:animEffect>
                                  </p:childTnLst>
                                </p:cTn>
                              </p:par>
                            </p:childTnLst>
                          </p:cTn>
                        </p:par>
                        <p:par>
                          <p:cTn id="23" fill="hold">
                            <p:stCondLst>
                              <p:cond delay="1550"/>
                            </p:stCondLst>
                            <p:childTnLst>
                              <p:par>
                                <p:cTn id="24" presetID="18" presetClass="entr" presetSubtype="6"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strips(downRight)">
                                      <p:cBhvr>
                                        <p:cTn id="26" dur="400"/>
                                        <p:tgtEl>
                                          <p:spTgt spid="8"/>
                                        </p:tgtEl>
                                      </p:cBhvr>
                                    </p:animEffect>
                                  </p:childTnLst>
                                </p:cTn>
                              </p:par>
                            </p:childTnLst>
                          </p:cTn>
                        </p:par>
                        <p:par>
                          <p:cTn id="27" fill="hold">
                            <p:stCondLst>
                              <p:cond delay="1950"/>
                            </p:stCondLst>
                            <p:childTnLst>
                              <p:par>
                                <p:cTn id="28" presetID="14" presetClass="entr" presetSubtype="10"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randombar(horizontal)">
                                      <p:cBhvr>
                                        <p:cTn id="30" dur="400"/>
                                        <p:tgtEl>
                                          <p:spTgt spid="29"/>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randombar(horizontal)">
                                      <p:cBhvr>
                                        <p:cTn id="33" dur="400"/>
                                        <p:tgtEl>
                                          <p:spTgt spid="30"/>
                                        </p:tgtEl>
                                      </p:cBhvr>
                                    </p:animEffect>
                                  </p:childTnLst>
                                </p:cTn>
                              </p:par>
                            </p:childTnLst>
                          </p:cTn>
                        </p:par>
                        <p:par>
                          <p:cTn id="34" fill="hold">
                            <p:stCondLst>
                              <p:cond delay="2350"/>
                            </p:stCondLst>
                            <p:childTnLst>
                              <p:par>
                                <p:cTn id="35" presetID="22" presetClass="entr" presetSubtype="4" fill="hold" nodeType="afterEffect">
                                  <p:stCondLst>
                                    <p:cond delay="250"/>
                                  </p:stCondLst>
                                  <p:childTnLst>
                                    <p:set>
                                      <p:cBhvr>
                                        <p:cTn id="36" dur="1" fill="hold">
                                          <p:stCondLst>
                                            <p:cond delay="0"/>
                                          </p:stCondLst>
                                        </p:cTn>
                                        <p:tgtEl>
                                          <p:spTgt spid="16"/>
                                        </p:tgtEl>
                                        <p:attrNameLst>
                                          <p:attrName>style.visibility</p:attrName>
                                        </p:attrNameLst>
                                      </p:cBhvr>
                                      <p:to>
                                        <p:strVal val="visible"/>
                                      </p:to>
                                    </p:set>
                                    <p:animEffect transition="in" filter="wipe(down)">
                                      <p:cBhvr>
                                        <p:cTn id="37" dur="250"/>
                                        <p:tgtEl>
                                          <p:spTgt spid="16"/>
                                        </p:tgtEl>
                                      </p:cBhvr>
                                    </p:animEffect>
                                  </p:childTnLst>
                                </p:cTn>
                              </p:par>
                            </p:childTnLst>
                          </p:cTn>
                        </p:par>
                        <p:par>
                          <p:cTn id="38" fill="hold">
                            <p:stCondLst>
                              <p:cond delay="2850"/>
                            </p:stCondLst>
                            <p:childTnLst>
                              <p:par>
                                <p:cTn id="39" presetID="18" presetClass="entr" presetSubtype="6"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strips(downRight)">
                                      <p:cBhvr>
                                        <p:cTn id="41" dur="400"/>
                                        <p:tgtEl>
                                          <p:spTgt spid="9"/>
                                        </p:tgtEl>
                                      </p:cBhvr>
                                    </p:animEffect>
                                  </p:childTnLst>
                                </p:cTn>
                              </p:par>
                            </p:childTnLst>
                          </p:cTn>
                        </p:par>
                        <p:par>
                          <p:cTn id="42" fill="hold">
                            <p:stCondLst>
                              <p:cond delay="3250"/>
                            </p:stCondLst>
                            <p:childTnLst>
                              <p:par>
                                <p:cTn id="43" presetID="14" presetClass="entr" presetSubtype="10"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randombar(horizontal)">
                                      <p:cBhvr>
                                        <p:cTn id="45" dur="400"/>
                                        <p:tgtEl>
                                          <p:spTgt spid="31"/>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randombar(horizontal)">
                                      <p:cBhvr>
                                        <p:cTn id="48" dur="400"/>
                                        <p:tgtEl>
                                          <p:spTgt spid="32"/>
                                        </p:tgtEl>
                                      </p:cBhvr>
                                    </p:animEffect>
                                  </p:childTnLst>
                                </p:cTn>
                              </p:par>
                            </p:childTnLst>
                          </p:cTn>
                        </p:par>
                        <p:par>
                          <p:cTn id="49" fill="hold">
                            <p:stCondLst>
                              <p:cond delay="3650"/>
                            </p:stCondLst>
                            <p:childTnLst>
                              <p:par>
                                <p:cTn id="50" presetID="22" presetClass="entr" presetSubtype="4" fill="hold" nodeType="afterEffect">
                                  <p:stCondLst>
                                    <p:cond delay="250"/>
                                  </p:stCondLst>
                                  <p:childTnLst>
                                    <p:set>
                                      <p:cBhvr>
                                        <p:cTn id="51" dur="1" fill="hold">
                                          <p:stCondLst>
                                            <p:cond delay="0"/>
                                          </p:stCondLst>
                                        </p:cTn>
                                        <p:tgtEl>
                                          <p:spTgt spid="24"/>
                                        </p:tgtEl>
                                        <p:attrNameLst>
                                          <p:attrName>style.visibility</p:attrName>
                                        </p:attrNameLst>
                                      </p:cBhvr>
                                      <p:to>
                                        <p:strVal val="visible"/>
                                      </p:to>
                                    </p:set>
                                    <p:animEffect transition="in" filter="wipe(down)">
                                      <p:cBhvr>
                                        <p:cTn id="52" dur="250"/>
                                        <p:tgtEl>
                                          <p:spTgt spid="24"/>
                                        </p:tgtEl>
                                      </p:cBhvr>
                                    </p:animEffect>
                                  </p:childTnLst>
                                </p:cTn>
                              </p:par>
                            </p:childTnLst>
                          </p:cTn>
                        </p:par>
                        <p:par>
                          <p:cTn id="53" fill="hold">
                            <p:stCondLst>
                              <p:cond delay="4150"/>
                            </p:stCondLst>
                            <p:childTnLst>
                              <p:par>
                                <p:cTn id="54" presetID="18" presetClass="entr" presetSubtype="6"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strips(downRight)">
                                      <p:cBhvr>
                                        <p:cTn id="56" dur="400"/>
                                        <p:tgtEl>
                                          <p:spTgt spid="11"/>
                                        </p:tgtEl>
                                      </p:cBhvr>
                                    </p:animEffect>
                                  </p:childTnLst>
                                </p:cTn>
                              </p:par>
                            </p:childTnLst>
                          </p:cTn>
                        </p:par>
                        <p:par>
                          <p:cTn id="57" fill="hold">
                            <p:stCondLst>
                              <p:cond delay="4550"/>
                            </p:stCondLst>
                            <p:childTnLst>
                              <p:par>
                                <p:cTn id="58" presetID="14" presetClass="entr" presetSubtype="10" fill="hold" grpId="0" nodeType="after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randombar(horizontal)">
                                      <p:cBhvr>
                                        <p:cTn id="60" dur="400"/>
                                        <p:tgtEl>
                                          <p:spTgt spid="33"/>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randombar(horizontal)">
                                      <p:cBhvr>
                                        <p:cTn id="63" dur="4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27" grpId="0"/>
      <p:bldP spid="28" grpId="0"/>
      <p:bldP spid="29" grpId="0"/>
      <p:bldP spid="30" grpId="0"/>
      <p:bldP spid="31" grpId="0"/>
      <p:bldP spid="32" grpId="0"/>
      <p:bldP spid="33" grpId="0"/>
      <p:bldP spid="34"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3175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教学设计</a:t>
            </a:r>
            <a:endParaRPr lang="zh-CN" altLang="en-US" sz="2400">
              <a:solidFill>
                <a:srgbClr val="66845E"/>
              </a:solidFill>
              <a:latin typeface="南宋书局体" panose="02000000000000000000" pitchFamily="2" charset="-122"/>
              <a:ea typeface="南宋书局体" panose="02000000000000000000" pitchFamily="2" charset="-122"/>
            </a:endParaRPr>
          </a:p>
        </p:txBody>
      </p:sp>
      <p:grpSp>
        <p:nvGrpSpPr>
          <p:cNvPr id="21" name="组合 20"/>
          <p:cNvGrpSpPr/>
          <p:nvPr/>
        </p:nvGrpSpPr>
        <p:grpSpPr>
          <a:xfrm>
            <a:off x="1512927" y="1543023"/>
            <a:ext cx="2027143" cy="2020491"/>
            <a:chOff x="1440917" y="1548121"/>
            <a:chExt cx="2027143" cy="2020491"/>
          </a:xfrm>
          <a:solidFill>
            <a:srgbClr val="92D050"/>
          </a:solidFill>
        </p:grpSpPr>
        <p:sp>
          <p:nvSpPr>
            <p:cNvPr id="22" name="Freeform 6"/>
            <p:cNvSpPr>
              <a:spLocks/>
            </p:cNvSpPr>
            <p:nvPr/>
          </p:nvSpPr>
          <p:spPr bwMode="auto">
            <a:xfrm rot="2700000">
              <a:off x="1444243" y="1544795"/>
              <a:ext cx="2020491" cy="2027143"/>
            </a:xfrm>
            <a:custGeom>
              <a:avLst/>
              <a:gdLst>
                <a:gd name="T0" fmla="*/ 1039 w 5610"/>
                <a:gd name="T1" fmla="*/ 4570 h 5609"/>
                <a:gd name="T2" fmla="*/ 4802 w 5610"/>
                <a:gd name="T3" fmla="*/ 4570 h 5609"/>
                <a:gd name="T4" fmla="*/ 5579 w 5610"/>
                <a:gd name="T5" fmla="*/ 2575 h 5609"/>
                <a:gd name="T6" fmla="*/ 5579 w 5610"/>
                <a:gd name="T7" fmla="*/ 30 h 5609"/>
                <a:gd name="T8" fmla="*/ 3035 w 5610"/>
                <a:gd name="T9" fmla="*/ 30 h 5609"/>
                <a:gd name="T10" fmla="*/ 1039 w 5610"/>
                <a:gd name="T11" fmla="*/ 807 h 5609"/>
                <a:gd name="T12" fmla="*/ 1039 w 5610"/>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10" h="5609">
                  <a:moveTo>
                    <a:pt x="1039" y="4570"/>
                  </a:moveTo>
                  <a:cubicBezTo>
                    <a:pt x="2078" y="5609"/>
                    <a:pt x="3763" y="5609"/>
                    <a:pt x="4802" y="4570"/>
                  </a:cubicBezTo>
                  <a:cubicBezTo>
                    <a:pt x="5351" y="4022"/>
                    <a:pt x="5610" y="3293"/>
                    <a:pt x="5579" y="2575"/>
                  </a:cubicBezTo>
                  <a:lnTo>
                    <a:pt x="5579" y="30"/>
                  </a:lnTo>
                  <a:lnTo>
                    <a:pt x="3035" y="30"/>
                  </a:lnTo>
                  <a:cubicBezTo>
                    <a:pt x="2316" y="0"/>
                    <a:pt x="1588" y="258"/>
                    <a:pt x="1039" y="807"/>
                  </a:cubicBezTo>
                  <a:cubicBezTo>
                    <a:pt x="0" y="1846"/>
                    <a:pt x="0" y="3531"/>
                    <a:pt x="1039" y="4570"/>
                  </a:cubicBezTo>
                  <a:close/>
                </a:path>
              </a:pathLst>
            </a:custGeom>
            <a:solidFill>
              <a:srgbClr val="66845E"/>
            </a:solidFill>
            <a:ln>
              <a:noFill/>
            </a:ln>
          </p:spPr>
          <p:txBody>
            <a:bodyPr/>
            <a:lstStyle/>
            <a:p>
              <a:pPr>
                <a:defRPr/>
              </a:pPr>
              <a:endParaRPr lang="zh-CN" altLang="en-US"/>
            </a:p>
          </p:txBody>
        </p:sp>
        <p:sp>
          <p:nvSpPr>
            <p:cNvPr id="23" name="TextBox 9"/>
            <p:cNvSpPr txBox="1">
              <a:spLocks noChangeArrowheads="1"/>
            </p:cNvSpPr>
            <p:nvPr/>
          </p:nvSpPr>
          <p:spPr bwMode="auto">
            <a:xfrm>
              <a:off x="1981291" y="2360405"/>
              <a:ext cx="1223412" cy="40395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defRPr/>
              </a:pPr>
              <a:r>
                <a:rPr lang="zh-CN" altLang="en-US" sz="2025" b="1" dirty="0">
                  <a:solidFill>
                    <a:schemeClr val="bg1"/>
                  </a:solidFill>
                  <a:latin typeface="微软雅黑" pitchFamily="34" charset="-122"/>
                  <a:ea typeface="微软雅黑" pitchFamily="34" charset="-122"/>
                </a:rPr>
                <a:t>输入文字</a:t>
              </a:r>
            </a:p>
          </p:txBody>
        </p:sp>
      </p:grpSp>
      <p:grpSp>
        <p:nvGrpSpPr>
          <p:cNvPr id="24" name="组合 23"/>
          <p:cNvGrpSpPr/>
          <p:nvPr/>
        </p:nvGrpSpPr>
        <p:grpSpPr>
          <a:xfrm>
            <a:off x="3183677" y="2939730"/>
            <a:ext cx="1640481" cy="1635098"/>
            <a:chOff x="3111668" y="2944827"/>
            <a:chExt cx="1640481" cy="1635098"/>
          </a:xfrm>
          <a:solidFill>
            <a:srgbClr val="92D050"/>
          </a:solidFill>
        </p:grpSpPr>
        <p:sp>
          <p:nvSpPr>
            <p:cNvPr id="25" name="Freeform 7"/>
            <p:cNvSpPr>
              <a:spLocks/>
            </p:cNvSpPr>
            <p:nvPr/>
          </p:nvSpPr>
          <p:spPr bwMode="auto">
            <a:xfrm rot="2700000">
              <a:off x="3114360" y="2942135"/>
              <a:ext cx="1635098" cy="1640481"/>
            </a:xfrm>
            <a:custGeom>
              <a:avLst/>
              <a:gdLst>
                <a:gd name="T0" fmla="*/ 4570 w 5609"/>
                <a:gd name="T1" fmla="*/ 4570 h 5609"/>
                <a:gd name="T2" fmla="*/ 807 w 5609"/>
                <a:gd name="T3" fmla="*/ 4570 h 5609"/>
                <a:gd name="T4" fmla="*/ 30 w 5609"/>
                <a:gd name="T5" fmla="*/ 2575 h 5609"/>
                <a:gd name="T6" fmla="*/ 30 w 5609"/>
                <a:gd name="T7" fmla="*/ 30 h 5609"/>
                <a:gd name="T8" fmla="*/ 2574 w 5609"/>
                <a:gd name="T9" fmla="*/ 30 h 5609"/>
                <a:gd name="T10" fmla="*/ 4570 w 5609"/>
                <a:gd name="T11" fmla="*/ 807 h 5609"/>
                <a:gd name="T12" fmla="*/ 4570 w 5609"/>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09" h="5609">
                  <a:moveTo>
                    <a:pt x="4570" y="4570"/>
                  </a:moveTo>
                  <a:cubicBezTo>
                    <a:pt x="3531" y="5609"/>
                    <a:pt x="1846" y="5609"/>
                    <a:pt x="807" y="4570"/>
                  </a:cubicBezTo>
                  <a:cubicBezTo>
                    <a:pt x="258" y="4022"/>
                    <a:pt x="0" y="3293"/>
                    <a:pt x="30" y="2575"/>
                  </a:cubicBezTo>
                  <a:lnTo>
                    <a:pt x="30" y="30"/>
                  </a:lnTo>
                  <a:lnTo>
                    <a:pt x="2574" y="30"/>
                  </a:lnTo>
                  <a:cubicBezTo>
                    <a:pt x="3293" y="0"/>
                    <a:pt x="4022" y="258"/>
                    <a:pt x="4570" y="807"/>
                  </a:cubicBezTo>
                  <a:cubicBezTo>
                    <a:pt x="5609" y="1846"/>
                    <a:pt x="5609" y="3531"/>
                    <a:pt x="4570" y="4570"/>
                  </a:cubicBezTo>
                  <a:close/>
                </a:path>
              </a:pathLst>
            </a:custGeom>
            <a:solidFill>
              <a:srgbClr val="6D4409"/>
            </a:solidFill>
            <a:ln>
              <a:noFill/>
            </a:ln>
          </p:spPr>
          <p:txBody>
            <a:bodyPr/>
            <a:lstStyle/>
            <a:p>
              <a:pPr>
                <a:defRPr/>
              </a:pPr>
              <a:endParaRPr lang="zh-CN" altLang="en-US"/>
            </a:p>
          </p:txBody>
        </p:sp>
        <p:sp>
          <p:nvSpPr>
            <p:cNvPr id="26" name="TextBox 9"/>
            <p:cNvSpPr txBox="1">
              <a:spLocks noChangeArrowheads="1"/>
            </p:cNvSpPr>
            <p:nvPr/>
          </p:nvSpPr>
          <p:spPr bwMode="auto">
            <a:xfrm>
              <a:off x="3358021" y="3500743"/>
              <a:ext cx="1223412" cy="40395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defRPr/>
              </a:pPr>
              <a:r>
                <a:rPr lang="zh-CN" altLang="en-US" sz="2025" b="1" dirty="0">
                  <a:solidFill>
                    <a:schemeClr val="bg1"/>
                  </a:solidFill>
                  <a:latin typeface="微软雅黑" pitchFamily="34" charset="-122"/>
                  <a:ea typeface="微软雅黑" pitchFamily="34" charset="-122"/>
                </a:rPr>
                <a:t>输入文字</a:t>
              </a:r>
            </a:p>
          </p:txBody>
        </p:sp>
      </p:grpSp>
      <p:grpSp>
        <p:nvGrpSpPr>
          <p:cNvPr id="27" name="组合 26"/>
          <p:cNvGrpSpPr/>
          <p:nvPr/>
        </p:nvGrpSpPr>
        <p:grpSpPr>
          <a:xfrm>
            <a:off x="4326375" y="1905279"/>
            <a:ext cx="1300156" cy="1295980"/>
            <a:chOff x="4254365" y="1910376"/>
            <a:chExt cx="1300156" cy="1295980"/>
          </a:xfrm>
          <a:solidFill>
            <a:srgbClr val="92D050"/>
          </a:solidFill>
        </p:grpSpPr>
        <p:sp>
          <p:nvSpPr>
            <p:cNvPr id="28" name="Freeform 5"/>
            <p:cNvSpPr>
              <a:spLocks/>
            </p:cNvSpPr>
            <p:nvPr/>
          </p:nvSpPr>
          <p:spPr bwMode="auto">
            <a:xfrm rot="2700000" flipH="1">
              <a:off x="4256453" y="1908288"/>
              <a:ext cx="1295980" cy="1300156"/>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solidFill>
              <a:srgbClr val="66845E"/>
            </a:solidFill>
            <a:ln>
              <a:noFill/>
            </a:ln>
          </p:spPr>
          <p:txBody>
            <a:bodyPr/>
            <a:lstStyle/>
            <a:p>
              <a:pPr>
                <a:defRPr/>
              </a:pPr>
              <a:endParaRPr lang="zh-CN" altLang="en-US"/>
            </a:p>
          </p:txBody>
        </p:sp>
        <p:sp>
          <p:nvSpPr>
            <p:cNvPr id="29" name="TextBox 9"/>
            <p:cNvSpPr txBox="1">
              <a:spLocks noChangeArrowheads="1"/>
            </p:cNvSpPr>
            <p:nvPr/>
          </p:nvSpPr>
          <p:spPr bwMode="auto">
            <a:xfrm>
              <a:off x="4266315" y="2348444"/>
              <a:ext cx="1223412" cy="40395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defRPr/>
              </a:pPr>
              <a:r>
                <a:rPr lang="zh-CN" altLang="en-US" sz="2025" b="1" dirty="0">
                  <a:solidFill>
                    <a:schemeClr val="bg1"/>
                  </a:solidFill>
                  <a:latin typeface="微软雅黑" pitchFamily="34" charset="-122"/>
                  <a:ea typeface="微软雅黑" pitchFamily="34" charset="-122"/>
                </a:rPr>
                <a:t>输入文字</a:t>
              </a:r>
            </a:p>
          </p:txBody>
        </p:sp>
      </p:grpSp>
      <p:grpSp>
        <p:nvGrpSpPr>
          <p:cNvPr id="30" name="组合 29"/>
          <p:cNvGrpSpPr/>
          <p:nvPr/>
        </p:nvGrpSpPr>
        <p:grpSpPr>
          <a:xfrm>
            <a:off x="3467273" y="1204393"/>
            <a:ext cx="1073299" cy="1069851"/>
            <a:chOff x="3395261" y="1209491"/>
            <a:chExt cx="1073298" cy="1069851"/>
          </a:xfrm>
          <a:solidFill>
            <a:srgbClr val="92D050"/>
          </a:solidFill>
        </p:grpSpPr>
        <p:sp>
          <p:nvSpPr>
            <p:cNvPr id="31" name="Freeform 5"/>
            <p:cNvSpPr>
              <a:spLocks/>
            </p:cNvSpPr>
            <p:nvPr/>
          </p:nvSpPr>
          <p:spPr bwMode="auto">
            <a:xfrm rot="2700000">
              <a:off x="3396984" y="1207768"/>
              <a:ext cx="1069851" cy="1073298"/>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solidFill>
              <a:srgbClr val="6D4409"/>
            </a:solidFill>
            <a:ln>
              <a:noFill/>
            </a:ln>
          </p:spPr>
          <p:txBody>
            <a:bodyPr/>
            <a:lstStyle/>
            <a:p>
              <a:pPr>
                <a:defRPr/>
              </a:pPr>
              <a:endParaRPr lang="zh-CN" altLang="en-US"/>
            </a:p>
          </p:txBody>
        </p:sp>
        <p:sp>
          <p:nvSpPr>
            <p:cNvPr id="32" name="TextBox 9"/>
            <p:cNvSpPr txBox="1">
              <a:spLocks noChangeArrowheads="1"/>
            </p:cNvSpPr>
            <p:nvPr/>
          </p:nvSpPr>
          <p:spPr bwMode="auto">
            <a:xfrm>
              <a:off x="3462848" y="1653121"/>
              <a:ext cx="992578" cy="33470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defRPr/>
              </a:pPr>
              <a:r>
                <a:rPr lang="zh-CN" altLang="en-US" sz="1575" b="1" dirty="0">
                  <a:solidFill>
                    <a:schemeClr val="bg1"/>
                  </a:solidFill>
                  <a:latin typeface="微软雅黑" pitchFamily="34" charset="-122"/>
                  <a:ea typeface="微软雅黑" pitchFamily="34" charset="-122"/>
                </a:rPr>
                <a:t>输入文字</a:t>
              </a:r>
            </a:p>
          </p:txBody>
        </p:sp>
      </p:grpSp>
      <p:sp>
        <p:nvSpPr>
          <p:cNvPr id="33" name="TextBox 22"/>
          <p:cNvSpPr txBox="1"/>
          <p:nvPr/>
        </p:nvSpPr>
        <p:spPr>
          <a:xfrm>
            <a:off x="4761310" y="1355727"/>
            <a:ext cx="3338513" cy="384721"/>
          </a:xfrm>
          <a:prstGeom prst="rect">
            <a:avLst/>
          </a:prstGeom>
          <a:noFill/>
        </p:spPr>
        <p:txBody>
          <a:bodyPr lIns="0" tIns="0" rIns="0" bIns="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defRPr/>
            </a:pPr>
            <a:r>
              <a:rPr lang="zh-CN" altLang="en-US" sz="900" dirty="0">
                <a:solidFill>
                  <a:schemeClr val="tx1">
                    <a:lumMod val="75000"/>
                  </a:schemeClr>
                </a:solidFill>
              </a:rPr>
              <a:t>点击输入本栏的具体文字，简明扼要的说明分项内容，此为概念图解，请根据您的具体内容酌情修改</a:t>
            </a:r>
            <a:endParaRPr lang="en-US" altLang="zh-CN" sz="900" dirty="0">
              <a:solidFill>
                <a:schemeClr val="tx1">
                  <a:lumMod val="75000"/>
                </a:schemeClr>
              </a:solidFill>
            </a:endParaRPr>
          </a:p>
        </p:txBody>
      </p:sp>
      <p:sp>
        <p:nvSpPr>
          <p:cNvPr id="34" name="TextBox 23"/>
          <p:cNvSpPr txBox="1"/>
          <p:nvPr/>
        </p:nvSpPr>
        <p:spPr>
          <a:xfrm>
            <a:off x="5795964" y="2299891"/>
            <a:ext cx="2664619" cy="384721"/>
          </a:xfrm>
          <a:prstGeom prst="rect">
            <a:avLst/>
          </a:prstGeom>
          <a:noFill/>
        </p:spPr>
        <p:txBody>
          <a:bodyPr lIns="0" tIns="0" rIns="0" bIns="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defRPr/>
            </a:pPr>
            <a:r>
              <a:rPr lang="zh-CN" altLang="en-US" sz="900" dirty="0">
                <a:solidFill>
                  <a:schemeClr val="tx1">
                    <a:lumMod val="75000"/>
                  </a:schemeClr>
                </a:solidFill>
              </a:rPr>
              <a:t>点击输入本栏的具体文字，简明扼要的说明分项内容，此为概念图解，请根据您的具体内容酌情修改</a:t>
            </a:r>
            <a:endParaRPr lang="en-US" altLang="zh-CN" sz="900" dirty="0">
              <a:solidFill>
                <a:schemeClr val="tx1">
                  <a:lumMod val="75000"/>
                </a:schemeClr>
              </a:solidFill>
            </a:endParaRPr>
          </a:p>
        </p:txBody>
      </p:sp>
      <p:sp>
        <p:nvSpPr>
          <p:cNvPr id="35" name="TextBox 24"/>
          <p:cNvSpPr txBox="1"/>
          <p:nvPr/>
        </p:nvSpPr>
        <p:spPr>
          <a:xfrm>
            <a:off x="4976814" y="3600056"/>
            <a:ext cx="3123010" cy="384721"/>
          </a:xfrm>
          <a:prstGeom prst="rect">
            <a:avLst/>
          </a:prstGeom>
          <a:noFill/>
        </p:spPr>
        <p:txBody>
          <a:bodyPr lIns="0" tIns="0" rIns="0" bIns="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defRPr/>
            </a:pPr>
            <a:r>
              <a:rPr lang="zh-CN" altLang="en-US" sz="900" dirty="0">
                <a:solidFill>
                  <a:schemeClr val="tx1">
                    <a:lumMod val="75000"/>
                  </a:schemeClr>
                </a:solidFill>
              </a:rPr>
              <a:t>点击输入本栏的具体文字，简明扼要的说明分项内容，此为概念图解，请根据您的具体内容酌情修改</a:t>
            </a:r>
            <a:endParaRPr lang="en-US" altLang="zh-CN" sz="900" dirty="0">
              <a:solidFill>
                <a:schemeClr val="tx1">
                  <a:lumMod val="75000"/>
                </a:schemeClr>
              </a:solidFill>
            </a:endParaRPr>
          </a:p>
        </p:txBody>
      </p:sp>
      <p:sp>
        <p:nvSpPr>
          <p:cNvPr id="36" name="TextBox 25"/>
          <p:cNvSpPr txBox="1"/>
          <p:nvPr/>
        </p:nvSpPr>
        <p:spPr>
          <a:xfrm>
            <a:off x="766763" y="3600054"/>
            <a:ext cx="1759744" cy="577081"/>
          </a:xfrm>
          <a:prstGeom prst="rect">
            <a:avLst/>
          </a:prstGeom>
          <a:noFill/>
        </p:spPr>
        <p:txBody>
          <a:bodyPr lIns="0" tIns="0" rIns="0" bIns="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defRPr/>
            </a:pPr>
            <a:r>
              <a:rPr lang="zh-CN" altLang="en-US" sz="900" dirty="0">
                <a:solidFill>
                  <a:schemeClr val="tx1">
                    <a:lumMod val="75000"/>
                  </a:schemeClr>
                </a:solidFill>
              </a:rPr>
              <a:t>点击输入本栏的具体文字，简明扼要的说明分项内容，此为概念图解，请根据您的具体内容酌情修改</a:t>
            </a:r>
            <a:endParaRPr lang="en-US" altLang="zh-CN" sz="900" dirty="0">
              <a:solidFill>
                <a:schemeClr val="tx1">
                  <a:lumMod val="75000"/>
                </a:schemeClr>
              </a:solidFill>
            </a:endParaRPr>
          </a:p>
        </p:txBody>
      </p:sp>
    </p:spTree>
    <p:extLst>
      <p:ext uri="{BB962C8B-B14F-4D97-AF65-F5344CB8AC3E}">
        <p14:creationId xmlns:p14="http://schemas.microsoft.com/office/powerpoint/2010/main" val="76863835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20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1+#ppt_w/2"/>
                                          </p:val>
                                        </p:tav>
                                        <p:tav tm="100000">
                                          <p:val>
                                            <p:strVal val="#ppt_x"/>
                                          </p:val>
                                        </p:tav>
                                      </p:tavLst>
                                    </p:anim>
                                    <p:anim calcmode="lin" valueType="num">
                                      <p:cBhvr additive="base">
                                        <p:cTn id="12" dur="500" fill="hold"/>
                                        <p:tgtEl>
                                          <p:spTgt spid="27"/>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40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ppt_x"/>
                                          </p:val>
                                        </p:tav>
                                        <p:tav tm="100000">
                                          <p:val>
                                            <p:strVal val="#ppt_x"/>
                                          </p:val>
                                        </p:tav>
                                      </p:tavLst>
                                    </p:anim>
                                    <p:anim calcmode="lin" valueType="num">
                                      <p:cBhvr additive="base">
                                        <p:cTn id="16" dur="500" fill="hold"/>
                                        <p:tgtEl>
                                          <p:spTgt spid="24"/>
                                        </p:tgtEl>
                                        <p:attrNameLst>
                                          <p:attrName>ppt_y</p:attrName>
                                        </p:attrNameLst>
                                      </p:cBhvr>
                                      <p:tavLst>
                                        <p:tav tm="0">
                                          <p:val>
                                            <p:strVal val="1+#ppt_h/2"/>
                                          </p:val>
                                        </p:tav>
                                        <p:tav tm="100000">
                                          <p:val>
                                            <p:strVal val="#ppt_y"/>
                                          </p:val>
                                        </p:tav>
                                      </p:tavLst>
                                    </p:anim>
                                  </p:childTnLst>
                                </p:cTn>
                              </p:par>
                              <p:par>
                                <p:cTn id="17" presetID="2" presetClass="entr" presetSubtype="8" fill="hold" nodeType="withEffect">
                                  <p:stCondLst>
                                    <p:cond delay="60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0-#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childTnLst>
                          </p:cTn>
                        </p:par>
                        <p:par>
                          <p:cTn id="21" fill="hold">
                            <p:stCondLst>
                              <p:cond delay="1100"/>
                            </p:stCondLst>
                            <p:childTnLst>
                              <p:par>
                                <p:cTn id="22" presetID="2" presetClass="entr" presetSubtype="2" fill="hold" grpId="0" nodeType="afterEffect">
                                  <p:stCondLst>
                                    <p:cond delay="0"/>
                                  </p:stCondLst>
                                  <p:childTnLst>
                                    <p:set>
                                      <p:cBhvr>
                                        <p:cTn id="23" dur="1" fill="hold">
                                          <p:stCondLst>
                                            <p:cond delay="0"/>
                                          </p:stCondLst>
                                        </p:cTn>
                                        <p:tgtEl>
                                          <p:spTgt spid="33"/>
                                        </p:tgtEl>
                                        <p:attrNameLst>
                                          <p:attrName>style.visibility</p:attrName>
                                        </p:attrNameLst>
                                      </p:cBhvr>
                                      <p:to>
                                        <p:strVal val="visible"/>
                                      </p:to>
                                    </p:set>
                                    <p:anim calcmode="lin" valueType="num">
                                      <p:cBhvr additive="base">
                                        <p:cTn id="24" dur="500" fill="hold"/>
                                        <p:tgtEl>
                                          <p:spTgt spid="33"/>
                                        </p:tgtEl>
                                        <p:attrNameLst>
                                          <p:attrName>ppt_x</p:attrName>
                                        </p:attrNameLst>
                                      </p:cBhvr>
                                      <p:tavLst>
                                        <p:tav tm="0">
                                          <p:val>
                                            <p:strVal val="1+#ppt_w/2"/>
                                          </p:val>
                                        </p:tav>
                                        <p:tav tm="100000">
                                          <p:val>
                                            <p:strVal val="#ppt_x"/>
                                          </p:val>
                                        </p:tav>
                                      </p:tavLst>
                                    </p:anim>
                                    <p:anim calcmode="lin" valueType="num">
                                      <p:cBhvr additive="base">
                                        <p:cTn id="25" dur="500" fill="hold"/>
                                        <p:tgtEl>
                                          <p:spTgt spid="33"/>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200"/>
                                  </p:stCondLst>
                                  <p:childTnLst>
                                    <p:set>
                                      <p:cBhvr>
                                        <p:cTn id="27" dur="1" fill="hold">
                                          <p:stCondLst>
                                            <p:cond delay="0"/>
                                          </p:stCondLst>
                                        </p:cTn>
                                        <p:tgtEl>
                                          <p:spTgt spid="34"/>
                                        </p:tgtEl>
                                        <p:attrNameLst>
                                          <p:attrName>style.visibility</p:attrName>
                                        </p:attrNameLst>
                                      </p:cBhvr>
                                      <p:to>
                                        <p:strVal val="visible"/>
                                      </p:to>
                                    </p:set>
                                    <p:anim calcmode="lin" valueType="num">
                                      <p:cBhvr additive="base">
                                        <p:cTn id="28" dur="500" fill="hold"/>
                                        <p:tgtEl>
                                          <p:spTgt spid="34"/>
                                        </p:tgtEl>
                                        <p:attrNameLst>
                                          <p:attrName>ppt_x</p:attrName>
                                        </p:attrNameLst>
                                      </p:cBhvr>
                                      <p:tavLst>
                                        <p:tav tm="0">
                                          <p:val>
                                            <p:strVal val="1+#ppt_w/2"/>
                                          </p:val>
                                        </p:tav>
                                        <p:tav tm="100000">
                                          <p:val>
                                            <p:strVal val="#ppt_x"/>
                                          </p:val>
                                        </p:tav>
                                      </p:tavLst>
                                    </p:anim>
                                    <p:anim calcmode="lin" valueType="num">
                                      <p:cBhvr additive="base">
                                        <p:cTn id="29" dur="500" fill="hold"/>
                                        <p:tgtEl>
                                          <p:spTgt spid="34"/>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400"/>
                                  </p:stCondLst>
                                  <p:childTnLst>
                                    <p:set>
                                      <p:cBhvr>
                                        <p:cTn id="31" dur="1" fill="hold">
                                          <p:stCondLst>
                                            <p:cond delay="0"/>
                                          </p:stCondLst>
                                        </p:cTn>
                                        <p:tgtEl>
                                          <p:spTgt spid="35"/>
                                        </p:tgtEl>
                                        <p:attrNameLst>
                                          <p:attrName>style.visibility</p:attrName>
                                        </p:attrNameLst>
                                      </p:cBhvr>
                                      <p:to>
                                        <p:strVal val="visible"/>
                                      </p:to>
                                    </p:set>
                                    <p:anim calcmode="lin" valueType="num">
                                      <p:cBhvr additive="base">
                                        <p:cTn id="32" dur="500" fill="hold"/>
                                        <p:tgtEl>
                                          <p:spTgt spid="35"/>
                                        </p:tgtEl>
                                        <p:attrNameLst>
                                          <p:attrName>ppt_x</p:attrName>
                                        </p:attrNameLst>
                                      </p:cBhvr>
                                      <p:tavLst>
                                        <p:tav tm="0">
                                          <p:val>
                                            <p:strVal val="1+#ppt_w/2"/>
                                          </p:val>
                                        </p:tav>
                                        <p:tav tm="100000">
                                          <p:val>
                                            <p:strVal val="#ppt_x"/>
                                          </p:val>
                                        </p:tav>
                                      </p:tavLst>
                                    </p:anim>
                                    <p:anim calcmode="lin" valueType="num">
                                      <p:cBhvr additive="base">
                                        <p:cTn id="33" dur="500" fill="hold"/>
                                        <p:tgtEl>
                                          <p:spTgt spid="35"/>
                                        </p:tgtEl>
                                        <p:attrNameLst>
                                          <p:attrName>ppt_y</p:attrName>
                                        </p:attrNameLst>
                                      </p:cBhvr>
                                      <p:tavLst>
                                        <p:tav tm="0">
                                          <p:val>
                                            <p:strVal val="#ppt_y"/>
                                          </p:val>
                                        </p:tav>
                                        <p:tav tm="100000">
                                          <p:val>
                                            <p:strVal val="#ppt_y"/>
                                          </p:val>
                                        </p:tav>
                                      </p:tavLst>
                                    </p:anim>
                                  </p:childTnLst>
                                </p:cTn>
                              </p:par>
                              <p:par>
                                <p:cTn id="34" presetID="2" presetClass="entr" presetSubtype="4" fill="hold" grpId="0" nodeType="withEffect">
                                  <p:stCondLst>
                                    <p:cond delay="600"/>
                                  </p:stCondLst>
                                  <p:childTnLst>
                                    <p:set>
                                      <p:cBhvr>
                                        <p:cTn id="35" dur="1" fill="hold">
                                          <p:stCondLst>
                                            <p:cond delay="0"/>
                                          </p:stCondLst>
                                        </p:cTn>
                                        <p:tgtEl>
                                          <p:spTgt spid="36"/>
                                        </p:tgtEl>
                                        <p:attrNameLst>
                                          <p:attrName>style.visibility</p:attrName>
                                        </p:attrNameLst>
                                      </p:cBhvr>
                                      <p:to>
                                        <p:strVal val="visible"/>
                                      </p:to>
                                    </p:set>
                                    <p:anim calcmode="lin" valueType="num">
                                      <p:cBhvr additive="base">
                                        <p:cTn id="36" dur="500" fill="hold"/>
                                        <p:tgtEl>
                                          <p:spTgt spid="36"/>
                                        </p:tgtEl>
                                        <p:attrNameLst>
                                          <p:attrName>ppt_x</p:attrName>
                                        </p:attrNameLst>
                                      </p:cBhvr>
                                      <p:tavLst>
                                        <p:tav tm="0">
                                          <p:val>
                                            <p:strVal val="#ppt_x"/>
                                          </p:val>
                                        </p:tav>
                                        <p:tav tm="100000">
                                          <p:val>
                                            <p:strVal val="#ppt_x"/>
                                          </p:val>
                                        </p:tav>
                                      </p:tavLst>
                                    </p:anim>
                                    <p:anim calcmode="lin" valueType="num">
                                      <p:cBhvr additive="base">
                                        <p:cTn id="37"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教学设计</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25" name="Oval 3"/>
          <p:cNvSpPr>
            <a:spLocks noChangeArrowheads="1"/>
          </p:cNvSpPr>
          <p:nvPr/>
        </p:nvSpPr>
        <p:spPr bwMode="auto">
          <a:xfrm>
            <a:off x="3215550" y="1098286"/>
            <a:ext cx="320671" cy="693862"/>
          </a:xfrm>
          <a:custGeom>
            <a:avLst/>
            <a:gdLst>
              <a:gd name="T0" fmla="*/ 0 w 791187"/>
              <a:gd name="T1" fmla="*/ 0 h 1712168"/>
              <a:gd name="T2" fmla="*/ 791187 w 791187"/>
              <a:gd name="T3" fmla="*/ 1712168 h 1712168"/>
            </a:gdLst>
            <a:ahLst/>
            <a:cxnLst/>
            <a:rect l="T0" t="T1" r="T2" b="T3"/>
            <a:pathLst>
              <a:path w="791187" h="1712168">
                <a:moveTo>
                  <a:pt x="224100" y="0"/>
                </a:moveTo>
                <a:lnTo>
                  <a:pt x="791187" y="327408"/>
                </a:lnTo>
                <a:cubicBezTo>
                  <a:pt x="704497" y="484101"/>
                  <a:pt x="655320" y="664350"/>
                  <a:pt x="655320" y="856084"/>
                </a:cubicBezTo>
                <a:cubicBezTo>
                  <a:pt x="655320" y="1047818"/>
                  <a:pt x="704497" y="1228067"/>
                  <a:pt x="791187" y="1384760"/>
                </a:cubicBezTo>
                <a:lnTo>
                  <a:pt x="224099" y="1712168"/>
                </a:lnTo>
                <a:cubicBezTo>
                  <a:pt x="81066" y="1459381"/>
                  <a:pt x="0" y="1167199"/>
                  <a:pt x="0" y="856084"/>
                </a:cubicBezTo>
                <a:cubicBezTo>
                  <a:pt x="0" y="544969"/>
                  <a:pt x="81066" y="252787"/>
                  <a:pt x="224100" y="0"/>
                </a:cubicBezTo>
                <a:close/>
              </a:path>
            </a:pathLst>
          </a:custGeom>
          <a:solidFill>
            <a:schemeClr val="bg1">
              <a:lumMod val="75000"/>
            </a:schemeClr>
          </a:solidFill>
          <a:ln>
            <a:noFill/>
          </a:ln>
          <a:extLst/>
        </p:spPr>
        <p:txBody>
          <a:bodyPr anchor="ct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26" name="Oval 3"/>
          <p:cNvSpPr>
            <a:spLocks noChangeArrowheads="1"/>
          </p:cNvSpPr>
          <p:nvPr/>
        </p:nvSpPr>
        <p:spPr bwMode="auto">
          <a:xfrm rot="7200000">
            <a:off x="3490569" y="1574497"/>
            <a:ext cx="320630" cy="693948"/>
          </a:xfrm>
          <a:custGeom>
            <a:avLst/>
            <a:gdLst>
              <a:gd name="T0" fmla="*/ 0 w 791186"/>
              <a:gd name="T1" fmla="*/ 0 h 1712168"/>
              <a:gd name="T2" fmla="*/ 791186 w 791186"/>
              <a:gd name="T3" fmla="*/ 1712168 h 1712168"/>
            </a:gdLst>
            <a:ahLst/>
            <a:cxnLst/>
            <a:rect l="T0" t="T1" r="T2" b="T3"/>
            <a:pathLst>
              <a:path w="791186" h="1712168">
                <a:moveTo>
                  <a:pt x="567087" y="0"/>
                </a:moveTo>
                <a:cubicBezTo>
                  <a:pt x="710121" y="252787"/>
                  <a:pt x="791186" y="544969"/>
                  <a:pt x="791186" y="856084"/>
                </a:cubicBezTo>
                <a:cubicBezTo>
                  <a:pt x="791186" y="1167199"/>
                  <a:pt x="710121" y="1459381"/>
                  <a:pt x="567087" y="1712168"/>
                </a:cubicBezTo>
                <a:lnTo>
                  <a:pt x="0" y="1384760"/>
                </a:lnTo>
                <a:cubicBezTo>
                  <a:pt x="86690" y="1228067"/>
                  <a:pt x="135866" y="1047818"/>
                  <a:pt x="135866" y="856084"/>
                </a:cubicBezTo>
                <a:cubicBezTo>
                  <a:pt x="135866" y="664350"/>
                  <a:pt x="86690" y="484102"/>
                  <a:pt x="0" y="327408"/>
                </a:cubicBezTo>
                <a:close/>
              </a:path>
            </a:pathLst>
          </a:custGeom>
          <a:solidFill>
            <a:srgbClr val="6D4409"/>
          </a:solidFill>
          <a:ln>
            <a:noFill/>
          </a:ln>
          <a:extLst/>
        </p:spPr>
        <p:txBody>
          <a:bodyPr anchor="ct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27" name="Oval 3"/>
          <p:cNvSpPr>
            <a:spLocks noChangeArrowheads="1"/>
          </p:cNvSpPr>
          <p:nvPr/>
        </p:nvSpPr>
        <p:spPr bwMode="auto">
          <a:xfrm rot="7200000">
            <a:off x="4059166" y="605075"/>
            <a:ext cx="426321" cy="907626"/>
          </a:xfrm>
          <a:custGeom>
            <a:avLst/>
            <a:gdLst>
              <a:gd name="T0" fmla="*/ 0 w 568580"/>
              <a:gd name="T1" fmla="*/ 0 h 1210341"/>
              <a:gd name="T2" fmla="*/ 568580 w 568580"/>
              <a:gd name="T3" fmla="*/ 1210341 h 1210341"/>
            </a:gdLst>
            <a:ahLst/>
            <a:cxnLst/>
            <a:rect l="T0" t="T1" r="T2" b="T3"/>
            <a:pathLst>
              <a:path w="568580" h="1210341">
                <a:moveTo>
                  <a:pt x="135370" y="1210341"/>
                </a:moveTo>
                <a:cubicBezTo>
                  <a:pt x="58064" y="1073715"/>
                  <a:pt x="14249" y="915795"/>
                  <a:pt x="14249" y="747643"/>
                </a:cubicBezTo>
                <a:cubicBezTo>
                  <a:pt x="14249" y="580971"/>
                  <a:pt x="57296" y="424352"/>
                  <a:pt x="133560" y="288681"/>
                </a:cubicBezTo>
                <a:lnTo>
                  <a:pt x="0" y="208431"/>
                </a:lnTo>
                <a:lnTo>
                  <a:pt x="540814" y="0"/>
                </a:lnTo>
                <a:lnTo>
                  <a:pt x="568580" y="550068"/>
                </a:lnTo>
                <a:lnTo>
                  <a:pt x="437427" y="471263"/>
                </a:lnTo>
                <a:cubicBezTo>
                  <a:pt x="393156" y="553544"/>
                  <a:pt x="368437" y="647707"/>
                  <a:pt x="368437" y="747643"/>
                </a:cubicBezTo>
                <a:cubicBezTo>
                  <a:pt x="368437" y="851272"/>
                  <a:pt x="395017" y="948694"/>
                  <a:pt x="441871" y="1033383"/>
                </a:cubicBezTo>
                <a:close/>
              </a:path>
            </a:pathLst>
          </a:custGeom>
          <a:solidFill>
            <a:schemeClr val="bg1">
              <a:lumMod val="75000"/>
            </a:schemeClr>
          </a:solidFill>
          <a:ln>
            <a:noFill/>
          </a:ln>
          <a:extLst/>
        </p:spPr>
        <p:txBody>
          <a:bodyPr anchor="ct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28" name="Oval 3"/>
          <p:cNvSpPr>
            <a:spLocks noChangeArrowheads="1"/>
          </p:cNvSpPr>
          <p:nvPr/>
        </p:nvSpPr>
        <p:spPr bwMode="auto">
          <a:xfrm rot="3600000">
            <a:off x="3490569" y="621988"/>
            <a:ext cx="320631" cy="693948"/>
          </a:xfrm>
          <a:custGeom>
            <a:avLst/>
            <a:gdLst>
              <a:gd name="T0" fmla="*/ 0 w 791187"/>
              <a:gd name="T1" fmla="*/ 0 h 1712168"/>
              <a:gd name="T2" fmla="*/ 791187 w 791187"/>
              <a:gd name="T3" fmla="*/ 1712168 h 1712168"/>
            </a:gdLst>
            <a:ahLst/>
            <a:cxnLst/>
            <a:rect l="T0" t="T1" r="T2" b="T3"/>
            <a:pathLst>
              <a:path w="791187" h="1712168">
                <a:moveTo>
                  <a:pt x="224100" y="0"/>
                </a:moveTo>
                <a:lnTo>
                  <a:pt x="791187" y="327408"/>
                </a:lnTo>
                <a:cubicBezTo>
                  <a:pt x="704497" y="484101"/>
                  <a:pt x="655320" y="664350"/>
                  <a:pt x="655320" y="856084"/>
                </a:cubicBezTo>
                <a:cubicBezTo>
                  <a:pt x="655320" y="1047818"/>
                  <a:pt x="704497" y="1228067"/>
                  <a:pt x="791187" y="1384760"/>
                </a:cubicBezTo>
                <a:lnTo>
                  <a:pt x="224099" y="1712168"/>
                </a:lnTo>
                <a:cubicBezTo>
                  <a:pt x="81066" y="1459381"/>
                  <a:pt x="0" y="1167199"/>
                  <a:pt x="0" y="856084"/>
                </a:cubicBezTo>
                <a:cubicBezTo>
                  <a:pt x="0" y="544969"/>
                  <a:pt x="81066" y="252787"/>
                  <a:pt x="224100" y="0"/>
                </a:cubicBezTo>
                <a:close/>
              </a:path>
            </a:pathLst>
          </a:custGeom>
          <a:solidFill>
            <a:schemeClr val="bg1">
              <a:lumMod val="75000"/>
            </a:schemeClr>
          </a:solidFill>
          <a:ln>
            <a:noFill/>
          </a:ln>
          <a:extLst/>
        </p:spPr>
        <p:txBody>
          <a:bodyPr anchor="ct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29" name="任意多边形 28"/>
          <p:cNvSpPr>
            <a:spLocks noChangeArrowheads="1"/>
          </p:cNvSpPr>
          <p:nvPr/>
        </p:nvSpPr>
        <p:spPr bwMode="auto">
          <a:xfrm>
            <a:off x="4601586" y="3159051"/>
            <a:ext cx="1725067" cy="946436"/>
          </a:xfrm>
          <a:custGeom>
            <a:avLst/>
            <a:gdLst>
              <a:gd name="connsiteX0" fmla="*/ 787027 w 2300089"/>
              <a:gd name="connsiteY0" fmla="*/ 0 h 1261914"/>
              <a:gd name="connsiteX1" fmla="*/ 1274382 w 2300089"/>
              <a:gd name="connsiteY1" fmla="*/ 281340 h 1261914"/>
              <a:gd name="connsiteX2" fmla="*/ 1168981 w 2300089"/>
              <a:gd name="connsiteY2" fmla="*/ 436816 h 1261914"/>
              <a:gd name="connsiteX3" fmla="*/ 1152704 w 2300089"/>
              <a:gd name="connsiteY3" fmla="*/ 455248 h 1261914"/>
              <a:gd name="connsiteX4" fmla="*/ 1667689 w 2300089"/>
              <a:gd name="connsiteY4" fmla="*/ 455248 h 1261914"/>
              <a:gd name="connsiteX5" fmla="*/ 1667689 w 2300089"/>
              <a:gd name="connsiteY5" fmla="*/ 210315 h 1261914"/>
              <a:gd name="connsiteX6" fmla="*/ 2300089 w 2300089"/>
              <a:gd name="connsiteY6" fmla="*/ 736115 h 1261914"/>
              <a:gd name="connsiteX7" fmla="*/ 1667689 w 2300089"/>
              <a:gd name="connsiteY7" fmla="*/ 1261914 h 1261914"/>
              <a:gd name="connsiteX8" fmla="*/ 1667689 w 2300089"/>
              <a:gd name="connsiteY8" fmla="*/ 1016981 h 1261914"/>
              <a:gd name="connsiteX9" fmla="*/ 14415 w 2300089"/>
              <a:gd name="connsiteY9" fmla="*/ 1016981 h 1261914"/>
              <a:gd name="connsiteX10" fmla="*/ 14415 w 2300089"/>
              <a:gd name="connsiteY10" fmla="*/ 1016063 h 1261914"/>
              <a:gd name="connsiteX11" fmla="*/ 0 w 2300089"/>
              <a:gd name="connsiteY11" fmla="*/ 1017105 h 1261914"/>
              <a:gd name="connsiteX12" fmla="*/ 30 w 2300089"/>
              <a:gd name="connsiteY12" fmla="*/ 454373 h 1261914"/>
              <a:gd name="connsiteX13" fmla="*/ 451907 w 2300089"/>
              <a:gd name="connsiteY13" fmla="*/ 328301 h 1261914"/>
              <a:gd name="connsiteX14" fmla="*/ 787027 w 2300089"/>
              <a:gd name="connsiteY14" fmla="*/ 0 h 1261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00089" h="1261914">
                <a:moveTo>
                  <a:pt x="787027" y="0"/>
                </a:moveTo>
                <a:lnTo>
                  <a:pt x="1274382" y="281340"/>
                </a:lnTo>
                <a:cubicBezTo>
                  <a:pt x="1242708" y="335110"/>
                  <a:pt x="1207538" y="387055"/>
                  <a:pt x="1168981" y="436816"/>
                </a:cubicBezTo>
                <a:lnTo>
                  <a:pt x="1152704" y="455248"/>
                </a:lnTo>
                <a:lnTo>
                  <a:pt x="1667689" y="455248"/>
                </a:lnTo>
                <a:lnTo>
                  <a:pt x="1667689" y="210315"/>
                </a:lnTo>
                <a:lnTo>
                  <a:pt x="2300089" y="736115"/>
                </a:lnTo>
                <a:lnTo>
                  <a:pt x="1667689" y="1261914"/>
                </a:lnTo>
                <a:lnTo>
                  <a:pt x="1667689" y="1016981"/>
                </a:lnTo>
                <a:lnTo>
                  <a:pt x="14415" y="1016981"/>
                </a:lnTo>
                <a:lnTo>
                  <a:pt x="14415" y="1016063"/>
                </a:lnTo>
                <a:lnTo>
                  <a:pt x="0" y="1017105"/>
                </a:lnTo>
                <a:lnTo>
                  <a:pt x="30" y="454373"/>
                </a:lnTo>
                <a:cubicBezTo>
                  <a:pt x="153907" y="451554"/>
                  <a:pt x="309198" y="410694"/>
                  <a:pt x="451907" y="328301"/>
                </a:cubicBezTo>
                <a:cubicBezTo>
                  <a:pt x="594616" y="245908"/>
                  <a:pt x="707647" y="131852"/>
                  <a:pt x="787027" y="0"/>
                </a:cubicBezTo>
                <a:close/>
              </a:path>
            </a:pathLst>
          </a:custGeom>
          <a:solidFill>
            <a:srgbClr val="66845E"/>
          </a:solidFill>
          <a:ln>
            <a:noFill/>
          </a:ln>
          <a:extLst/>
        </p:spPr>
        <p:txBody>
          <a:bodyPr wrap="square" anchor="ctr">
            <a:noAutofit/>
          </a:bodyP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30" name="Oval 3"/>
          <p:cNvSpPr>
            <a:spLocks noChangeArrowheads="1"/>
          </p:cNvSpPr>
          <p:nvPr/>
        </p:nvSpPr>
        <p:spPr bwMode="auto">
          <a:xfrm>
            <a:off x="5206574" y="2241063"/>
            <a:ext cx="509991" cy="1103509"/>
          </a:xfrm>
          <a:custGeom>
            <a:avLst/>
            <a:gdLst>
              <a:gd name="T0" fmla="*/ 0 w 791186"/>
              <a:gd name="T1" fmla="*/ 0 h 1712168"/>
              <a:gd name="T2" fmla="*/ 791186 w 791186"/>
              <a:gd name="T3" fmla="*/ 1712168 h 1712168"/>
            </a:gdLst>
            <a:ahLst/>
            <a:cxnLst/>
            <a:rect l="T0" t="T1" r="T2" b="T3"/>
            <a:pathLst>
              <a:path w="791186" h="1712168">
                <a:moveTo>
                  <a:pt x="567087" y="0"/>
                </a:moveTo>
                <a:cubicBezTo>
                  <a:pt x="710121" y="252787"/>
                  <a:pt x="791186" y="544969"/>
                  <a:pt x="791186" y="856084"/>
                </a:cubicBezTo>
                <a:cubicBezTo>
                  <a:pt x="791186" y="1167199"/>
                  <a:pt x="710121" y="1459381"/>
                  <a:pt x="567087" y="1712168"/>
                </a:cubicBezTo>
                <a:lnTo>
                  <a:pt x="0" y="1384760"/>
                </a:lnTo>
                <a:cubicBezTo>
                  <a:pt x="86690" y="1228067"/>
                  <a:pt x="135866" y="1047818"/>
                  <a:pt x="135866" y="856084"/>
                </a:cubicBezTo>
                <a:cubicBezTo>
                  <a:pt x="135866" y="664350"/>
                  <a:pt x="86690" y="484102"/>
                  <a:pt x="0" y="327408"/>
                </a:cubicBezTo>
                <a:close/>
              </a:path>
            </a:pathLst>
          </a:custGeom>
          <a:solidFill>
            <a:schemeClr val="bg1">
              <a:lumMod val="75000"/>
            </a:schemeClr>
          </a:solidFill>
          <a:ln>
            <a:noFill/>
          </a:ln>
          <a:extLst/>
        </p:spPr>
        <p:txBody>
          <a:bodyPr anchor="ct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31" name="Oval 3"/>
          <p:cNvSpPr>
            <a:spLocks noChangeArrowheads="1"/>
          </p:cNvSpPr>
          <p:nvPr/>
        </p:nvSpPr>
        <p:spPr bwMode="auto">
          <a:xfrm>
            <a:off x="3457148" y="2241063"/>
            <a:ext cx="509991" cy="1103509"/>
          </a:xfrm>
          <a:custGeom>
            <a:avLst/>
            <a:gdLst>
              <a:gd name="T0" fmla="*/ 0 w 791187"/>
              <a:gd name="T1" fmla="*/ 0 h 1712168"/>
              <a:gd name="T2" fmla="*/ 791187 w 791187"/>
              <a:gd name="T3" fmla="*/ 1712168 h 1712168"/>
            </a:gdLst>
            <a:ahLst/>
            <a:cxnLst/>
            <a:rect l="T0" t="T1" r="T2" b="T3"/>
            <a:pathLst>
              <a:path w="791187" h="1712168">
                <a:moveTo>
                  <a:pt x="224100" y="0"/>
                </a:moveTo>
                <a:lnTo>
                  <a:pt x="791187" y="327408"/>
                </a:lnTo>
                <a:cubicBezTo>
                  <a:pt x="704497" y="484101"/>
                  <a:pt x="655320" y="664350"/>
                  <a:pt x="655320" y="856084"/>
                </a:cubicBezTo>
                <a:cubicBezTo>
                  <a:pt x="655320" y="1047818"/>
                  <a:pt x="704497" y="1228067"/>
                  <a:pt x="791187" y="1384760"/>
                </a:cubicBezTo>
                <a:lnTo>
                  <a:pt x="224099" y="1712168"/>
                </a:lnTo>
                <a:cubicBezTo>
                  <a:pt x="81066" y="1459381"/>
                  <a:pt x="0" y="1167199"/>
                  <a:pt x="0" y="856084"/>
                </a:cubicBezTo>
                <a:cubicBezTo>
                  <a:pt x="0" y="544969"/>
                  <a:pt x="81066" y="252787"/>
                  <a:pt x="224100" y="0"/>
                </a:cubicBezTo>
                <a:close/>
              </a:path>
            </a:pathLst>
          </a:custGeom>
          <a:solidFill>
            <a:schemeClr val="bg1">
              <a:lumMod val="75000"/>
            </a:schemeClr>
          </a:solidFill>
          <a:ln>
            <a:noFill/>
          </a:ln>
          <a:extLst/>
        </p:spPr>
        <p:txBody>
          <a:bodyPr anchor="ct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32" name="任意多边形 31"/>
          <p:cNvSpPr>
            <a:spLocks noChangeArrowheads="1"/>
          </p:cNvSpPr>
          <p:nvPr/>
        </p:nvSpPr>
        <p:spPr bwMode="auto">
          <a:xfrm rot="7200000">
            <a:off x="3558707" y="3122234"/>
            <a:ext cx="917996" cy="1174165"/>
          </a:xfrm>
          <a:custGeom>
            <a:avLst/>
            <a:gdLst>
              <a:gd name="connsiteX0" fmla="*/ 0 w 1223994"/>
              <a:gd name="connsiteY0" fmla="*/ 1190137 h 1565553"/>
              <a:gd name="connsiteX1" fmla="*/ 116756 w 1223994"/>
              <a:gd name="connsiteY1" fmla="*/ 735764 h 1565553"/>
              <a:gd name="connsiteX2" fmla="*/ 0 w 1223994"/>
              <a:gd name="connsiteY2" fmla="*/ 281392 h 1565553"/>
              <a:gd name="connsiteX3" fmla="*/ 487324 w 1223994"/>
              <a:gd name="connsiteY3" fmla="*/ 0 h 1565553"/>
              <a:gd name="connsiteX4" fmla="*/ 533788 w 1223994"/>
              <a:gd name="connsiteY4" fmla="*/ 95834 h 1565553"/>
              <a:gd name="connsiteX5" fmla="*/ 1223994 w 1223994"/>
              <a:gd name="connsiteY5" fmla="*/ 1291306 h 1565553"/>
              <a:gd name="connsiteX6" fmla="*/ 748984 w 1223994"/>
              <a:gd name="connsiteY6" fmla="*/ 1565553 h 1565553"/>
              <a:gd name="connsiteX7" fmla="*/ 579507 w 1223994"/>
              <a:gd name="connsiteY7" fmla="*/ 1272010 h 1565553"/>
              <a:gd name="connsiteX8" fmla="*/ 569270 w 1223994"/>
              <a:gd name="connsiteY8" fmla="*/ 1302512 h 1565553"/>
              <a:gd name="connsiteX9" fmla="*/ 487324 w 1223994"/>
              <a:gd name="connsiteY9" fmla="*/ 1471529 h 1565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3994" h="1565553">
                <a:moveTo>
                  <a:pt x="0" y="1190137"/>
                </a:moveTo>
                <a:cubicBezTo>
                  <a:pt x="74497" y="1055467"/>
                  <a:pt x="116756" y="900551"/>
                  <a:pt x="116756" y="735764"/>
                </a:cubicBezTo>
                <a:cubicBezTo>
                  <a:pt x="116756" y="570978"/>
                  <a:pt x="74497" y="416063"/>
                  <a:pt x="0" y="281392"/>
                </a:cubicBezTo>
                <a:lnTo>
                  <a:pt x="487324" y="0"/>
                </a:lnTo>
                <a:lnTo>
                  <a:pt x="533788" y="95834"/>
                </a:lnTo>
                <a:lnTo>
                  <a:pt x="1223994" y="1291306"/>
                </a:lnTo>
                <a:lnTo>
                  <a:pt x="748984" y="1565553"/>
                </a:lnTo>
                <a:lnTo>
                  <a:pt x="579507" y="1272010"/>
                </a:lnTo>
                <a:lnTo>
                  <a:pt x="569270" y="1302512"/>
                </a:lnTo>
                <a:cubicBezTo>
                  <a:pt x="545454" y="1360783"/>
                  <a:pt x="518053" y="1417214"/>
                  <a:pt x="487324" y="1471529"/>
                </a:cubicBezTo>
                <a:close/>
              </a:path>
            </a:pathLst>
          </a:custGeom>
          <a:solidFill>
            <a:srgbClr val="66845E"/>
          </a:solidFill>
          <a:ln>
            <a:noFill/>
          </a:ln>
          <a:extLst/>
        </p:spPr>
        <p:txBody>
          <a:bodyPr wrap="square" anchor="ctr">
            <a:noAutofit/>
          </a:bodyP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33" name="Oval 3"/>
          <p:cNvSpPr>
            <a:spLocks noChangeArrowheads="1"/>
          </p:cNvSpPr>
          <p:nvPr/>
        </p:nvSpPr>
        <p:spPr bwMode="auto">
          <a:xfrm rot="7200000">
            <a:off x="4769249" y="1483565"/>
            <a:ext cx="509928" cy="1103647"/>
          </a:xfrm>
          <a:custGeom>
            <a:avLst/>
            <a:gdLst>
              <a:gd name="T0" fmla="*/ 0 w 791187"/>
              <a:gd name="T1" fmla="*/ 0 h 1712168"/>
              <a:gd name="T2" fmla="*/ 791187 w 791187"/>
              <a:gd name="T3" fmla="*/ 1712168 h 1712168"/>
            </a:gdLst>
            <a:ahLst/>
            <a:cxnLst/>
            <a:rect l="T0" t="T1" r="T2" b="T3"/>
            <a:pathLst>
              <a:path w="791187" h="1712168">
                <a:moveTo>
                  <a:pt x="224100" y="0"/>
                </a:moveTo>
                <a:lnTo>
                  <a:pt x="791187" y="327408"/>
                </a:lnTo>
                <a:cubicBezTo>
                  <a:pt x="704497" y="484101"/>
                  <a:pt x="655320" y="664350"/>
                  <a:pt x="655320" y="856084"/>
                </a:cubicBezTo>
                <a:cubicBezTo>
                  <a:pt x="655320" y="1047818"/>
                  <a:pt x="704497" y="1228067"/>
                  <a:pt x="791187" y="1384760"/>
                </a:cubicBezTo>
                <a:lnTo>
                  <a:pt x="224099" y="1712168"/>
                </a:lnTo>
                <a:cubicBezTo>
                  <a:pt x="81066" y="1459381"/>
                  <a:pt x="0" y="1167199"/>
                  <a:pt x="0" y="856084"/>
                </a:cubicBezTo>
                <a:cubicBezTo>
                  <a:pt x="0" y="544969"/>
                  <a:pt x="81066" y="252787"/>
                  <a:pt x="224100" y="0"/>
                </a:cubicBezTo>
                <a:close/>
              </a:path>
            </a:pathLst>
          </a:custGeom>
          <a:solidFill>
            <a:schemeClr val="bg1">
              <a:lumMod val="75000"/>
            </a:schemeClr>
          </a:solidFill>
          <a:ln>
            <a:noFill/>
          </a:ln>
          <a:extLst/>
        </p:spPr>
        <p:txBody>
          <a:bodyPr anchor="ct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34" name="Oval 3"/>
          <p:cNvSpPr>
            <a:spLocks noChangeArrowheads="1"/>
          </p:cNvSpPr>
          <p:nvPr/>
        </p:nvSpPr>
        <p:spPr bwMode="auto">
          <a:xfrm rot="3600000">
            <a:off x="3894536" y="1483565"/>
            <a:ext cx="509928" cy="1103647"/>
          </a:xfrm>
          <a:custGeom>
            <a:avLst/>
            <a:gdLst>
              <a:gd name="T0" fmla="*/ 0 w 791187"/>
              <a:gd name="T1" fmla="*/ 0 h 1712168"/>
              <a:gd name="T2" fmla="*/ 791187 w 791187"/>
              <a:gd name="T3" fmla="*/ 1712168 h 1712168"/>
            </a:gdLst>
            <a:ahLst/>
            <a:cxnLst/>
            <a:rect l="T0" t="T1" r="T2" b="T3"/>
            <a:pathLst>
              <a:path w="791187" h="1712168">
                <a:moveTo>
                  <a:pt x="224100" y="0"/>
                </a:moveTo>
                <a:lnTo>
                  <a:pt x="791187" y="327408"/>
                </a:lnTo>
                <a:cubicBezTo>
                  <a:pt x="704497" y="484101"/>
                  <a:pt x="655320" y="664350"/>
                  <a:pt x="655320" y="856084"/>
                </a:cubicBezTo>
                <a:cubicBezTo>
                  <a:pt x="655320" y="1047818"/>
                  <a:pt x="704497" y="1228067"/>
                  <a:pt x="791187" y="1384760"/>
                </a:cubicBezTo>
                <a:lnTo>
                  <a:pt x="224099" y="1712168"/>
                </a:lnTo>
                <a:cubicBezTo>
                  <a:pt x="81066" y="1459381"/>
                  <a:pt x="0" y="1167199"/>
                  <a:pt x="0" y="856084"/>
                </a:cubicBezTo>
                <a:cubicBezTo>
                  <a:pt x="0" y="544969"/>
                  <a:pt x="81066" y="252787"/>
                  <a:pt x="224100" y="0"/>
                </a:cubicBezTo>
                <a:close/>
              </a:path>
            </a:pathLst>
          </a:custGeom>
          <a:solidFill>
            <a:srgbClr val="6D4409"/>
          </a:solidFill>
          <a:ln>
            <a:noFill/>
          </a:ln>
          <a:extLst/>
        </p:spPr>
        <p:txBody>
          <a:bodyPr anchor="ct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35" name="TextBox 121"/>
          <p:cNvSpPr>
            <a:spLocks noChangeArrowheads="1"/>
          </p:cNvSpPr>
          <p:nvPr/>
        </p:nvSpPr>
        <p:spPr bwMode="auto">
          <a:xfrm>
            <a:off x="4293263" y="2402206"/>
            <a:ext cx="616644"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80000"/>
              </a:lnSpc>
            </a:pPr>
            <a:r>
              <a:rPr lang="en-US" altLang="zh-CN" sz="3000" b="1" dirty="0">
                <a:solidFill>
                  <a:srgbClr val="66845E"/>
                </a:solidFill>
                <a:ea typeface="微软雅黑" panose="020B0503020204020204" pitchFamily="34" charset="-122"/>
                <a:sym typeface="Arial" panose="020B0604020202020204" pitchFamily="34" charset="0"/>
              </a:rPr>
              <a:t>30</a:t>
            </a:r>
            <a:endParaRPr lang="zh-CN" altLang="en-US" sz="3000" b="1" dirty="0">
              <a:solidFill>
                <a:srgbClr val="66845E"/>
              </a:solidFill>
              <a:ea typeface="微软雅黑" panose="020B0503020204020204" pitchFamily="34" charset="-122"/>
              <a:sym typeface="Arial" panose="020B0604020202020204" pitchFamily="34" charset="0"/>
            </a:endParaRPr>
          </a:p>
          <a:p>
            <a:pPr algn="ctr">
              <a:lnSpc>
                <a:spcPct val="80000"/>
              </a:lnSpc>
            </a:pPr>
            <a:r>
              <a:rPr lang="en-US" altLang="zh-CN" sz="1800" b="1" dirty="0">
                <a:solidFill>
                  <a:srgbClr val="66845E"/>
                </a:solidFill>
                <a:ea typeface="微软雅黑" panose="020B0503020204020204" pitchFamily="34" charset="-122"/>
                <a:sym typeface="Arial" panose="020B0604020202020204" pitchFamily="34" charset="0"/>
              </a:rPr>
              <a:t>days</a:t>
            </a:r>
            <a:endParaRPr lang="en-US" altLang="zh-CN" sz="1500" b="1" dirty="0">
              <a:solidFill>
                <a:srgbClr val="66845E"/>
              </a:solidFill>
              <a:ea typeface="微软雅黑" panose="020B0503020204020204" pitchFamily="34" charset="-122"/>
              <a:sym typeface="Arial" panose="020B0604020202020204" pitchFamily="34" charset="0"/>
            </a:endParaRPr>
          </a:p>
        </p:txBody>
      </p:sp>
      <p:sp>
        <p:nvSpPr>
          <p:cNvPr id="36" name="TextBox 122"/>
          <p:cNvSpPr>
            <a:spLocks noChangeArrowheads="1"/>
          </p:cNvSpPr>
          <p:nvPr/>
        </p:nvSpPr>
        <p:spPr bwMode="auto">
          <a:xfrm>
            <a:off x="3598650" y="1199635"/>
            <a:ext cx="637547"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80000"/>
              </a:lnSpc>
            </a:pPr>
            <a:r>
              <a:rPr lang="en-US" altLang="zh-CN" sz="2100" b="1" dirty="0">
                <a:solidFill>
                  <a:srgbClr val="6D4409"/>
                </a:solidFill>
                <a:ea typeface="微软雅黑" panose="020B0503020204020204" pitchFamily="34" charset="-122"/>
                <a:sym typeface="Arial" panose="020B0604020202020204" pitchFamily="34" charset="0"/>
              </a:rPr>
              <a:t>24</a:t>
            </a:r>
            <a:endParaRPr lang="zh-CN" altLang="en-US" sz="2100" b="1" dirty="0">
              <a:solidFill>
                <a:srgbClr val="6D4409"/>
              </a:solidFill>
              <a:ea typeface="微软雅黑" panose="020B0503020204020204" pitchFamily="34" charset="-122"/>
              <a:sym typeface="Arial" panose="020B0604020202020204" pitchFamily="34" charset="0"/>
            </a:endParaRPr>
          </a:p>
          <a:p>
            <a:pPr algn="ctr">
              <a:lnSpc>
                <a:spcPct val="80000"/>
              </a:lnSpc>
            </a:pPr>
            <a:r>
              <a:rPr lang="en-US" altLang="zh-CN" sz="1500" b="1" dirty="0">
                <a:solidFill>
                  <a:srgbClr val="6D4409"/>
                </a:solidFill>
                <a:ea typeface="微软雅黑" panose="020B0503020204020204" pitchFamily="34" charset="-122"/>
                <a:sym typeface="Arial" panose="020B0604020202020204" pitchFamily="34" charset="0"/>
              </a:rPr>
              <a:t>hours</a:t>
            </a:r>
            <a:endParaRPr lang="en-US" altLang="zh-CN" sz="1050" b="1" dirty="0">
              <a:solidFill>
                <a:srgbClr val="6D4409"/>
              </a:solidFill>
              <a:ea typeface="微软雅黑" panose="020B0503020204020204" pitchFamily="34" charset="-122"/>
              <a:sym typeface="Arial" panose="020B0604020202020204" pitchFamily="34" charset="0"/>
            </a:endParaRPr>
          </a:p>
        </p:txBody>
      </p:sp>
      <p:sp>
        <p:nvSpPr>
          <p:cNvPr id="37" name="矩形 47"/>
          <p:cNvSpPr>
            <a:spLocks noChangeArrowheads="1"/>
          </p:cNvSpPr>
          <p:nvPr/>
        </p:nvSpPr>
        <p:spPr bwMode="auto">
          <a:xfrm>
            <a:off x="929360" y="4244638"/>
            <a:ext cx="7285282"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综合描述说明，在此录入上述图表的综合描述说明。在此录入上述图表的描述说明，在此录入上述图表的综合描述说明，在此录入上述图表的综合描述说明，在此录入上述图表的综合描述说明。</a:t>
            </a:r>
          </a:p>
        </p:txBody>
      </p:sp>
      <p:sp>
        <p:nvSpPr>
          <p:cNvPr id="38" name="矩形 37"/>
          <p:cNvSpPr/>
          <p:nvPr/>
        </p:nvSpPr>
        <p:spPr>
          <a:xfrm>
            <a:off x="1809314" y="3171883"/>
            <a:ext cx="984871"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39" name="矩形 47"/>
          <p:cNvSpPr>
            <a:spLocks noChangeArrowheads="1"/>
          </p:cNvSpPr>
          <p:nvPr/>
        </p:nvSpPr>
        <p:spPr bwMode="auto">
          <a:xfrm>
            <a:off x="1256722" y="3483578"/>
            <a:ext cx="2090055"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在此录入上述图表的综合描述说明，在此录入上述图表的综合描述说明。</a:t>
            </a:r>
          </a:p>
        </p:txBody>
      </p:sp>
      <p:sp>
        <p:nvSpPr>
          <p:cNvPr id="40" name="矩形 39"/>
          <p:cNvSpPr/>
          <p:nvPr/>
        </p:nvSpPr>
        <p:spPr>
          <a:xfrm>
            <a:off x="4762780" y="785983"/>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41" name="矩形 47"/>
          <p:cNvSpPr>
            <a:spLocks noChangeArrowheads="1"/>
          </p:cNvSpPr>
          <p:nvPr/>
        </p:nvSpPr>
        <p:spPr bwMode="auto">
          <a:xfrm>
            <a:off x="4762779" y="1097678"/>
            <a:ext cx="2424904"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在此录入上述图表的描述说明，在此录入上述图表的描述说明。</a:t>
            </a:r>
          </a:p>
        </p:txBody>
      </p:sp>
      <p:sp>
        <p:nvSpPr>
          <p:cNvPr id="42" name="矩形 41"/>
          <p:cNvSpPr/>
          <p:nvPr/>
        </p:nvSpPr>
        <p:spPr>
          <a:xfrm>
            <a:off x="6779288" y="3171883"/>
            <a:ext cx="984871"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43" name="矩形 47"/>
          <p:cNvSpPr>
            <a:spLocks noChangeArrowheads="1"/>
          </p:cNvSpPr>
          <p:nvPr/>
        </p:nvSpPr>
        <p:spPr bwMode="auto">
          <a:xfrm>
            <a:off x="6405340" y="3483578"/>
            <a:ext cx="1732769"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24678920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childTnLst>
                                </p:cTn>
                              </p:par>
                            </p:childTnLst>
                          </p:cTn>
                        </p:par>
                        <p:par>
                          <p:cTn id="29" fill="hold">
                            <p:stCondLst>
                              <p:cond delay="1000"/>
                            </p:stCondLst>
                            <p:childTnLst>
                              <p:par>
                                <p:cTn id="30" presetID="14" presetClass="entr" presetSubtype="10" fill="hold" grpId="0" nodeType="after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randombar(horizontal)">
                                      <p:cBhvr>
                                        <p:cTn id="32" dur="400"/>
                                        <p:tgtEl>
                                          <p:spTgt spid="38"/>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randombar(horizontal)">
                                      <p:cBhvr>
                                        <p:cTn id="35" dur="400"/>
                                        <p:tgtEl>
                                          <p:spTgt spid="39"/>
                                        </p:tgtEl>
                                      </p:cBhvr>
                                    </p:animEffect>
                                  </p:childTnLst>
                                </p:cTn>
                              </p:par>
                            </p:childTnLst>
                          </p:cTn>
                        </p:par>
                        <p:par>
                          <p:cTn id="36" fill="hold">
                            <p:stCondLst>
                              <p:cond delay="1400"/>
                            </p:stCondLst>
                            <p:childTnLst>
                              <p:par>
                                <p:cTn id="37" presetID="22" presetClass="entr" presetSubtype="8" fill="hold" grpId="0"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wipe(left)">
                                      <p:cBhvr>
                                        <p:cTn id="39" dur="500"/>
                                        <p:tgtEl>
                                          <p:spTgt spid="32"/>
                                        </p:tgtEl>
                                      </p:cBhvr>
                                    </p:animEffect>
                                  </p:childTnLst>
                                </p:cTn>
                              </p:par>
                            </p:childTnLst>
                          </p:cTn>
                        </p:par>
                        <p:par>
                          <p:cTn id="40" fill="hold">
                            <p:stCondLst>
                              <p:cond delay="1900"/>
                            </p:stCondLst>
                            <p:childTnLst>
                              <p:par>
                                <p:cTn id="41" presetID="22" presetClass="entr" presetSubtype="8"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left)">
                                      <p:cBhvr>
                                        <p:cTn id="43" dur="500"/>
                                        <p:tgtEl>
                                          <p:spTgt spid="29"/>
                                        </p:tgtEl>
                                      </p:cBhvr>
                                    </p:animEffect>
                                  </p:childTnLst>
                                </p:cTn>
                              </p:par>
                            </p:childTnLst>
                          </p:cTn>
                        </p:par>
                        <p:par>
                          <p:cTn id="44" fill="hold">
                            <p:stCondLst>
                              <p:cond delay="2400"/>
                            </p:stCondLst>
                            <p:childTnLst>
                              <p:par>
                                <p:cTn id="45" presetID="14" presetClass="entr" presetSubtype="10" fill="hold" grpId="0"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randombar(horizontal)">
                                      <p:cBhvr>
                                        <p:cTn id="47" dur="400"/>
                                        <p:tgtEl>
                                          <p:spTgt spid="42"/>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randombar(horizontal)">
                                      <p:cBhvr>
                                        <p:cTn id="50" dur="400"/>
                                        <p:tgtEl>
                                          <p:spTgt spid="43"/>
                                        </p:tgtEl>
                                      </p:cBhvr>
                                    </p:animEffect>
                                  </p:childTnLst>
                                </p:cTn>
                              </p:par>
                            </p:childTnLst>
                          </p:cTn>
                        </p:par>
                        <p:par>
                          <p:cTn id="51" fill="hold">
                            <p:stCondLst>
                              <p:cond delay="2800"/>
                            </p:stCondLst>
                            <p:childTnLst>
                              <p:par>
                                <p:cTn id="52" presetID="53" presetClass="entr" presetSubtype="16" fill="hold" grpId="0" nodeType="after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p:cTn id="54" dur="500" fill="hold"/>
                                        <p:tgtEl>
                                          <p:spTgt spid="26"/>
                                        </p:tgtEl>
                                        <p:attrNameLst>
                                          <p:attrName>ppt_w</p:attrName>
                                        </p:attrNameLst>
                                      </p:cBhvr>
                                      <p:tavLst>
                                        <p:tav tm="0">
                                          <p:val>
                                            <p:fltVal val="0"/>
                                          </p:val>
                                        </p:tav>
                                        <p:tav tm="100000">
                                          <p:val>
                                            <p:strVal val="#ppt_w"/>
                                          </p:val>
                                        </p:tav>
                                      </p:tavLst>
                                    </p:anim>
                                    <p:anim calcmode="lin" valueType="num">
                                      <p:cBhvr>
                                        <p:cTn id="55" dur="500" fill="hold"/>
                                        <p:tgtEl>
                                          <p:spTgt spid="26"/>
                                        </p:tgtEl>
                                        <p:attrNameLst>
                                          <p:attrName>ppt_h</p:attrName>
                                        </p:attrNameLst>
                                      </p:cBhvr>
                                      <p:tavLst>
                                        <p:tav tm="0">
                                          <p:val>
                                            <p:fltVal val="0"/>
                                          </p:val>
                                        </p:tav>
                                        <p:tav tm="100000">
                                          <p:val>
                                            <p:strVal val="#ppt_h"/>
                                          </p:val>
                                        </p:tav>
                                      </p:tavLst>
                                    </p:anim>
                                    <p:animEffect transition="in" filter="fade">
                                      <p:cBhvr>
                                        <p:cTn id="56" dur="500"/>
                                        <p:tgtEl>
                                          <p:spTgt spid="26"/>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25"/>
                                        </p:tgtEl>
                                        <p:attrNameLst>
                                          <p:attrName>style.visibility</p:attrName>
                                        </p:attrNameLst>
                                      </p:cBhvr>
                                      <p:to>
                                        <p:strVal val="visible"/>
                                      </p:to>
                                    </p:set>
                                    <p:anim calcmode="lin" valueType="num">
                                      <p:cBhvr>
                                        <p:cTn id="59" dur="500" fill="hold"/>
                                        <p:tgtEl>
                                          <p:spTgt spid="25"/>
                                        </p:tgtEl>
                                        <p:attrNameLst>
                                          <p:attrName>ppt_w</p:attrName>
                                        </p:attrNameLst>
                                      </p:cBhvr>
                                      <p:tavLst>
                                        <p:tav tm="0">
                                          <p:val>
                                            <p:fltVal val="0"/>
                                          </p:val>
                                        </p:tav>
                                        <p:tav tm="100000">
                                          <p:val>
                                            <p:strVal val="#ppt_w"/>
                                          </p:val>
                                        </p:tav>
                                      </p:tavLst>
                                    </p:anim>
                                    <p:anim calcmode="lin" valueType="num">
                                      <p:cBhvr>
                                        <p:cTn id="60" dur="500" fill="hold"/>
                                        <p:tgtEl>
                                          <p:spTgt spid="25"/>
                                        </p:tgtEl>
                                        <p:attrNameLst>
                                          <p:attrName>ppt_h</p:attrName>
                                        </p:attrNameLst>
                                      </p:cBhvr>
                                      <p:tavLst>
                                        <p:tav tm="0">
                                          <p:val>
                                            <p:fltVal val="0"/>
                                          </p:val>
                                        </p:tav>
                                        <p:tav tm="100000">
                                          <p:val>
                                            <p:strVal val="#ppt_h"/>
                                          </p:val>
                                        </p:tav>
                                      </p:tavLst>
                                    </p:anim>
                                    <p:animEffect transition="in" filter="fade">
                                      <p:cBhvr>
                                        <p:cTn id="61" dur="500"/>
                                        <p:tgtEl>
                                          <p:spTgt spid="25"/>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28"/>
                                        </p:tgtEl>
                                        <p:attrNameLst>
                                          <p:attrName>style.visibility</p:attrName>
                                        </p:attrNameLst>
                                      </p:cBhvr>
                                      <p:to>
                                        <p:strVal val="visible"/>
                                      </p:to>
                                    </p:set>
                                    <p:anim calcmode="lin" valueType="num">
                                      <p:cBhvr>
                                        <p:cTn id="64" dur="500" fill="hold"/>
                                        <p:tgtEl>
                                          <p:spTgt spid="28"/>
                                        </p:tgtEl>
                                        <p:attrNameLst>
                                          <p:attrName>ppt_w</p:attrName>
                                        </p:attrNameLst>
                                      </p:cBhvr>
                                      <p:tavLst>
                                        <p:tav tm="0">
                                          <p:val>
                                            <p:fltVal val="0"/>
                                          </p:val>
                                        </p:tav>
                                        <p:tav tm="100000">
                                          <p:val>
                                            <p:strVal val="#ppt_w"/>
                                          </p:val>
                                        </p:tav>
                                      </p:tavLst>
                                    </p:anim>
                                    <p:anim calcmode="lin" valueType="num">
                                      <p:cBhvr>
                                        <p:cTn id="65" dur="500" fill="hold"/>
                                        <p:tgtEl>
                                          <p:spTgt spid="28"/>
                                        </p:tgtEl>
                                        <p:attrNameLst>
                                          <p:attrName>ppt_h</p:attrName>
                                        </p:attrNameLst>
                                      </p:cBhvr>
                                      <p:tavLst>
                                        <p:tav tm="0">
                                          <p:val>
                                            <p:fltVal val="0"/>
                                          </p:val>
                                        </p:tav>
                                        <p:tav tm="100000">
                                          <p:val>
                                            <p:strVal val="#ppt_h"/>
                                          </p:val>
                                        </p:tav>
                                      </p:tavLst>
                                    </p:anim>
                                    <p:animEffect transition="in" filter="fade">
                                      <p:cBhvr>
                                        <p:cTn id="66" dur="500"/>
                                        <p:tgtEl>
                                          <p:spTgt spid="28"/>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27"/>
                                        </p:tgtEl>
                                        <p:attrNameLst>
                                          <p:attrName>style.visibility</p:attrName>
                                        </p:attrNameLst>
                                      </p:cBhvr>
                                      <p:to>
                                        <p:strVal val="visible"/>
                                      </p:to>
                                    </p:set>
                                    <p:anim calcmode="lin" valueType="num">
                                      <p:cBhvr>
                                        <p:cTn id="69" dur="500" fill="hold"/>
                                        <p:tgtEl>
                                          <p:spTgt spid="27"/>
                                        </p:tgtEl>
                                        <p:attrNameLst>
                                          <p:attrName>ppt_w</p:attrName>
                                        </p:attrNameLst>
                                      </p:cBhvr>
                                      <p:tavLst>
                                        <p:tav tm="0">
                                          <p:val>
                                            <p:fltVal val="0"/>
                                          </p:val>
                                        </p:tav>
                                        <p:tav tm="100000">
                                          <p:val>
                                            <p:strVal val="#ppt_w"/>
                                          </p:val>
                                        </p:tav>
                                      </p:tavLst>
                                    </p:anim>
                                    <p:anim calcmode="lin" valueType="num">
                                      <p:cBhvr>
                                        <p:cTn id="70" dur="500" fill="hold"/>
                                        <p:tgtEl>
                                          <p:spTgt spid="27"/>
                                        </p:tgtEl>
                                        <p:attrNameLst>
                                          <p:attrName>ppt_h</p:attrName>
                                        </p:attrNameLst>
                                      </p:cBhvr>
                                      <p:tavLst>
                                        <p:tav tm="0">
                                          <p:val>
                                            <p:fltVal val="0"/>
                                          </p:val>
                                        </p:tav>
                                        <p:tav tm="100000">
                                          <p:val>
                                            <p:strVal val="#ppt_h"/>
                                          </p:val>
                                        </p:tav>
                                      </p:tavLst>
                                    </p:anim>
                                    <p:animEffect transition="in" filter="fade">
                                      <p:cBhvr>
                                        <p:cTn id="71" dur="500"/>
                                        <p:tgtEl>
                                          <p:spTgt spid="27"/>
                                        </p:tgtEl>
                                      </p:cBhvr>
                                    </p:animEffect>
                                  </p:childTnLst>
                                </p:cTn>
                              </p:par>
                            </p:childTnLst>
                          </p:cTn>
                        </p:par>
                        <p:par>
                          <p:cTn id="72" fill="hold">
                            <p:stCondLst>
                              <p:cond delay="3300"/>
                            </p:stCondLst>
                            <p:childTnLst>
                              <p:par>
                                <p:cTn id="73" presetID="10" presetClass="entr" presetSubtype="0"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fade">
                                      <p:cBhvr>
                                        <p:cTn id="75" dur="500"/>
                                        <p:tgtEl>
                                          <p:spTgt spid="36"/>
                                        </p:tgtEl>
                                      </p:cBhvr>
                                    </p:animEffect>
                                  </p:childTnLst>
                                </p:cTn>
                              </p:par>
                            </p:childTnLst>
                          </p:cTn>
                        </p:par>
                        <p:par>
                          <p:cTn id="76" fill="hold">
                            <p:stCondLst>
                              <p:cond delay="3800"/>
                            </p:stCondLst>
                            <p:childTnLst>
                              <p:par>
                                <p:cTn id="77" presetID="14" presetClass="entr" presetSubtype="10" fill="hold" grpId="0" nodeType="after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randombar(horizontal)">
                                      <p:cBhvr>
                                        <p:cTn id="79" dur="400"/>
                                        <p:tgtEl>
                                          <p:spTgt spid="40"/>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randombar(horizontal)">
                                      <p:cBhvr>
                                        <p:cTn id="82" dur="400"/>
                                        <p:tgtEl>
                                          <p:spTgt spid="41"/>
                                        </p:tgtEl>
                                      </p:cBhvr>
                                    </p:animEffect>
                                  </p:childTnLst>
                                </p:cTn>
                              </p:par>
                            </p:childTnLst>
                          </p:cTn>
                        </p:par>
                        <p:par>
                          <p:cTn id="83" fill="hold">
                            <p:stCondLst>
                              <p:cond delay="4200"/>
                            </p:stCondLst>
                            <p:childTnLst>
                              <p:par>
                                <p:cTn id="84" presetID="16" presetClass="entr" presetSubtype="37" fill="hold" grpId="0" nodeType="afterEffect">
                                  <p:stCondLst>
                                    <p:cond delay="0"/>
                                  </p:stCondLst>
                                  <p:childTnLst>
                                    <p:set>
                                      <p:cBhvr>
                                        <p:cTn id="85" dur="1" fill="hold">
                                          <p:stCondLst>
                                            <p:cond delay="0"/>
                                          </p:stCondLst>
                                        </p:cTn>
                                        <p:tgtEl>
                                          <p:spTgt spid="37"/>
                                        </p:tgtEl>
                                        <p:attrNameLst>
                                          <p:attrName>style.visibility</p:attrName>
                                        </p:attrNameLst>
                                      </p:cBhvr>
                                      <p:to>
                                        <p:strVal val="visible"/>
                                      </p:to>
                                    </p:set>
                                    <p:animEffect transition="in" filter="barn(outVertical)">
                                      <p:cBhvr>
                                        <p:cTn id="8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p:bldP spid="36" grpId="0"/>
      <p:bldP spid="37" grpId="0"/>
      <p:bldP spid="38" grpId="0"/>
      <p:bldP spid="39" grpId="0"/>
      <p:bldP spid="40" grpId="0"/>
      <p:bldP spid="41" grpId="0"/>
      <p:bldP spid="42" grpId="0"/>
      <p:bldP spid="43"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4149" y="659124"/>
            <a:ext cx="3107073" cy="3544364"/>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3101452" y="2614662"/>
            <a:ext cx="2278533" cy="1648524"/>
          </a:xfrm>
          <a:prstGeom prst="rect">
            <a:avLst/>
          </a:prstGeom>
        </p:spPr>
      </p:pic>
      <p:sp>
        <p:nvSpPr>
          <p:cNvPr id="9" name="文本框 8"/>
          <p:cNvSpPr txBox="1"/>
          <p:nvPr/>
        </p:nvSpPr>
        <p:spPr>
          <a:xfrm>
            <a:off x="4219189" y="1593913"/>
            <a:ext cx="1107996" cy="1015663"/>
          </a:xfrm>
          <a:prstGeom prst="rect">
            <a:avLst/>
          </a:prstGeom>
          <a:noFill/>
        </p:spPr>
        <p:txBody>
          <a:bodyPr vert="horz" wrap="square" rtlCol="0">
            <a:spAutoFit/>
          </a:bodyPr>
          <a:lstStyle/>
          <a:p>
            <a:r>
              <a:rPr lang="en-US" altLang="zh-CN" sz="6000" smtClean="0">
                <a:solidFill>
                  <a:srgbClr val="6D4409"/>
                </a:solidFill>
                <a:latin typeface="南宋书局体" panose="02000000000000000000" pitchFamily="2" charset="-122"/>
                <a:ea typeface="南宋书局体" panose="02000000000000000000" pitchFamily="2" charset="-122"/>
              </a:rPr>
              <a:t>03</a:t>
            </a:r>
            <a:endParaRPr lang="zh-CN" altLang="en-US" sz="6000">
              <a:solidFill>
                <a:srgbClr val="6D4409"/>
              </a:solidFill>
              <a:latin typeface="南宋书局体" panose="02000000000000000000" pitchFamily="2" charset="-122"/>
              <a:ea typeface="南宋书局体" panose="02000000000000000000" pitchFamily="2" charset="-122"/>
            </a:endParaRPr>
          </a:p>
        </p:txBody>
      </p:sp>
      <p:sp>
        <p:nvSpPr>
          <p:cNvPr id="18" name="文本框 17"/>
          <p:cNvSpPr txBox="1"/>
          <p:nvPr/>
        </p:nvSpPr>
        <p:spPr>
          <a:xfrm>
            <a:off x="4773187" y="2431306"/>
            <a:ext cx="2162106" cy="584775"/>
          </a:xfrm>
          <a:prstGeom prst="rect">
            <a:avLst/>
          </a:prstGeom>
          <a:noFill/>
        </p:spPr>
        <p:txBody>
          <a:bodyPr vert="horz" wrap="square" rtlCol="0">
            <a:spAutoFit/>
          </a:bodyPr>
          <a:lstStyle/>
          <a:p>
            <a:r>
              <a:rPr lang="zh-CN" altLang="en-US" sz="3200" smtClean="0">
                <a:solidFill>
                  <a:srgbClr val="6D4409"/>
                </a:solidFill>
                <a:latin typeface="南宋书局体" panose="02000000000000000000" pitchFamily="2" charset="-122"/>
                <a:ea typeface="南宋书局体" panose="02000000000000000000" pitchFamily="2" charset="-122"/>
              </a:rPr>
              <a:t>教学过程</a:t>
            </a:r>
            <a:endParaRPr lang="zh-CN" altLang="en-US" sz="3200">
              <a:solidFill>
                <a:srgbClr val="6D4409"/>
              </a:solidFill>
              <a:latin typeface="南宋书局体" panose="02000000000000000000" pitchFamily="2" charset="-122"/>
              <a:ea typeface="南宋书局体" panose="02000000000000000000" pitchFamily="2" charset="-122"/>
            </a:endParaRPr>
          </a:p>
        </p:txBody>
      </p:sp>
    </p:spTree>
    <p:extLst>
      <p:ext uri="{BB962C8B-B14F-4D97-AF65-F5344CB8AC3E}">
        <p14:creationId xmlns:p14="http://schemas.microsoft.com/office/powerpoint/2010/main" val="176706514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wd">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9"/>
                                        </p:tgtEl>
                                        <p:attrNameLst>
                                          <p:attrName>ppt_y</p:attrName>
                                        </p:attrNameLst>
                                      </p:cBhvr>
                                      <p:tavLst>
                                        <p:tav tm="0">
                                          <p:val>
                                            <p:strVal val="#ppt_y"/>
                                          </p:val>
                                        </p:tav>
                                        <p:tav tm="100000">
                                          <p:val>
                                            <p:strVal val="#ppt_y"/>
                                          </p:val>
                                        </p:tav>
                                      </p:tavLst>
                                    </p:anim>
                                    <p:anim calcmode="lin" valueType="num">
                                      <p:cBhvr>
                                        <p:cTn id="18"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9"/>
                                        </p:tgtEl>
                                      </p:cBhvr>
                                    </p:animEffect>
                                  </p:childTnLst>
                                </p:cTn>
                              </p:par>
                            </p:childTnLst>
                          </p:cTn>
                        </p:par>
                        <p:par>
                          <p:cTn id="21" fill="hold">
                            <p:stCondLst>
                              <p:cond delay="1500"/>
                            </p:stCondLst>
                            <p:childTnLst>
                              <p:par>
                                <p:cTn id="22" presetID="2" presetClass="entr" presetSubtype="2"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1+#ppt_w/2"/>
                                          </p:val>
                                        </p:tav>
                                        <p:tav tm="100000">
                                          <p:val>
                                            <p:strVal val="#ppt_x"/>
                                          </p:val>
                                        </p:tav>
                                      </p:tavLst>
                                    </p:anim>
                                    <p:anim calcmode="lin" valueType="num">
                                      <p:cBhvr additive="base">
                                        <p:cTn id="25"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课前准备</a:t>
            </a:r>
            <a:endParaRPr lang="zh-CN" altLang="en-US" sz="2400">
              <a:solidFill>
                <a:srgbClr val="66845E"/>
              </a:solidFill>
              <a:latin typeface="南宋书局体" panose="02000000000000000000" pitchFamily="2" charset="-122"/>
              <a:ea typeface="南宋书局体" panose="02000000000000000000" pitchFamily="2" charset="-122"/>
            </a:endParaRPr>
          </a:p>
        </p:txBody>
      </p:sp>
      <p:grpSp>
        <p:nvGrpSpPr>
          <p:cNvPr id="7" name="Group 85"/>
          <p:cNvGrpSpPr>
            <a:grpSpLocks noChangeAspect="1"/>
          </p:cNvGrpSpPr>
          <p:nvPr/>
        </p:nvGrpSpPr>
        <p:grpSpPr bwMode="auto">
          <a:xfrm>
            <a:off x="1421476" y="2011307"/>
            <a:ext cx="2058988" cy="2087563"/>
            <a:chOff x="1312" y="1010"/>
            <a:chExt cx="1297" cy="1315"/>
          </a:xfrm>
          <a:solidFill>
            <a:srgbClr val="66845E"/>
          </a:solidFill>
        </p:grpSpPr>
        <p:sp>
          <p:nvSpPr>
            <p:cNvPr id="8" name="Rectangle 87"/>
            <p:cNvSpPr>
              <a:spLocks noChangeArrowheads="1"/>
            </p:cNvSpPr>
            <p:nvPr/>
          </p:nvSpPr>
          <p:spPr bwMode="auto">
            <a:xfrm>
              <a:off x="1312" y="2138"/>
              <a:ext cx="432" cy="187"/>
            </a:xfrm>
            <a:prstGeom prst="rect">
              <a:avLst/>
            </a:prstGeom>
            <a:grpFill/>
            <a:ln w="9525">
              <a:solidFill>
                <a:sysClr val="window" lastClr="FFFFFF"/>
              </a:solidFill>
              <a:miter lim="800000"/>
              <a:headEnd/>
              <a:tailEnd/>
            </a:ln>
          </p:spPr>
          <p:txBody>
            <a:bodyPr vert="horz" wrap="square" lIns="91440" tIns="45720" rIns="91440" bIns="45720" numCol="1" anchor="t" anchorCtr="0" compatLnSpc="1">
              <a:prstTxWarp prst="textNoShape">
                <a:avLst/>
              </a:prstTxWarp>
            </a:bodyPr>
            <a:lstStyle/>
            <a:p>
              <a:pPr defTabSz="914400">
                <a:defRPr/>
              </a:pPr>
              <a:endParaRPr lang="en-US" sz="1800" kern="0">
                <a:solidFill>
                  <a:sysClr val="window" lastClr="FFFFFF"/>
                </a:solidFill>
                <a:latin typeface="微软雅黑"/>
              </a:endParaRPr>
            </a:p>
          </p:txBody>
        </p:sp>
        <p:sp>
          <p:nvSpPr>
            <p:cNvPr id="9" name="Rectangle 88"/>
            <p:cNvSpPr>
              <a:spLocks noChangeArrowheads="1"/>
            </p:cNvSpPr>
            <p:nvPr/>
          </p:nvSpPr>
          <p:spPr bwMode="auto">
            <a:xfrm>
              <a:off x="1741" y="1992"/>
              <a:ext cx="430" cy="333"/>
            </a:xfrm>
            <a:prstGeom prst="rect">
              <a:avLst/>
            </a:prstGeom>
            <a:grpFill/>
            <a:ln w="9525">
              <a:solidFill>
                <a:sysClr val="window" lastClr="FFFFFF"/>
              </a:solidFill>
              <a:miter lim="800000"/>
              <a:headEnd/>
              <a:tailEnd/>
            </a:ln>
          </p:spPr>
          <p:txBody>
            <a:bodyPr vert="horz" wrap="square" lIns="91440" tIns="45720" rIns="91440" bIns="45720" numCol="1" anchor="t" anchorCtr="0" compatLnSpc="1">
              <a:prstTxWarp prst="textNoShape">
                <a:avLst/>
              </a:prstTxWarp>
            </a:bodyPr>
            <a:lstStyle/>
            <a:p>
              <a:pPr defTabSz="914400">
                <a:defRPr/>
              </a:pPr>
              <a:endParaRPr lang="en-US" sz="1800" kern="0">
                <a:solidFill>
                  <a:sysClr val="window" lastClr="FFFFFF"/>
                </a:solidFill>
                <a:latin typeface="微软雅黑"/>
              </a:endParaRPr>
            </a:p>
          </p:txBody>
        </p:sp>
        <p:sp>
          <p:nvSpPr>
            <p:cNvPr id="11" name="Rectangle 89"/>
            <p:cNvSpPr>
              <a:spLocks noChangeArrowheads="1"/>
            </p:cNvSpPr>
            <p:nvPr/>
          </p:nvSpPr>
          <p:spPr bwMode="auto">
            <a:xfrm>
              <a:off x="2171" y="2086"/>
              <a:ext cx="429" cy="239"/>
            </a:xfrm>
            <a:prstGeom prst="rect">
              <a:avLst/>
            </a:prstGeom>
            <a:grpFill/>
            <a:ln w="9525">
              <a:solidFill>
                <a:sysClr val="window" lastClr="FFFFFF"/>
              </a:solidFill>
              <a:miter lim="800000"/>
              <a:headEnd/>
              <a:tailEnd/>
            </a:ln>
          </p:spPr>
          <p:txBody>
            <a:bodyPr vert="horz" wrap="square" lIns="91440" tIns="45720" rIns="91440" bIns="45720" numCol="1" anchor="t" anchorCtr="0" compatLnSpc="1">
              <a:prstTxWarp prst="textNoShape">
                <a:avLst/>
              </a:prstTxWarp>
            </a:bodyPr>
            <a:lstStyle/>
            <a:p>
              <a:pPr defTabSz="914400">
                <a:defRPr/>
              </a:pPr>
              <a:endParaRPr lang="en-US" sz="1800" kern="0">
                <a:solidFill>
                  <a:sysClr val="window" lastClr="FFFFFF"/>
                </a:solidFill>
                <a:latin typeface="微软雅黑"/>
              </a:endParaRPr>
            </a:p>
          </p:txBody>
        </p:sp>
        <p:sp>
          <p:nvSpPr>
            <p:cNvPr id="12" name="Freeform 92"/>
            <p:cNvSpPr>
              <a:spLocks/>
            </p:cNvSpPr>
            <p:nvPr/>
          </p:nvSpPr>
          <p:spPr bwMode="auto">
            <a:xfrm>
              <a:off x="1449" y="1662"/>
              <a:ext cx="157" cy="155"/>
            </a:xfrm>
            <a:custGeom>
              <a:avLst/>
              <a:gdLst/>
              <a:ahLst/>
              <a:cxnLst>
                <a:cxn ang="0">
                  <a:pos x="55" y="121"/>
                </a:cxn>
                <a:cxn ang="0">
                  <a:pos x="111" y="61"/>
                </a:cxn>
                <a:cxn ang="0">
                  <a:pos x="55" y="0"/>
                </a:cxn>
                <a:cxn ang="0">
                  <a:pos x="0" y="61"/>
                </a:cxn>
                <a:cxn ang="0">
                  <a:pos x="55" y="121"/>
                </a:cxn>
              </a:cxnLst>
              <a:rect l="0" t="0" r="r" b="b"/>
              <a:pathLst>
                <a:path w="111" h="121">
                  <a:moveTo>
                    <a:pt x="55" y="121"/>
                  </a:moveTo>
                  <a:cubicBezTo>
                    <a:pt x="87" y="121"/>
                    <a:pt x="111" y="95"/>
                    <a:pt x="111" y="61"/>
                  </a:cubicBezTo>
                  <a:cubicBezTo>
                    <a:pt x="111" y="29"/>
                    <a:pt x="87" y="0"/>
                    <a:pt x="55" y="0"/>
                  </a:cubicBezTo>
                  <a:cubicBezTo>
                    <a:pt x="25" y="0"/>
                    <a:pt x="0" y="29"/>
                    <a:pt x="0" y="61"/>
                  </a:cubicBezTo>
                  <a:cubicBezTo>
                    <a:pt x="0" y="95"/>
                    <a:pt x="25" y="121"/>
                    <a:pt x="55" y="121"/>
                  </a:cubicBezTo>
                  <a:close/>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defTabSz="914400">
                <a:defRPr/>
              </a:pPr>
              <a:endParaRPr lang="en-US" sz="1800" kern="0">
                <a:solidFill>
                  <a:sysClr val="window" lastClr="FFFFFF"/>
                </a:solidFill>
                <a:latin typeface="微软雅黑"/>
              </a:endParaRPr>
            </a:p>
          </p:txBody>
        </p:sp>
        <p:sp>
          <p:nvSpPr>
            <p:cNvPr id="13" name="Freeform 93"/>
            <p:cNvSpPr>
              <a:spLocks/>
            </p:cNvSpPr>
            <p:nvPr/>
          </p:nvSpPr>
          <p:spPr bwMode="auto">
            <a:xfrm>
              <a:off x="1582" y="2056"/>
              <a:ext cx="80" cy="208"/>
            </a:xfrm>
            <a:custGeom>
              <a:avLst/>
              <a:gdLst/>
              <a:ahLst/>
              <a:cxnLst>
                <a:cxn ang="0">
                  <a:pos x="31" y="18"/>
                </a:cxn>
                <a:cxn ang="0">
                  <a:pos x="15" y="0"/>
                </a:cxn>
                <a:cxn ang="0">
                  <a:pos x="0" y="26"/>
                </a:cxn>
                <a:cxn ang="0">
                  <a:pos x="0" y="135"/>
                </a:cxn>
                <a:cxn ang="0">
                  <a:pos x="26" y="162"/>
                </a:cxn>
                <a:cxn ang="0">
                  <a:pos x="33" y="162"/>
                </a:cxn>
                <a:cxn ang="0">
                  <a:pos x="57" y="135"/>
                </a:cxn>
                <a:cxn ang="0">
                  <a:pos x="57" y="26"/>
                </a:cxn>
                <a:cxn ang="0">
                  <a:pos x="57" y="18"/>
                </a:cxn>
                <a:cxn ang="0">
                  <a:pos x="31" y="18"/>
                </a:cxn>
              </a:cxnLst>
              <a:rect l="0" t="0" r="r" b="b"/>
              <a:pathLst>
                <a:path w="57" h="162">
                  <a:moveTo>
                    <a:pt x="31" y="18"/>
                  </a:moveTo>
                  <a:cubicBezTo>
                    <a:pt x="24" y="15"/>
                    <a:pt x="19" y="8"/>
                    <a:pt x="15" y="0"/>
                  </a:cubicBezTo>
                  <a:cubicBezTo>
                    <a:pt x="5" y="4"/>
                    <a:pt x="0" y="15"/>
                    <a:pt x="0" y="26"/>
                  </a:cubicBezTo>
                  <a:cubicBezTo>
                    <a:pt x="0" y="135"/>
                    <a:pt x="0" y="135"/>
                    <a:pt x="0" y="135"/>
                  </a:cubicBezTo>
                  <a:cubicBezTo>
                    <a:pt x="0" y="149"/>
                    <a:pt x="11" y="162"/>
                    <a:pt x="26" y="162"/>
                  </a:cubicBezTo>
                  <a:cubicBezTo>
                    <a:pt x="33" y="162"/>
                    <a:pt x="33" y="162"/>
                    <a:pt x="33" y="162"/>
                  </a:cubicBezTo>
                  <a:cubicBezTo>
                    <a:pt x="47" y="162"/>
                    <a:pt x="57" y="149"/>
                    <a:pt x="57" y="135"/>
                  </a:cubicBezTo>
                  <a:cubicBezTo>
                    <a:pt x="57" y="26"/>
                    <a:pt x="57" y="26"/>
                    <a:pt x="57" y="26"/>
                  </a:cubicBezTo>
                  <a:cubicBezTo>
                    <a:pt x="57" y="25"/>
                    <a:pt x="57" y="23"/>
                    <a:pt x="57" y="18"/>
                  </a:cubicBezTo>
                  <a:cubicBezTo>
                    <a:pt x="49" y="23"/>
                    <a:pt x="40" y="23"/>
                    <a:pt x="31" y="18"/>
                  </a:cubicBezTo>
                  <a:close/>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defTabSz="914400">
                <a:defRPr/>
              </a:pPr>
              <a:endParaRPr lang="en-US" sz="1800" kern="0">
                <a:solidFill>
                  <a:sysClr val="window" lastClr="FFFFFF"/>
                </a:solidFill>
                <a:latin typeface="微软雅黑"/>
              </a:endParaRPr>
            </a:p>
          </p:txBody>
        </p:sp>
        <p:sp>
          <p:nvSpPr>
            <p:cNvPr id="14" name="Freeform 94"/>
            <p:cNvSpPr>
              <a:spLocks/>
            </p:cNvSpPr>
            <p:nvPr/>
          </p:nvSpPr>
          <p:spPr bwMode="auto">
            <a:xfrm>
              <a:off x="1385" y="2061"/>
              <a:ext cx="84" cy="203"/>
            </a:xfrm>
            <a:custGeom>
              <a:avLst/>
              <a:gdLst/>
              <a:ahLst/>
              <a:cxnLst>
                <a:cxn ang="0">
                  <a:pos x="48" y="0"/>
                </a:cxn>
                <a:cxn ang="0">
                  <a:pos x="33" y="16"/>
                </a:cxn>
                <a:cxn ang="0">
                  <a:pos x="2" y="14"/>
                </a:cxn>
                <a:cxn ang="0">
                  <a:pos x="0" y="22"/>
                </a:cxn>
                <a:cxn ang="0">
                  <a:pos x="0" y="131"/>
                </a:cxn>
                <a:cxn ang="0">
                  <a:pos x="26" y="158"/>
                </a:cxn>
                <a:cxn ang="0">
                  <a:pos x="33" y="158"/>
                </a:cxn>
                <a:cxn ang="0">
                  <a:pos x="59" y="131"/>
                </a:cxn>
                <a:cxn ang="0">
                  <a:pos x="59" y="22"/>
                </a:cxn>
                <a:cxn ang="0">
                  <a:pos x="48" y="0"/>
                </a:cxn>
              </a:cxnLst>
              <a:rect l="0" t="0" r="r" b="b"/>
              <a:pathLst>
                <a:path w="59" h="158">
                  <a:moveTo>
                    <a:pt x="48" y="0"/>
                  </a:moveTo>
                  <a:cubicBezTo>
                    <a:pt x="45" y="6"/>
                    <a:pt x="41" y="12"/>
                    <a:pt x="33" y="16"/>
                  </a:cubicBezTo>
                  <a:cubicBezTo>
                    <a:pt x="22" y="21"/>
                    <a:pt x="10" y="21"/>
                    <a:pt x="2" y="14"/>
                  </a:cubicBezTo>
                  <a:cubicBezTo>
                    <a:pt x="0" y="16"/>
                    <a:pt x="0" y="19"/>
                    <a:pt x="0" y="22"/>
                  </a:cubicBezTo>
                  <a:cubicBezTo>
                    <a:pt x="0" y="131"/>
                    <a:pt x="0" y="131"/>
                    <a:pt x="0" y="131"/>
                  </a:cubicBezTo>
                  <a:cubicBezTo>
                    <a:pt x="0" y="145"/>
                    <a:pt x="10" y="158"/>
                    <a:pt x="26" y="158"/>
                  </a:cubicBezTo>
                  <a:cubicBezTo>
                    <a:pt x="33" y="158"/>
                    <a:pt x="33" y="158"/>
                    <a:pt x="33" y="158"/>
                  </a:cubicBezTo>
                  <a:cubicBezTo>
                    <a:pt x="48" y="158"/>
                    <a:pt x="59" y="145"/>
                    <a:pt x="59" y="131"/>
                  </a:cubicBezTo>
                  <a:cubicBezTo>
                    <a:pt x="59" y="22"/>
                    <a:pt x="59" y="22"/>
                    <a:pt x="59" y="22"/>
                  </a:cubicBezTo>
                  <a:cubicBezTo>
                    <a:pt x="59" y="14"/>
                    <a:pt x="56" y="6"/>
                    <a:pt x="48" y="0"/>
                  </a:cubicBezTo>
                  <a:close/>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defTabSz="914400">
                <a:defRPr/>
              </a:pPr>
              <a:endParaRPr lang="en-US" sz="1800" kern="0">
                <a:solidFill>
                  <a:sysClr val="window" lastClr="FFFFFF"/>
                </a:solidFill>
                <a:latin typeface="微软雅黑"/>
              </a:endParaRPr>
            </a:p>
          </p:txBody>
        </p:sp>
        <p:sp>
          <p:nvSpPr>
            <p:cNvPr id="15" name="Freeform 95"/>
            <p:cNvSpPr>
              <a:spLocks/>
            </p:cNvSpPr>
            <p:nvPr/>
          </p:nvSpPr>
          <p:spPr bwMode="auto">
            <a:xfrm>
              <a:off x="1322" y="1740"/>
              <a:ext cx="412" cy="389"/>
            </a:xfrm>
            <a:custGeom>
              <a:avLst/>
              <a:gdLst/>
              <a:ahLst/>
              <a:cxnLst>
                <a:cxn ang="0">
                  <a:pos x="289" y="130"/>
                </a:cxn>
                <a:cxn ang="0">
                  <a:pos x="264" y="69"/>
                </a:cxn>
                <a:cxn ang="0">
                  <a:pos x="241" y="16"/>
                </a:cxn>
                <a:cxn ang="0">
                  <a:pos x="217" y="0"/>
                </a:cxn>
                <a:cxn ang="0">
                  <a:pos x="211" y="0"/>
                </a:cxn>
                <a:cxn ang="0">
                  <a:pos x="145" y="73"/>
                </a:cxn>
                <a:cxn ang="0">
                  <a:pos x="78" y="0"/>
                </a:cxn>
                <a:cxn ang="0">
                  <a:pos x="73" y="0"/>
                </a:cxn>
                <a:cxn ang="0">
                  <a:pos x="49" y="16"/>
                </a:cxn>
                <a:cxn ang="0">
                  <a:pos x="28" y="69"/>
                </a:cxn>
                <a:cxn ang="0">
                  <a:pos x="2" y="130"/>
                </a:cxn>
                <a:cxn ang="0">
                  <a:pos x="0" y="140"/>
                </a:cxn>
                <a:cxn ang="0">
                  <a:pos x="2" y="151"/>
                </a:cxn>
                <a:cxn ang="0">
                  <a:pos x="42" y="239"/>
                </a:cxn>
                <a:cxn ang="0">
                  <a:pos x="73" y="251"/>
                </a:cxn>
                <a:cxn ang="0">
                  <a:pos x="82" y="216"/>
                </a:cxn>
                <a:cxn ang="0">
                  <a:pos x="49" y="140"/>
                </a:cxn>
                <a:cxn ang="0">
                  <a:pos x="55" y="124"/>
                </a:cxn>
                <a:cxn ang="0">
                  <a:pos x="73" y="83"/>
                </a:cxn>
                <a:cxn ang="0">
                  <a:pos x="73" y="162"/>
                </a:cxn>
                <a:cxn ang="0">
                  <a:pos x="95" y="214"/>
                </a:cxn>
                <a:cxn ang="0">
                  <a:pos x="99" y="237"/>
                </a:cxn>
                <a:cxn ang="0">
                  <a:pos x="117" y="272"/>
                </a:cxn>
                <a:cxn ang="0">
                  <a:pos x="117" y="304"/>
                </a:cxn>
                <a:cxn ang="0">
                  <a:pos x="169" y="304"/>
                </a:cxn>
                <a:cxn ang="0">
                  <a:pos x="169" y="272"/>
                </a:cxn>
                <a:cxn ang="0">
                  <a:pos x="195" y="235"/>
                </a:cxn>
                <a:cxn ang="0">
                  <a:pos x="199" y="212"/>
                </a:cxn>
                <a:cxn ang="0">
                  <a:pos x="217" y="168"/>
                </a:cxn>
                <a:cxn ang="0">
                  <a:pos x="217" y="81"/>
                </a:cxn>
                <a:cxn ang="0">
                  <a:pos x="236" y="126"/>
                </a:cxn>
                <a:cxn ang="0">
                  <a:pos x="241" y="140"/>
                </a:cxn>
                <a:cxn ang="0">
                  <a:pos x="208" y="216"/>
                </a:cxn>
                <a:cxn ang="0">
                  <a:pos x="220" y="251"/>
                </a:cxn>
                <a:cxn ang="0">
                  <a:pos x="251" y="239"/>
                </a:cxn>
                <a:cxn ang="0">
                  <a:pos x="289" y="151"/>
                </a:cxn>
                <a:cxn ang="0">
                  <a:pos x="289" y="140"/>
                </a:cxn>
                <a:cxn ang="0">
                  <a:pos x="289" y="130"/>
                </a:cxn>
              </a:cxnLst>
              <a:rect l="0" t="0" r="r" b="b"/>
              <a:pathLst>
                <a:path w="292" h="304">
                  <a:moveTo>
                    <a:pt x="289" y="130"/>
                  </a:moveTo>
                  <a:cubicBezTo>
                    <a:pt x="264" y="69"/>
                    <a:pt x="264" y="69"/>
                    <a:pt x="264" y="69"/>
                  </a:cubicBezTo>
                  <a:cubicBezTo>
                    <a:pt x="241" y="16"/>
                    <a:pt x="241" y="16"/>
                    <a:pt x="241" y="16"/>
                  </a:cubicBezTo>
                  <a:cubicBezTo>
                    <a:pt x="238" y="7"/>
                    <a:pt x="229" y="0"/>
                    <a:pt x="217" y="0"/>
                  </a:cubicBezTo>
                  <a:cubicBezTo>
                    <a:pt x="211" y="0"/>
                    <a:pt x="211" y="0"/>
                    <a:pt x="211" y="0"/>
                  </a:cubicBezTo>
                  <a:cubicBezTo>
                    <a:pt x="211" y="40"/>
                    <a:pt x="183" y="73"/>
                    <a:pt x="145" y="73"/>
                  </a:cubicBezTo>
                  <a:cubicBezTo>
                    <a:pt x="108" y="73"/>
                    <a:pt x="78" y="40"/>
                    <a:pt x="78" y="0"/>
                  </a:cubicBezTo>
                  <a:cubicBezTo>
                    <a:pt x="73" y="0"/>
                    <a:pt x="73" y="0"/>
                    <a:pt x="73" y="0"/>
                  </a:cubicBezTo>
                  <a:cubicBezTo>
                    <a:pt x="64" y="0"/>
                    <a:pt x="55" y="7"/>
                    <a:pt x="49" y="16"/>
                  </a:cubicBezTo>
                  <a:cubicBezTo>
                    <a:pt x="28" y="69"/>
                    <a:pt x="28" y="69"/>
                    <a:pt x="28" y="69"/>
                  </a:cubicBezTo>
                  <a:cubicBezTo>
                    <a:pt x="2" y="130"/>
                    <a:pt x="2" y="130"/>
                    <a:pt x="2" y="130"/>
                  </a:cubicBezTo>
                  <a:cubicBezTo>
                    <a:pt x="0" y="134"/>
                    <a:pt x="0" y="138"/>
                    <a:pt x="0" y="140"/>
                  </a:cubicBezTo>
                  <a:cubicBezTo>
                    <a:pt x="0" y="144"/>
                    <a:pt x="0" y="147"/>
                    <a:pt x="2" y="151"/>
                  </a:cubicBezTo>
                  <a:cubicBezTo>
                    <a:pt x="42" y="239"/>
                    <a:pt x="42" y="239"/>
                    <a:pt x="42" y="239"/>
                  </a:cubicBezTo>
                  <a:cubicBezTo>
                    <a:pt x="47" y="251"/>
                    <a:pt x="59" y="257"/>
                    <a:pt x="73" y="251"/>
                  </a:cubicBezTo>
                  <a:cubicBezTo>
                    <a:pt x="83" y="245"/>
                    <a:pt x="90" y="231"/>
                    <a:pt x="82" y="216"/>
                  </a:cubicBezTo>
                  <a:cubicBezTo>
                    <a:pt x="49" y="140"/>
                    <a:pt x="49" y="140"/>
                    <a:pt x="49" y="140"/>
                  </a:cubicBezTo>
                  <a:cubicBezTo>
                    <a:pt x="55" y="124"/>
                    <a:pt x="55" y="124"/>
                    <a:pt x="55" y="124"/>
                  </a:cubicBezTo>
                  <a:cubicBezTo>
                    <a:pt x="73" y="83"/>
                    <a:pt x="73" y="83"/>
                    <a:pt x="73" y="83"/>
                  </a:cubicBezTo>
                  <a:cubicBezTo>
                    <a:pt x="73" y="162"/>
                    <a:pt x="73" y="162"/>
                    <a:pt x="73" y="162"/>
                  </a:cubicBezTo>
                  <a:cubicBezTo>
                    <a:pt x="95" y="214"/>
                    <a:pt x="95" y="214"/>
                    <a:pt x="95" y="214"/>
                  </a:cubicBezTo>
                  <a:cubicBezTo>
                    <a:pt x="99" y="223"/>
                    <a:pt x="99" y="229"/>
                    <a:pt x="99" y="237"/>
                  </a:cubicBezTo>
                  <a:cubicBezTo>
                    <a:pt x="109" y="242"/>
                    <a:pt x="117" y="257"/>
                    <a:pt x="117" y="272"/>
                  </a:cubicBezTo>
                  <a:cubicBezTo>
                    <a:pt x="117" y="304"/>
                    <a:pt x="117" y="304"/>
                    <a:pt x="117" y="304"/>
                  </a:cubicBezTo>
                  <a:cubicBezTo>
                    <a:pt x="169" y="304"/>
                    <a:pt x="169" y="304"/>
                    <a:pt x="169" y="304"/>
                  </a:cubicBezTo>
                  <a:cubicBezTo>
                    <a:pt x="169" y="272"/>
                    <a:pt x="169" y="272"/>
                    <a:pt x="169" y="272"/>
                  </a:cubicBezTo>
                  <a:cubicBezTo>
                    <a:pt x="169" y="255"/>
                    <a:pt x="180" y="239"/>
                    <a:pt x="195" y="235"/>
                  </a:cubicBezTo>
                  <a:cubicBezTo>
                    <a:pt x="195" y="227"/>
                    <a:pt x="195" y="221"/>
                    <a:pt x="199" y="212"/>
                  </a:cubicBezTo>
                  <a:cubicBezTo>
                    <a:pt x="217" y="168"/>
                    <a:pt x="217" y="168"/>
                    <a:pt x="217" y="168"/>
                  </a:cubicBezTo>
                  <a:cubicBezTo>
                    <a:pt x="217" y="81"/>
                    <a:pt x="217" y="81"/>
                    <a:pt x="217" y="81"/>
                  </a:cubicBezTo>
                  <a:cubicBezTo>
                    <a:pt x="236" y="126"/>
                    <a:pt x="236" y="126"/>
                    <a:pt x="236" y="126"/>
                  </a:cubicBezTo>
                  <a:cubicBezTo>
                    <a:pt x="241" y="140"/>
                    <a:pt x="241" y="140"/>
                    <a:pt x="241" y="140"/>
                  </a:cubicBezTo>
                  <a:cubicBezTo>
                    <a:pt x="208" y="216"/>
                    <a:pt x="208" y="216"/>
                    <a:pt x="208" y="216"/>
                  </a:cubicBezTo>
                  <a:cubicBezTo>
                    <a:pt x="203" y="231"/>
                    <a:pt x="208" y="245"/>
                    <a:pt x="220" y="251"/>
                  </a:cubicBezTo>
                  <a:cubicBezTo>
                    <a:pt x="231" y="257"/>
                    <a:pt x="245" y="251"/>
                    <a:pt x="251" y="239"/>
                  </a:cubicBezTo>
                  <a:cubicBezTo>
                    <a:pt x="289" y="151"/>
                    <a:pt x="289" y="151"/>
                    <a:pt x="289" y="151"/>
                  </a:cubicBezTo>
                  <a:cubicBezTo>
                    <a:pt x="289" y="147"/>
                    <a:pt x="292" y="144"/>
                    <a:pt x="289" y="140"/>
                  </a:cubicBezTo>
                  <a:cubicBezTo>
                    <a:pt x="292" y="138"/>
                    <a:pt x="289" y="134"/>
                    <a:pt x="289" y="130"/>
                  </a:cubicBezTo>
                  <a:close/>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defTabSz="914400">
                <a:defRPr/>
              </a:pPr>
              <a:endParaRPr lang="en-US" sz="1800" kern="0">
                <a:solidFill>
                  <a:sysClr val="window" lastClr="FFFFFF"/>
                </a:solidFill>
                <a:latin typeface="微软雅黑"/>
              </a:endParaRPr>
            </a:p>
          </p:txBody>
        </p:sp>
        <p:sp>
          <p:nvSpPr>
            <p:cNvPr id="16" name="Freeform 96"/>
            <p:cNvSpPr>
              <a:spLocks/>
            </p:cNvSpPr>
            <p:nvPr/>
          </p:nvSpPr>
          <p:spPr bwMode="auto">
            <a:xfrm>
              <a:off x="1750" y="1010"/>
              <a:ext cx="421" cy="973"/>
            </a:xfrm>
            <a:custGeom>
              <a:avLst/>
              <a:gdLst/>
              <a:ahLst/>
              <a:cxnLst>
                <a:cxn ang="0">
                  <a:pos x="276" y="0"/>
                </a:cxn>
                <a:cxn ang="0">
                  <a:pos x="253" y="25"/>
                </a:cxn>
                <a:cxn ang="0">
                  <a:pos x="253" y="114"/>
                </a:cxn>
                <a:cxn ang="0">
                  <a:pos x="193" y="205"/>
                </a:cxn>
                <a:cxn ang="0">
                  <a:pos x="106" y="205"/>
                </a:cxn>
                <a:cxn ang="0">
                  <a:pos x="48" y="117"/>
                </a:cxn>
                <a:cxn ang="0">
                  <a:pos x="48" y="25"/>
                </a:cxn>
                <a:cxn ang="0">
                  <a:pos x="24" y="0"/>
                </a:cxn>
                <a:cxn ang="0">
                  <a:pos x="0" y="25"/>
                </a:cxn>
                <a:cxn ang="0">
                  <a:pos x="0" y="122"/>
                </a:cxn>
                <a:cxn ang="0">
                  <a:pos x="0" y="124"/>
                </a:cxn>
                <a:cxn ang="0">
                  <a:pos x="2" y="132"/>
                </a:cxn>
                <a:cxn ang="0">
                  <a:pos x="2" y="135"/>
                </a:cxn>
                <a:cxn ang="0">
                  <a:pos x="5" y="139"/>
                </a:cxn>
                <a:cxn ang="0">
                  <a:pos x="72" y="243"/>
                </a:cxn>
                <a:cxn ang="0">
                  <a:pos x="77" y="248"/>
                </a:cxn>
                <a:cxn ang="0">
                  <a:pos x="77" y="503"/>
                </a:cxn>
                <a:cxn ang="0">
                  <a:pos x="77" y="511"/>
                </a:cxn>
                <a:cxn ang="0">
                  <a:pos x="77" y="614"/>
                </a:cxn>
                <a:cxn ang="0">
                  <a:pos x="78" y="618"/>
                </a:cxn>
                <a:cxn ang="0">
                  <a:pos x="77" y="622"/>
                </a:cxn>
                <a:cxn ang="0">
                  <a:pos x="77" y="732"/>
                </a:cxn>
                <a:cxn ang="0">
                  <a:pos x="102" y="760"/>
                </a:cxn>
                <a:cxn ang="0">
                  <a:pos x="110" y="760"/>
                </a:cxn>
                <a:cxn ang="0">
                  <a:pos x="136" y="732"/>
                </a:cxn>
                <a:cxn ang="0">
                  <a:pos x="136" y="622"/>
                </a:cxn>
                <a:cxn ang="0">
                  <a:pos x="136" y="618"/>
                </a:cxn>
                <a:cxn ang="0">
                  <a:pos x="136" y="614"/>
                </a:cxn>
                <a:cxn ang="0">
                  <a:pos x="136" y="511"/>
                </a:cxn>
                <a:cxn ang="0">
                  <a:pos x="166" y="511"/>
                </a:cxn>
                <a:cxn ang="0">
                  <a:pos x="166" y="614"/>
                </a:cxn>
                <a:cxn ang="0">
                  <a:pos x="166" y="618"/>
                </a:cxn>
                <a:cxn ang="0">
                  <a:pos x="166" y="622"/>
                </a:cxn>
                <a:cxn ang="0">
                  <a:pos x="166" y="732"/>
                </a:cxn>
                <a:cxn ang="0">
                  <a:pos x="191" y="760"/>
                </a:cxn>
                <a:cxn ang="0">
                  <a:pos x="198" y="760"/>
                </a:cxn>
                <a:cxn ang="0">
                  <a:pos x="224" y="732"/>
                </a:cxn>
                <a:cxn ang="0">
                  <a:pos x="224" y="622"/>
                </a:cxn>
                <a:cxn ang="0">
                  <a:pos x="224" y="618"/>
                </a:cxn>
                <a:cxn ang="0">
                  <a:pos x="224" y="614"/>
                </a:cxn>
                <a:cxn ang="0">
                  <a:pos x="224" y="511"/>
                </a:cxn>
                <a:cxn ang="0">
                  <a:pos x="224" y="503"/>
                </a:cxn>
                <a:cxn ang="0">
                  <a:pos x="224" y="243"/>
                </a:cxn>
                <a:cxn ang="0">
                  <a:pos x="228" y="243"/>
                </a:cxn>
                <a:cxn ang="0">
                  <a:pos x="295" y="139"/>
                </a:cxn>
                <a:cxn ang="0">
                  <a:pos x="297" y="132"/>
                </a:cxn>
                <a:cxn ang="0">
                  <a:pos x="298" y="124"/>
                </a:cxn>
                <a:cxn ang="0">
                  <a:pos x="298" y="122"/>
                </a:cxn>
                <a:cxn ang="0">
                  <a:pos x="298" y="25"/>
                </a:cxn>
                <a:cxn ang="0">
                  <a:pos x="276" y="0"/>
                </a:cxn>
              </a:cxnLst>
              <a:rect l="0" t="0" r="r" b="b"/>
              <a:pathLst>
                <a:path w="298" h="760">
                  <a:moveTo>
                    <a:pt x="276" y="0"/>
                  </a:moveTo>
                  <a:cubicBezTo>
                    <a:pt x="264" y="0"/>
                    <a:pt x="253" y="11"/>
                    <a:pt x="253" y="25"/>
                  </a:cubicBezTo>
                  <a:cubicBezTo>
                    <a:pt x="253" y="114"/>
                    <a:pt x="253" y="114"/>
                    <a:pt x="253" y="114"/>
                  </a:cubicBezTo>
                  <a:cubicBezTo>
                    <a:pt x="193" y="205"/>
                    <a:pt x="193" y="205"/>
                    <a:pt x="193" y="205"/>
                  </a:cubicBezTo>
                  <a:cubicBezTo>
                    <a:pt x="106" y="205"/>
                    <a:pt x="106" y="205"/>
                    <a:pt x="106" y="205"/>
                  </a:cubicBezTo>
                  <a:cubicBezTo>
                    <a:pt x="48" y="117"/>
                    <a:pt x="48" y="117"/>
                    <a:pt x="48" y="117"/>
                  </a:cubicBezTo>
                  <a:cubicBezTo>
                    <a:pt x="48" y="25"/>
                    <a:pt x="48" y="25"/>
                    <a:pt x="48" y="25"/>
                  </a:cubicBezTo>
                  <a:cubicBezTo>
                    <a:pt x="48" y="11"/>
                    <a:pt x="37" y="0"/>
                    <a:pt x="24" y="0"/>
                  </a:cubicBezTo>
                  <a:cubicBezTo>
                    <a:pt x="11" y="0"/>
                    <a:pt x="0" y="11"/>
                    <a:pt x="0" y="25"/>
                  </a:cubicBezTo>
                  <a:cubicBezTo>
                    <a:pt x="0" y="122"/>
                    <a:pt x="0" y="122"/>
                    <a:pt x="0" y="122"/>
                  </a:cubicBezTo>
                  <a:cubicBezTo>
                    <a:pt x="0" y="124"/>
                    <a:pt x="0" y="124"/>
                    <a:pt x="0" y="124"/>
                  </a:cubicBezTo>
                  <a:cubicBezTo>
                    <a:pt x="0" y="128"/>
                    <a:pt x="2" y="130"/>
                    <a:pt x="2" y="132"/>
                  </a:cubicBezTo>
                  <a:cubicBezTo>
                    <a:pt x="2" y="132"/>
                    <a:pt x="2" y="132"/>
                    <a:pt x="2" y="135"/>
                  </a:cubicBezTo>
                  <a:cubicBezTo>
                    <a:pt x="3" y="136"/>
                    <a:pt x="3" y="136"/>
                    <a:pt x="5" y="139"/>
                  </a:cubicBezTo>
                  <a:cubicBezTo>
                    <a:pt x="72" y="243"/>
                    <a:pt x="72" y="243"/>
                    <a:pt x="72" y="243"/>
                  </a:cubicBezTo>
                  <a:cubicBezTo>
                    <a:pt x="72" y="243"/>
                    <a:pt x="74" y="246"/>
                    <a:pt x="77" y="248"/>
                  </a:cubicBezTo>
                  <a:cubicBezTo>
                    <a:pt x="77" y="503"/>
                    <a:pt x="77" y="503"/>
                    <a:pt x="77" y="503"/>
                  </a:cubicBezTo>
                  <a:cubicBezTo>
                    <a:pt x="77" y="511"/>
                    <a:pt x="77" y="511"/>
                    <a:pt x="77" y="511"/>
                  </a:cubicBezTo>
                  <a:cubicBezTo>
                    <a:pt x="77" y="614"/>
                    <a:pt x="77" y="614"/>
                    <a:pt x="77" y="614"/>
                  </a:cubicBezTo>
                  <a:cubicBezTo>
                    <a:pt x="77" y="617"/>
                    <a:pt x="78" y="617"/>
                    <a:pt x="78" y="618"/>
                  </a:cubicBezTo>
                  <a:cubicBezTo>
                    <a:pt x="77" y="622"/>
                    <a:pt x="77" y="622"/>
                    <a:pt x="77" y="622"/>
                  </a:cubicBezTo>
                  <a:cubicBezTo>
                    <a:pt x="77" y="732"/>
                    <a:pt x="77" y="732"/>
                    <a:pt x="77" y="732"/>
                  </a:cubicBezTo>
                  <a:cubicBezTo>
                    <a:pt x="77" y="749"/>
                    <a:pt x="90" y="760"/>
                    <a:pt x="102" y="760"/>
                  </a:cubicBezTo>
                  <a:cubicBezTo>
                    <a:pt x="110" y="760"/>
                    <a:pt x="110" y="760"/>
                    <a:pt x="110" y="760"/>
                  </a:cubicBezTo>
                  <a:cubicBezTo>
                    <a:pt x="124" y="760"/>
                    <a:pt x="136" y="749"/>
                    <a:pt x="136" y="732"/>
                  </a:cubicBezTo>
                  <a:cubicBezTo>
                    <a:pt x="136" y="622"/>
                    <a:pt x="136" y="622"/>
                    <a:pt x="136" y="622"/>
                  </a:cubicBezTo>
                  <a:cubicBezTo>
                    <a:pt x="136" y="618"/>
                    <a:pt x="136" y="618"/>
                    <a:pt x="136" y="618"/>
                  </a:cubicBezTo>
                  <a:cubicBezTo>
                    <a:pt x="136" y="617"/>
                    <a:pt x="136" y="617"/>
                    <a:pt x="136" y="614"/>
                  </a:cubicBezTo>
                  <a:cubicBezTo>
                    <a:pt x="136" y="511"/>
                    <a:pt x="136" y="511"/>
                    <a:pt x="136" y="511"/>
                  </a:cubicBezTo>
                  <a:cubicBezTo>
                    <a:pt x="166" y="511"/>
                    <a:pt x="166" y="511"/>
                    <a:pt x="166" y="511"/>
                  </a:cubicBezTo>
                  <a:cubicBezTo>
                    <a:pt x="166" y="614"/>
                    <a:pt x="166" y="614"/>
                    <a:pt x="166" y="614"/>
                  </a:cubicBezTo>
                  <a:cubicBezTo>
                    <a:pt x="166" y="617"/>
                    <a:pt x="166" y="617"/>
                    <a:pt x="166" y="618"/>
                  </a:cubicBezTo>
                  <a:cubicBezTo>
                    <a:pt x="166" y="622"/>
                    <a:pt x="166" y="622"/>
                    <a:pt x="166" y="622"/>
                  </a:cubicBezTo>
                  <a:cubicBezTo>
                    <a:pt x="166" y="732"/>
                    <a:pt x="166" y="732"/>
                    <a:pt x="166" y="732"/>
                  </a:cubicBezTo>
                  <a:cubicBezTo>
                    <a:pt x="166" y="749"/>
                    <a:pt x="177" y="760"/>
                    <a:pt x="191" y="760"/>
                  </a:cubicBezTo>
                  <a:cubicBezTo>
                    <a:pt x="198" y="760"/>
                    <a:pt x="198" y="760"/>
                    <a:pt x="198" y="760"/>
                  </a:cubicBezTo>
                  <a:cubicBezTo>
                    <a:pt x="214" y="760"/>
                    <a:pt x="224" y="749"/>
                    <a:pt x="224" y="732"/>
                  </a:cubicBezTo>
                  <a:cubicBezTo>
                    <a:pt x="224" y="622"/>
                    <a:pt x="224" y="622"/>
                    <a:pt x="224" y="622"/>
                  </a:cubicBezTo>
                  <a:cubicBezTo>
                    <a:pt x="224" y="618"/>
                    <a:pt x="224" y="618"/>
                    <a:pt x="224" y="618"/>
                  </a:cubicBezTo>
                  <a:cubicBezTo>
                    <a:pt x="224" y="617"/>
                    <a:pt x="224" y="617"/>
                    <a:pt x="224" y="614"/>
                  </a:cubicBezTo>
                  <a:cubicBezTo>
                    <a:pt x="224" y="511"/>
                    <a:pt x="224" y="511"/>
                    <a:pt x="224" y="511"/>
                  </a:cubicBezTo>
                  <a:cubicBezTo>
                    <a:pt x="224" y="503"/>
                    <a:pt x="224" y="503"/>
                    <a:pt x="224" y="503"/>
                  </a:cubicBezTo>
                  <a:cubicBezTo>
                    <a:pt x="224" y="243"/>
                    <a:pt x="224" y="243"/>
                    <a:pt x="224" y="243"/>
                  </a:cubicBezTo>
                  <a:cubicBezTo>
                    <a:pt x="227" y="243"/>
                    <a:pt x="227" y="243"/>
                    <a:pt x="228" y="243"/>
                  </a:cubicBezTo>
                  <a:cubicBezTo>
                    <a:pt x="295" y="139"/>
                    <a:pt x="295" y="139"/>
                    <a:pt x="295" y="139"/>
                  </a:cubicBezTo>
                  <a:cubicBezTo>
                    <a:pt x="295" y="136"/>
                    <a:pt x="297" y="135"/>
                    <a:pt x="297" y="132"/>
                  </a:cubicBezTo>
                  <a:cubicBezTo>
                    <a:pt x="298" y="128"/>
                    <a:pt x="298" y="126"/>
                    <a:pt x="298" y="124"/>
                  </a:cubicBezTo>
                  <a:cubicBezTo>
                    <a:pt x="298" y="122"/>
                    <a:pt x="298" y="122"/>
                    <a:pt x="298" y="122"/>
                  </a:cubicBezTo>
                  <a:cubicBezTo>
                    <a:pt x="298" y="25"/>
                    <a:pt x="298" y="25"/>
                    <a:pt x="298" y="25"/>
                  </a:cubicBezTo>
                  <a:cubicBezTo>
                    <a:pt x="298" y="11"/>
                    <a:pt x="290" y="0"/>
                    <a:pt x="276" y="0"/>
                  </a:cubicBezTo>
                  <a:close/>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defTabSz="914400">
                <a:defRPr/>
              </a:pPr>
              <a:endParaRPr lang="en-US" sz="1800" kern="0" dirty="0">
                <a:solidFill>
                  <a:sysClr val="window" lastClr="FFFFFF"/>
                </a:solidFill>
                <a:latin typeface="微软雅黑"/>
              </a:endParaRPr>
            </a:p>
          </p:txBody>
        </p:sp>
        <p:sp>
          <p:nvSpPr>
            <p:cNvPr id="17" name="Oval 97"/>
            <p:cNvSpPr>
              <a:spLocks noChangeArrowheads="1"/>
            </p:cNvSpPr>
            <p:nvPr/>
          </p:nvSpPr>
          <p:spPr bwMode="auto">
            <a:xfrm>
              <a:off x="1884" y="1093"/>
              <a:ext cx="158" cy="156"/>
            </a:xfrm>
            <a:prstGeom prst="ellipse">
              <a:avLst/>
            </a:pr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defTabSz="914400">
                <a:defRPr/>
              </a:pPr>
              <a:endParaRPr lang="en-US" sz="1800" kern="0">
                <a:solidFill>
                  <a:sysClr val="window" lastClr="FFFFFF"/>
                </a:solidFill>
                <a:latin typeface="微软雅黑"/>
              </a:endParaRPr>
            </a:p>
          </p:txBody>
        </p:sp>
        <p:sp>
          <p:nvSpPr>
            <p:cNvPr id="18" name="Freeform 98"/>
            <p:cNvSpPr>
              <a:spLocks/>
            </p:cNvSpPr>
            <p:nvPr/>
          </p:nvSpPr>
          <p:spPr bwMode="auto">
            <a:xfrm>
              <a:off x="2133" y="1361"/>
              <a:ext cx="476" cy="708"/>
            </a:xfrm>
            <a:custGeom>
              <a:avLst/>
              <a:gdLst/>
              <a:ahLst/>
              <a:cxnLst>
                <a:cxn ang="0">
                  <a:pos x="333" y="115"/>
                </a:cxn>
                <a:cxn ang="0">
                  <a:pos x="331" y="112"/>
                </a:cxn>
                <a:cxn ang="0">
                  <a:pos x="242" y="2"/>
                </a:cxn>
                <a:cxn ang="0">
                  <a:pos x="96" y="0"/>
                </a:cxn>
                <a:cxn ang="0">
                  <a:pos x="73" y="11"/>
                </a:cxn>
                <a:cxn ang="0">
                  <a:pos x="4" y="114"/>
                </a:cxn>
                <a:cxn ang="0">
                  <a:pos x="2" y="118"/>
                </a:cxn>
                <a:cxn ang="0">
                  <a:pos x="0" y="128"/>
                </a:cxn>
                <a:cxn ang="0">
                  <a:pos x="2" y="138"/>
                </a:cxn>
                <a:cxn ang="0">
                  <a:pos x="8" y="149"/>
                </a:cxn>
                <a:cxn ang="0">
                  <a:pos x="11" y="150"/>
                </a:cxn>
                <a:cxn ang="0">
                  <a:pos x="119" y="192"/>
                </a:cxn>
                <a:cxn ang="0">
                  <a:pos x="58" y="123"/>
                </a:cxn>
                <a:cxn ang="0">
                  <a:pos x="96" y="128"/>
                </a:cxn>
                <a:cxn ang="0">
                  <a:pos x="131" y="201"/>
                </a:cxn>
                <a:cxn ang="0">
                  <a:pos x="96" y="219"/>
                </a:cxn>
                <a:cxn ang="0">
                  <a:pos x="96" y="305"/>
                </a:cxn>
                <a:cxn ang="0">
                  <a:pos x="96" y="411"/>
                </a:cxn>
                <a:cxn ang="0">
                  <a:pos x="96" y="525"/>
                </a:cxn>
                <a:cxn ang="0">
                  <a:pos x="127" y="553"/>
                </a:cxn>
                <a:cxn ang="0">
                  <a:pos x="155" y="416"/>
                </a:cxn>
                <a:cxn ang="0">
                  <a:pos x="155" y="408"/>
                </a:cxn>
                <a:cxn ang="0">
                  <a:pos x="183" y="305"/>
                </a:cxn>
                <a:cxn ang="0">
                  <a:pos x="183" y="411"/>
                </a:cxn>
                <a:cxn ang="0">
                  <a:pos x="183" y="525"/>
                </a:cxn>
                <a:cxn ang="0">
                  <a:pos x="216" y="553"/>
                </a:cxn>
                <a:cxn ang="0">
                  <a:pos x="242" y="416"/>
                </a:cxn>
                <a:cxn ang="0">
                  <a:pos x="242" y="408"/>
                </a:cxn>
                <a:cxn ang="0">
                  <a:pos x="242" y="296"/>
                </a:cxn>
                <a:cxn ang="0">
                  <a:pos x="234" y="219"/>
                </a:cxn>
                <a:cxn ang="0">
                  <a:pos x="216" y="144"/>
                </a:cxn>
                <a:cxn ang="0">
                  <a:pos x="242" y="69"/>
                </a:cxn>
                <a:cxn ang="0">
                  <a:pos x="224" y="156"/>
                </a:cxn>
                <a:cxn ang="0">
                  <a:pos x="247" y="201"/>
                </a:cxn>
                <a:cxn ang="0">
                  <a:pos x="325" y="149"/>
                </a:cxn>
                <a:cxn ang="0">
                  <a:pos x="333" y="142"/>
                </a:cxn>
                <a:cxn ang="0">
                  <a:pos x="335" y="132"/>
                </a:cxn>
                <a:cxn ang="0">
                  <a:pos x="335" y="124"/>
                </a:cxn>
              </a:cxnLst>
              <a:rect l="0" t="0" r="r" b="b"/>
              <a:pathLst>
                <a:path w="337" h="553">
                  <a:moveTo>
                    <a:pt x="333" y="118"/>
                  </a:moveTo>
                  <a:cubicBezTo>
                    <a:pt x="333" y="115"/>
                    <a:pt x="333" y="115"/>
                    <a:pt x="333" y="115"/>
                  </a:cubicBezTo>
                  <a:cubicBezTo>
                    <a:pt x="333" y="115"/>
                    <a:pt x="333" y="115"/>
                    <a:pt x="331" y="114"/>
                  </a:cubicBezTo>
                  <a:cubicBezTo>
                    <a:pt x="331" y="114"/>
                    <a:pt x="331" y="114"/>
                    <a:pt x="331" y="112"/>
                  </a:cubicBezTo>
                  <a:cubicBezTo>
                    <a:pt x="262" y="11"/>
                    <a:pt x="262" y="11"/>
                    <a:pt x="262" y="11"/>
                  </a:cubicBezTo>
                  <a:cubicBezTo>
                    <a:pt x="256" y="4"/>
                    <a:pt x="249" y="0"/>
                    <a:pt x="242" y="2"/>
                  </a:cubicBezTo>
                  <a:cubicBezTo>
                    <a:pt x="242" y="0"/>
                    <a:pt x="242" y="0"/>
                    <a:pt x="242" y="0"/>
                  </a:cubicBezTo>
                  <a:cubicBezTo>
                    <a:pt x="96" y="0"/>
                    <a:pt x="96" y="0"/>
                    <a:pt x="96" y="0"/>
                  </a:cubicBezTo>
                  <a:cubicBezTo>
                    <a:pt x="96" y="2"/>
                    <a:pt x="96" y="2"/>
                    <a:pt x="96" y="2"/>
                  </a:cubicBezTo>
                  <a:cubicBezTo>
                    <a:pt x="85" y="0"/>
                    <a:pt x="78" y="4"/>
                    <a:pt x="73" y="11"/>
                  </a:cubicBezTo>
                  <a:cubicBezTo>
                    <a:pt x="4" y="112"/>
                    <a:pt x="4" y="112"/>
                    <a:pt x="4" y="112"/>
                  </a:cubicBezTo>
                  <a:cubicBezTo>
                    <a:pt x="4" y="114"/>
                    <a:pt x="4" y="114"/>
                    <a:pt x="4" y="114"/>
                  </a:cubicBezTo>
                  <a:cubicBezTo>
                    <a:pt x="2" y="114"/>
                    <a:pt x="2" y="114"/>
                    <a:pt x="2" y="114"/>
                  </a:cubicBezTo>
                  <a:cubicBezTo>
                    <a:pt x="2" y="115"/>
                    <a:pt x="2" y="115"/>
                    <a:pt x="2" y="118"/>
                  </a:cubicBezTo>
                  <a:cubicBezTo>
                    <a:pt x="2" y="120"/>
                    <a:pt x="0" y="123"/>
                    <a:pt x="0" y="124"/>
                  </a:cubicBezTo>
                  <a:cubicBezTo>
                    <a:pt x="0" y="124"/>
                    <a:pt x="0" y="125"/>
                    <a:pt x="0" y="128"/>
                  </a:cubicBezTo>
                  <a:cubicBezTo>
                    <a:pt x="0" y="129"/>
                    <a:pt x="0" y="132"/>
                    <a:pt x="0" y="132"/>
                  </a:cubicBezTo>
                  <a:cubicBezTo>
                    <a:pt x="0" y="136"/>
                    <a:pt x="2" y="136"/>
                    <a:pt x="2" y="138"/>
                  </a:cubicBezTo>
                  <a:cubicBezTo>
                    <a:pt x="2" y="139"/>
                    <a:pt x="2" y="139"/>
                    <a:pt x="2" y="142"/>
                  </a:cubicBezTo>
                  <a:cubicBezTo>
                    <a:pt x="4" y="144"/>
                    <a:pt x="5" y="146"/>
                    <a:pt x="8" y="149"/>
                  </a:cubicBezTo>
                  <a:cubicBezTo>
                    <a:pt x="10" y="149"/>
                    <a:pt x="10" y="149"/>
                    <a:pt x="10" y="149"/>
                  </a:cubicBezTo>
                  <a:cubicBezTo>
                    <a:pt x="10" y="149"/>
                    <a:pt x="10" y="150"/>
                    <a:pt x="11" y="150"/>
                  </a:cubicBezTo>
                  <a:cubicBezTo>
                    <a:pt x="87" y="201"/>
                    <a:pt x="87" y="201"/>
                    <a:pt x="87" y="201"/>
                  </a:cubicBezTo>
                  <a:cubicBezTo>
                    <a:pt x="98" y="209"/>
                    <a:pt x="113" y="204"/>
                    <a:pt x="119" y="192"/>
                  </a:cubicBezTo>
                  <a:cubicBezTo>
                    <a:pt x="127" y="180"/>
                    <a:pt x="122" y="165"/>
                    <a:pt x="112" y="156"/>
                  </a:cubicBezTo>
                  <a:cubicBezTo>
                    <a:pt x="58" y="123"/>
                    <a:pt x="58" y="123"/>
                    <a:pt x="58" y="123"/>
                  </a:cubicBezTo>
                  <a:cubicBezTo>
                    <a:pt x="96" y="68"/>
                    <a:pt x="96" y="68"/>
                    <a:pt x="96" y="68"/>
                  </a:cubicBezTo>
                  <a:cubicBezTo>
                    <a:pt x="96" y="128"/>
                    <a:pt x="96" y="128"/>
                    <a:pt x="96" y="128"/>
                  </a:cubicBezTo>
                  <a:cubicBezTo>
                    <a:pt x="119" y="144"/>
                    <a:pt x="119" y="144"/>
                    <a:pt x="119" y="144"/>
                  </a:cubicBezTo>
                  <a:cubicBezTo>
                    <a:pt x="138" y="156"/>
                    <a:pt x="143" y="180"/>
                    <a:pt x="131" y="201"/>
                  </a:cubicBezTo>
                  <a:cubicBezTo>
                    <a:pt x="124" y="214"/>
                    <a:pt x="113" y="219"/>
                    <a:pt x="100" y="219"/>
                  </a:cubicBezTo>
                  <a:cubicBezTo>
                    <a:pt x="98" y="219"/>
                    <a:pt x="97" y="219"/>
                    <a:pt x="96" y="219"/>
                  </a:cubicBezTo>
                  <a:cubicBezTo>
                    <a:pt x="96" y="296"/>
                    <a:pt x="96" y="296"/>
                    <a:pt x="96" y="296"/>
                  </a:cubicBezTo>
                  <a:cubicBezTo>
                    <a:pt x="96" y="305"/>
                    <a:pt x="96" y="305"/>
                    <a:pt x="96" y="305"/>
                  </a:cubicBezTo>
                  <a:cubicBezTo>
                    <a:pt x="96" y="408"/>
                    <a:pt x="96" y="408"/>
                    <a:pt x="96" y="408"/>
                  </a:cubicBezTo>
                  <a:cubicBezTo>
                    <a:pt x="96" y="408"/>
                    <a:pt x="96" y="409"/>
                    <a:pt x="96" y="411"/>
                  </a:cubicBezTo>
                  <a:cubicBezTo>
                    <a:pt x="96" y="411"/>
                    <a:pt x="96" y="413"/>
                    <a:pt x="96" y="416"/>
                  </a:cubicBezTo>
                  <a:cubicBezTo>
                    <a:pt x="96" y="525"/>
                    <a:pt x="96" y="525"/>
                    <a:pt x="96" y="525"/>
                  </a:cubicBezTo>
                  <a:cubicBezTo>
                    <a:pt x="96" y="541"/>
                    <a:pt x="106" y="553"/>
                    <a:pt x="119" y="553"/>
                  </a:cubicBezTo>
                  <a:cubicBezTo>
                    <a:pt x="127" y="553"/>
                    <a:pt x="127" y="553"/>
                    <a:pt x="127" y="553"/>
                  </a:cubicBezTo>
                  <a:cubicBezTo>
                    <a:pt x="142" y="553"/>
                    <a:pt x="155" y="541"/>
                    <a:pt x="155" y="525"/>
                  </a:cubicBezTo>
                  <a:cubicBezTo>
                    <a:pt x="155" y="416"/>
                    <a:pt x="155" y="416"/>
                    <a:pt x="155" y="416"/>
                  </a:cubicBezTo>
                  <a:cubicBezTo>
                    <a:pt x="155" y="413"/>
                    <a:pt x="153" y="411"/>
                    <a:pt x="153" y="411"/>
                  </a:cubicBezTo>
                  <a:cubicBezTo>
                    <a:pt x="153" y="409"/>
                    <a:pt x="155" y="408"/>
                    <a:pt x="155" y="408"/>
                  </a:cubicBezTo>
                  <a:cubicBezTo>
                    <a:pt x="155" y="305"/>
                    <a:pt x="155" y="305"/>
                    <a:pt x="155" y="305"/>
                  </a:cubicBezTo>
                  <a:cubicBezTo>
                    <a:pt x="183" y="305"/>
                    <a:pt x="183" y="305"/>
                    <a:pt x="183" y="305"/>
                  </a:cubicBezTo>
                  <a:cubicBezTo>
                    <a:pt x="183" y="408"/>
                    <a:pt x="183" y="408"/>
                    <a:pt x="183" y="408"/>
                  </a:cubicBezTo>
                  <a:cubicBezTo>
                    <a:pt x="183" y="408"/>
                    <a:pt x="183" y="409"/>
                    <a:pt x="183" y="411"/>
                  </a:cubicBezTo>
                  <a:cubicBezTo>
                    <a:pt x="183" y="411"/>
                    <a:pt x="183" y="413"/>
                    <a:pt x="183" y="416"/>
                  </a:cubicBezTo>
                  <a:cubicBezTo>
                    <a:pt x="183" y="525"/>
                    <a:pt x="183" y="525"/>
                    <a:pt x="183" y="525"/>
                  </a:cubicBezTo>
                  <a:cubicBezTo>
                    <a:pt x="183" y="541"/>
                    <a:pt x="196" y="553"/>
                    <a:pt x="208" y="553"/>
                  </a:cubicBezTo>
                  <a:cubicBezTo>
                    <a:pt x="216" y="553"/>
                    <a:pt x="216" y="553"/>
                    <a:pt x="216" y="553"/>
                  </a:cubicBezTo>
                  <a:cubicBezTo>
                    <a:pt x="230" y="553"/>
                    <a:pt x="242" y="541"/>
                    <a:pt x="242" y="525"/>
                  </a:cubicBezTo>
                  <a:cubicBezTo>
                    <a:pt x="242" y="416"/>
                    <a:pt x="242" y="416"/>
                    <a:pt x="242" y="416"/>
                  </a:cubicBezTo>
                  <a:cubicBezTo>
                    <a:pt x="242" y="413"/>
                    <a:pt x="242" y="411"/>
                    <a:pt x="242" y="411"/>
                  </a:cubicBezTo>
                  <a:cubicBezTo>
                    <a:pt x="242" y="409"/>
                    <a:pt x="242" y="408"/>
                    <a:pt x="242" y="408"/>
                  </a:cubicBezTo>
                  <a:cubicBezTo>
                    <a:pt x="242" y="305"/>
                    <a:pt x="242" y="305"/>
                    <a:pt x="242" y="305"/>
                  </a:cubicBezTo>
                  <a:cubicBezTo>
                    <a:pt x="242" y="296"/>
                    <a:pt x="242" y="296"/>
                    <a:pt x="242" y="296"/>
                  </a:cubicBezTo>
                  <a:cubicBezTo>
                    <a:pt x="242" y="219"/>
                    <a:pt x="242" y="219"/>
                    <a:pt x="242" y="219"/>
                  </a:cubicBezTo>
                  <a:cubicBezTo>
                    <a:pt x="240" y="219"/>
                    <a:pt x="238" y="219"/>
                    <a:pt x="234" y="219"/>
                  </a:cubicBezTo>
                  <a:cubicBezTo>
                    <a:pt x="221" y="219"/>
                    <a:pt x="209" y="214"/>
                    <a:pt x="203" y="201"/>
                  </a:cubicBezTo>
                  <a:cubicBezTo>
                    <a:pt x="193" y="180"/>
                    <a:pt x="199" y="156"/>
                    <a:pt x="216" y="144"/>
                  </a:cubicBezTo>
                  <a:cubicBezTo>
                    <a:pt x="242" y="125"/>
                    <a:pt x="242" y="125"/>
                    <a:pt x="242" y="125"/>
                  </a:cubicBezTo>
                  <a:cubicBezTo>
                    <a:pt x="242" y="69"/>
                    <a:pt x="242" y="69"/>
                    <a:pt x="242" y="69"/>
                  </a:cubicBezTo>
                  <a:cubicBezTo>
                    <a:pt x="277" y="123"/>
                    <a:pt x="277" y="123"/>
                    <a:pt x="277" y="123"/>
                  </a:cubicBezTo>
                  <a:cubicBezTo>
                    <a:pt x="224" y="156"/>
                    <a:pt x="224" y="156"/>
                    <a:pt x="224" y="156"/>
                  </a:cubicBezTo>
                  <a:cubicBezTo>
                    <a:pt x="212" y="165"/>
                    <a:pt x="208" y="180"/>
                    <a:pt x="216" y="192"/>
                  </a:cubicBezTo>
                  <a:cubicBezTo>
                    <a:pt x="221" y="204"/>
                    <a:pt x="236" y="209"/>
                    <a:pt x="247" y="201"/>
                  </a:cubicBezTo>
                  <a:cubicBezTo>
                    <a:pt x="323" y="150"/>
                    <a:pt x="323" y="150"/>
                    <a:pt x="323" y="150"/>
                  </a:cubicBezTo>
                  <a:cubicBezTo>
                    <a:pt x="325" y="150"/>
                    <a:pt x="325" y="149"/>
                    <a:pt x="325" y="149"/>
                  </a:cubicBezTo>
                  <a:cubicBezTo>
                    <a:pt x="327" y="149"/>
                    <a:pt x="327" y="149"/>
                    <a:pt x="327" y="149"/>
                  </a:cubicBezTo>
                  <a:cubicBezTo>
                    <a:pt x="329" y="146"/>
                    <a:pt x="331" y="144"/>
                    <a:pt x="333" y="142"/>
                  </a:cubicBezTo>
                  <a:cubicBezTo>
                    <a:pt x="333" y="139"/>
                    <a:pt x="333" y="139"/>
                    <a:pt x="333" y="139"/>
                  </a:cubicBezTo>
                  <a:cubicBezTo>
                    <a:pt x="335" y="138"/>
                    <a:pt x="335" y="136"/>
                    <a:pt x="335" y="132"/>
                  </a:cubicBezTo>
                  <a:cubicBezTo>
                    <a:pt x="337" y="132"/>
                    <a:pt x="335" y="129"/>
                    <a:pt x="335" y="128"/>
                  </a:cubicBezTo>
                  <a:cubicBezTo>
                    <a:pt x="335" y="125"/>
                    <a:pt x="337" y="125"/>
                    <a:pt x="335" y="124"/>
                  </a:cubicBezTo>
                  <a:cubicBezTo>
                    <a:pt x="335" y="123"/>
                    <a:pt x="335" y="120"/>
                    <a:pt x="333" y="118"/>
                  </a:cubicBezTo>
                  <a:close/>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defTabSz="914400">
                <a:defRPr/>
              </a:pPr>
              <a:endParaRPr lang="en-US" sz="1800" kern="0">
                <a:solidFill>
                  <a:sysClr val="window" lastClr="FFFFFF"/>
                </a:solidFill>
                <a:latin typeface="微软雅黑"/>
              </a:endParaRPr>
            </a:p>
          </p:txBody>
        </p:sp>
        <p:sp>
          <p:nvSpPr>
            <p:cNvPr id="19" name="Freeform 99"/>
            <p:cNvSpPr>
              <a:spLocks/>
            </p:cNvSpPr>
            <p:nvPr/>
          </p:nvSpPr>
          <p:spPr bwMode="auto">
            <a:xfrm>
              <a:off x="2291" y="1176"/>
              <a:ext cx="160" cy="160"/>
            </a:xfrm>
            <a:custGeom>
              <a:avLst/>
              <a:gdLst/>
              <a:ahLst/>
              <a:cxnLst>
                <a:cxn ang="0">
                  <a:pos x="55" y="125"/>
                </a:cxn>
                <a:cxn ang="0">
                  <a:pos x="113" y="62"/>
                </a:cxn>
                <a:cxn ang="0">
                  <a:pos x="55" y="0"/>
                </a:cxn>
                <a:cxn ang="0">
                  <a:pos x="0" y="62"/>
                </a:cxn>
                <a:cxn ang="0">
                  <a:pos x="55" y="125"/>
                </a:cxn>
              </a:cxnLst>
              <a:rect l="0" t="0" r="r" b="b"/>
              <a:pathLst>
                <a:path w="113" h="125">
                  <a:moveTo>
                    <a:pt x="55" y="125"/>
                  </a:moveTo>
                  <a:cubicBezTo>
                    <a:pt x="87" y="125"/>
                    <a:pt x="113" y="96"/>
                    <a:pt x="113" y="62"/>
                  </a:cubicBezTo>
                  <a:cubicBezTo>
                    <a:pt x="113" y="29"/>
                    <a:pt x="87" y="0"/>
                    <a:pt x="55" y="0"/>
                  </a:cubicBezTo>
                  <a:cubicBezTo>
                    <a:pt x="26" y="0"/>
                    <a:pt x="0" y="29"/>
                    <a:pt x="0" y="62"/>
                  </a:cubicBezTo>
                  <a:cubicBezTo>
                    <a:pt x="0" y="96"/>
                    <a:pt x="26" y="125"/>
                    <a:pt x="55" y="125"/>
                  </a:cubicBezTo>
                  <a:close/>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defTabSz="914400">
                <a:defRPr/>
              </a:pPr>
              <a:endParaRPr lang="en-US" sz="1800" kern="0">
                <a:solidFill>
                  <a:sysClr val="window" lastClr="FFFFFF"/>
                </a:solidFill>
                <a:latin typeface="微软雅黑"/>
              </a:endParaRPr>
            </a:p>
          </p:txBody>
        </p:sp>
      </p:grpSp>
      <p:grpSp>
        <p:nvGrpSpPr>
          <p:cNvPr id="20" name="Group 45"/>
          <p:cNvGrpSpPr/>
          <p:nvPr/>
        </p:nvGrpSpPr>
        <p:grpSpPr>
          <a:xfrm>
            <a:off x="827584" y="2155285"/>
            <a:ext cx="885849" cy="1005700"/>
            <a:chOff x="1031709" y="2356953"/>
            <a:chExt cx="885849" cy="1005700"/>
          </a:xfrm>
          <a:solidFill>
            <a:srgbClr val="B2D000"/>
          </a:solidFill>
        </p:grpSpPr>
        <p:sp>
          <p:nvSpPr>
            <p:cNvPr id="21" name="Freeform 1304"/>
            <p:cNvSpPr>
              <a:spLocks/>
            </p:cNvSpPr>
            <p:nvPr/>
          </p:nvSpPr>
          <p:spPr bwMode="auto">
            <a:xfrm rot="19310162">
              <a:off x="1031709" y="2356953"/>
              <a:ext cx="885849" cy="10057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solidFill>
              <a:srgbClr val="6D4409"/>
            </a:solid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defTabSz="914400">
                <a:defRPr/>
              </a:pPr>
              <a:endParaRPr lang="en-US" sz="1800" kern="0">
                <a:solidFill>
                  <a:sysClr val="window" lastClr="FFFFFF"/>
                </a:solidFill>
                <a:latin typeface="微软雅黑"/>
              </a:endParaRPr>
            </a:p>
          </p:txBody>
        </p:sp>
        <p:sp>
          <p:nvSpPr>
            <p:cNvPr id="22" name="Title 1"/>
            <p:cNvSpPr txBox="1">
              <a:spLocks/>
            </p:cNvSpPr>
            <p:nvPr/>
          </p:nvSpPr>
          <p:spPr>
            <a:xfrm>
              <a:off x="1066800" y="2485386"/>
              <a:ext cx="685800" cy="369332"/>
            </a:xfrm>
            <a:prstGeom prst="rect">
              <a:avLst/>
            </a:prstGeom>
            <a:noFill/>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pPr>
                <a:defRPr/>
              </a:pPr>
              <a:r>
                <a:rPr lang="en-US" altLang="zh-CN" sz="1800" dirty="0" smtClean="0">
                  <a:solidFill>
                    <a:sysClr val="window" lastClr="FFFFFF"/>
                  </a:solidFill>
                  <a:latin typeface="微软雅黑"/>
                  <a:ea typeface="微软雅黑"/>
                </a:rPr>
                <a:t>10</a:t>
              </a:r>
              <a:r>
                <a:rPr lang="zh-CN" altLang="en-US" sz="1800" dirty="0" smtClean="0">
                  <a:solidFill>
                    <a:sysClr val="window" lastClr="FFFFFF"/>
                  </a:solidFill>
                  <a:latin typeface="微软雅黑"/>
                  <a:ea typeface="微软雅黑"/>
                </a:rPr>
                <a:t>万</a:t>
              </a:r>
              <a:endParaRPr lang="en-US" sz="1800" dirty="0">
                <a:solidFill>
                  <a:sysClr val="window" lastClr="FFFFFF"/>
                </a:solidFill>
                <a:latin typeface="微软雅黑"/>
                <a:ea typeface="微软雅黑"/>
              </a:endParaRPr>
            </a:p>
          </p:txBody>
        </p:sp>
        <p:sp>
          <p:nvSpPr>
            <p:cNvPr id="23" name="Content Placeholder 2"/>
            <p:cNvSpPr txBox="1">
              <a:spLocks/>
            </p:cNvSpPr>
            <p:nvPr/>
          </p:nvSpPr>
          <p:spPr>
            <a:xfrm>
              <a:off x="1088834" y="2820767"/>
              <a:ext cx="640037" cy="208183"/>
            </a:xfrm>
            <a:prstGeom prst="rect">
              <a:avLst/>
            </a:prstGeom>
            <a:solidFill>
              <a:srgbClr val="6D4409"/>
            </a:solidFill>
            <a:ln>
              <a:noFill/>
            </a:ln>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defRPr/>
              </a:pPr>
              <a:r>
                <a:rPr lang="zh-CN" altLang="en-US" sz="700" dirty="0" smtClean="0">
                  <a:solidFill>
                    <a:sysClr val="window" lastClr="FFFFFF"/>
                  </a:solidFill>
                  <a:latin typeface="微软雅黑"/>
                  <a:ea typeface="微软雅黑"/>
                </a:rPr>
                <a:t>年销售额</a:t>
              </a:r>
              <a:endParaRPr lang="en-US" sz="700" dirty="0">
                <a:solidFill>
                  <a:sysClr val="window" lastClr="FFFFFF"/>
                </a:solidFill>
                <a:latin typeface="微软雅黑"/>
                <a:ea typeface="微软雅黑"/>
              </a:endParaRPr>
            </a:p>
          </p:txBody>
        </p:sp>
      </p:grpSp>
      <p:grpSp>
        <p:nvGrpSpPr>
          <p:cNvPr id="24" name="Group 47"/>
          <p:cNvGrpSpPr/>
          <p:nvPr/>
        </p:nvGrpSpPr>
        <p:grpSpPr>
          <a:xfrm>
            <a:off x="3189142" y="1426587"/>
            <a:ext cx="885849" cy="1005700"/>
            <a:chOff x="3393267" y="1628255"/>
            <a:chExt cx="885849" cy="1005700"/>
          </a:xfrm>
          <a:solidFill>
            <a:srgbClr val="00B0F0"/>
          </a:solidFill>
        </p:grpSpPr>
        <p:sp>
          <p:nvSpPr>
            <p:cNvPr id="25" name="Freeform 1304"/>
            <p:cNvSpPr>
              <a:spLocks/>
            </p:cNvSpPr>
            <p:nvPr/>
          </p:nvSpPr>
          <p:spPr bwMode="auto">
            <a:xfrm rot="2308264">
              <a:off x="3393267" y="1628255"/>
              <a:ext cx="885849" cy="10057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solidFill>
              <a:srgbClr val="6D4409"/>
            </a:solid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defTabSz="914400">
                <a:defRPr/>
              </a:pPr>
              <a:endParaRPr lang="en-US" sz="1800" kern="0">
                <a:solidFill>
                  <a:sysClr val="window" lastClr="FFFFFF"/>
                </a:solidFill>
                <a:latin typeface="微软雅黑"/>
              </a:endParaRPr>
            </a:p>
          </p:txBody>
        </p:sp>
        <p:sp>
          <p:nvSpPr>
            <p:cNvPr id="26" name="Title 1"/>
            <p:cNvSpPr txBox="1">
              <a:spLocks/>
            </p:cNvSpPr>
            <p:nvPr/>
          </p:nvSpPr>
          <p:spPr>
            <a:xfrm>
              <a:off x="3549080" y="1693298"/>
              <a:ext cx="685800" cy="369332"/>
            </a:xfrm>
            <a:prstGeom prst="rect">
              <a:avLst/>
            </a:prstGeom>
            <a:noFill/>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pPr>
                <a:defRPr/>
              </a:pPr>
              <a:r>
                <a:rPr lang="id-ID" sz="1800" dirty="0" smtClean="0">
                  <a:solidFill>
                    <a:sysClr val="window" lastClr="FFFFFF"/>
                  </a:solidFill>
                  <a:latin typeface="微软雅黑"/>
                  <a:ea typeface="微软雅黑"/>
                </a:rPr>
                <a:t>1</a:t>
              </a:r>
              <a:r>
                <a:rPr lang="en-US" sz="1800" dirty="0" smtClean="0">
                  <a:solidFill>
                    <a:sysClr val="window" lastClr="FFFFFF"/>
                  </a:solidFill>
                  <a:latin typeface="微软雅黑"/>
                  <a:ea typeface="微软雅黑"/>
                </a:rPr>
                <a:t>5</a:t>
              </a:r>
              <a:r>
                <a:rPr lang="zh-CN" altLang="en-US" sz="1800" dirty="0" smtClean="0">
                  <a:solidFill>
                    <a:sysClr val="window" lastClr="FFFFFF"/>
                  </a:solidFill>
                  <a:latin typeface="微软雅黑"/>
                  <a:ea typeface="微软雅黑"/>
                </a:rPr>
                <a:t>万</a:t>
              </a:r>
              <a:endParaRPr lang="en-US" sz="1800" dirty="0">
                <a:solidFill>
                  <a:sysClr val="window" lastClr="FFFFFF"/>
                </a:solidFill>
                <a:latin typeface="微软雅黑"/>
                <a:ea typeface="微软雅黑"/>
              </a:endParaRPr>
            </a:p>
          </p:txBody>
        </p:sp>
        <p:sp>
          <p:nvSpPr>
            <p:cNvPr id="27" name="Content Placeholder 2"/>
            <p:cNvSpPr txBox="1">
              <a:spLocks/>
            </p:cNvSpPr>
            <p:nvPr/>
          </p:nvSpPr>
          <p:spPr>
            <a:xfrm>
              <a:off x="3549080" y="2053338"/>
              <a:ext cx="640037" cy="208183"/>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defRPr/>
              </a:pPr>
              <a:r>
                <a:rPr lang="zh-CN" altLang="en-US" sz="700" dirty="0" smtClean="0">
                  <a:solidFill>
                    <a:sysClr val="window" lastClr="FFFFFF"/>
                  </a:solidFill>
                  <a:latin typeface="微软雅黑"/>
                  <a:ea typeface="微软雅黑"/>
                </a:rPr>
                <a:t>年销售额</a:t>
              </a:r>
              <a:endParaRPr lang="en-US" sz="700" dirty="0">
                <a:solidFill>
                  <a:sysClr val="window" lastClr="FFFFFF"/>
                </a:solidFill>
                <a:latin typeface="微软雅黑"/>
                <a:ea typeface="微软雅黑"/>
              </a:endParaRPr>
            </a:p>
          </p:txBody>
        </p:sp>
      </p:grpSp>
      <p:grpSp>
        <p:nvGrpSpPr>
          <p:cNvPr id="28" name="Group 46"/>
          <p:cNvGrpSpPr/>
          <p:nvPr/>
        </p:nvGrpSpPr>
        <p:grpSpPr>
          <a:xfrm>
            <a:off x="2034226" y="1059582"/>
            <a:ext cx="885849" cy="1005700"/>
            <a:chOff x="2238351" y="1261250"/>
            <a:chExt cx="885849" cy="1005700"/>
          </a:xfrm>
          <a:solidFill>
            <a:srgbClr val="00B0F0"/>
          </a:solidFill>
        </p:grpSpPr>
        <p:sp>
          <p:nvSpPr>
            <p:cNvPr id="29" name="Freeform 1304"/>
            <p:cNvSpPr>
              <a:spLocks/>
            </p:cNvSpPr>
            <p:nvPr/>
          </p:nvSpPr>
          <p:spPr bwMode="auto">
            <a:xfrm>
              <a:off x="2238351" y="1261250"/>
              <a:ext cx="885849" cy="10057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solidFill>
              <a:srgbClr val="66845E"/>
            </a:solid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defTabSz="914400">
                <a:defRPr/>
              </a:pPr>
              <a:endParaRPr lang="en-US" sz="1800" kern="0">
                <a:solidFill>
                  <a:sysClr val="window" lastClr="FFFFFF"/>
                </a:solidFill>
                <a:latin typeface="微软雅黑"/>
              </a:endParaRPr>
            </a:p>
          </p:txBody>
        </p:sp>
        <p:sp>
          <p:nvSpPr>
            <p:cNvPr id="30" name="Title 1"/>
            <p:cNvSpPr txBox="1">
              <a:spLocks/>
            </p:cNvSpPr>
            <p:nvPr/>
          </p:nvSpPr>
          <p:spPr>
            <a:xfrm>
              <a:off x="2340166" y="1405266"/>
              <a:ext cx="685800" cy="369332"/>
            </a:xfrm>
            <a:prstGeom prst="rect">
              <a:avLst/>
            </a:prstGeom>
            <a:noFill/>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pPr>
                <a:defRPr/>
              </a:pPr>
              <a:r>
                <a:rPr lang="en-US" altLang="zh-CN" sz="1800" dirty="0" smtClean="0">
                  <a:solidFill>
                    <a:sysClr val="window" lastClr="FFFFFF"/>
                  </a:solidFill>
                  <a:latin typeface="微软雅黑"/>
                  <a:ea typeface="微软雅黑"/>
                </a:rPr>
                <a:t>20</a:t>
              </a:r>
              <a:r>
                <a:rPr lang="zh-CN" altLang="en-US" sz="1800" dirty="0" smtClean="0">
                  <a:solidFill>
                    <a:sysClr val="window" lastClr="FFFFFF"/>
                  </a:solidFill>
                  <a:latin typeface="微软雅黑"/>
                  <a:ea typeface="微软雅黑"/>
                </a:rPr>
                <a:t>万</a:t>
              </a:r>
              <a:endParaRPr lang="en-US" sz="1800" dirty="0">
                <a:solidFill>
                  <a:sysClr val="window" lastClr="FFFFFF"/>
                </a:solidFill>
                <a:latin typeface="微软雅黑"/>
                <a:ea typeface="微软雅黑"/>
              </a:endParaRPr>
            </a:p>
          </p:txBody>
        </p:sp>
        <p:sp>
          <p:nvSpPr>
            <p:cNvPr id="31" name="Content Placeholder 2"/>
            <p:cNvSpPr txBox="1">
              <a:spLocks/>
            </p:cNvSpPr>
            <p:nvPr/>
          </p:nvSpPr>
          <p:spPr>
            <a:xfrm>
              <a:off x="2362200" y="1773147"/>
              <a:ext cx="640037" cy="208183"/>
            </a:xfrm>
            <a:prstGeom prst="rect">
              <a:avLst/>
            </a:prstGeom>
            <a:noFill/>
            <a:ln>
              <a:noFill/>
            </a:ln>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defRPr/>
              </a:pPr>
              <a:r>
                <a:rPr lang="zh-CN" altLang="en-US" sz="700" dirty="0" smtClean="0">
                  <a:solidFill>
                    <a:sysClr val="window" lastClr="FFFFFF"/>
                  </a:solidFill>
                  <a:latin typeface="微软雅黑"/>
                  <a:ea typeface="微软雅黑"/>
                </a:rPr>
                <a:t>年销售额</a:t>
              </a:r>
              <a:endParaRPr lang="en-US" sz="700" dirty="0">
                <a:solidFill>
                  <a:sysClr val="window" lastClr="FFFFFF"/>
                </a:solidFill>
                <a:latin typeface="微软雅黑"/>
                <a:ea typeface="微软雅黑"/>
              </a:endParaRPr>
            </a:p>
          </p:txBody>
        </p:sp>
      </p:grpSp>
      <p:grpSp>
        <p:nvGrpSpPr>
          <p:cNvPr id="32" name="Group 72"/>
          <p:cNvGrpSpPr/>
          <p:nvPr/>
        </p:nvGrpSpPr>
        <p:grpSpPr>
          <a:xfrm>
            <a:off x="4596475" y="915566"/>
            <a:ext cx="3429000" cy="1295739"/>
            <a:chOff x="533400" y="1060085"/>
            <a:chExt cx="3429000" cy="1295739"/>
          </a:xfrm>
        </p:grpSpPr>
        <p:sp>
          <p:nvSpPr>
            <p:cNvPr id="33" name="TextBox 28"/>
            <p:cNvSpPr txBox="1"/>
            <p:nvPr/>
          </p:nvSpPr>
          <p:spPr>
            <a:xfrm>
              <a:off x="533400" y="1060085"/>
              <a:ext cx="762000" cy="1295739"/>
            </a:xfrm>
            <a:prstGeom prst="rect">
              <a:avLst/>
            </a:prstGeom>
            <a:noFill/>
          </p:spPr>
          <p:txBody>
            <a:bodyPr wrap="square" rtlCol="0">
              <a:spAutoFit/>
            </a:bodyPr>
            <a:lstStyle/>
            <a:p>
              <a:pPr defTabSz="914400">
                <a:lnSpc>
                  <a:spcPct val="150000"/>
                </a:lnSpc>
                <a:defRPr/>
              </a:pPr>
              <a:r>
                <a:rPr lang="id-ID" sz="6000" kern="0" spc="-300" dirty="0" smtClean="0">
                  <a:solidFill>
                    <a:srgbClr val="6D4409"/>
                  </a:solidFill>
                  <a:latin typeface="Agency FB" panose="020B0503020202020204" pitchFamily="34" charset="0"/>
                </a:rPr>
                <a:t>0</a:t>
              </a:r>
              <a:r>
                <a:rPr lang="en-US" sz="6000" kern="0" spc="-300" dirty="0" smtClean="0">
                  <a:solidFill>
                    <a:srgbClr val="6D4409"/>
                  </a:solidFill>
                  <a:latin typeface="Agency FB" panose="020B0503020202020204" pitchFamily="34" charset="0"/>
                </a:rPr>
                <a:t> </a:t>
              </a:r>
              <a:r>
                <a:rPr lang="id-ID" sz="6000" kern="0" spc="-300" dirty="0" smtClean="0">
                  <a:solidFill>
                    <a:srgbClr val="6D4409"/>
                  </a:solidFill>
                  <a:latin typeface="Agency FB" panose="020B0503020202020204" pitchFamily="34" charset="0"/>
                </a:rPr>
                <a:t>1</a:t>
              </a:r>
              <a:endParaRPr lang="en-US" sz="6000" kern="0" spc="-300" dirty="0">
                <a:solidFill>
                  <a:srgbClr val="6D4409"/>
                </a:solidFill>
                <a:latin typeface="Agency FB" panose="020B0503020202020204" pitchFamily="34" charset="0"/>
              </a:endParaRPr>
            </a:p>
          </p:txBody>
        </p:sp>
        <p:sp>
          <p:nvSpPr>
            <p:cNvPr id="34" name="Content Placeholder 2"/>
            <p:cNvSpPr txBox="1">
              <a:spLocks/>
            </p:cNvSpPr>
            <p:nvPr/>
          </p:nvSpPr>
          <p:spPr>
            <a:xfrm>
              <a:off x="1238672" y="1448491"/>
              <a:ext cx="2723728" cy="8938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Font typeface="Arial" pitchFamily="34" charset="0"/>
                <a:buNone/>
                <a:defRPr/>
              </a:pPr>
              <a:r>
                <a:rPr lang="zh-CN" altLang="en-US" sz="1200" b="1" dirty="0" smtClean="0">
                  <a:solidFill>
                    <a:sysClr val="windowText" lastClr="000000">
                      <a:lumMod val="65000"/>
                      <a:lumOff val="35000"/>
                    </a:sysClr>
                  </a:solidFill>
                  <a:latin typeface="微软雅黑"/>
                  <a:ea typeface="微软雅黑"/>
                </a:rPr>
                <a:t>填加标题</a:t>
              </a:r>
              <a:r>
                <a:rPr lang="en-US" sz="1200" b="1" dirty="0" smtClean="0">
                  <a:solidFill>
                    <a:sysClr val="windowText" lastClr="000000">
                      <a:lumMod val="65000"/>
                      <a:lumOff val="35000"/>
                    </a:sysClr>
                  </a:solidFill>
                  <a:latin typeface="微软雅黑"/>
                  <a:ea typeface="微软雅黑"/>
                </a:rPr>
                <a:t/>
              </a:r>
              <a:br>
                <a:rPr lang="en-US" sz="1200" b="1" dirty="0" smtClean="0">
                  <a:solidFill>
                    <a:sysClr val="windowText" lastClr="000000">
                      <a:lumMod val="65000"/>
                      <a:lumOff val="35000"/>
                    </a:sysClr>
                  </a:solidFill>
                  <a:latin typeface="微软雅黑"/>
                  <a:ea typeface="微软雅黑"/>
                </a:rPr>
              </a:br>
              <a:r>
                <a:rPr lang="zh-CN" altLang="en-US" sz="900" dirty="0" smtClean="0">
                  <a:solidFill>
                    <a:sysClr val="windowText" lastClr="000000">
                      <a:lumMod val="65000"/>
                      <a:lumOff val="35000"/>
                    </a:sysClr>
                  </a:solidFill>
                  <a:latin typeface="微软雅黑"/>
                  <a:ea typeface="微软雅黑"/>
                </a:rPr>
                <a:t>此处</a:t>
              </a:r>
              <a:r>
                <a:rPr lang="zh-CN" altLang="en-US" sz="900" dirty="0">
                  <a:solidFill>
                    <a:sysClr val="windowText" lastClr="000000">
                      <a:lumMod val="65000"/>
                      <a:lumOff val="35000"/>
                    </a:sysClr>
                  </a:solidFill>
                  <a:latin typeface="微软雅黑"/>
                  <a:ea typeface="微软雅黑"/>
                </a:rPr>
                <a:t>添加详细文本描述，建议与标题相关并符合整体语言风格，语言描述尽量简洁生动</a:t>
              </a:r>
              <a:r>
                <a:rPr lang="zh-CN" altLang="en-US" sz="900" dirty="0" smtClean="0">
                  <a:solidFill>
                    <a:sysClr val="windowText" lastClr="000000">
                      <a:lumMod val="65000"/>
                      <a:lumOff val="35000"/>
                    </a:sysClr>
                  </a:solidFill>
                  <a:latin typeface="微软雅黑"/>
                  <a:ea typeface="微软雅黑"/>
                </a:rPr>
                <a:t>。</a:t>
              </a:r>
              <a:endParaRPr lang="zh-CN" altLang="en-US" sz="900" dirty="0">
                <a:solidFill>
                  <a:sysClr val="windowText" lastClr="000000">
                    <a:lumMod val="65000"/>
                    <a:lumOff val="35000"/>
                  </a:sysClr>
                </a:solidFill>
                <a:latin typeface="微软雅黑"/>
                <a:ea typeface="微软雅黑"/>
              </a:endParaRPr>
            </a:p>
          </p:txBody>
        </p:sp>
      </p:grpSp>
      <p:grpSp>
        <p:nvGrpSpPr>
          <p:cNvPr id="35" name="Group 73"/>
          <p:cNvGrpSpPr/>
          <p:nvPr/>
        </p:nvGrpSpPr>
        <p:grpSpPr>
          <a:xfrm>
            <a:off x="4596475" y="1886510"/>
            <a:ext cx="3429000" cy="1295739"/>
            <a:chOff x="533400" y="1065493"/>
            <a:chExt cx="3429000" cy="1295739"/>
          </a:xfrm>
        </p:grpSpPr>
        <p:sp>
          <p:nvSpPr>
            <p:cNvPr id="36" name="TextBox 31"/>
            <p:cNvSpPr txBox="1"/>
            <p:nvPr/>
          </p:nvSpPr>
          <p:spPr>
            <a:xfrm>
              <a:off x="533400" y="1065493"/>
              <a:ext cx="762000" cy="1295739"/>
            </a:xfrm>
            <a:prstGeom prst="rect">
              <a:avLst/>
            </a:prstGeom>
            <a:noFill/>
          </p:spPr>
          <p:txBody>
            <a:bodyPr wrap="square" rtlCol="0">
              <a:spAutoFit/>
            </a:bodyPr>
            <a:lstStyle/>
            <a:p>
              <a:pPr defTabSz="914400">
                <a:lnSpc>
                  <a:spcPct val="150000"/>
                </a:lnSpc>
                <a:defRPr/>
              </a:pPr>
              <a:r>
                <a:rPr lang="id-ID" sz="6000" kern="0" spc="-300" dirty="0" smtClean="0">
                  <a:solidFill>
                    <a:srgbClr val="66845E"/>
                  </a:solidFill>
                  <a:latin typeface="Agency FB" panose="020B0503020202020204" pitchFamily="34" charset="0"/>
                </a:rPr>
                <a:t>02</a:t>
              </a:r>
              <a:endParaRPr lang="en-US" sz="6000" kern="0" spc="-300" dirty="0">
                <a:solidFill>
                  <a:srgbClr val="66845E"/>
                </a:solidFill>
                <a:latin typeface="Agency FB" panose="020B0503020202020204" pitchFamily="34" charset="0"/>
              </a:endParaRPr>
            </a:p>
          </p:txBody>
        </p:sp>
        <p:sp>
          <p:nvSpPr>
            <p:cNvPr id="37" name="Content Placeholder 2"/>
            <p:cNvSpPr txBox="1">
              <a:spLocks/>
            </p:cNvSpPr>
            <p:nvPr/>
          </p:nvSpPr>
          <p:spPr>
            <a:xfrm>
              <a:off x="1238672" y="1458246"/>
              <a:ext cx="2723728" cy="8938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Font typeface="Arial" pitchFamily="34" charset="0"/>
                <a:buNone/>
                <a:defRPr/>
              </a:pPr>
              <a:r>
                <a:rPr lang="zh-CN" altLang="en-US" sz="1200" b="1" dirty="0">
                  <a:solidFill>
                    <a:sysClr val="windowText" lastClr="000000">
                      <a:lumMod val="65000"/>
                      <a:lumOff val="35000"/>
                    </a:sysClr>
                  </a:solidFill>
                  <a:latin typeface="微软雅黑"/>
                  <a:ea typeface="微软雅黑"/>
                </a:rPr>
                <a:t>填加标题</a:t>
              </a:r>
              <a:r>
                <a:rPr lang="en-US" sz="1200" b="1" dirty="0" smtClean="0">
                  <a:solidFill>
                    <a:sysClr val="windowText" lastClr="000000">
                      <a:lumMod val="65000"/>
                      <a:lumOff val="35000"/>
                    </a:sysClr>
                  </a:solidFill>
                  <a:latin typeface="微软雅黑"/>
                  <a:ea typeface="微软雅黑"/>
                </a:rPr>
                <a:t/>
              </a:r>
              <a:br>
                <a:rPr lang="en-US" sz="1200" b="1" dirty="0" smtClean="0">
                  <a:solidFill>
                    <a:sysClr val="windowText" lastClr="000000">
                      <a:lumMod val="65000"/>
                      <a:lumOff val="35000"/>
                    </a:sysClr>
                  </a:solidFill>
                  <a:latin typeface="微软雅黑"/>
                  <a:ea typeface="微软雅黑"/>
                </a:rPr>
              </a:br>
              <a:r>
                <a:rPr lang="zh-CN" altLang="en-US" sz="900" dirty="0" smtClean="0">
                  <a:solidFill>
                    <a:sysClr val="windowText" lastClr="000000">
                      <a:lumMod val="65000"/>
                      <a:lumOff val="35000"/>
                    </a:sysClr>
                  </a:solidFill>
                  <a:latin typeface="微软雅黑"/>
                  <a:ea typeface="微软雅黑"/>
                </a:rPr>
                <a:t>此处添加详细文本描述，建议与标题相关并符合整体语言风格，语言描述尽量简洁生动。</a:t>
              </a:r>
            </a:p>
          </p:txBody>
        </p:sp>
      </p:grpSp>
      <p:grpSp>
        <p:nvGrpSpPr>
          <p:cNvPr id="38" name="Group 76"/>
          <p:cNvGrpSpPr/>
          <p:nvPr/>
        </p:nvGrpSpPr>
        <p:grpSpPr>
          <a:xfrm>
            <a:off x="4596475" y="2894622"/>
            <a:ext cx="3429000" cy="1295739"/>
            <a:chOff x="533400" y="1083005"/>
            <a:chExt cx="3429000" cy="1295739"/>
          </a:xfrm>
        </p:grpSpPr>
        <p:sp>
          <p:nvSpPr>
            <p:cNvPr id="39" name="TextBox 34"/>
            <p:cNvSpPr txBox="1"/>
            <p:nvPr/>
          </p:nvSpPr>
          <p:spPr>
            <a:xfrm>
              <a:off x="533400" y="1083005"/>
              <a:ext cx="762000" cy="1295739"/>
            </a:xfrm>
            <a:prstGeom prst="rect">
              <a:avLst/>
            </a:prstGeom>
            <a:noFill/>
          </p:spPr>
          <p:txBody>
            <a:bodyPr wrap="square" rtlCol="0">
              <a:spAutoFit/>
            </a:bodyPr>
            <a:lstStyle/>
            <a:p>
              <a:pPr defTabSz="914400">
                <a:lnSpc>
                  <a:spcPct val="150000"/>
                </a:lnSpc>
                <a:defRPr/>
              </a:pPr>
              <a:r>
                <a:rPr lang="id-ID" sz="6000" kern="0" spc="-300" dirty="0" smtClean="0">
                  <a:solidFill>
                    <a:srgbClr val="6D4409"/>
                  </a:solidFill>
                  <a:latin typeface="Agency FB" panose="020B0503020202020204" pitchFamily="34" charset="0"/>
                </a:rPr>
                <a:t>03</a:t>
              </a:r>
              <a:endParaRPr lang="en-US" sz="6000" kern="0" spc="-300" dirty="0">
                <a:solidFill>
                  <a:srgbClr val="6D4409"/>
                </a:solidFill>
                <a:latin typeface="Agency FB" panose="020B0503020202020204" pitchFamily="34" charset="0"/>
              </a:endParaRPr>
            </a:p>
          </p:txBody>
        </p:sp>
        <p:sp>
          <p:nvSpPr>
            <p:cNvPr id="40" name="Content Placeholder 2"/>
            <p:cNvSpPr txBox="1">
              <a:spLocks/>
            </p:cNvSpPr>
            <p:nvPr/>
          </p:nvSpPr>
          <p:spPr>
            <a:xfrm>
              <a:off x="1238672" y="1458123"/>
              <a:ext cx="2723728" cy="8938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Font typeface="Arial" pitchFamily="34" charset="0"/>
                <a:buNone/>
                <a:defRPr/>
              </a:pPr>
              <a:r>
                <a:rPr lang="zh-CN" altLang="en-US" sz="1200" b="1" dirty="0">
                  <a:solidFill>
                    <a:sysClr val="windowText" lastClr="000000">
                      <a:lumMod val="65000"/>
                      <a:lumOff val="35000"/>
                    </a:sysClr>
                  </a:solidFill>
                  <a:latin typeface="微软雅黑"/>
                  <a:ea typeface="微软雅黑"/>
                </a:rPr>
                <a:t>填加标题</a:t>
              </a:r>
              <a:r>
                <a:rPr lang="en-US" sz="1200" b="1" dirty="0" smtClean="0">
                  <a:solidFill>
                    <a:sysClr val="windowText" lastClr="000000">
                      <a:lumMod val="65000"/>
                      <a:lumOff val="35000"/>
                    </a:sysClr>
                  </a:solidFill>
                  <a:latin typeface="微软雅黑"/>
                  <a:ea typeface="微软雅黑"/>
                </a:rPr>
                <a:t/>
              </a:r>
              <a:br>
                <a:rPr lang="en-US" sz="1200" b="1" dirty="0" smtClean="0">
                  <a:solidFill>
                    <a:sysClr val="windowText" lastClr="000000">
                      <a:lumMod val="65000"/>
                      <a:lumOff val="35000"/>
                    </a:sysClr>
                  </a:solidFill>
                  <a:latin typeface="微软雅黑"/>
                  <a:ea typeface="微软雅黑"/>
                </a:rPr>
              </a:br>
              <a:r>
                <a:rPr lang="zh-CN" altLang="en-US" sz="900" dirty="0" smtClean="0">
                  <a:solidFill>
                    <a:sysClr val="windowText" lastClr="000000">
                      <a:lumMod val="65000"/>
                      <a:lumOff val="35000"/>
                    </a:sysClr>
                  </a:solidFill>
                  <a:latin typeface="微软雅黑"/>
                  <a:ea typeface="微软雅黑"/>
                </a:rPr>
                <a:t>此处添加详细文本描述，建议与标题相关并符合整体语言风格，语言描述尽量简洁生动。</a:t>
              </a:r>
            </a:p>
          </p:txBody>
        </p:sp>
      </p:grpSp>
      <p:sp>
        <p:nvSpPr>
          <p:cNvPr id="41" name="Content Placeholder 2"/>
          <p:cNvSpPr txBox="1">
            <a:spLocks/>
          </p:cNvSpPr>
          <p:nvPr/>
        </p:nvSpPr>
        <p:spPr>
          <a:xfrm>
            <a:off x="846609" y="4265481"/>
            <a:ext cx="70784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Font typeface="Arial" pitchFamily="34" charset="0"/>
              <a:buNone/>
              <a:defRPr/>
            </a:pPr>
            <a:r>
              <a:rPr lang="zh-CN" altLang="en-US" sz="1000" dirty="0">
                <a:solidFill>
                  <a:sysClr val="windowText" lastClr="000000">
                    <a:lumMod val="65000"/>
                    <a:lumOff val="35000"/>
                  </a:sysClr>
                </a:solidFill>
                <a:latin typeface="微软雅黑"/>
                <a:ea typeface="微软雅黑"/>
              </a:rPr>
              <a:t>此处添加详细文本描述，建议与标题相关并符合整体语言风格，语言描述尽量简洁生动。此处添加详细文本描述，建议与标题相关并符合整体语言风格，语言描述尽量简洁生动</a:t>
            </a:r>
            <a:r>
              <a:rPr lang="zh-CN" altLang="en-US" sz="1000" dirty="0" smtClean="0">
                <a:solidFill>
                  <a:sysClr val="windowText" lastClr="000000">
                    <a:lumMod val="65000"/>
                    <a:lumOff val="35000"/>
                  </a:sysClr>
                </a:solidFill>
                <a:latin typeface="微软雅黑"/>
                <a:ea typeface="微软雅黑"/>
              </a:rPr>
              <a:t>。</a:t>
            </a:r>
            <a:endParaRPr lang="zh-CN" altLang="en-US" sz="1000" dirty="0">
              <a:solidFill>
                <a:sysClr val="windowText" lastClr="000000">
                  <a:lumMod val="65000"/>
                  <a:lumOff val="35000"/>
                </a:sysClr>
              </a:solidFill>
              <a:latin typeface="微软雅黑"/>
              <a:ea typeface="微软雅黑"/>
            </a:endParaRPr>
          </a:p>
          <a:p>
            <a:pPr marL="0" indent="0">
              <a:lnSpc>
                <a:spcPct val="150000"/>
              </a:lnSpc>
              <a:buFont typeface="Arial" pitchFamily="34" charset="0"/>
              <a:buNone/>
              <a:defRPr/>
            </a:pPr>
            <a:endParaRPr lang="zh-CN" altLang="en-US" sz="1000" dirty="0">
              <a:solidFill>
                <a:sysClr val="windowText" lastClr="000000">
                  <a:lumMod val="65000"/>
                  <a:lumOff val="35000"/>
                </a:sysClr>
              </a:solidFill>
              <a:latin typeface="微软雅黑"/>
              <a:ea typeface="微软雅黑"/>
            </a:endParaRPr>
          </a:p>
        </p:txBody>
      </p:sp>
    </p:spTree>
    <p:extLst>
      <p:ext uri="{BB962C8B-B14F-4D97-AF65-F5344CB8AC3E}">
        <p14:creationId xmlns:p14="http://schemas.microsoft.com/office/powerpoint/2010/main" val="382377080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lide(fromBottom)">
                                      <p:cBhvr>
                                        <p:cTn id="7" dur="500"/>
                                        <p:tgtEl>
                                          <p:spTgt spid="7"/>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blinds(horizontal)">
                                      <p:cBhvr>
                                        <p:cTn id="11" dur="500"/>
                                        <p:tgtEl>
                                          <p:spTgt spid="20"/>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down)">
                                      <p:cBhvr>
                                        <p:cTn id="20" dur="500"/>
                                        <p:tgtEl>
                                          <p:spTgt spid="24"/>
                                        </p:tgtEl>
                                      </p:cBhvr>
                                    </p:animEffect>
                                  </p:childTnLst>
                                </p:cTn>
                              </p:par>
                            </p:childTnLst>
                          </p:cTn>
                        </p:par>
                        <p:par>
                          <p:cTn id="21" fill="hold">
                            <p:stCondLst>
                              <p:cond delay="2000"/>
                            </p:stCondLst>
                            <p:childTnLst>
                              <p:par>
                                <p:cTn id="22" presetID="3" presetClass="entr" presetSubtype="10" fill="hold"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blinds(horizontal)">
                                      <p:cBhvr>
                                        <p:cTn id="24" dur="500"/>
                                        <p:tgtEl>
                                          <p:spTgt spid="32"/>
                                        </p:tgtEl>
                                      </p:cBhvr>
                                    </p:animEffect>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35"/>
                                        </p:tgtEl>
                                        <p:attrNameLst>
                                          <p:attrName>style.visibility</p:attrName>
                                        </p:attrNameLst>
                                      </p:cBhvr>
                                      <p:to>
                                        <p:strVal val="visible"/>
                                      </p:to>
                                    </p:set>
                                    <p:anim calcmode="lin" valueType="num">
                                      <p:cBhvr additive="base">
                                        <p:cTn id="28" dur="500" fill="hold"/>
                                        <p:tgtEl>
                                          <p:spTgt spid="35"/>
                                        </p:tgtEl>
                                        <p:attrNameLst>
                                          <p:attrName>ppt_x</p:attrName>
                                        </p:attrNameLst>
                                      </p:cBhvr>
                                      <p:tavLst>
                                        <p:tav tm="0">
                                          <p:val>
                                            <p:strVal val="1+#ppt_w/2"/>
                                          </p:val>
                                        </p:tav>
                                        <p:tav tm="100000">
                                          <p:val>
                                            <p:strVal val="#ppt_x"/>
                                          </p:val>
                                        </p:tav>
                                      </p:tavLst>
                                    </p:anim>
                                    <p:anim calcmode="lin" valueType="num">
                                      <p:cBhvr additive="base">
                                        <p:cTn id="29" dur="500" fill="hold"/>
                                        <p:tgtEl>
                                          <p:spTgt spid="35"/>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54" presetClass="entr" presetSubtype="0" accel="100000" fill="hold" nodeType="after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p:cTn id="33" dur="500" fill="hold"/>
                                        <p:tgtEl>
                                          <p:spTgt spid="38"/>
                                        </p:tgtEl>
                                        <p:attrNameLst>
                                          <p:attrName>ppt_w</p:attrName>
                                        </p:attrNameLst>
                                      </p:cBhvr>
                                      <p:tavLst>
                                        <p:tav tm="0">
                                          <p:val>
                                            <p:strVal val="#ppt_w*0.05"/>
                                          </p:val>
                                        </p:tav>
                                        <p:tav tm="100000">
                                          <p:val>
                                            <p:strVal val="#ppt_w"/>
                                          </p:val>
                                        </p:tav>
                                      </p:tavLst>
                                    </p:anim>
                                    <p:anim calcmode="lin" valueType="num">
                                      <p:cBhvr>
                                        <p:cTn id="34" dur="500" fill="hold"/>
                                        <p:tgtEl>
                                          <p:spTgt spid="38"/>
                                        </p:tgtEl>
                                        <p:attrNameLst>
                                          <p:attrName>ppt_h</p:attrName>
                                        </p:attrNameLst>
                                      </p:cBhvr>
                                      <p:tavLst>
                                        <p:tav tm="0">
                                          <p:val>
                                            <p:strVal val="#ppt_h"/>
                                          </p:val>
                                        </p:tav>
                                        <p:tav tm="100000">
                                          <p:val>
                                            <p:strVal val="#ppt_h"/>
                                          </p:val>
                                        </p:tav>
                                      </p:tavLst>
                                    </p:anim>
                                    <p:anim calcmode="lin" valueType="num">
                                      <p:cBhvr>
                                        <p:cTn id="35" dur="500" fill="hold"/>
                                        <p:tgtEl>
                                          <p:spTgt spid="38"/>
                                        </p:tgtEl>
                                        <p:attrNameLst>
                                          <p:attrName>ppt_x</p:attrName>
                                        </p:attrNameLst>
                                      </p:cBhvr>
                                      <p:tavLst>
                                        <p:tav tm="0">
                                          <p:val>
                                            <p:strVal val="#ppt_x-.2"/>
                                          </p:val>
                                        </p:tav>
                                        <p:tav tm="100000">
                                          <p:val>
                                            <p:strVal val="#ppt_x"/>
                                          </p:val>
                                        </p:tav>
                                      </p:tavLst>
                                    </p:anim>
                                    <p:anim calcmode="lin" valueType="num">
                                      <p:cBhvr>
                                        <p:cTn id="36" dur="500" fill="hold"/>
                                        <p:tgtEl>
                                          <p:spTgt spid="38"/>
                                        </p:tgtEl>
                                        <p:attrNameLst>
                                          <p:attrName>ppt_y</p:attrName>
                                        </p:attrNameLst>
                                      </p:cBhvr>
                                      <p:tavLst>
                                        <p:tav tm="0">
                                          <p:val>
                                            <p:strVal val="#ppt_y"/>
                                          </p:val>
                                        </p:tav>
                                        <p:tav tm="100000">
                                          <p:val>
                                            <p:strVal val="#ppt_y"/>
                                          </p:val>
                                        </p:tav>
                                      </p:tavLst>
                                    </p:anim>
                                    <p:animEffect transition="in" filter="fade">
                                      <p:cBhvr>
                                        <p:cTn id="37" dur="500"/>
                                        <p:tgtEl>
                                          <p:spTgt spid="38"/>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课前准备</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7" name="Shape 4096"/>
          <p:cNvSpPr/>
          <p:nvPr/>
        </p:nvSpPr>
        <p:spPr>
          <a:xfrm>
            <a:off x="3109682" y="1491630"/>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66845E"/>
          </a:solidFill>
          <a:ln w="12700">
            <a:miter lim="400000"/>
          </a:ln>
        </p:spPr>
        <p:txBody>
          <a:bodyPr lIns="28575" tIns="28575" rIns="28575" bIns="28575" anchor="ctr"/>
          <a:lstStyle/>
          <a:p>
            <a:pPr defTabSz="914400">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pitchFamily="34" charset="-122"/>
              <a:ea typeface="微软雅黑" pitchFamily="34" charset="-122"/>
              <a:cs typeface="Helvetica Light"/>
              <a:sym typeface="Helvetica Light"/>
            </a:endParaRPr>
          </a:p>
        </p:txBody>
      </p:sp>
      <p:sp>
        <p:nvSpPr>
          <p:cNvPr id="8" name="Shape 4113"/>
          <p:cNvSpPr/>
          <p:nvPr/>
        </p:nvSpPr>
        <p:spPr>
          <a:xfrm>
            <a:off x="1399252" y="1491630"/>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6D4409"/>
          </a:solidFill>
          <a:ln w="12700">
            <a:miter lim="400000"/>
          </a:ln>
        </p:spPr>
        <p:txBody>
          <a:bodyPr lIns="28575" tIns="28575" rIns="28575" bIns="28575" anchor="ctr"/>
          <a:lstStyle/>
          <a:p>
            <a:pPr defTabSz="914400">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pitchFamily="34" charset="-122"/>
              <a:ea typeface="微软雅黑" pitchFamily="34" charset="-122"/>
              <a:cs typeface="Helvetica Light"/>
              <a:sym typeface="Helvetica Light"/>
            </a:endParaRPr>
          </a:p>
        </p:txBody>
      </p:sp>
      <p:sp>
        <p:nvSpPr>
          <p:cNvPr id="9" name="Shape 4114"/>
          <p:cNvSpPr/>
          <p:nvPr/>
        </p:nvSpPr>
        <p:spPr>
          <a:xfrm>
            <a:off x="6486778" y="1491630"/>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66845E"/>
          </a:solidFill>
          <a:ln w="12700">
            <a:miter lim="400000"/>
          </a:ln>
        </p:spPr>
        <p:txBody>
          <a:bodyPr lIns="28575" tIns="28575" rIns="28575" bIns="28575" anchor="ctr"/>
          <a:lstStyle/>
          <a:p>
            <a:pPr defTabSz="914400">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pitchFamily="34" charset="-122"/>
              <a:ea typeface="微软雅黑" pitchFamily="34" charset="-122"/>
              <a:cs typeface="Helvetica Light"/>
              <a:sym typeface="Helvetica Light"/>
            </a:endParaRPr>
          </a:p>
        </p:txBody>
      </p:sp>
      <p:sp>
        <p:nvSpPr>
          <p:cNvPr id="11" name="Shape 4115"/>
          <p:cNvSpPr/>
          <p:nvPr/>
        </p:nvSpPr>
        <p:spPr>
          <a:xfrm>
            <a:off x="4788051" y="1491630"/>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6D4409"/>
          </a:solidFill>
          <a:ln w="12700">
            <a:miter lim="400000"/>
          </a:ln>
        </p:spPr>
        <p:txBody>
          <a:bodyPr lIns="28575" tIns="28575" rIns="28575" bIns="28575" anchor="ctr"/>
          <a:lstStyle/>
          <a:p>
            <a:pPr defTabSz="914400">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pitchFamily="34" charset="-122"/>
              <a:ea typeface="微软雅黑" pitchFamily="34" charset="-122"/>
              <a:cs typeface="Helvetica Light"/>
              <a:sym typeface="Helvetica Light"/>
            </a:endParaRPr>
          </a:p>
        </p:txBody>
      </p:sp>
      <p:sp>
        <p:nvSpPr>
          <p:cNvPr id="12" name="TextBox 7"/>
          <p:cNvSpPr txBox="1"/>
          <p:nvPr/>
        </p:nvSpPr>
        <p:spPr>
          <a:xfrm>
            <a:off x="1695450" y="1872362"/>
            <a:ext cx="676275" cy="323165"/>
          </a:xfrm>
          <a:prstGeom prst="rect">
            <a:avLst/>
          </a:prstGeom>
          <a:noFill/>
        </p:spPr>
        <p:txBody>
          <a:bodyPr wrap="square" lIns="0" tIns="0" rIns="0" bIns="0" rtlCol="0">
            <a:spAutoFit/>
          </a:bodyPr>
          <a:lstStyle/>
          <a:p>
            <a:pPr algn="ctr" defTabSz="914400">
              <a:defRPr/>
            </a:pPr>
            <a:r>
              <a:rPr lang="en-GB" sz="2100" kern="0" dirty="0" smtClean="0">
                <a:solidFill>
                  <a:sysClr val="window" lastClr="FFFFFF"/>
                </a:solidFill>
                <a:latin typeface="微软雅黑" pitchFamily="34" charset="-122"/>
                <a:ea typeface="微软雅黑" pitchFamily="34" charset="-122"/>
              </a:rPr>
              <a:t>1</a:t>
            </a:r>
            <a:endParaRPr lang="en-GB" sz="2100" kern="0" dirty="0">
              <a:solidFill>
                <a:sysClr val="window" lastClr="FFFFFF"/>
              </a:solidFill>
              <a:latin typeface="微软雅黑" pitchFamily="34" charset="-122"/>
              <a:ea typeface="微软雅黑" pitchFamily="34" charset="-122"/>
            </a:endParaRPr>
          </a:p>
        </p:txBody>
      </p:sp>
      <p:sp>
        <p:nvSpPr>
          <p:cNvPr id="13" name="TextBox 8"/>
          <p:cNvSpPr txBox="1"/>
          <p:nvPr/>
        </p:nvSpPr>
        <p:spPr>
          <a:xfrm>
            <a:off x="3405856" y="1872362"/>
            <a:ext cx="676275" cy="323165"/>
          </a:xfrm>
          <a:prstGeom prst="rect">
            <a:avLst/>
          </a:prstGeom>
          <a:noFill/>
        </p:spPr>
        <p:txBody>
          <a:bodyPr wrap="square" lIns="0" tIns="0" rIns="0" bIns="0" rtlCol="0">
            <a:spAutoFit/>
          </a:bodyPr>
          <a:lstStyle/>
          <a:p>
            <a:pPr algn="ctr" defTabSz="914400">
              <a:defRPr/>
            </a:pPr>
            <a:r>
              <a:rPr lang="en-US" sz="2100" kern="0" dirty="0" smtClean="0">
                <a:solidFill>
                  <a:sysClr val="window" lastClr="FFFFFF"/>
                </a:solidFill>
                <a:latin typeface="微软雅黑" pitchFamily="34" charset="-122"/>
                <a:ea typeface="微软雅黑" pitchFamily="34" charset="-122"/>
              </a:rPr>
              <a:t>2</a:t>
            </a:r>
            <a:endParaRPr lang="en-GB" sz="2100" kern="0" dirty="0">
              <a:solidFill>
                <a:sysClr val="window" lastClr="FFFFFF"/>
              </a:solidFill>
              <a:latin typeface="微软雅黑" pitchFamily="34" charset="-122"/>
              <a:ea typeface="微软雅黑" pitchFamily="34" charset="-122"/>
            </a:endParaRPr>
          </a:p>
        </p:txBody>
      </p:sp>
      <p:sp>
        <p:nvSpPr>
          <p:cNvPr id="14" name="TextBox 9"/>
          <p:cNvSpPr txBox="1"/>
          <p:nvPr/>
        </p:nvSpPr>
        <p:spPr>
          <a:xfrm>
            <a:off x="5078386" y="1872362"/>
            <a:ext cx="676275" cy="323165"/>
          </a:xfrm>
          <a:prstGeom prst="rect">
            <a:avLst/>
          </a:prstGeom>
          <a:noFill/>
        </p:spPr>
        <p:txBody>
          <a:bodyPr wrap="square" lIns="0" tIns="0" rIns="0" bIns="0" rtlCol="0">
            <a:spAutoFit/>
          </a:bodyPr>
          <a:lstStyle/>
          <a:p>
            <a:pPr algn="ctr" defTabSz="914400">
              <a:defRPr/>
            </a:pPr>
            <a:r>
              <a:rPr lang="en-US" sz="2100" kern="0" dirty="0" smtClean="0">
                <a:solidFill>
                  <a:sysClr val="window" lastClr="FFFFFF"/>
                </a:solidFill>
                <a:latin typeface="微软雅黑" pitchFamily="34" charset="-122"/>
                <a:ea typeface="微软雅黑" pitchFamily="34" charset="-122"/>
              </a:rPr>
              <a:t>3</a:t>
            </a:r>
            <a:endParaRPr lang="en-GB" sz="2100" kern="0" dirty="0">
              <a:solidFill>
                <a:sysClr val="window" lastClr="FFFFFF"/>
              </a:solidFill>
              <a:latin typeface="微软雅黑" pitchFamily="34" charset="-122"/>
              <a:ea typeface="微软雅黑" pitchFamily="34" charset="-122"/>
            </a:endParaRPr>
          </a:p>
        </p:txBody>
      </p:sp>
      <p:sp>
        <p:nvSpPr>
          <p:cNvPr id="15" name="TextBox 10"/>
          <p:cNvSpPr txBox="1"/>
          <p:nvPr/>
        </p:nvSpPr>
        <p:spPr>
          <a:xfrm>
            <a:off x="6788792" y="1872362"/>
            <a:ext cx="676275" cy="323165"/>
          </a:xfrm>
          <a:prstGeom prst="rect">
            <a:avLst/>
          </a:prstGeom>
          <a:noFill/>
        </p:spPr>
        <p:txBody>
          <a:bodyPr wrap="square" lIns="0" tIns="0" rIns="0" bIns="0" rtlCol="0">
            <a:spAutoFit/>
          </a:bodyPr>
          <a:lstStyle/>
          <a:p>
            <a:pPr algn="ctr" defTabSz="914400">
              <a:defRPr/>
            </a:pPr>
            <a:r>
              <a:rPr lang="en-GB" sz="2100" kern="0" dirty="0" smtClean="0">
                <a:solidFill>
                  <a:sysClr val="window" lastClr="FFFFFF"/>
                </a:solidFill>
                <a:latin typeface="微软雅黑" pitchFamily="34" charset="-122"/>
                <a:ea typeface="微软雅黑" pitchFamily="34" charset="-122"/>
              </a:rPr>
              <a:t>4</a:t>
            </a:r>
            <a:endParaRPr lang="en-GB" sz="2100" kern="0" dirty="0">
              <a:solidFill>
                <a:sysClr val="window" lastClr="FFFFFF"/>
              </a:solidFill>
              <a:latin typeface="微软雅黑" pitchFamily="34" charset="-122"/>
              <a:ea typeface="微软雅黑" pitchFamily="34" charset="-122"/>
            </a:endParaRPr>
          </a:p>
        </p:txBody>
      </p:sp>
      <p:sp>
        <p:nvSpPr>
          <p:cNvPr id="16" name="Text Placeholder 2"/>
          <p:cNvSpPr txBox="1">
            <a:spLocks/>
          </p:cNvSpPr>
          <p:nvPr/>
        </p:nvSpPr>
        <p:spPr>
          <a:xfrm>
            <a:off x="1261781" y="2975514"/>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ctr">
              <a:defRPr/>
            </a:pPr>
            <a:r>
              <a:rPr lang="en-GB" sz="1100" smtClean="0">
                <a:solidFill>
                  <a:srgbClr val="6D4409"/>
                </a:solidFill>
                <a:latin typeface="微软雅黑" pitchFamily="34" charset="-122"/>
                <a:ea typeface="微软雅黑" pitchFamily="34" charset="-122"/>
              </a:rPr>
              <a:t>2015</a:t>
            </a:r>
            <a:endParaRPr lang="en-GB" sz="1100" dirty="0">
              <a:solidFill>
                <a:srgbClr val="6D4409"/>
              </a:solidFill>
              <a:latin typeface="微软雅黑" pitchFamily="34" charset="-122"/>
              <a:ea typeface="微软雅黑" pitchFamily="34" charset="-122"/>
            </a:endParaRPr>
          </a:p>
        </p:txBody>
      </p:sp>
      <p:sp>
        <p:nvSpPr>
          <p:cNvPr id="17" name="TextBox 12"/>
          <p:cNvSpPr txBox="1"/>
          <p:nvPr/>
        </p:nvSpPr>
        <p:spPr>
          <a:xfrm>
            <a:off x="1261781" y="3643748"/>
            <a:ext cx="1510095" cy="738664"/>
          </a:xfrm>
          <a:prstGeom prst="rect">
            <a:avLst/>
          </a:prstGeom>
          <a:noFill/>
        </p:spPr>
        <p:txBody>
          <a:bodyPr wrap="square" lIns="0" tIns="0" rIns="0" bIns="0" rtlCol="0">
            <a:spAutoFit/>
          </a:bodyPr>
          <a:lstStyle/>
          <a:p>
            <a:pPr algn="ctr" defTabSz="914400"/>
            <a:r>
              <a:rPr lang="zh-CN" altLang="en-US" sz="1200" kern="0" dirty="0" smtClean="0">
                <a:solidFill>
                  <a:sysClr val="window" lastClr="FFFFFF">
                    <a:lumMod val="50000"/>
                  </a:sysClr>
                </a:solidFill>
                <a:latin typeface="微软雅黑" pitchFamily="34" charset="-122"/>
                <a:ea typeface="微软雅黑" pitchFamily="34" charset="-122"/>
              </a:rPr>
              <a:t>单击添加文本内容</a:t>
            </a:r>
            <a:endParaRPr lang="en-US" altLang="zh-CN" sz="1200" kern="0" dirty="0" smtClean="0">
              <a:solidFill>
                <a:sysClr val="window" lastClr="FFFFFF">
                  <a:lumMod val="50000"/>
                </a:sysClr>
              </a:solidFill>
              <a:latin typeface="微软雅黑" pitchFamily="34" charset="-122"/>
              <a:ea typeface="微软雅黑" pitchFamily="34" charset="-122"/>
            </a:endParaRPr>
          </a:p>
          <a:p>
            <a:pPr algn="ctr" defTabSz="914400"/>
            <a:r>
              <a:rPr lang="zh-CN" altLang="en-US" sz="1200" kern="0" dirty="0" smtClean="0">
                <a:solidFill>
                  <a:sysClr val="window" lastClr="FFFFFF">
                    <a:lumMod val="50000"/>
                  </a:sysClr>
                </a:solidFill>
                <a:latin typeface="微软雅黑" pitchFamily="34" charset="-122"/>
                <a:ea typeface="微软雅黑" pitchFamily="34" charset="-122"/>
              </a:rPr>
              <a:t>单击</a:t>
            </a:r>
            <a:r>
              <a:rPr lang="zh-CN" altLang="en-US" sz="1200" kern="0" dirty="0">
                <a:solidFill>
                  <a:sysClr val="window" lastClr="FFFFFF">
                    <a:lumMod val="50000"/>
                  </a:sysClr>
                </a:solidFill>
                <a:latin typeface="微软雅黑" pitchFamily="34" charset="-122"/>
                <a:ea typeface="微软雅黑" pitchFamily="34" charset="-122"/>
              </a:rPr>
              <a:t>添加文本内容</a:t>
            </a:r>
            <a:endParaRPr lang="nl-NL" altLang="zh-CN" sz="1200" kern="0" dirty="0">
              <a:solidFill>
                <a:sysClr val="window" lastClr="FFFFFF">
                  <a:lumMod val="50000"/>
                </a:sysClr>
              </a:solidFill>
              <a:latin typeface="微软雅黑" pitchFamily="34" charset="-122"/>
              <a:ea typeface="微软雅黑" pitchFamily="34" charset="-122"/>
            </a:endParaRPr>
          </a:p>
          <a:p>
            <a:pPr algn="ctr" defTabSz="914400"/>
            <a:r>
              <a:rPr lang="zh-CN" altLang="en-US" sz="1200" kern="0" dirty="0">
                <a:solidFill>
                  <a:sysClr val="window" lastClr="FFFFFF">
                    <a:lumMod val="50000"/>
                  </a:sysClr>
                </a:solidFill>
                <a:latin typeface="微软雅黑" pitchFamily="34" charset="-122"/>
                <a:ea typeface="微软雅黑" pitchFamily="34" charset="-122"/>
              </a:rPr>
              <a:t>单击添加文本内容</a:t>
            </a:r>
            <a:endParaRPr lang="nl-NL" altLang="zh-CN" sz="1200" kern="0" dirty="0">
              <a:solidFill>
                <a:sysClr val="window" lastClr="FFFFFF">
                  <a:lumMod val="50000"/>
                </a:sysClr>
              </a:solidFill>
              <a:latin typeface="微软雅黑" pitchFamily="34" charset="-122"/>
              <a:ea typeface="微软雅黑" pitchFamily="34" charset="-122"/>
            </a:endParaRPr>
          </a:p>
          <a:p>
            <a:pPr algn="ctr" defTabSz="914400"/>
            <a:r>
              <a:rPr lang="zh-CN" altLang="en-US" sz="1200" kern="0" dirty="0">
                <a:solidFill>
                  <a:sysClr val="window" lastClr="FFFFFF">
                    <a:lumMod val="50000"/>
                  </a:sysClr>
                </a:solidFill>
                <a:latin typeface="微软雅黑" pitchFamily="34" charset="-122"/>
                <a:ea typeface="微软雅黑" pitchFamily="34" charset="-122"/>
              </a:rPr>
              <a:t>单击添加文本</a:t>
            </a:r>
            <a:r>
              <a:rPr lang="zh-CN" altLang="en-US" sz="1200" kern="0" dirty="0" smtClean="0">
                <a:solidFill>
                  <a:sysClr val="window" lastClr="FFFFFF">
                    <a:lumMod val="50000"/>
                  </a:sysClr>
                </a:solidFill>
                <a:latin typeface="微软雅黑" pitchFamily="34" charset="-122"/>
                <a:ea typeface="微软雅黑" pitchFamily="34" charset="-122"/>
              </a:rPr>
              <a:t>内容</a:t>
            </a:r>
            <a:endParaRPr lang="nl-NL" altLang="zh-CN" sz="1200" kern="0" dirty="0">
              <a:solidFill>
                <a:sysClr val="window" lastClr="FFFFFF">
                  <a:lumMod val="50000"/>
                </a:sysClr>
              </a:solidFill>
              <a:latin typeface="微软雅黑" pitchFamily="34" charset="-122"/>
              <a:ea typeface="微软雅黑" pitchFamily="34" charset="-122"/>
            </a:endParaRPr>
          </a:p>
        </p:txBody>
      </p:sp>
      <p:sp>
        <p:nvSpPr>
          <p:cNvPr id="18" name="Text Placeholder 2"/>
          <p:cNvSpPr txBox="1">
            <a:spLocks/>
          </p:cNvSpPr>
          <p:nvPr/>
        </p:nvSpPr>
        <p:spPr>
          <a:xfrm>
            <a:off x="2991808" y="2975514"/>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ctr">
              <a:defRPr/>
            </a:pPr>
            <a:r>
              <a:rPr lang="en-GB" sz="1100" smtClean="0">
                <a:solidFill>
                  <a:srgbClr val="66845E"/>
                </a:solidFill>
                <a:latin typeface="微软雅黑" pitchFamily="34" charset="-122"/>
                <a:ea typeface="微软雅黑" pitchFamily="34" charset="-122"/>
              </a:rPr>
              <a:t>2016</a:t>
            </a:r>
            <a:endParaRPr lang="en-GB" sz="1100" dirty="0">
              <a:solidFill>
                <a:srgbClr val="66845E"/>
              </a:solidFill>
              <a:latin typeface="微软雅黑" pitchFamily="34" charset="-122"/>
              <a:ea typeface="微软雅黑" pitchFamily="34" charset="-122"/>
            </a:endParaRPr>
          </a:p>
        </p:txBody>
      </p:sp>
      <p:sp>
        <p:nvSpPr>
          <p:cNvPr id="19" name="TextBox 14"/>
          <p:cNvSpPr txBox="1"/>
          <p:nvPr/>
        </p:nvSpPr>
        <p:spPr>
          <a:xfrm>
            <a:off x="2991808" y="3625164"/>
            <a:ext cx="1510095" cy="738664"/>
          </a:xfrm>
          <a:prstGeom prst="rect">
            <a:avLst/>
          </a:prstGeom>
          <a:noFill/>
        </p:spPr>
        <p:txBody>
          <a:bodyPr wrap="square" lIns="0" tIns="0" rIns="0" bIns="0" rtlCol="0">
            <a:spAutoFit/>
          </a:bodyPr>
          <a:lstStyle/>
          <a:p>
            <a:pPr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a:t>
            </a:r>
            <a:r>
              <a:rPr lang="zh-CN" altLang="en-US" sz="1200" kern="0" dirty="0" smtClean="0">
                <a:solidFill>
                  <a:sysClr val="window" lastClr="FFFFFF">
                    <a:lumMod val="50000"/>
                  </a:sysClr>
                </a:solidFill>
                <a:latin typeface="微软雅黑" pitchFamily="34" charset="-122"/>
                <a:ea typeface="微软雅黑" pitchFamily="34" charset="-122"/>
              </a:rPr>
              <a:t>内容</a:t>
            </a:r>
            <a:endParaRPr lang="en-US" altLang="zh-CN" sz="1200" kern="0" dirty="0" smtClean="0">
              <a:solidFill>
                <a:sysClr val="window" lastClr="FFFFFF">
                  <a:lumMod val="50000"/>
                </a:sysClr>
              </a:solidFill>
              <a:latin typeface="微软雅黑" pitchFamily="34" charset="-122"/>
              <a:ea typeface="微软雅黑" pitchFamily="34" charset="-122"/>
            </a:endParaRPr>
          </a:p>
          <a:p>
            <a:pPr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单击添加文本内容</a:t>
            </a:r>
            <a:endParaRPr lang="nl-NL" altLang="zh-CN" sz="1200" kern="0" dirty="0">
              <a:solidFill>
                <a:sysClr val="window" lastClr="FFFFFF">
                  <a:lumMod val="50000"/>
                </a:sysClr>
              </a:solidFill>
              <a:latin typeface="微软雅黑" pitchFamily="34" charset="-122"/>
              <a:ea typeface="微软雅黑" pitchFamily="34" charset="-122"/>
            </a:endParaRPr>
          </a:p>
          <a:p>
            <a:pPr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单击添加文本内容</a:t>
            </a:r>
            <a:endParaRPr lang="nl-NL" altLang="zh-CN" sz="1200" kern="0" dirty="0">
              <a:solidFill>
                <a:sysClr val="window" lastClr="FFFFFF">
                  <a:lumMod val="50000"/>
                </a:sysClr>
              </a:solidFill>
              <a:latin typeface="微软雅黑" pitchFamily="34" charset="-122"/>
              <a:ea typeface="微软雅黑" pitchFamily="34" charset="-122"/>
            </a:endParaRPr>
          </a:p>
          <a:p>
            <a:pPr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a:t>
            </a:r>
            <a:r>
              <a:rPr lang="zh-CN" altLang="en-US" sz="1200" kern="0" dirty="0" smtClean="0">
                <a:solidFill>
                  <a:sysClr val="window" lastClr="FFFFFF">
                    <a:lumMod val="50000"/>
                  </a:sysClr>
                </a:solidFill>
                <a:latin typeface="微软雅黑" pitchFamily="34" charset="-122"/>
                <a:ea typeface="微软雅黑" pitchFamily="34" charset="-122"/>
              </a:rPr>
              <a:t>内容</a:t>
            </a:r>
            <a:endParaRPr lang="nl-NL" altLang="zh-CN" sz="1200" kern="0" dirty="0">
              <a:solidFill>
                <a:sysClr val="window" lastClr="FFFFFF">
                  <a:lumMod val="50000"/>
                </a:sysClr>
              </a:solidFill>
              <a:latin typeface="微软雅黑" pitchFamily="34" charset="-122"/>
              <a:ea typeface="微软雅黑" pitchFamily="34" charset="-122"/>
            </a:endParaRPr>
          </a:p>
        </p:txBody>
      </p:sp>
      <p:sp>
        <p:nvSpPr>
          <p:cNvPr id="20" name="Text Placeholder 2"/>
          <p:cNvSpPr txBox="1">
            <a:spLocks/>
          </p:cNvSpPr>
          <p:nvPr/>
        </p:nvSpPr>
        <p:spPr>
          <a:xfrm>
            <a:off x="4659459" y="2975514"/>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ctr">
              <a:defRPr/>
            </a:pPr>
            <a:r>
              <a:rPr lang="en-GB" sz="1100" smtClean="0">
                <a:solidFill>
                  <a:srgbClr val="6D4409"/>
                </a:solidFill>
                <a:latin typeface="微软雅黑" pitchFamily="34" charset="-122"/>
                <a:ea typeface="微软雅黑" pitchFamily="34" charset="-122"/>
              </a:rPr>
              <a:t>2017</a:t>
            </a:r>
            <a:endParaRPr lang="en-GB" sz="1100" dirty="0">
              <a:solidFill>
                <a:srgbClr val="6D4409"/>
              </a:solidFill>
              <a:latin typeface="微软雅黑" pitchFamily="34" charset="-122"/>
              <a:ea typeface="微软雅黑" pitchFamily="34" charset="-122"/>
            </a:endParaRPr>
          </a:p>
        </p:txBody>
      </p:sp>
      <p:sp>
        <p:nvSpPr>
          <p:cNvPr id="21" name="TextBox 16"/>
          <p:cNvSpPr txBox="1"/>
          <p:nvPr/>
        </p:nvSpPr>
        <p:spPr>
          <a:xfrm>
            <a:off x="4659459" y="3625164"/>
            <a:ext cx="1510095" cy="738664"/>
          </a:xfrm>
          <a:prstGeom prst="rect">
            <a:avLst/>
          </a:prstGeom>
          <a:noFill/>
        </p:spPr>
        <p:txBody>
          <a:bodyPr wrap="square" lIns="0" tIns="0" rIns="0" bIns="0" rtlCol="0">
            <a:spAutoFit/>
          </a:bodyPr>
          <a:lstStyle/>
          <a:p>
            <a:pPr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单击添加文本内容</a:t>
            </a:r>
            <a:endParaRPr lang="en-US" altLang="zh-CN" sz="1200" kern="0" dirty="0">
              <a:solidFill>
                <a:sysClr val="window" lastClr="FFFFFF">
                  <a:lumMod val="50000"/>
                </a:sysClr>
              </a:solidFill>
              <a:latin typeface="微软雅黑" pitchFamily="34" charset="-122"/>
              <a:ea typeface="微软雅黑" pitchFamily="34" charset="-122"/>
            </a:endParaRPr>
          </a:p>
          <a:p>
            <a:pPr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单击添加文本内容</a:t>
            </a:r>
            <a:endParaRPr lang="nl-NL" altLang="zh-CN" sz="1200" kern="0" dirty="0">
              <a:solidFill>
                <a:sysClr val="window" lastClr="FFFFFF">
                  <a:lumMod val="50000"/>
                </a:sysClr>
              </a:solidFill>
              <a:latin typeface="微软雅黑" pitchFamily="34" charset="-122"/>
              <a:ea typeface="微软雅黑" pitchFamily="34" charset="-122"/>
            </a:endParaRPr>
          </a:p>
          <a:p>
            <a:pPr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单击添加文本内容</a:t>
            </a:r>
            <a:endParaRPr lang="nl-NL" altLang="zh-CN" sz="1200" kern="0" dirty="0">
              <a:solidFill>
                <a:sysClr val="window" lastClr="FFFFFF">
                  <a:lumMod val="50000"/>
                </a:sysClr>
              </a:solidFill>
              <a:latin typeface="微软雅黑" pitchFamily="34" charset="-122"/>
              <a:ea typeface="微软雅黑" pitchFamily="34" charset="-122"/>
            </a:endParaRPr>
          </a:p>
          <a:p>
            <a:pPr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单击添加文本内容</a:t>
            </a:r>
            <a:endParaRPr lang="nl-NL" altLang="zh-CN" sz="1200" kern="0" dirty="0">
              <a:solidFill>
                <a:sysClr val="window" lastClr="FFFFFF">
                  <a:lumMod val="50000"/>
                </a:sysClr>
              </a:solidFill>
              <a:latin typeface="微软雅黑" pitchFamily="34" charset="-122"/>
              <a:ea typeface="微软雅黑" pitchFamily="34" charset="-122"/>
            </a:endParaRPr>
          </a:p>
        </p:txBody>
      </p:sp>
      <p:sp>
        <p:nvSpPr>
          <p:cNvPr id="22" name="Text Placeholder 2"/>
          <p:cNvSpPr txBox="1">
            <a:spLocks/>
          </p:cNvSpPr>
          <p:nvPr/>
        </p:nvSpPr>
        <p:spPr>
          <a:xfrm>
            <a:off x="6389486" y="2975514"/>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ctr">
              <a:defRPr/>
            </a:pPr>
            <a:r>
              <a:rPr lang="en-GB" sz="1100" smtClean="0">
                <a:solidFill>
                  <a:srgbClr val="66845E"/>
                </a:solidFill>
                <a:latin typeface="微软雅黑" pitchFamily="34" charset="-122"/>
                <a:ea typeface="微软雅黑" pitchFamily="34" charset="-122"/>
              </a:rPr>
              <a:t>2018</a:t>
            </a:r>
            <a:endParaRPr lang="en-GB" sz="1100" dirty="0">
              <a:solidFill>
                <a:srgbClr val="66845E"/>
              </a:solidFill>
              <a:latin typeface="微软雅黑" pitchFamily="34" charset="-122"/>
              <a:ea typeface="微软雅黑" pitchFamily="34" charset="-122"/>
            </a:endParaRPr>
          </a:p>
        </p:txBody>
      </p:sp>
      <p:sp>
        <p:nvSpPr>
          <p:cNvPr id="23" name="TextBox 18"/>
          <p:cNvSpPr txBox="1"/>
          <p:nvPr/>
        </p:nvSpPr>
        <p:spPr>
          <a:xfrm>
            <a:off x="6389486" y="3625164"/>
            <a:ext cx="1510095" cy="738664"/>
          </a:xfrm>
          <a:prstGeom prst="rect">
            <a:avLst/>
          </a:prstGeom>
          <a:noFill/>
        </p:spPr>
        <p:txBody>
          <a:bodyPr wrap="square" lIns="0" tIns="0" rIns="0" bIns="0" rtlCol="0">
            <a:spAutoFit/>
          </a:bodyPr>
          <a:lstStyle/>
          <a:p>
            <a:pPr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单击添加文本内容</a:t>
            </a:r>
            <a:endParaRPr lang="en-US" altLang="zh-CN" sz="1200" kern="0" dirty="0">
              <a:solidFill>
                <a:sysClr val="window" lastClr="FFFFFF">
                  <a:lumMod val="50000"/>
                </a:sysClr>
              </a:solidFill>
              <a:latin typeface="微软雅黑" pitchFamily="34" charset="-122"/>
              <a:ea typeface="微软雅黑" pitchFamily="34" charset="-122"/>
            </a:endParaRPr>
          </a:p>
          <a:p>
            <a:pPr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单击添加文本内容</a:t>
            </a:r>
            <a:endParaRPr lang="nl-NL" altLang="zh-CN" sz="1200" kern="0" dirty="0">
              <a:solidFill>
                <a:sysClr val="window" lastClr="FFFFFF">
                  <a:lumMod val="50000"/>
                </a:sysClr>
              </a:solidFill>
              <a:latin typeface="微软雅黑" pitchFamily="34" charset="-122"/>
              <a:ea typeface="微软雅黑" pitchFamily="34" charset="-122"/>
            </a:endParaRPr>
          </a:p>
          <a:p>
            <a:pPr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单击添加文本内容</a:t>
            </a:r>
            <a:endParaRPr lang="nl-NL" altLang="zh-CN" sz="1200" kern="0" dirty="0">
              <a:solidFill>
                <a:sysClr val="window" lastClr="FFFFFF">
                  <a:lumMod val="50000"/>
                </a:sysClr>
              </a:solidFill>
              <a:latin typeface="微软雅黑" pitchFamily="34" charset="-122"/>
              <a:ea typeface="微软雅黑" pitchFamily="34" charset="-122"/>
            </a:endParaRPr>
          </a:p>
          <a:p>
            <a:pPr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单击添加文本内容</a:t>
            </a:r>
            <a:endParaRPr lang="nl-NL" altLang="zh-CN" sz="1200" kern="0" dirty="0">
              <a:solidFill>
                <a:sysClr val="window" lastClr="FFFFFF">
                  <a:lumMod val="50000"/>
                </a:sysClr>
              </a:solidFill>
              <a:latin typeface="微软雅黑" pitchFamily="34" charset="-122"/>
              <a:ea typeface="微软雅黑" pitchFamily="34" charset="-122"/>
            </a:endParaRPr>
          </a:p>
        </p:txBody>
      </p:sp>
      <p:sp>
        <p:nvSpPr>
          <p:cNvPr id="24" name="TextBox 19"/>
          <p:cNvSpPr txBox="1"/>
          <p:nvPr/>
        </p:nvSpPr>
        <p:spPr>
          <a:xfrm>
            <a:off x="1517911" y="3264863"/>
            <a:ext cx="997835" cy="246221"/>
          </a:xfrm>
          <a:prstGeom prst="rect">
            <a:avLst/>
          </a:prstGeom>
          <a:noFill/>
        </p:spPr>
        <p:txBody>
          <a:bodyPr wrap="square" lIns="0" tIns="0" rIns="0" bIns="0" rtlCol="0">
            <a:spAutoFit/>
          </a:bodyPr>
          <a:lstStyle/>
          <a:p>
            <a:pPr algn="ctr" defTabSz="914400">
              <a:defRPr/>
            </a:pPr>
            <a:r>
              <a:rPr lang="zh-CN" altLang="en-US" sz="1800" b="1" kern="0" dirty="0" smtClean="0">
                <a:solidFill>
                  <a:prstClr val="black">
                    <a:lumMod val="65000"/>
                    <a:lumOff val="35000"/>
                  </a:prstClr>
                </a:solidFill>
                <a:latin typeface="微软雅黑" pitchFamily="34" charset="-122"/>
                <a:ea typeface="微软雅黑" pitchFamily="34" charset="-122"/>
              </a:rPr>
              <a:t>添加标题</a:t>
            </a:r>
            <a:endParaRPr lang="en-GB" sz="1800" b="1" kern="0" dirty="0">
              <a:solidFill>
                <a:prstClr val="black">
                  <a:lumMod val="65000"/>
                  <a:lumOff val="35000"/>
                </a:prstClr>
              </a:solidFill>
              <a:latin typeface="微软雅黑" pitchFamily="34" charset="-122"/>
              <a:ea typeface="微软雅黑" pitchFamily="34" charset="-122"/>
            </a:endParaRPr>
          </a:p>
        </p:txBody>
      </p:sp>
      <p:sp>
        <p:nvSpPr>
          <p:cNvPr id="25" name="TextBox 20"/>
          <p:cNvSpPr txBox="1"/>
          <p:nvPr/>
        </p:nvSpPr>
        <p:spPr>
          <a:xfrm>
            <a:off x="3245076" y="3264863"/>
            <a:ext cx="997835" cy="246221"/>
          </a:xfrm>
          <a:prstGeom prst="rect">
            <a:avLst/>
          </a:prstGeom>
          <a:noFill/>
        </p:spPr>
        <p:txBody>
          <a:bodyPr wrap="square" lIns="0" tIns="0" rIns="0" bIns="0" rtlCol="0">
            <a:spAutoFit/>
          </a:bodyPr>
          <a:lstStyle/>
          <a:p>
            <a:pPr algn="ctr" defTabSz="914400">
              <a:defRPr/>
            </a:pPr>
            <a:r>
              <a:rPr lang="zh-CN" altLang="en-US" sz="1800" b="1" kern="0" dirty="0">
                <a:solidFill>
                  <a:prstClr val="black">
                    <a:lumMod val="65000"/>
                    <a:lumOff val="35000"/>
                  </a:prstClr>
                </a:solidFill>
                <a:latin typeface="微软雅黑" pitchFamily="34" charset="-122"/>
                <a:ea typeface="微软雅黑" pitchFamily="34" charset="-122"/>
              </a:rPr>
              <a:t>添加标题</a:t>
            </a:r>
            <a:endParaRPr lang="en-GB" altLang="zh-CN" sz="1800" b="1" kern="0" dirty="0">
              <a:solidFill>
                <a:prstClr val="black">
                  <a:lumMod val="65000"/>
                  <a:lumOff val="35000"/>
                </a:prstClr>
              </a:solidFill>
              <a:latin typeface="微软雅黑" pitchFamily="34" charset="-122"/>
              <a:ea typeface="微软雅黑" pitchFamily="34" charset="-122"/>
            </a:endParaRPr>
          </a:p>
        </p:txBody>
      </p:sp>
      <p:sp>
        <p:nvSpPr>
          <p:cNvPr id="26" name="TextBox 21"/>
          <p:cNvSpPr txBox="1"/>
          <p:nvPr/>
        </p:nvSpPr>
        <p:spPr>
          <a:xfrm>
            <a:off x="4904048" y="3264863"/>
            <a:ext cx="997835" cy="246221"/>
          </a:xfrm>
          <a:prstGeom prst="rect">
            <a:avLst/>
          </a:prstGeom>
          <a:noFill/>
        </p:spPr>
        <p:txBody>
          <a:bodyPr wrap="square" lIns="0" tIns="0" rIns="0" bIns="0" rtlCol="0">
            <a:spAutoFit/>
          </a:bodyPr>
          <a:lstStyle/>
          <a:p>
            <a:pPr algn="ctr" defTabSz="914400">
              <a:defRPr/>
            </a:pPr>
            <a:r>
              <a:rPr lang="zh-CN" altLang="en-US" sz="1800" b="1" kern="0" dirty="0">
                <a:solidFill>
                  <a:prstClr val="black">
                    <a:lumMod val="65000"/>
                    <a:lumOff val="35000"/>
                  </a:prstClr>
                </a:solidFill>
                <a:latin typeface="微软雅黑" pitchFamily="34" charset="-122"/>
                <a:ea typeface="微软雅黑" pitchFamily="34" charset="-122"/>
              </a:rPr>
              <a:t>添加标题</a:t>
            </a:r>
            <a:endParaRPr lang="en-GB" altLang="zh-CN" sz="1800" b="1" kern="0" dirty="0">
              <a:solidFill>
                <a:prstClr val="black">
                  <a:lumMod val="65000"/>
                  <a:lumOff val="35000"/>
                </a:prstClr>
              </a:solidFill>
              <a:latin typeface="微软雅黑" pitchFamily="34" charset="-122"/>
              <a:ea typeface="微软雅黑" pitchFamily="34" charset="-122"/>
            </a:endParaRPr>
          </a:p>
        </p:txBody>
      </p:sp>
      <p:sp>
        <p:nvSpPr>
          <p:cNvPr id="27" name="TextBox 22"/>
          <p:cNvSpPr txBox="1"/>
          <p:nvPr/>
        </p:nvSpPr>
        <p:spPr>
          <a:xfrm>
            <a:off x="6631213" y="3264863"/>
            <a:ext cx="997835" cy="246221"/>
          </a:xfrm>
          <a:prstGeom prst="rect">
            <a:avLst/>
          </a:prstGeom>
          <a:noFill/>
        </p:spPr>
        <p:txBody>
          <a:bodyPr wrap="square" lIns="0" tIns="0" rIns="0" bIns="0" rtlCol="0">
            <a:spAutoFit/>
          </a:bodyPr>
          <a:lstStyle/>
          <a:p>
            <a:pPr algn="ctr" defTabSz="914400">
              <a:defRPr/>
            </a:pPr>
            <a:r>
              <a:rPr lang="zh-CN" altLang="en-US" sz="1800" b="1" kern="0" dirty="0">
                <a:solidFill>
                  <a:prstClr val="black">
                    <a:lumMod val="65000"/>
                    <a:lumOff val="35000"/>
                  </a:prstClr>
                </a:solidFill>
                <a:latin typeface="微软雅黑" pitchFamily="34" charset="-122"/>
                <a:ea typeface="微软雅黑" pitchFamily="34" charset="-122"/>
              </a:rPr>
              <a:t>添加标题</a:t>
            </a:r>
            <a:endParaRPr lang="en-GB" altLang="zh-CN" sz="1800" b="1" kern="0" dirty="0">
              <a:solidFill>
                <a:prstClr val="black">
                  <a:lumMod val="65000"/>
                  <a:lumOff val="35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val="172990113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6">
                                            <p:txEl>
                                              <p:pRg st="0" end="0"/>
                                            </p:txEl>
                                          </p:spTgt>
                                        </p:tgtEl>
                                        <p:attrNameLst>
                                          <p:attrName>style.visibility</p:attrName>
                                        </p:attrNameLst>
                                      </p:cBhvr>
                                      <p:to>
                                        <p:strVal val="visible"/>
                                      </p:to>
                                    </p:set>
                                    <p:animEffect transition="in" filter="fade">
                                      <p:cBhvr>
                                        <p:cTn id="14" dur="500"/>
                                        <p:tgtEl>
                                          <p:spTgt spid="16">
                                            <p:txEl>
                                              <p:pRg st="0" end="0"/>
                                            </p:txEl>
                                          </p:spTgt>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up)">
                                      <p:cBhvr>
                                        <p:cTn id="21" dur="500"/>
                                        <p:tgtEl>
                                          <p:spTgt spid="17"/>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00"/>
                                        <p:tgtEl>
                                          <p:spTgt spid="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8">
                                            <p:txEl>
                                              <p:pRg st="0" end="0"/>
                                            </p:txEl>
                                          </p:spTgt>
                                        </p:tgtEl>
                                        <p:attrNameLst>
                                          <p:attrName>style.visibility</p:attrName>
                                        </p:attrNameLst>
                                      </p:cBhvr>
                                      <p:to>
                                        <p:strVal val="visible"/>
                                      </p:to>
                                    </p:set>
                                    <p:animEffect transition="in" filter="fade">
                                      <p:cBhvr>
                                        <p:cTn id="32" dur="500"/>
                                        <p:tgtEl>
                                          <p:spTgt spid="18">
                                            <p:txEl>
                                              <p:pRg st="0" end="0"/>
                                            </p:txEl>
                                          </p:spTgt>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500"/>
                                        <p:tgtEl>
                                          <p:spTgt spid="25"/>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up)">
                                      <p:cBhvr>
                                        <p:cTn id="39" dur="500"/>
                                        <p:tgtEl>
                                          <p:spTgt spid="19"/>
                                        </p:tgtEl>
                                      </p:cBhvr>
                                    </p:animEffect>
                                  </p:childTnLst>
                                </p:cTn>
                              </p:par>
                            </p:childTnLst>
                          </p:cTn>
                        </p:par>
                        <p:par>
                          <p:cTn id="40" fill="hold">
                            <p:stCondLst>
                              <p:cond delay="3000"/>
                            </p:stCondLst>
                            <p:childTnLst>
                              <p:par>
                                <p:cTn id="41" presetID="22" presetClass="entr" presetSubtype="4"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down)">
                                      <p:cBhvr>
                                        <p:cTn id="43" dur="500"/>
                                        <p:tgtEl>
                                          <p:spTgt spid="1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childTnLst>
                          </p:cTn>
                        </p:par>
                        <p:par>
                          <p:cTn id="47" fill="hold">
                            <p:stCondLst>
                              <p:cond delay="3500"/>
                            </p:stCondLst>
                            <p:childTnLst>
                              <p:par>
                                <p:cTn id="48" presetID="10" presetClass="entr" presetSubtype="0" fill="hold" grpId="0" nodeType="afterEffect">
                                  <p:stCondLst>
                                    <p:cond delay="0"/>
                                  </p:stCondLst>
                                  <p:childTnLst>
                                    <p:set>
                                      <p:cBhvr>
                                        <p:cTn id="49" dur="1" fill="hold">
                                          <p:stCondLst>
                                            <p:cond delay="0"/>
                                          </p:stCondLst>
                                        </p:cTn>
                                        <p:tgtEl>
                                          <p:spTgt spid="20">
                                            <p:txEl>
                                              <p:pRg st="0" end="0"/>
                                            </p:txEl>
                                          </p:spTgt>
                                        </p:tgtEl>
                                        <p:attrNameLst>
                                          <p:attrName>style.visibility</p:attrName>
                                        </p:attrNameLst>
                                      </p:cBhvr>
                                      <p:to>
                                        <p:strVal val="visible"/>
                                      </p:to>
                                    </p:set>
                                    <p:animEffect transition="in" filter="fade">
                                      <p:cBhvr>
                                        <p:cTn id="50" dur="500"/>
                                        <p:tgtEl>
                                          <p:spTgt spid="20">
                                            <p:txEl>
                                              <p:pRg st="0" end="0"/>
                                            </p:txEl>
                                          </p:spTgt>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500"/>
                                        <p:tgtEl>
                                          <p:spTgt spid="26"/>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ipe(up)">
                                      <p:cBhvr>
                                        <p:cTn id="57" dur="500"/>
                                        <p:tgtEl>
                                          <p:spTgt spid="21"/>
                                        </p:tgtEl>
                                      </p:cBhvr>
                                    </p:animEffect>
                                  </p:childTnLst>
                                </p:cTn>
                              </p:par>
                            </p:childTnLst>
                          </p:cTn>
                        </p:par>
                        <p:par>
                          <p:cTn id="58" fill="hold">
                            <p:stCondLst>
                              <p:cond delay="4500"/>
                            </p:stCondLst>
                            <p:childTnLst>
                              <p:par>
                                <p:cTn id="59" presetID="22" presetClass="entr" presetSubtype="4" fill="hold" grpId="0" nodeType="after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wipe(down)">
                                      <p:cBhvr>
                                        <p:cTn id="61" dur="500"/>
                                        <p:tgtEl>
                                          <p:spTgt spid="9"/>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500"/>
                                        <p:tgtEl>
                                          <p:spTgt spid="15"/>
                                        </p:tgtEl>
                                      </p:cBhvr>
                                    </p:animEffect>
                                  </p:childTnLst>
                                </p:cTn>
                              </p:par>
                            </p:childTnLst>
                          </p:cTn>
                        </p:par>
                        <p:par>
                          <p:cTn id="65" fill="hold">
                            <p:stCondLst>
                              <p:cond delay="5000"/>
                            </p:stCondLst>
                            <p:childTnLst>
                              <p:par>
                                <p:cTn id="66" presetID="10" presetClass="entr" presetSubtype="0" fill="hold" grpId="0" nodeType="afterEffect">
                                  <p:stCondLst>
                                    <p:cond delay="0"/>
                                  </p:stCondLst>
                                  <p:childTnLst>
                                    <p:set>
                                      <p:cBhvr>
                                        <p:cTn id="67" dur="1" fill="hold">
                                          <p:stCondLst>
                                            <p:cond delay="0"/>
                                          </p:stCondLst>
                                        </p:cTn>
                                        <p:tgtEl>
                                          <p:spTgt spid="22">
                                            <p:txEl>
                                              <p:pRg st="0" end="0"/>
                                            </p:txEl>
                                          </p:spTgt>
                                        </p:tgtEl>
                                        <p:attrNameLst>
                                          <p:attrName>style.visibility</p:attrName>
                                        </p:attrNameLst>
                                      </p:cBhvr>
                                      <p:to>
                                        <p:strVal val="visible"/>
                                      </p:to>
                                    </p:set>
                                    <p:animEffect transition="in" filter="fade">
                                      <p:cBhvr>
                                        <p:cTn id="68" dur="500"/>
                                        <p:tgtEl>
                                          <p:spTgt spid="22">
                                            <p:txEl>
                                              <p:pRg st="0" end="0"/>
                                            </p:txEl>
                                          </p:spTgt>
                                        </p:tgtEl>
                                      </p:cBhvr>
                                    </p:animEffect>
                                  </p:childTnLst>
                                </p:cTn>
                              </p:par>
                            </p:childTnLst>
                          </p:cTn>
                        </p:par>
                        <p:par>
                          <p:cTn id="69" fill="hold">
                            <p:stCondLst>
                              <p:cond delay="5500"/>
                            </p:stCondLst>
                            <p:childTnLst>
                              <p:par>
                                <p:cTn id="70" presetID="10" presetClass="entr" presetSubtype="0" fill="hold" grpId="0" nodeType="after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500"/>
                                        <p:tgtEl>
                                          <p:spTgt spid="27"/>
                                        </p:tgtEl>
                                      </p:cBhvr>
                                    </p:animEffect>
                                  </p:childTnLst>
                                </p:cTn>
                              </p:par>
                              <p:par>
                                <p:cTn id="73" presetID="22" presetClass="entr" presetSubtype="1" fill="hold" grpId="0" nodeType="with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wipe(up)">
                                      <p:cBhvr>
                                        <p:cTn id="7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p:bldP spid="13" grpId="0"/>
      <p:bldP spid="14" grpId="0"/>
      <p:bldP spid="15" grpId="0"/>
      <p:bldP spid="16" grpId="0" build="p"/>
      <p:bldP spid="17" grpId="0"/>
      <p:bldP spid="18" grpId="0" build="p"/>
      <p:bldP spid="19" grpId="0"/>
      <p:bldP spid="20" grpId="0" build="p"/>
      <p:bldP spid="21" grpId="0"/>
      <p:bldP spid="22" grpId="0" build="p"/>
      <p:bldP spid="23" grpId="0"/>
      <p:bldP spid="24" grpId="0"/>
      <p:bldP spid="25" grpId="0"/>
      <p:bldP spid="26" grpId="0"/>
      <p:bldP spid="27"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课前准备</a:t>
            </a:r>
            <a:endParaRPr lang="zh-CN" altLang="en-US" sz="2400">
              <a:solidFill>
                <a:srgbClr val="66845E"/>
              </a:solidFill>
              <a:latin typeface="南宋书局体" panose="02000000000000000000" pitchFamily="2" charset="-122"/>
              <a:ea typeface="南宋书局体" panose="02000000000000000000" pitchFamily="2" charset="-122"/>
            </a:endParaRPr>
          </a:p>
        </p:txBody>
      </p:sp>
      <p:grpSp>
        <p:nvGrpSpPr>
          <p:cNvPr id="7" name="组合 6"/>
          <p:cNvGrpSpPr>
            <a:grpSpLocks/>
          </p:cNvGrpSpPr>
          <p:nvPr/>
        </p:nvGrpSpPr>
        <p:grpSpPr bwMode="auto">
          <a:xfrm>
            <a:off x="490538" y="1307504"/>
            <a:ext cx="4176712" cy="2992438"/>
            <a:chOff x="654050" y="1341438"/>
            <a:chExt cx="5568950" cy="3991093"/>
          </a:xfrm>
        </p:grpSpPr>
        <p:sp>
          <p:nvSpPr>
            <p:cNvPr id="8" name="空心弧 7"/>
            <p:cNvSpPr>
              <a:spLocks noChangeAspect="1"/>
            </p:cNvSpPr>
            <p:nvPr/>
          </p:nvSpPr>
          <p:spPr>
            <a:xfrm>
              <a:off x="654050" y="1341438"/>
              <a:ext cx="2880783" cy="2879515"/>
            </a:xfrm>
            <a:prstGeom prst="blockArc">
              <a:avLst>
                <a:gd name="adj1" fmla="val 10800000"/>
                <a:gd name="adj2" fmla="val 38981"/>
                <a:gd name="adj3" fmla="val 6924"/>
              </a:avLst>
            </a:prstGeom>
            <a:solidFill>
              <a:srgbClr val="66845E"/>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79B747"/>
                </a:solidFill>
                <a:effectLst/>
                <a:uLnTx/>
                <a:uFillTx/>
                <a:latin typeface="Calibri"/>
                <a:ea typeface="宋体" panose="02010600030101010101" pitchFamily="2" charset="-122"/>
              </a:endParaRPr>
            </a:p>
          </p:txBody>
        </p:sp>
        <p:sp>
          <p:nvSpPr>
            <p:cNvPr id="9" name="空心弧 8"/>
            <p:cNvSpPr>
              <a:spLocks noChangeAspect="1"/>
            </p:cNvSpPr>
            <p:nvPr/>
          </p:nvSpPr>
          <p:spPr>
            <a:xfrm flipV="1">
              <a:off x="3344333" y="1341438"/>
              <a:ext cx="2878667" cy="2879515"/>
            </a:xfrm>
            <a:prstGeom prst="blockArc">
              <a:avLst>
                <a:gd name="adj1" fmla="val 10800000"/>
                <a:gd name="adj2" fmla="val 38981"/>
                <a:gd name="adj3" fmla="val 6924"/>
              </a:avLst>
            </a:prstGeom>
            <a:solidFill>
              <a:srgbClr val="6D440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79B747"/>
                </a:solidFill>
                <a:effectLst/>
                <a:uLnTx/>
                <a:uFillTx/>
                <a:latin typeface="Calibri"/>
                <a:ea typeface="宋体" panose="02010600030101010101" pitchFamily="2" charset="-122"/>
              </a:endParaRPr>
            </a:p>
          </p:txBody>
        </p:sp>
        <p:sp>
          <p:nvSpPr>
            <p:cNvPr id="11" name="Freeform 466"/>
            <p:cNvSpPr>
              <a:spLocks/>
            </p:cNvSpPr>
            <p:nvPr/>
          </p:nvSpPr>
          <p:spPr bwMode="auto">
            <a:xfrm>
              <a:off x="1927225" y="2006600"/>
              <a:ext cx="458788" cy="1270000"/>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6D440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grpSp>
          <p:nvGrpSpPr>
            <p:cNvPr id="12" name="组合 11"/>
            <p:cNvGrpSpPr/>
            <p:nvPr/>
          </p:nvGrpSpPr>
          <p:grpSpPr>
            <a:xfrm>
              <a:off x="4614322" y="2006529"/>
              <a:ext cx="538462" cy="1270618"/>
              <a:chOff x="4967412" y="68003"/>
              <a:chExt cx="638068" cy="1566170"/>
            </a:xfrm>
            <a:solidFill>
              <a:srgbClr val="135707"/>
            </a:solidFill>
          </p:grpSpPr>
          <p:sp>
            <p:nvSpPr>
              <p:cNvPr id="15" name="Freeform 468"/>
              <p:cNvSpPr>
                <a:spLocks/>
              </p:cNvSpPr>
              <p:nvPr/>
            </p:nvSpPr>
            <p:spPr bwMode="auto">
              <a:xfrm>
                <a:off x="5004048" y="68003"/>
                <a:ext cx="564797" cy="1566170"/>
              </a:xfrm>
              <a:custGeom>
                <a:avLst/>
                <a:gdLst>
                  <a:gd name="T0" fmla="*/ 0 w 6132"/>
                  <a:gd name="T1" fmla="*/ 0 h 16980"/>
                  <a:gd name="T2" fmla="*/ 0 w 6132"/>
                  <a:gd name="T3" fmla="*/ 0 h 16980"/>
                  <a:gd name="T4" fmla="*/ 0 w 6132"/>
                  <a:gd name="T5" fmla="*/ 0 h 16980"/>
                  <a:gd name="T6" fmla="*/ 0 w 6132"/>
                  <a:gd name="T7" fmla="*/ 0 h 16980"/>
                  <a:gd name="T8" fmla="*/ 0 w 6132"/>
                  <a:gd name="T9" fmla="*/ 0 h 16980"/>
                  <a:gd name="T10" fmla="*/ 0 w 6132"/>
                  <a:gd name="T11" fmla="*/ 0 h 16980"/>
                  <a:gd name="T12" fmla="*/ 0 w 6132"/>
                  <a:gd name="T13" fmla="*/ 0 h 16980"/>
                  <a:gd name="T14" fmla="*/ 0 w 6132"/>
                  <a:gd name="T15" fmla="*/ 0 h 16980"/>
                  <a:gd name="T16" fmla="*/ 0 w 6132"/>
                  <a:gd name="T17" fmla="*/ 0 h 16980"/>
                  <a:gd name="T18" fmla="*/ 0 w 6132"/>
                  <a:gd name="T19" fmla="*/ 0 h 16980"/>
                  <a:gd name="T20" fmla="*/ 0 w 6132"/>
                  <a:gd name="T21" fmla="*/ 0 h 16980"/>
                  <a:gd name="T22" fmla="*/ 0 w 6132"/>
                  <a:gd name="T23" fmla="*/ 0 h 16980"/>
                  <a:gd name="T24" fmla="*/ 0 w 6132"/>
                  <a:gd name="T25" fmla="*/ 0 h 16980"/>
                  <a:gd name="T26" fmla="*/ 0 w 6132"/>
                  <a:gd name="T27" fmla="*/ 0 h 16980"/>
                  <a:gd name="T28" fmla="*/ 0 w 6132"/>
                  <a:gd name="T29" fmla="*/ 0 h 16980"/>
                  <a:gd name="T30" fmla="*/ 0 w 6132"/>
                  <a:gd name="T31" fmla="*/ 0 h 16980"/>
                  <a:gd name="T32" fmla="*/ 0 w 6132"/>
                  <a:gd name="T33" fmla="*/ 0 h 16980"/>
                  <a:gd name="T34" fmla="*/ 0 w 6132"/>
                  <a:gd name="T35" fmla="*/ 0 h 16980"/>
                  <a:gd name="T36" fmla="*/ 0 w 6132"/>
                  <a:gd name="T37" fmla="*/ 0 h 16980"/>
                  <a:gd name="T38" fmla="*/ 0 w 6132"/>
                  <a:gd name="T39" fmla="*/ 0 h 16980"/>
                  <a:gd name="T40" fmla="*/ 0 w 6132"/>
                  <a:gd name="T41" fmla="*/ 0 h 16980"/>
                  <a:gd name="T42" fmla="*/ 0 w 6132"/>
                  <a:gd name="T43" fmla="*/ 0 h 16980"/>
                  <a:gd name="T44" fmla="*/ 0 w 6132"/>
                  <a:gd name="T45" fmla="*/ 0 h 16980"/>
                  <a:gd name="T46" fmla="*/ 0 w 6132"/>
                  <a:gd name="T47" fmla="*/ 0 h 16980"/>
                  <a:gd name="T48" fmla="*/ 0 w 6132"/>
                  <a:gd name="T49" fmla="*/ 0 h 16980"/>
                  <a:gd name="T50" fmla="*/ 0 w 6132"/>
                  <a:gd name="T51" fmla="*/ 0 h 16980"/>
                  <a:gd name="T52" fmla="*/ 0 w 6132"/>
                  <a:gd name="T53" fmla="*/ 0 h 16980"/>
                  <a:gd name="T54" fmla="*/ 0 w 6132"/>
                  <a:gd name="T55" fmla="*/ 0 h 16980"/>
                  <a:gd name="T56" fmla="*/ 0 w 6132"/>
                  <a:gd name="T57" fmla="*/ 0 h 16980"/>
                  <a:gd name="T58" fmla="*/ 0 w 6132"/>
                  <a:gd name="T59" fmla="*/ 0 h 16980"/>
                  <a:gd name="T60" fmla="*/ 0 w 6132"/>
                  <a:gd name="T61" fmla="*/ 0 h 16980"/>
                  <a:gd name="T62" fmla="*/ 0 w 6132"/>
                  <a:gd name="T63" fmla="*/ 0 h 16980"/>
                  <a:gd name="T64" fmla="*/ 0 w 6132"/>
                  <a:gd name="T65" fmla="*/ 0 h 16980"/>
                  <a:gd name="T66" fmla="*/ 0 w 6132"/>
                  <a:gd name="T67" fmla="*/ 0 h 16980"/>
                  <a:gd name="T68" fmla="*/ 0 w 6132"/>
                  <a:gd name="T69" fmla="*/ 0 h 16980"/>
                  <a:gd name="T70" fmla="*/ 0 w 6132"/>
                  <a:gd name="T71" fmla="*/ 0 h 16980"/>
                  <a:gd name="T72" fmla="*/ 0 w 6132"/>
                  <a:gd name="T73" fmla="*/ 0 h 16980"/>
                  <a:gd name="T74" fmla="*/ 0 w 6132"/>
                  <a:gd name="T75" fmla="*/ 0 h 16980"/>
                  <a:gd name="T76" fmla="*/ 0 w 6132"/>
                  <a:gd name="T77" fmla="*/ 0 h 16980"/>
                  <a:gd name="T78" fmla="*/ 0 w 6132"/>
                  <a:gd name="T79" fmla="*/ 0 h 16980"/>
                  <a:gd name="T80" fmla="*/ 0 w 6132"/>
                  <a:gd name="T81" fmla="*/ 0 h 16980"/>
                  <a:gd name="T82" fmla="*/ 0 w 6132"/>
                  <a:gd name="T83" fmla="*/ 0 h 16980"/>
                  <a:gd name="T84" fmla="*/ 0 w 6132"/>
                  <a:gd name="T85" fmla="*/ 0 h 16980"/>
                  <a:gd name="T86" fmla="*/ 0 w 6132"/>
                  <a:gd name="T87" fmla="*/ 0 h 16980"/>
                  <a:gd name="T88" fmla="*/ 0 w 6132"/>
                  <a:gd name="T89" fmla="*/ 0 h 16980"/>
                  <a:gd name="T90" fmla="*/ 0 w 6132"/>
                  <a:gd name="T91" fmla="*/ 0 h 16980"/>
                  <a:gd name="T92" fmla="*/ 0 w 6132"/>
                  <a:gd name="T93" fmla="*/ 0 h 16980"/>
                  <a:gd name="T94" fmla="*/ 0 w 6132"/>
                  <a:gd name="T95" fmla="*/ 0 h 16980"/>
                  <a:gd name="T96" fmla="*/ 0 w 6132"/>
                  <a:gd name="T97" fmla="*/ 0 h 16980"/>
                  <a:gd name="T98" fmla="*/ 0 w 6132"/>
                  <a:gd name="T99" fmla="*/ 0 h 16980"/>
                  <a:gd name="T100" fmla="*/ 0 w 6132"/>
                  <a:gd name="T101" fmla="*/ 0 h 16980"/>
                  <a:gd name="T102" fmla="*/ 0 w 6132"/>
                  <a:gd name="T103" fmla="*/ 0 h 16980"/>
                  <a:gd name="T104" fmla="*/ 0 w 6132"/>
                  <a:gd name="T105" fmla="*/ 0 h 16980"/>
                  <a:gd name="T106" fmla="*/ 0 w 6132"/>
                  <a:gd name="T107" fmla="*/ 0 h 16980"/>
                  <a:gd name="T108" fmla="*/ 0 w 6132"/>
                  <a:gd name="T109" fmla="*/ 0 h 16980"/>
                  <a:gd name="T110" fmla="*/ 0 w 6132"/>
                  <a:gd name="T111" fmla="*/ 0 h 16980"/>
                  <a:gd name="T112" fmla="*/ 0 w 6132"/>
                  <a:gd name="T113" fmla="*/ 0 h 16980"/>
                  <a:gd name="T114" fmla="*/ 0 w 6132"/>
                  <a:gd name="T115" fmla="*/ 0 h 16980"/>
                  <a:gd name="T116" fmla="*/ 0 w 6132"/>
                  <a:gd name="T117" fmla="*/ 0 h 16980"/>
                  <a:gd name="T118" fmla="*/ 0 w 6132"/>
                  <a:gd name="T119" fmla="*/ 0 h 16980"/>
                  <a:gd name="T120" fmla="*/ 0 w 6132"/>
                  <a:gd name="T121" fmla="*/ 0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66845E"/>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79B747"/>
                  </a:solidFill>
                  <a:effectLst/>
                  <a:uLnTx/>
                  <a:uFillTx/>
                </a:endParaRPr>
              </a:p>
            </p:txBody>
          </p:sp>
          <p:sp>
            <p:nvSpPr>
              <p:cNvPr id="16" name="AutoShape 469"/>
              <p:cNvSpPr>
                <a:spLocks noChangeArrowheads="1"/>
              </p:cNvSpPr>
              <p:nvPr/>
            </p:nvSpPr>
            <p:spPr bwMode="auto">
              <a:xfrm rot="10800000">
                <a:off x="4967412" y="887856"/>
                <a:ext cx="638068" cy="40299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47 w 21600"/>
                  <a:gd name="T13" fmla="*/ 4582 h 21600"/>
                  <a:gd name="T14" fmla="*/ 17053 w 21600"/>
                  <a:gd name="T15" fmla="*/ 17182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66845E"/>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79B747"/>
                  </a:solidFill>
                  <a:effectLst/>
                  <a:uLnTx/>
                  <a:uFillTx/>
                </a:endParaRPr>
              </a:p>
            </p:txBody>
          </p:sp>
        </p:grpSp>
        <p:sp>
          <p:nvSpPr>
            <p:cNvPr id="13" name="文本框 6"/>
            <p:cNvSpPr txBox="1">
              <a:spLocks noChangeArrowheads="1"/>
            </p:cNvSpPr>
            <p:nvPr/>
          </p:nvSpPr>
          <p:spPr bwMode="auto">
            <a:xfrm>
              <a:off x="665163" y="4532312"/>
              <a:ext cx="2678112" cy="800219"/>
            </a:xfrm>
            <a:prstGeom prst="rect">
              <a:avLst/>
            </a:prstGeom>
            <a:solidFill>
              <a:srgbClr val="6D440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300" b="0" i="0" u="none" strike="noStrike" kern="0" cap="none" spc="0" normalizeH="0" baseline="0" noProof="0">
                  <a:ln>
                    <a:noFill/>
                  </a:ln>
                  <a:solidFill>
                    <a:srgbClr val="FFFFFF"/>
                  </a:solidFill>
                  <a:effectLst/>
                  <a:uLnTx/>
                  <a:uFillTx/>
                  <a:latin typeface="Impact" pitchFamily="34" charset="0"/>
                  <a:ea typeface="造字工房尚雅体演示版常规体" pitchFamily="50" charset="-122"/>
                </a:rPr>
                <a:t>25%</a:t>
              </a:r>
              <a:endParaRPr kumimoji="0" lang="zh-CN" altLang="en-US" sz="3300" b="0" i="0" u="none" strike="noStrike" kern="0" cap="none" spc="0" normalizeH="0" baseline="0" noProof="0">
                <a:ln>
                  <a:noFill/>
                </a:ln>
                <a:solidFill>
                  <a:srgbClr val="FFFFFF"/>
                </a:solidFill>
                <a:effectLst/>
                <a:uLnTx/>
                <a:uFillTx/>
                <a:latin typeface="Impact" pitchFamily="34" charset="0"/>
                <a:ea typeface="造字工房尚雅体演示版常规体" pitchFamily="50" charset="-122"/>
              </a:endParaRPr>
            </a:p>
          </p:txBody>
        </p:sp>
        <p:sp>
          <p:nvSpPr>
            <p:cNvPr id="14" name="文本框 54"/>
            <p:cNvSpPr txBox="1">
              <a:spLocks noChangeArrowheads="1"/>
            </p:cNvSpPr>
            <p:nvPr/>
          </p:nvSpPr>
          <p:spPr bwMode="auto">
            <a:xfrm>
              <a:off x="3544888" y="4529138"/>
              <a:ext cx="2678112" cy="800219"/>
            </a:xfrm>
            <a:prstGeom prst="rect">
              <a:avLst/>
            </a:prstGeom>
            <a:solidFill>
              <a:srgbClr val="66845E"/>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300" b="0" i="0" u="none" strike="noStrike" kern="0" cap="none" spc="0" normalizeH="0" baseline="0" noProof="0">
                  <a:ln>
                    <a:noFill/>
                  </a:ln>
                  <a:solidFill>
                    <a:srgbClr val="FFFFFF"/>
                  </a:solidFill>
                  <a:effectLst/>
                  <a:uLnTx/>
                  <a:uFillTx/>
                  <a:latin typeface="Impact" pitchFamily="34" charset="0"/>
                  <a:ea typeface="造字工房尚雅体演示版常规体" pitchFamily="50" charset="-122"/>
                </a:rPr>
                <a:t>25%</a:t>
              </a:r>
              <a:endParaRPr kumimoji="0" lang="zh-CN" altLang="en-US" sz="3300" b="0" i="0" u="none" strike="noStrike" kern="0" cap="none" spc="0" normalizeH="0" baseline="0" noProof="0">
                <a:ln>
                  <a:noFill/>
                </a:ln>
                <a:solidFill>
                  <a:srgbClr val="FFFFFF"/>
                </a:solidFill>
                <a:effectLst/>
                <a:uLnTx/>
                <a:uFillTx/>
                <a:latin typeface="Impact" pitchFamily="34" charset="0"/>
                <a:ea typeface="造字工房尚雅体演示版常规体" pitchFamily="50" charset="-122"/>
              </a:endParaRPr>
            </a:p>
          </p:txBody>
        </p:sp>
      </p:grpSp>
      <p:grpSp>
        <p:nvGrpSpPr>
          <p:cNvPr id="17" name="组合 16"/>
          <p:cNvGrpSpPr>
            <a:grpSpLocks/>
          </p:cNvGrpSpPr>
          <p:nvPr/>
        </p:nvGrpSpPr>
        <p:grpSpPr bwMode="auto">
          <a:xfrm>
            <a:off x="5767388" y="1291629"/>
            <a:ext cx="2790825" cy="2873375"/>
            <a:chOff x="7689850" y="1320800"/>
            <a:chExt cx="3721100" cy="3832016"/>
          </a:xfrm>
        </p:grpSpPr>
        <p:sp>
          <p:nvSpPr>
            <p:cNvPr id="18" name="矩形 42"/>
            <p:cNvSpPr>
              <a:spLocks noChangeArrowheads="1"/>
            </p:cNvSpPr>
            <p:nvPr/>
          </p:nvSpPr>
          <p:spPr bwMode="auto">
            <a:xfrm>
              <a:off x="7689850" y="1320800"/>
              <a:ext cx="3721100" cy="861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914400">
                <a:lnSpc>
                  <a:spcPct val="150000"/>
                </a:lnSpc>
                <a:spcBef>
                  <a:spcPts val="1000"/>
                </a:spcBef>
                <a:buFont typeface="Arial" charset="0"/>
                <a:buChar char="•"/>
              </a:pPr>
              <a:r>
                <a:rPr lang="zh-CN" altLang="en-US" sz="1200">
                  <a:solidFill>
                    <a:srgbClr val="454545"/>
                  </a:solidFill>
                  <a:latin typeface="微软雅黑" pitchFamily="34" charset="-122"/>
                  <a:ea typeface="微软雅黑" pitchFamily="34" charset="-122"/>
                  <a:cs typeface="宋体" charset="-122"/>
                </a:rPr>
                <a:t>单击此处添加段落文本单击此处添加段落文本单击此处添加段落文本单</a:t>
              </a:r>
            </a:p>
          </p:txBody>
        </p:sp>
        <p:sp>
          <p:nvSpPr>
            <p:cNvPr id="19" name="矩形 43"/>
            <p:cNvSpPr>
              <a:spLocks noChangeArrowheads="1"/>
            </p:cNvSpPr>
            <p:nvPr/>
          </p:nvSpPr>
          <p:spPr bwMode="auto">
            <a:xfrm>
              <a:off x="7689850" y="2792413"/>
              <a:ext cx="3721100" cy="861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914400">
                <a:lnSpc>
                  <a:spcPct val="150000"/>
                </a:lnSpc>
                <a:spcBef>
                  <a:spcPts val="1000"/>
                </a:spcBef>
                <a:buFont typeface="Arial" charset="0"/>
                <a:buChar char="•"/>
              </a:pPr>
              <a:r>
                <a:rPr lang="zh-CN" altLang="en-US" sz="1200">
                  <a:solidFill>
                    <a:srgbClr val="454545"/>
                  </a:solidFill>
                  <a:latin typeface="微软雅黑" pitchFamily="34" charset="-122"/>
                  <a:ea typeface="微软雅黑" pitchFamily="34" charset="-122"/>
                  <a:cs typeface="宋体" charset="-122"/>
                </a:rPr>
                <a:t>单击此处添加段落文本单击此处添加段落文本单击此处添加段落文本单</a:t>
              </a:r>
            </a:p>
          </p:txBody>
        </p:sp>
        <p:sp>
          <p:nvSpPr>
            <p:cNvPr id="20" name="矩形 44"/>
            <p:cNvSpPr>
              <a:spLocks noChangeArrowheads="1"/>
            </p:cNvSpPr>
            <p:nvPr/>
          </p:nvSpPr>
          <p:spPr bwMode="auto">
            <a:xfrm>
              <a:off x="7689850" y="4291013"/>
              <a:ext cx="3721100" cy="861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914400">
                <a:lnSpc>
                  <a:spcPct val="150000"/>
                </a:lnSpc>
                <a:spcBef>
                  <a:spcPts val="1000"/>
                </a:spcBef>
                <a:buFont typeface="Arial" charset="0"/>
                <a:buChar char="•"/>
              </a:pPr>
              <a:r>
                <a:rPr lang="zh-CN" altLang="en-US" sz="1200">
                  <a:solidFill>
                    <a:srgbClr val="454545"/>
                  </a:solidFill>
                  <a:latin typeface="微软雅黑" pitchFamily="34" charset="-122"/>
                  <a:ea typeface="微软雅黑" pitchFamily="34" charset="-122"/>
                  <a:cs typeface="宋体" charset="-122"/>
                </a:rPr>
                <a:t>单击此处添加段落文本单击此处添加段落文本单击此处添加段落文本单</a:t>
              </a:r>
            </a:p>
          </p:txBody>
        </p:sp>
      </p:grpSp>
    </p:spTree>
    <p:extLst>
      <p:ext uri="{BB962C8B-B14F-4D97-AF65-F5344CB8AC3E}">
        <p14:creationId xmlns:p14="http://schemas.microsoft.com/office/powerpoint/2010/main" val="17334698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1+#ppt_w/2"/>
                                          </p:val>
                                        </p:tav>
                                        <p:tav tm="100000">
                                          <p:val>
                                            <p:strVal val="#ppt_x"/>
                                          </p:val>
                                        </p:tav>
                                      </p:tavLst>
                                    </p:anim>
                                    <p:anim calcmode="lin" valueType="num">
                                      <p:cBhvr additive="base">
                                        <p:cTn id="13"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课堂实施</a:t>
            </a:r>
            <a:endParaRPr lang="zh-CN" altLang="en-US" sz="2400">
              <a:solidFill>
                <a:srgbClr val="66845E"/>
              </a:solidFill>
              <a:latin typeface="南宋书局体" panose="02000000000000000000" pitchFamily="2" charset="-122"/>
              <a:ea typeface="南宋书局体" panose="02000000000000000000" pitchFamily="2" charset="-122"/>
            </a:endParaRPr>
          </a:p>
        </p:txBody>
      </p:sp>
      <p:grpSp>
        <p:nvGrpSpPr>
          <p:cNvPr id="29" name="组合 28"/>
          <p:cNvGrpSpPr>
            <a:grpSpLocks/>
          </p:cNvGrpSpPr>
          <p:nvPr/>
        </p:nvGrpSpPr>
        <p:grpSpPr bwMode="auto">
          <a:xfrm>
            <a:off x="1019894" y="1125512"/>
            <a:ext cx="2813050" cy="928688"/>
            <a:chOff x="1249363" y="1308100"/>
            <a:chExt cx="3749675" cy="1238250"/>
          </a:xfrm>
        </p:grpSpPr>
        <p:sp>
          <p:nvSpPr>
            <p:cNvPr id="30" name="椭圆 29"/>
            <p:cNvSpPr/>
            <p:nvPr/>
          </p:nvSpPr>
          <p:spPr>
            <a:xfrm>
              <a:off x="1490595" y="1390651"/>
              <a:ext cx="791410" cy="791633"/>
            </a:xfrm>
            <a:prstGeom prst="ellipse">
              <a:avLst/>
            </a:prstGeom>
            <a:solidFill>
              <a:srgbClr val="6D440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54545"/>
                </a:solidFill>
                <a:effectLst/>
                <a:uLnTx/>
                <a:uFillTx/>
                <a:latin typeface="造字工房尚雅体演示版常规体" pitchFamily="50" charset="-122"/>
                <a:ea typeface="造字工房尚雅体演示版常规体" pitchFamily="50" charset="-122"/>
              </a:endParaRPr>
            </a:p>
          </p:txBody>
        </p:sp>
        <p:sp>
          <p:nvSpPr>
            <p:cNvPr id="31" name="文本框 25"/>
            <p:cNvSpPr txBox="1">
              <a:spLocks noChangeArrowheads="1"/>
            </p:cNvSpPr>
            <p:nvPr/>
          </p:nvSpPr>
          <p:spPr bwMode="auto">
            <a:xfrm>
              <a:off x="2332038" y="1308100"/>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454545"/>
                  </a:solidFill>
                  <a:effectLst/>
                  <a:uLnTx/>
                  <a:uFillTx/>
                  <a:latin typeface="Impact" pitchFamily="34" charset="0"/>
                  <a:ea typeface="Hiragino Sans GB W3" pitchFamily="34" charset="-122"/>
                </a:rPr>
                <a:t>标题文字内容</a:t>
              </a:r>
            </a:p>
          </p:txBody>
        </p:sp>
        <p:sp>
          <p:nvSpPr>
            <p:cNvPr id="32" name="文本框 35"/>
            <p:cNvSpPr txBox="1">
              <a:spLocks noChangeArrowheads="1"/>
            </p:cNvSpPr>
            <p:nvPr/>
          </p:nvSpPr>
          <p:spPr bwMode="auto">
            <a:xfrm>
              <a:off x="2428875" y="1539875"/>
              <a:ext cx="2251075"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a:ln>
                    <a:noFill/>
                  </a:ln>
                  <a:solidFill>
                    <a:srgbClr val="454545"/>
                  </a:solidFill>
                  <a:effectLst/>
                  <a:uLnTx/>
                  <a:uFillTx/>
                  <a:latin typeface="微软雅黑" pitchFamily="34" charset="-122"/>
                  <a:ea typeface="微软雅黑" pitchFamily="34" charset="-122"/>
                  <a:cs typeface="宋体" charset="-122"/>
                </a:rPr>
                <a:t>单击此处添加段落文本单击此处添加段落文本单击此处添加段落文本</a:t>
              </a:r>
            </a:p>
          </p:txBody>
        </p:sp>
        <p:sp>
          <p:nvSpPr>
            <p:cNvPr id="33" name="Freeform 342"/>
            <p:cNvSpPr>
              <a:spLocks/>
            </p:cNvSpPr>
            <p:nvPr/>
          </p:nvSpPr>
          <p:spPr bwMode="auto">
            <a:xfrm>
              <a:off x="1684338" y="1584325"/>
              <a:ext cx="336550" cy="403225"/>
            </a:xfrm>
            <a:custGeom>
              <a:avLst/>
              <a:gdLst>
                <a:gd name="T0" fmla="*/ 2147483647 w 13526"/>
                <a:gd name="T1" fmla="*/ 2147483647 h 16157"/>
                <a:gd name="T2" fmla="*/ 2147483647 w 13526"/>
                <a:gd name="T3" fmla="*/ 2147483647 h 16157"/>
                <a:gd name="T4" fmla="*/ 2147483647 w 13526"/>
                <a:gd name="T5" fmla="*/ 2147483647 h 16157"/>
                <a:gd name="T6" fmla="*/ 2147483647 w 13526"/>
                <a:gd name="T7" fmla="*/ 2147483647 h 16157"/>
                <a:gd name="T8" fmla="*/ 2147483647 w 13526"/>
                <a:gd name="T9" fmla="*/ 2147483647 h 16157"/>
                <a:gd name="T10" fmla="*/ 2147483647 w 13526"/>
                <a:gd name="T11" fmla="*/ 2147483647 h 16157"/>
                <a:gd name="T12" fmla="*/ 2147483647 w 13526"/>
                <a:gd name="T13" fmla="*/ 2147483647 h 16157"/>
                <a:gd name="T14" fmla="*/ 2147483647 w 13526"/>
                <a:gd name="T15" fmla="*/ 2147483647 h 16157"/>
                <a:gd name="T16" fmla="*/ 2147483647 w 13526"/>
                <a:gd name="T17" fmla="*/ 2147483647 h 16157"/>
                <a:gd name="T18" fmla="*/ 2147483647 w 13526"/>
                <a:gd name="T19" fmla="*/ 2147483647 h 16157"/>
                <a:gd name="T20" fmla="*/ 2147483647 w 13526"/>
                <a:gd name="T21" fmla="*/ 2147483647 h 16157"/>
                <a:gd name="T22" fmla="*/ 2147483647 w 13526"/>
                <a:gd name="T23" fmla="*/ 2147483647 h 16157"/>
                <a:gd name="T24" fmla="*/ 2147483647 w 13526"/>
                <a:gd name="T25" fmla="*/ 2147483647 h 16157"/>
                <a:gd name="T26" fmla="*/ 2147483647 w 13526"/>
                <a:gd name="T27" fmla="*/ 2147483647 h 16157"/>
                <a:gd name="T28" fmla="*/ 2147483647 w 13526"/>
                <a:gd name="T29" fmla="*/ 2147483647 h 16157"/>
                <a:gd name="T30" fmla="*/ 2147483647 w 13526"/>
                <a:gd name="T31" fmla="*/ 2147483647 h 16157"/>
                <a:gd name="T32" fmla="*/ 2147483647 w 13526"/>
                <a:gd name="T33" fmla="*/ 2147483647 h 16157"/>
                <a:gd name="T34" fmla="*/ 2147483647 w 13526"/>
                <a:gd name="T35" fmla="*/ 2147483647 h 16157"/>
                <a:gd name="T36" fmla="*/ 2147483647 w 13526"/>
                <a:gd name="T37" fmla="*/ 2147483647 h 16157"/>
                <a:gd name="T38" fmla="*/ 2147483647 w 13526"/>
                <a:gd name="T39" fmla="*/ 2147483647 h 16157"/>
                <a:gd name="T40" fmla="*/ 2147483647 w 13526"/>
                <a:gd name="T41" fmla="*/ 2147483647 h 16157"/>
                <a:gd name="T42" fmla="*/ 2147483647 w 13526"/>
                <a:gd name="T43" fmla="*/ 2147483647 h 16157"/>
                <a:gd name="T44" fmla="*/ 2147483647 w 13526"/>
                <a:gd name="T45" fmla="*/ 2147483647 h 16157"/>
                <a:gd name="T46" fmla="*/ 2147483647 w 13526"/>
                <a:gd name="T47" fmla="*/ 2147483647 h 16157"/>
                <a:gd name="T48" fmla="*/ 2147483647 w 13526"/>
                <a:gd name="T49" fmla="*/ 2147483647 h 16157"/>
                <a:gd name="T50" fmla="*/ 2147483647 w 13526"/>
                <a:gd name="T51" fmla="*/ 2147483647 h 16157"/>
                <a:gd name="T52" fmla="*/ 2147483647 w 13526"/>
                <a:gd name="T53" fmla="*/ 2147483647 h 16157"/>
                <a:gd name="T54" fmla="*/ 2147483647 w 13526"/>
                <a:gd name="T55" fmla="*/ 2147483647 h 16157"/>
                <a:gd name="T56" fmla="*/ 2147483647 w 13526"/>
                <a:gd name="T57" fmla="*/ 2147483647 h 16157"/>
                <a:gd name="T58" fmla="*/ 2147483647 w 13526"/>
                <a:gd name="T59" fmla="*/ 2147483647 h 16157"/>
                <a:gd name="T60" fmla="*/ 2147483647 w 13526"/>
                <a:gd name="T61" fmla="*/ 2147483647 h 16157"/>
                <a:gd name="T62" fmla="*/ 2147483647 w 13526"/>
                <a:gd name="T63" fmla="*/ 2147483647 h 16157"/>
                <a:gd name="T64" fmla="*/ 2147483647 w 13526"/>
                <a:gd name="T65" fmla="*/ 2147483647 h 16157"/>
                <a:gd name="T66" fmla="*/ 2147483647 w 13526"/>
                <a:gd name="T67" fmla="*/ 2147483647 h 16157"/>
                <a:gd name="T68" fmla="*/ 2147483647 w 13526"/>
                <a:gd name="T69" fmla="*/ 2147483647 h 16157"/>
                <a:gd name="T70" fmla="*/ 2147483647 w 13526"/>
                <a:gd name="T71" fmla="*/ 2147483647 h 16157"/>
                <a:gd name="T72" fmla="*/ 2147483647 w 13526"/>
                <a:gd name="T73" fmla="*/ 2147483647 h 16157"/>
                <a:gd name="T74" fmla="*/ 2147483647 w 13526"/>
                <a:gd name="T75" fmla="*/ 2147483647 h 16157"/>
                <a:gd name="T76" fmla="*/ 2147483647 w 13526"/>
                <a:gd name="T77" fmla="*/ 2147483647 h 16157"/>
                <a:gd name="T78" fmla="*/ 2147483647 w 13526"/>
                <a:gd name="T79" fmla="*/ 2147483647 h 16157"/>
                <a:gd name="T80" fmla="*/ 2147483647 w 13526"/>
                <a:gd name="T81" fmla="*/ 2147483647 h 16157"/>
                <a:gd name="T82" fmla="*/ 2147483647 w 13526"/>
                <a:gd name="T83" fmla="*/ 2147483647 h 16157"/>
                <a:gd name="T84" fmla="*/ 2147483647 w 13526"/>
                <a:gd name="T85" fmla="*/ 2147483647 h 16157"/>
                <a:gd name="T86" fmla="*/ 2147483647 w 13526"/>
                <a:gd name="T87" fmla="*/ 2147483647 h 16157"/>
                <a:gd name="T88" fmla="*/ 2147483647 w 13526"/>
                <a:gd name="T89" fmla="*/ 2147483647 h 16157"/>
                <a:gd name="T90" fmla="*/ 2147483647 w 13526"/>
                <a:gd name="T91" fmla="*/ 2147483647 h 16157"/>
                <a:gd name="T92" fmla="*/ 2147483647 w 13526"/>
                <a:gd name="T93" fmla="*/ 2147483647 h 16157"/>
                <a:gd name="T94" fmla="*/ 2147483647 w 13526"/>
                <a:gd name="T95" fmla="*/ 2147483647 h 16157"/>
                <a:gd name="T96" fmla="*/ 2147483647 w 13526"/>
                <a:gd name="T97" fmla="*/ 2147483647 h 16157"/>
                <a:gd name="T98" fmla="*/ 0 w 13526"/>
                <a:gd name="T99" fmla="*/ 2147483647 h 16157"/>
                <a:gd name="T100" fmla="*/ 2147483647 w 13526"/>
                <a:gd name="T101" fmla="*/ 2147483647 h 16157"/>
                <a:gd name="T102" fmla="*/ 2147483647 w 13526"/>
                <a:gd name="T103" fmla="*/ 2147483647 h 16157"/>
                <a:gd name="T104" fmla="*/ 2147483647 w 13526"/>
                <a:gd name="T105" fmla="*/ 2147483647 h 16157"/>
                <a:gd name="T106" fmla="*/ 2147483647 w 13526"/>
                <a:gd name="T107" fmla="*/ 2147483647 h 16157"/>
                <a:gd name="T108" fmla="*/ 2147483647 w 13526"/>
                <a:gd name="T109" fmla="*/ 2147483647 h 16157"/>
                <a:gd name="T110" fmla="*/ 2147483647 w 13526"/>
                <a:gd name="T111" fmla="*/ 2147483647 h 16157"/>
                <a:gd name="T112" fmla="*/ 2147483647 w 13526"/>
                <a:gd name="T113" fmla="*/ 2147483647 h 16157"/>
                <a:gd name="T114" fmla="*/ 2147483647 w 13526"/>
                <a:gd name="T115" fmla="*/ 2147483647 h 16157"/>
                <a:gd name="T116" fmla="*/ 2147483647 w 13526"/>
                <a:gd name="T117" fmla="*/ 2147483647 h 16157"/>
                <a:gd name="T118" fmla="*/ 2147483647 w 13526"/>
                <a:gd name="T119" fmla="*/ 2147483647 h 16157"/>
                <a:gd name="T120" fmla="*/ 2147483647 w 13526"/>
                <a:gd name="T121" fmla="*/ 2147483647 h 1615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26" h="16157">
                  <a:moveTo>
                    <a:pt x="13526" y="9859"/>
                  </a:moveTo>
                  <a:lnTo>
                    <a:pt x="13525" y="9923"/>
                  </a:lnTo>
                  <a:lnTo>
                    <a:pt x="13521" y="9987"/>
                  </a:lnTo>
                  <a:lnTo>
                    <a:pt x="13515" y="10048"/>
                  </a:lnTo>
                  <a:lnTo>
                    <a:pt x="13507" y="10110"/>
                  </a:lnTo>
                  <a:lnTo>
                    <a:pt x="13495" y="10172"/>
                  </a:lnTo>
                  <a:lnTo>
                    <a:pt x="13482" y="10233"/>
                  </a:lnTo>
                  <a:lnTo>
                    <a:pt x="13467" y="10292"/>
                  </a:lnTo>
                  <a:lnTo>
                    <a:pt x="13449" y="10352"/>
                  </a:lnTo>
                  <a:lnTo>
                    <a:pt x="13429" y="10411"/>
                  </a:lnTo>
                  <a:lnTo>
                    <a:pt x="13405" y="10470"/>
                  </a:lnTo>
                  <a:lnTo>
                    <a:pt x="13380" y="10527"/>
                  </a:lnTo>
                  <a:lnTo>
                    <a:pt x="13353" y="10584"/>
                  </a:lnTo>
                  <a:lnTo>
                    <a:pt x="13323" y="10641"/>
                  </a:lnTo>
                  <a:lnTo>
                    <a:pt x="13291" y="10696"/>
                  </a:lnTo>
                  <a:lnTo>
                    <a:pt x="13255" y="10751"/>
                  </a:lnTo>
                  <a:lnTo>
                    <a:pt x="13219" y="10806"/>
                  </a:lnTo>
                  <a:lnTo>
                    <a:pt x="13179" y="10859"/>
                  </a:lnTo>
                  <a:lnTo>
                    <a:pt x="13137" y="10913"/>
                  </a:lnTo>
                  <a:lnTo>
                    <a:pt x="13093" y="10966"/>
                  </a:lnTo>
                  <a:lnTo>
                    <a:pt x="13047" y="11017"/>
                  </a:lnTo>
                  <a:lnTo>
                    <a:pt x="12997" y="11069"/>
                  </a:lnTo>
                  <a:lnTo>
                    <a:pt x="12945" y="11120"/>
                  </a:lnTo>
                  <a:lnTo>
                    <a:pt x="12891" y="11170"/>
                  </a:lnTo>
                  <a:lnTo>
                    <a:pt x="12836" y="11220"/>
                  </a:lnTo>
                  <a:lnTo>
                    <a:pt x="12777" y="11268"/>
                  </a:lnTo>
                  <a:lnTo>
                    <a:pt x="12716" y="11317"/>
                  </a:lnTo>
                  <a:lnTo>
                    <a:pt x="12652" y="11365"/>
                  </a:lnTo>
                  <a:lnTo>
                    <a:pt x="12587" y="11412"/>
                  </a:lnTo>
                  <a:lnTo>
                    <a:pt x="12519" y="11459"/>
                  </a:lnTo>
                  <a:lnTo>
                    <a:pt x="12449" y="11504"/>
                  </a:lnTo>
                  <a:lnTo>
                    <a:pt x="12376" y="11549"/>
                  </a:lnTo>
                  <a:lnTo>
                    <a:pt x="12301" y="11593"/>
                  </a:lnTo>
                  <a:lnTo>
                    <a:pt x="12234" y="11631"/>
                  </a:lnTo>
                  <a:lnTo>
                    <a:pt x="12166" y="11667"/>
                  </a:lnTo>
                  <a:lnTo>
                    <a:pt x="12099" y="11702"/>
                  </a:lnTo>
                  <a:lnTo>
                    <a:pt x="12032" y="11735"/>
                  </a:lnTo>
                  <a:lnTo>
                    <a:pt x="11964" y="11769"/>
                  </a:lnTo>
                  <a:lnTo>
                    <a:pt x="11898" y="11800"/>
                  </a:lnTo>
                  <a:lnTo>
                    <a:pt x="11830" y="11829"/>
                  </a:lnTo>
                  <a:lnTo>
                    <a:pt x="11763" y="11859"/>
                  </a:lnTo>
                  <a:lnTo>
                    <a:pt x="11695" y="11886"/>
                  </a:lnTo>
                  <a:lnTo>
                    <a:pt x="11627" y="11913"/>
                  </a:lnTo>
                  <a:lnTo>
                    <a:pt x="11559" y="11939"/>
                  </a:lnTo>
                  <a:lnTo>
                    <a:pt x="11492" y="11963"/>
                  </a:lnTo>
                  <a:lnTo>
                    <a:pt x="11423" y="11986"/>
                  </a:lnTo>
                  <a:lnTo>
                    <a:pt x="11355" y="12008"/>
                  </a:lnTo>
                  <a:lnTo>
                    <a:pt x="11288" y="12029"/>
                  </a:lnTo>
                  <a:lnTo>
                    <a:pt x="11220" y="12048"/>
                  </a:lnTo>
                  <a:lnTo>
                    <a:pt x="11151" y="12066"/>
                  </a:lnTo>
                  <a:lnTo>
                    <a:pt x="11083" y="12084"/>
                  </a:lnTo>
                  <a:lnTo>
                    <a:pt x="11014" y="12100"/>
                  </a:lnTo>
                  <a:lnTo>
                    <a:pt x="10946" y="12115"/>
                  </a:lnTo>
                  <a:lnTo>
                    <a:pt x="10877" y="12128"/>
                  </a:lnTo>
                  <a:lnTo>
                    <a:pt x="10808" y="12141"/>
                  </a:lnTo>
                  <a:lnTo>
                    <a:pt x="10739" y="12152"/>
                  </a:lnTo>
                  <a:lnTo>
                    <a:pt x="10671" y="12162"/>
                  </a:lnTo>
                  <a:lnTo>
                    <a:pt x="10602" y="12172"/>
                  </a:lnTo>
                  <a:lnTo>
                    <a:pt x="10533" y="12179"/>
                  </a:lnTo>
                  <a:lnTo>
                    <a:pt x="10464" y="12186"/>
                  </a:lnTo>
                  <a:lnTo>
                    <a:pt x="10394" y="12191"/>
                  </a:lnTo>
                  <a:lnTo>
                    <a:pt x="10325" y="12195"/>
                  </a:lnTo>
                  <a:lnTo>
                    <a:pt x="10255" y="12198"/>
                  </a:lnTo>
                  <a:lnTo>
                    <a:pt x="10185" y="12200"/>
                  </a:lnTo>
                  <a:lnTo>
                    <a:pt x="10115" y="12200"/>
                  </a:lnTo>
                  <a:lnTo>
                    <a:pt x="10061" y="12200"/>
                  </a:lnTo>
                  <a:lnTo>
                    <a:pt x="10006" y="12199"/>
                  </a:lnTo>
                  <a:lnTo>
                    <a:pt x="9951" y="12197"/>
                  </a:lnTo>
                  <a:lnTo>
                    <a:pt x="9897" y="12195"/>
                  </a:lnTo>
                  <a:lnTo>
                    <a:pt x="9844" y="12193"/>
                  </a:lnTo>
                  <a:lnTo>
                    <a:pt x="9790" y="12189"/>
                  </a:lnTo>
                  <a:lnTo>
                    <a:pt x="9737" y="12185"/>
                  </a:lnTo>
                  <a:lnTo>
                    <a:pt x="9685" y="12180"/>
                  </a:lnTo>
                  <a:lnTo>
                    <a:pt x="9633" y="12175"/>
                  </a:lnTo>
                  <a:lnTo>
                    <a:pt x="9581" y="12169"/>
                  </a:lnTo>
                  <a:lnTo>
                    <a:pt x="9531" y="12162"/>
                  </a:lnTo>
                  <a:lnTo>
                    <a:pt x="9480" y="12155"/>
                  </a:lnTo>
                  <a:lnTo>
                    <a:pt x="9429" y="12147"/>
                  </a:lnTo>
                  <a:lnTo>
                    <a:pt x="9380" y="12139"/>
                  </a:lnTo>
                  <a:lnTo>
                    <a:pt x="9330" y="12130"/>
                  </a:lnTo>
                  <a:lnTo>
                    <a:pt x="9280" y="12121"/>
                  </a:lnTo>
                  <a:lnTo>
                    <a:pt x="9232" y="12111"/>
                  </a:lnTo>
                  <a:lnTo>
                    <a:pt x="9184" y="12100"/>
                  </a:lnTo>
                  <a:lnTo>
                    <a:pt x="9135" y="12089"/>
                  </a:lnTo>
                  <a:lnTo>
                    <a:pt x="9089" y="12076"/>
                  </a:lnTo>
                  <a:lnTo>
                    <a:pt x="9041" y="12063"/>
                  </a:lnTo>
                  <a:lnTo>
                    <a:pt x="8995" y="12050"/>
                  </a:lnTo>
                  <a:lnTo>
                    <a:pt x="8949" y="12037"/>
                  </a:lnTo>
                  <a:lnTo>
                    <a:pt x="8903" y="12022"/>
                  </a:lnTo>
                  <a:lnTo>
                    <a:pt x="8858" y="12008"/>
                  </a:lnTo>
                  <a:lnTo>
                    <a:pt x="8813" y="11991"/>
                  </a:lnTo>
                  <a:lnTo>
                    <a:pt x="8769" y="11975"/>
                  </a:lnTo>
                  <a:lnTo>
                    <a:pt x="8724" y="11959"/>
                  </a:lnTo>
                  <a:lnTo>
                    <a:pt x="8681" y="11941"/>
                  </a:lnTo>
                  <a:lnTo>
                    <a:pt x="8638" y="11924"/>
                  </a:lnTo>
                  <a:lnTo>
                    <a:pt x="8594" y="11904"/>
                  </a:lnTo>
                  <a:lnTo>
                    <a:pt x="8553" y="11885"/>
                  </a:lnTo>
                  <a:lnTo>
                    <a:pt x="8498" y="11860"/>
                  </a:lnTo>
                  <a:lnTo>
                    <a:pt x="8446" y="11833"/>
                  </a:lnTo>
                  <a:lnTo>
                    <a:pt x="8396" y="11806"/>
                  </a:lnTo>
                  <a:lnTo>
                    <a:pt x="8347" y="11778"/>
                  </a:lnTo>
                  <a:lnTo>
                    <a:pt x="8300" y="11749"/>
                  </a:lnTo>
                  <a:lnTo>
                    <a:pt x="8255" y="11720"/>
                  </a:lnTo>
                  <a:lnTo>
                    <a:pt x="8210" y="11690"/>
                  </a:lnTo>
                  <a:lnTo>
                    <a:pt x="8169" y="11658"/>
                  </a:lnTo>
                  <a:lnTo>
                    <a:pt x="8128" y="11627"/>
                  </a:lnTo>
                  <a:lnTo>
                    <a:pt x="8090" y="11595"/>
                  </a:lnTo>
                  <a:lnTo>
                    <a:pt x="8053" y="11562"/>
                  </a:lnTo>
                  <a:lnTo>
                    <a:pt x="8018" y="11529"/>
                  </a:lnTo>
                  <a:lnTo>
                    <a:pt x="7984" y="11494"/>
                  </a:lnTo>
                  <a:lnTo>
                    <a:pt x="7952" y="11459"/>
                  </a:lnTo>
                  <a:lnTo>
                    <a:pt x="7923" y="11423"/>
                  </a:lnTo>
                  <a:lnTo>
                    <a:pt x="7894" y="11387"/>
                  </a:lnTo>
                  <a:lnTo>
                    <a:pt x="7867" y="11349"/>
                  </a:lnTo>
                  <a:lnTo>
                    <a:pt x="7843" y="11312"/>
                  </a:lnTo>
                  <a:lnTo>
                    <a:pt x="7819" y="11272"/>
                  </a:lnTo>
                  <a:lnTo>
                    <a:pt x="7797" y="11233"/>
                  </a:lnTo>
                  <a:lnTo>
                    <a:pt x="7778" y="11194"/>
                  </a:lnTo>
                  <a:lnTo>
                    <a:pt x="7760" y="11152"/>
                  </a:lnTo>
                  <a:lnTo>
                    <a:pt x="7743" y="11110"/>
                  </a:lnTo>
                  <a:lnTo>
                    <a:pt x="7728" y="11068"/>
                  </a:lnTo>
                  <a:lnTo>
                    <a:pt x="7716" y="11025"/>
                  </a:lnTo>
                  <a:lnTo>
                    <a:pt x="7704" y="10982"/>
                  </a:lnTo>
                  <a:lnTo>
                    <a:pt x="7695" y="10937"/>
                  </a:lnTo>
                  <a:lnTo>
                    <a:pt x="7687" y="10892"/>
                  </a:lnTo>
                  <a:lnTo>
                    <a:pt x="7680" y="10846"/>
                  </a:lnTo>
                  <a:lnTo>
                    <a:pt x="7676" y="10800"/>
                  </a:lnTo>
                  <a:lnTo>
                    <a:pt x="7674" y="10752"/>
                  </a:lnTo>
                  <a:lnTo>
                    <a:pt x="7673" y="10703"/>
                  </a:lnTo>
                  <a:lnTo>
                    <a:pt x="7674" y="10644"/>
                  </a:lnTo>
                  <a:lnTo>
                    <a:pt x="7678" y="10584"/>
                  </a:lnTo>
                  <a:lnTo>
                    <a:pt x="7685" y="10525"/>
                  </a:lnTo>
                  <a:lnTo>
                    <a:pt x="7694" y="10468"/>
                  </a:lnTo>
                  <a:lnTo>
                    <a:pt x="7706" y="10410"/>
                  </a:lnTo>
                  <a:lnTo>
                    <a:pt x="7720" y="10353"/>
                  </a:lnTo>
                  <a:lnTo>
                    <a:pt x="7736" y="10297"/>
                  </a:lnTo>
                  <a:lnTo>
                    <a:pt x="7755" y="10243"/>
                  </a:lnTo>
                  <a:lnTo>
                    <a:pt x="7778" y="10188"/>
                  </a:lnTo>
                  <a:lnTo>
                    <a:pt x="7802" y="10134"/>
                  </a:lnTo>
                  <a:lnTo>
                    <a:pt x="7829" y="10081"/>
                  </a:lnTo>
                  <a:lnTo>
                    <a:pt x="7859" y="10029"/>
                  </a:lnTo>
                  <a:lnTo>
                    <a:pt x="7891" y="9978"/>
                  </a:lnTo>
                  <a:lnTo>
                    <a:pt x="7926" y="9926"/>
                  </a:lnTo>
                  <a:lnTo>
                    <a:pt x="7963" y="9876"/>
                  </a:lnTo>
                  <a:lnTo>
                    <a:pt x="8004" y="9827"/>
                  </a:lnTo>
                  <a:lnTo>
                    <a:pt x="8046" y="9777"/>
                  </a:lnTo>
                  <a:lnTo>
                    <a:pt x="8091" y="9729"/>
                  </a:lnTo>
                  <a:lnTo>
                    <a:pt x="8138" y="9682"/>
                  </a:lnTo>
                  <a:lnTo>
                    <a:pt x="8189" y="9635"/>
                  </a:lnTo>
                  <a:lnTo>
                    <a:pt x="8242" y="9589"/>
                  </a:lnTo>
                  <a:lnTo>
                    <a:pt x="8297" y="9544"/>
                  </a:lnTo>
                  <a:lnTo>
                    <a:pt x="8354" y="9500"/>
                  </a:lnTo>
                  <a:lnTo>
                    <a:pt x="8415" y="9455"/>
                  </a:lnTo>
                  <a:lnTo>
                    <a:pt x="8478" y="9413"/>
                  </a:lnTo>
                  <a:lnTo>
                    <a:pt x="8544" y="9370"/>
                  </a:lnTo>
                  <a:lnTo>
                    <a:pt x="8612" y="9328"/>
                  </a:lnTo>
                  <a:lnTo>
                    <a:pt x="8683" y="9287"/>
                  </a:lnTo>
                  <a:lnTo>
                    <a:pt x="8756" y="9246"/>
                  </a:lnTo>
                  <a:lnTo>
                    <a:pt x="8832" y="9207"/>
                  </a:lnTo>
                  <a:lnTo>
                    <a:pt x="8910" y="9169"/>
                  </a:lnTo>
                  <a:lnTo>
                    <a:pt x="8991" y="9130"/>
                  </a:lnTo>
                  <a:lnTo>
                    <a:pt x="9056" y="9100"/>
                  </a:lnTo>
                  <a:lnTo>
                    <a:pt x="9123" y="9070"/>
                  </a:lnTo>
                  <a:lnTo>
                    <a:pt x="9189" y="9042"/>
                  </a:lnTo>
                  <a:lnTo>
                    <a:pt x="9256" y="9014"/>
                  </a:lnTo>
                  <a:lnTo>
                    <a:pt x="9322" y="8987"/>
                  </a:lnTo>
                  <a:lnTo>
                    <a:pt x="9389" y="8962"/>
                  </a:lnTo>
                  <a:lnTo>
                    <a:pt x="9456" y="8938"/>
                  </a:lnTo>
                  <a:lnTo>
                    <a:pt x="9522" y="8913"/>
                  </a:lnTo>
                  <a:lnTo>
                    <a:pt x="9588" y="8891"/>
                  </a:lnTo>
                  <a:lnTo>
                    <a:pt x="9655" y="8869"/>
                  </a:lnTo>
                  <a:lnTo>
                    <a:pt x="9722" y="8849"/>
                  </a:lnTo>
                  <a:lnTo>
                    <a:pt x="9789" y="8828"/>
                  </a:lnTo>
                  <a:lnTo>
                    <a:pt x="9856" y="8810"/>
                  </a:lnTo>
                  <a:lnTo>
                    <a:pt x="9923" y="8792"/>
                  </a:lnTo>
                  <a:lnTo>
                    <a:pt x="9990" y="8775"/>
                  </a:lnTo>
                  <a:lnTo>
                    <a:pt x="10056" y="8758"/>
                  </a:lnTo>
                  <a:lnTo>
                    <a:pt x="10124" y="8744"/>
                  </a:lnTo>
                  <a:lnTo>
                    <a:pt x="10191" y="8730"/>
                  </a:lnTo>
                  <a:lnTo>
                    <a:pt x="10258" y="8717"/>
                  </a:lnTo>
                  <a:lnTo>
                    <a:pt x="10326" y="8705"/>
                  </a:lnTo>
                  <a:lnTo>
                    <a:pt x="10394" y="8694"/>
                  </a:lnTo>
                  <a:lnTo>
                    <a:pt x="10461" y="8684"/>
                  </a:lnTo>
                  <a:lnTo>
                    <a:pt x="10529" y="8674"/>
                  </a:lnTo>
                  <a:lnTo>
                    <a:pt x="10597" y="8666"/>
                  </a:lnTo>
                  <a:lnTo>
                    <a:pt x="10664" y="8659"/>
                  </a:lnTo>
                  <a:lnTo>
                    <a:pt x="10732" y="8652"/>
                  </a:lnTo>
                  <a:lnTo>
                    <a:pt x="10800" y="8647"/>
                  </a:lnTo>
                  <a:lnTo>
                    <a:pt x="10868" y="8643"/>
                  </a:lnTo>
                  <a:lnTo>
                    <a:pt x="10936" y="8639"/>
                  </a:lnTo>
                  <a:lnTo>
                    <a:pt x="11004" y="8637"/>
                  </a:lnTo>
                  <a:lnTo>
                    <a:pt x="11073" y="8636"/>
                  </a:lnTo>
                  <a:lnTo>
                    <a:pt x="11141" y="8635"/>
                  </a:lnTo>
                  <a:lnTo>
                    <a:pt x="11237" y="8636"/>
                  </a:lnTo>
                  <a:lnTo>
                    <a:pt x="11332" y="8639"/>
                  </a:lnTo>
                  <a:lnTo>
                    <a:pt x="11426" y="8644"/>
                  </a:lnTo>
                  <a:lnTo>
                    <a:pt x="11519" y="8650"/>
                  </a:lnTo>
                  <a:lnTo>
                    <a:pt x="11564" y="8654"/>
                  </a:lnTo>
                  <a:lnTo>
                    <a:pt x="11609" y="8658"/>
                  </a:lnTo>
                  <a:lnTo>
                    <a:pt x="11653" y="8663"/>
                  </a:lnTo>
                  <a:lnTo>
                    <a:pt x="11698" y="8669"/>
                  </a:lnTo>
                  <a:lnTo>
                    <a:pt x="11786" y="8682"/>
                  </a:lnTo>
                  <a:lnTo>
                    <a:pt x="11872" y="8695"/>
                  </a:lnTo>
                  <a:lnTo>
                    <a:pt x="11915" y="8703"/>
                  </a:lnTo>
                  <a:lnTo>
                    <a:pt x="11957" y="8711"/>
                  </a:lnTo>
                  <a:lnTo>
                    <a:pt x="11999" y="8720"/>
                  </a:lnTo>
                  <a:lnTo>
                    <a:pt x="12041" y="8729"/>
                  </a:lnTo>
                  <a:lnTo>
                    <a:pt x="12082" y="8738"/>
                  </a:lnTo>
                  <a:lnTo>
                    <a:pt x="12122" y="8748"/>
                  </a:lnTo>
                  <a:lnTo>
                    <a:pt x="12163" y="8758"/>
                  </a:lnTo>
                  <a:lnTo>
                    <a:pt x="12204" y="8770"/>
                  </a:lnTo>
                  <a:lnTo>
                    <a:pt x="12243" y="8781"/>
                  </a:lnTo>
                  <a:lnTo>
                    <a:pt x="12283" y="8793"/>
                  </a:lnTo>
                  <a:lnTo>
                    <a:pt x="12322" y="8805"/>
                  </a:lnTo>
                  <a:lnTo>
                    <a:pt x="12361" y="8817"/>
                  </a:lnTo>
                  <a:lnTo>
                    <a:pt x="12399" y="8830"/>
                  </a:lnTo>
                  <a:lnTo>
                    <a:pt x="12437" y="8845"/>
                  </a:lnTo>
                  <a:lnTo>
                    <a:pt x="12474" y="8859"/>
                  </a:lnTo>
                  <a:lnTo>
                    <a:pt x="12512" y="8873"/>
                  </a:lnTo>
                  <a:lnTo>
                    <a:pt x="12512" y="3835"/>
                  </a:lnTo>
                  <a:lnTo>
                    <a:pt x="5784" y="6812"/>
                  </a:lnTo>
                  <a:lnTo>
                    <a:pt x="5784" y="13773"/>
                  </a:lnTo>
                  <a:lnTo>
                    <a:pt x="5783" y="13837"/>
                  </a:lnTo>
                  <a:lnTo>
                    <a:pt x="5779" y="13899"/>
                  </a:lnTo>
                  <a:lnTo>
                    <a:pt x="5774" y="13961"/>
                  </a:lnTo>
                  <a:lnTo>
                    <a:pt x="5764" y="14022"/>
                  </a:lnTo>
                  <a:lnTo>
                    <a:pt x="5754" y="14083"/>
                  </a:lnTo>
                  <a:lnTo>
                    <a:pt x="5741" y="14144"/>
                  </a:lnTo>
                  <a:lnTo>
                    <a:pt x="5726" y="14204"/>
                  </a:lnTo>
                  <a:lnTo>
                    <a:pt x="5709" y="14262"/>
                  </a:lnTo>
                  <a:lnTo>
                    <a:pt x="5688" y="14321"/>
                  </a:lnTo>
                  <a:lnTo>
                    <a:pt x="5666" y="14379"/>
                  </a:lnTo>
                  <a:lnTo>
                    <a:pt x="5642" y="14437"/>
                  </a:lnTo>
                  <a:lnTo>
                    <a:pt x="5615" y="14493"/>
                  </a:lnTo>
                  <a:lnTo>
                    <a:pt x="5586" y="14550"/>
                  </a:lnTo>
                  <a:lnTo>
                    <a:pt x="5554" y="14606"/>
                  </a:lnTo>
                  <a:lnTo>
                    <a:pt x="5520" y="14660"/>
                  </a:lnTo>
                  <a:lnTo>
                    <a:pt x="5484" y="14715"/>
                  </a:lnTo>
                  <a:lnTo>
                    <a:pt x="5445" y="14770"/>
                  </a:lnTo>
                  <a:lnTo>
                    <a:pt x="5404" y="14823"/>
                  </a:lnTo>
                  <a:lnTo>
                    <a:pt x="5360" y="14876"/>
                  </a:lnTo>
                  <a:lnTo>
                    <a:pt x="5315" y="14929"/>
                  </a:lnTo>
                  <a:lnTo>
                    <a:pt x="5267" y="14980"/>
                  </a:lnTo>
                  <a:lnTo>
                    <a:pt x="5216" y="15032"/>
                  </a:lnTo>
                  <a:lnTo>
                    <a:pt x="5164" y="15083"/>
                  </a:lnTo>
                  <a:lnTo>
                    <a:pt x="5108" y="15133"/>
                  </a:lnTo>
                  <a:lnTo>
                    <a:pt x="5050" y="15183"/>
                  </a:lnTo>
                  <a:lnTo>
                    <a:pt x="4990" y="15232"/>
                  </a:lnTo>
                  <a:lnTo>
                    <a:pt x="4929" y="15281"/>
                  </a:lnTo>
                  <a:lnTo>
                    <a:pt x="4864" y="15329"/>
                  </a:lnTo>
                  <a:lnTo>
                    <a:pt x="4797" y="15376"/>
                  </a:lnTo>
                  <a:lnTo>
                    <a:pt x="4728" y="15424"/>
                  </a:lnTo>
                  <a:lnTo>
                    <a:pt x="4656" y="15470"/>
                  </a:lnTo>
                  <a:lnTo>
                    <a:pt x="4582" y="15516"/>
                  </a:lnTo>
                  <a:lnTo>
                    <a:pt x="4515" y="15555"/>
                  </a:lnTo>
                  <a:lnTo>
                    <a:pt x="4449" y="15593"/>
                  </a:lnTo>
                  <a:lnTo>
                    <a:pt x="4382" y="15630"/>
                  </a:lnTo>
                  <a:lnTo>
                    <a:pt x="4317" y="15666"/>
                  </a:lnTo>
                  <a:lnTo>
                    <a:pt x="4250" y="15700"/>
                  </a:lnTo>
                  <a:lnTo>
                    <a:pt x="4184" y="15734"/>
                  </a:lnTo>
                  <a:lnTo>
                    <a:pt x="4117" y="15765"/>
                  </a:lnTo>
                  <a:lnTo>
                    <a:pt x="4050" y="15795"/>
                  </a:lnTo>
                  <a:lnTo>
                    <a:pt x="3983" y="15826"/>
                  </a:lnTo>
                  <a:lnTo>
                    <a:pt x="3916" y="15853"/>
                  </a:lnTo>
                  <a:lnTo>
                    <a:pt x="3849" y="15880"/>
                  </a:lnTo>
                  <a:lnTo>
                    <a:pt x="3783" y="15906"/>
                  </a:lnTo>
                  <a:lnTo>
                    <a:pt x="3716" y="15930"/>
                  </a:lnTo>
                  <a:lnTo>
                    <a:pt x="3649" y="15953"/>
                  </a:lnTo>
                  <a:lnTo>
                    <a:pt x="3582" y="15976"/>
                  </a:lnTo>
                  <a:lnTo>
                    <a:pt x="3515" y="15996"/>
                  </a:lnTo>
                  <a:lnTo>
                    <a:pt x="3448" y="16015"/>
                  </a:lnTo>
                  <a:lnTo>
                    <a:pt x="3380" y="16033"/>
                  </a:lnTo>
                  <a:lnTo>
                    <a:pt x="3313" y="16050"/>
                  </a:lnTo>
                  <a:lnTo>
                    <a:pt x="3246" y="16067"/>
                  </a:lnTo>
                  <a:lnTo>
                    <a:pt x="3179" y="16081"/>
                  </a:lnTo>
                  <a:lnTo>
                    <a:pt x="3111" y="16094"/>
                  </a:lnTo>
                  <a:lnTo>
                    <a:pt x="3043" y="16106"/>
                  </a:lnTo>
                  <a:lnTo>
                    <a:pt x="2976" y="16116"/>
                  </a:lnTo>
                  <a:lnTo>
                    <a:pt x="2908" y="16126"/>
                  </a:lnTo>
                  <a:lnTo>
                    <a:pt x="2840" y="16135"/>
                  </a:lnTo>
                  <a:lnTo>
                    <a:pt x="2772" y="16141"/>
                  </a:lnTo>
                  <a:lnTo>
                    <a:pt x="2704" y="16147"/>
                  </a:lnTo>
                  <a:lnTo>
                    <a:pt x="2636" y="16151"/>
                  </a:lnTo>
                  <a:lnTo>
                    <a:pt x="2568" y="16154"/>
                  </a:lnTo>
                  <a:lnTo>
                    <a:pt x="2500" y="16156"/>
                  </a:lnTo>
                  <a:lnTo>
                    <a:pt x="2431" y="16157"/>
                  </a:lnTo>
                  <a:lnTo>
                    <a:pt x="2376" y="16157"/>
                  </a:lnTo>
                  <a:lnTo>
                    <a:pt x="2323" y="16156"/>
                  </a:lnTo>
                  <a:lnTo>
                    <a:pt x="2269" y="16154"/>
                  </a:lnTo>
                  <a:lnTo>
                    <a:pt x="2215" y="16152"/>
                  </a:lnTo>
                  <a:lnTo>
                    <a:pt x="2162" y="16150"/>
                  </a:lnTo>
                  <a:lnTo>
                    <a:pt x="2110" y="16146"/>
                  </a:lnTo>
                  <a:lnTo>
                    <a:pt x="2057" y="16142"/>
                  </a:lnTo>
                  <a:lnTo>
                    <a:pt x="2005" y="16138"/>
                  </a:lnTo>
                  <a:lnTo>
                    <a:pt x="1954" y="16132"/>
                  </a:lnTo>
                  <a:lnTo>
                    <a:pt x="1903" y="16126"/>
                  </a:lnTo>
                  <a:lnTo>
                    <a:pt x="1852" y="16120"/>
                  </a:lnTo>
                  <a:lnTo>
                    <a:pt x="1802" y="16113"/>
                  </a:lnTo>
                  <a:lnTo>
                    <a:pt x="1752" y="16105"/>
                  </a:lnTo>
                  <a:lnTo>
                    <a:pt x="1702" y="16097"/>
                  </a:lnTo>
                  <a:lnTo>
                    <a:pt x="1654" y="16088"/>
                  </a:lnTo>
                  <a:lnTo>
                    <a:pt x="1605" y="16079"/>
                  </a:lnTo>
                  <a:lnTo>
                    <a:pt x="1557" y="16069"/>
                  </a:lnTo>
                  <a:lnTo>
                    <a:pt x="1509" y="16058"/>
                  </a:lnTo>
                  <a:lnTo>
                    <a:pt x="1461" y="16046"/>
                  </a:lnTo>
                  <a:lnTo>
                    <a:pt x="1414" y="16034"/>
                  </a:lnTo>
                  <a:lnTo>
                    <a:pt x="1367" y="16022"/>
                  </a:lnTo>
                  <a:lnTo>
                    <a:pt x="1321" y="16009"/>
                  </a:lnTo>
                  <a:lnTo>
                    <a:pt x="1275" y="15995"/>
                  </a:lnTo>
                  <a:lnTo>
                    <a:pt x="1229" y="15981"/>
                  </a:lnTo>
                  <a:lnTo>
                    <a:pt x="1185" y="15965"/>
                  </a:lnTo>
                  <a:lnTo>
                    <a:pt x="1140" y="15949"/>
                  </a:lnTo>
                  <a:lnTo>
                    <a:pt x="1096" y="15933"/>
                  </a:lnTo>
                  <a:lnTo>
                    <a:pt x="1051" y="15916"/>
                  </a:lnTo>
                  <a:lnTo>
                    <a:pt x="1007" y="15899"/>
                  </a:lnTo>
                  <a:lnTo>
                    <a:pt x="965" y="15880"/>
                  </a:lnTo>
                  <a:lnTo>
                    <a:pt x="922" y="15861"/>
                  </a:lnTo>
                  <a:lnTo>
                    <a:pt x="880" y="15842"/>
                  </a:lnTo>
                  <a:lnTo>
                    <a:pt x="826" y="15818"/>
                  </a:lnTo>
                  <a:lnTo>
                    <a:pt x="773" y="15791"/>
                  </a:lnTo>
                  <a:lnTo>
                    <a:pt x="723" y="15765"/>
                  </a:lnTo>
                  <a:lnTo>
                    <a:pt x="674" y="15738"/>
                  </a:lnTo>
                  <a:lnTo>
                    <a:pt x="627" y="15710"/>
                  </a:lnTo>
                  <a:lnTo>
                    <a:pt x="582" y="15681"/>
                  </a:lnTo>
                  <a:lnTo>
                    <a:pt x="538" y="15652"/>
                  </a:lnTo>
                  <a:lnTo>
                    <a:pt x="496" y="15621"/>
                  </a:lnTo>
                  <a:lnTo>
                    <a:pt x="455" y="15590"/>
                  </a:lnTo>
                  <a:lnTo>
                    <a:pt x="417" y="15558"/>
                  </a:lnTo>
                  <a:lnTo>
                    <a:pt x="380" y="15526"/>
                  </a:lnTo>
                  <a:lnTo>
                    <a:pt x="345" y="15493"/>
                  </a:lnTo>
                  <a:lnTo>
                    <a:pt x="311" y="15458"/>
                  </a:lnTo>
                  <a:lnTo>
                    <a:pt x="280" y="15423"/>
                  </a:lnTo>
                  <a:lnTo>
                    <a:pt x="249" y="15387"/>
                  </a:lnTo>
                  <a:lnTo>
                    <a:pt x="221" y="15351"/>
                  </a:lnTo>
                  <a:lnTo>
                    <a:pt x="195" y="15313"/>
                  </a:lnTo>
                  <a:lnTo>
                    <a:pt x="169" y="15275"/>
                  </a:lnTo>
                  <a:lnTo>
                    <a:pt x="146" y="15236"/>
                  </a:lnTo>
                  <a:lnTo>
                    <a:pt x="125" y="15196"/>
                  </a:lnTo>
                  <a:lnTo>
                    <a:pt x="105" y="15156"/>
                  </a:lnTo>
                  <a:lnTo>
                    <a:pt x="86" y="15115"/>
                  </a:lnTo>
                  <a:lnTo>
                    <a:pt x="70" y="15072"/>
                  </a:lnTo>
                  <a:lnTo>
                    <a:pt x="56" y="15030"/>
                  </a:lnTo>
                  <a:lnTo>
                    <a:pt x="43" y="14986"/>
                  </a:lnTo>
                  <a:lnTo>
                    <a:pt x="32" y="14942"/>
                  </a:lnTo>
                  <a:lnTo>
                    <a:pt x="22" y="14897"/>
                  </a:lnTo>
                  <a:lnTo>
                    <a:pt x="14" y="14851"/>
                  </a:lnTo>
                  <a:lnTo>
                    <a:pt x="8" y="14804"/>
                  </a:lnTo>
                  <a:lnTo>
                    <a:pt x="3" y="14758"/>
                  </a:lnTo>
                  <a:lnTo>
                    <a:pt x="1" y="14709"/>
                  </a:lnTo>
                  <a:lnTo>
                    <a:pt x="0" y="14660"/>
                  </a:lnTo>
                  <a:lnTo>
                    <a:pt x="1" y="14601"/>
                  </a:lnTo>
                  <a:lnTo>
                    <a:pt x="5" y="14542"/>
                  </a:lnTo>
                  <a:lnTo>
                    <a:pt x="11" y="14484"/>
                  </a:lnTo>
                  <a:lnTo>
                    <a:pt x="20" y="14426"/>
                  </a:lnTo>
                  <a:lnTo>
                    <a:pt x="33" y="14370"/>
                  </a:lnTo>
                  <a:lnTo>
                    <a:pt x="46" y="14314"/>
                  </a:lnTo>
                  <a:lnTo>
                    <a:pt x="63" y="14258"/>
                  </a:lnTo>
                  <a:lnTo>
                    <a:pt x="82" y="14204"/>
                  </a:lnTo>
                  <a:lnTo>
                    <a:pt x="104" y="14150"/>
                  </a:lnTo>
                  <a:lnTo>
                    <a:pt x="128" y="14096"/>
                  </a:lnTo>
                  <a:lnTo>
                    <a:pt x="155" y="14044"/>
                  </a:lnTo>
                  <a:lnTo>
                    <a:pt x="185" y="13992"/>
                  </a:lnTo>
                  <a:lnTo>
                    <a:pt x="216" y="13940"/>
                  </a:lnTo>
                  <a:lnTo>
                    <a:pt x="250" y="13890"/>
                  </a:lnTo>
                  <a:lnTo>
                    <a:pt x="288" y="13839"/>
                  </a:lnTo>
                  <a:lnTo>
                    <a:pt x="327" y="13790"/>
                  </a:lnTo>
                  <a:lnTo>
                    <a:pt x="370" y="13741"/>
                  </a:lnTo>
                  <a:lnTo>
                    <a:pt x="415" y="13693"/>
                  </a:lnTo>
                  <a:lnTo>
                    <a:pt x="461" y="13646"/>
                  </a:lnTo>
                  <a:lnTo>
                    <a:pt x="511" y="13599"/>
                  </a:lnTo>
                  <a:lnTo>
                    <a:pt x="564" y="13553"/>
                  </a:lnTo>
                  <a:lnTo>
                    <a:pt x="618" y="13507"/>
                  </a:lnTo>
                  <a:lnTo>
                    <a:pt x="676" y="13463"/>
                  </a:lnTo>
                  <a:lnTo>
                    <a:pt x="736" y="13418"/>
                  </a:lnTo>
                  <a:lnTo>
                    <a:pt x="799" y="13374"/>
                  </a:lnTo>
                  <a:lnTo>
                    <a:pt x="863" y="13331"/>
                  </a:lnTo>
                  <a:lnTo>
                    <a:pt x="930" y="13289"/>
                  </a:lnTo>
                  <a:lnTo>
                    <a:pt x="1000" y="13247"/>
                  </a:lnTo>
                  <a:lnTo>
                    <a:pt x="1073" y="13206"/>
                  </a:lnTo>
                  <a:lnTo>
                    <a:pt x="1148" y="13166"/>
                  </a:lnTo>
                  <a:lnTo>
                    <a:pt x="1226" y="13126"/>
                  </a:lnTo>
                  <a:lnTo>
                    <a:pt x="1306" y="13087"/>
                  </a:lnTo>
                  <a:lnTo>
                    <a:pt x="1372" y="13057"/>
                  </a:lnTo>
                  <a:lnTo>
                    <a:pt x="1438" y="13027"/>
                  </a:lnTo>
                  <a:lnTo>
                    <a:pt x="1505" y="12998"/>
                  </a:lnTo>
                  <a:lnTo>
                    <a:pt x="1572" y="12970"/>
                  </a:lnTo>
                  <a:lnTo>
                    <a:pt x="1638" y="12944"/>
                  </a:lnTo>
                  <a:lnTo>
                    <a:pt x="1704" y="12919"/>
                  </a:lnTo>
                  <a:lnTo>
                    <a:pt x="1770" y="12894"/>
                  </a:lnTo>
                  <a:lnTo>
                    <a:pt x="1837" y="12870"/>
                  </a:lnTo>
                  <a:lnTo>
                    <a:pt x="1904" y="12848"/>
                  </a:lnTo>
                  <a:lnTo>
                    <a:pt x="1971" y="12826"/>
                  </a:lnTo>
                  <a:lnTo>
                    <a:pt x="2038" y="12805"/>
                  </a:lnTo>
                  <a:lnTo>
                    <a:pt x="2105" y="12785"/>
                  </a:lnTo>
                  <a:lnTo>
                    <a:pt x="2172" y="12766"/>
                  </a:lnTo>
                  <a:lnTo>
                    <a:pt x="2238" y="12749"/>
                  </a:lnTo>
                  <a:lnTo>
                    <a:pt x="2305" y="12732"/>
                  </a:lnTo>
                  <a:lnTo>
                    <a:pt x="2372" y="12715"/>
                  </a:lnTo>
                  <a:lnTo>
                    <a:pt x="2440" y="12700"/>
                  </a:lnTo>
                  <a:lnTo>
                    <a:pt x="2507" y="12687"/>
                  </a:lnTo>
                  <a:lnTo>
                    <a:pt x="2574" y="12674"/>
                  </a:lnTo>
                  <a:lnTo>
                    <a:pt x="2642" y="12662"/>
                  </a:lnTo>
                  <a:lnTo>
                    <a:pt x="2709" y="12651"/>
                  </a:lnTo>
                  <a:lnTo>
                    <a:pt x="2776" y="12640"/>
                  </a:lnTo>
                  <a:lnTo>
                    <a:pt x="2844" y="12631"/>
                  </a:lnTo>
                  <a:lnTo>
                    <a:pt x="2912" y="12622"/>
                  </a:lnTo>
                  <a:lnTo>
                    <a:pt x="2980" y="12615"/>
                  </a:lnTo>
                  <a:lnTo>
                    <a:pt x="3048" y="12609"/>
                  </a:lnTo>
                  <a:lnTo>
                    <a:pt x="3116" y="12604"/>
                  </a:lnTo>
                  <a:lnTo>
                    <a:pt x="3184" y="12599"/>
                  </a:lnTo>
                  <a:lnTo>
                    <a:pt x="3252" y="12596"/>
                  </a:lnTo>
                  <a:lnTo>
                    <a:pt x="3320" y="12594"/>
                  </a:lnTo>
                  <a:lnTo>
                    <a:pt x="3388" y="12592"/>
                  </a:lnTo>
                  <a:lnTo>
                    <a:pt x="3456" y="12592"/>
                  </a:lnTo>
                  <a:lnTo>
                    <a:pt x="3549" y="12593"/>
                  </a:lnTo>
                  <a:lnTo>
                    <a:pt x="3640" y="12595"/>
                  </a:lnTo>
                  <a:lnTo>
                    <a:pt x="3730" y="12600"/>
                  </a:lnTo>
                  <a:lnTo>
                    <a:pt x="3818" y="12606"/>
                  </a:lnTo>
                  <a:lnTo>
                    <a:pt x="3905" y="12614"/>
                  </a:lnTo>
                  <a:lnTo>
                    <a:pt x="3991" y="12624"/>
                  </a:lnTo>
                  <a:lnTo>
                    <a:pt x="4076" y="12635"/>
                  </a:lnTo>
                  <a:lnTo>
                    <a:pt x="4160" y="12648"/>
                  </a:lnTo>
                  <a:lnTo>
                    <a:pt x="4242" y="12664"/>
                  </a:lnTo>
                  <a:lnTo>
                    <a:pt x="4324" y="12681"/>
                  </a:lnTo>
                  <a:lnTo>
                    <a:pt x="4403" y="12699"/>
                  </a:lnTo>
                  <a:lnTo>
                    <a:pt x="4482" y="12719"/>
                  </a:lnTo>
                  <a:lnTo>
                    <a:pt x="4560" y="12742"/>
                  </a:lnTo>
                  <a:lnTo>
                    <a:pt x="4636" y="12765"/>
                  </a:lnTo>
                  <a:lnTo>
                    <a:pt x="4711" y="12791"/>
                  </a:lnTo>
                  <a:lnTo>
                    <a:pt x="4786" y="12818"/>
                  </a:lnTo>
                  <a:lnTo>
                    <a:pt x="4786" y="3846"/>
                  </a:lnTo>
                  <a:lnTo>
                    <a:pt x="13526" y="0"/>
                  </a:lnTo>
                  <a:lnTo>
                    <a:pt x="13526" y="9859"/>
                  </a:ln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cxnSp>
          <p:nvCxnSpPr>
            <p:cNvPr id="34" name="直接连接符 33"/>
            <p:cNvCxnSpPr/>
            <p:nvPr/>
          </p:nvCxnSpPr>
          <p:spPr>
            <a:xfrm flipV="1">
              <a:off x="1249363" y="2544233"/>
              <a:ext cx="3749675" cy="2117"/>
            </a:xfrm>
            <a:prstGeom prst="line">
              <a:avLst/>
            </a:prstGeom>
            <a:noFill/>
            <a:ln w="9525" cap="flat" cmpd="sng" algn="ctr">
              <a:solidFill>
                <a:srgbClr val="6D4409"/>
              </a:solidFill>
              <a:prstDash val="dash"/>
            </a:ln>
            <a:effectLst/>
          </p:spPr>
        </p:cxnSp>
      </p:grpSp>
      <p:grpSp>
        <p:nvGrpSpPr>
          <p:cNvPr id="35" name="组合 34"/>
          <p:cNvGrpSpPr>
            <a:grpSpLocks/>
          </p:cNvGrpSpPr>
          <p:nvPr/>
        </p:nvGrpSpPr>
        <p:grpSpPr bwMode="auto">
          <a:xfrm>
            <a:off x="4855294" y="1125512"/>
            <a:ext cx="2813050" cy="931863"/>
            <a:chOff x="6362700" y="1308100"/>
            <a:chExt cx="3751263" cy="1241425"/>
          </a:xfrm>
        </p:grpSpPr>
        <p:sp>
          <p:nvSpPr>
            <p:cNvPr id="36" name="椭圆 35"/>
            <p:cNvSpPr/>
            <p:nvPr/>
          </p:nvSpPr>
          <p:spPr>
            <a:xfrm>
              <a:off x="6604034" y="1350397"/>
              <a:ext cx="791745" cy="793074"/>
            </a:xfrm>
            <a:prstGeom prst="ellipse">
              <a:avLst/>
            </a:prstGeom>
            <a:solidFill>
              <a:srgbClr val="66845E"/>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54545"/>
                </a:solidFill>
                <a:effectLst/>
                <a:uLnTx/>
                <a:uFillTx/>
                <a:latin typeface="造字工房尚雅体演示版常规体" pitchFamily="50" charset="-122"/>
                <a:ea typeface="造字工房尚雅体演示版常规体" pitchFamily="50" charset="-122"/>
              </a:endParaRPr>
            </a:p>
          </p:txBody>
        </p:sp>
        <p:sp>
          <p:nvSpPr>
            <p:cNvPr id="37" name="Freeform 342"/>
            <p:cNvSpPr>
              <a:spLocks/>
            </p:cNvSpPr>
            <p:nvPr/>
          </p:nvSpPr>
          <p:spPr bwMode="auto">
            <a:xfrm>
              <a:off x="6797675" y="1544638"/>
              <a:ext cx="336550" cy="403225"/>
            </a:xfrm>
            <a:custGeom>
              <a:avLst/>
              <a:gdLst>
                <a:gd name="T0" fmla="*/ 2147483647 w 13526"/>
                <a:gd name="T1" fmla="*/ 2147483647 h 16157"/>
                <a:gd name="T2" fmla="*/ 2147483647 w 13526"/>
                <a:gd name="T3" fmla="*/ 2147483647 h 16157"/>
                <a:gd name="T4" fmla="*/ 2147483647 w 13526"/>
                <a:gd name="T5" fmla="*/ 2147483647 h 16157"/>
                <a:gd name="T6" fmla="*/ 2147483647 w 13526"/>
                <a:gd name="T7" fmla="*/ 2147483647 h 16157"/>
                <a:gd name="T8" fmla="*/ 2147483647 w 13526"/>
                <a:gd name="T9" fmla="*/ 2147483647 h 16157"/>
                <a:gd name="T10" fmla="*/ 2147483647 w 13526"/>
                <a:gd name="T11" fmla="*/ 2147483647 h 16157"/>
                <a:gd name="T12" fmla="*/ 2147483647 w 13526"/>
                <a:gd name="T13" fmla="*/ 2147483647 h 16157"/>
                <a:gd name="T14" fmla="*/ 2147483647 w 13526"/>
                <a:gd name="T15" fmla="*/ 2147483647 h 16157"/>
                <a:gd name="T16" fmla="*/ 2147483647 w 13526"/>
                <a:gd name="T17" fmla="*/ 2147483647 h 16157"/>
                <a:gd name="T18" fmla="*/ 2147483647 w 13526"/>
                <a:gd name="T19" fmla="*/ 2147483647 h 16157"/>
                <a:gd name="T20" fmla="*/ 2147483647 w 13526"/>
                <a:gd name="T21" fmla="*/ 2147483647 h 16157"/>
                <a:gd name="T22" fmla="*/ 2147483647 w 13526"/>
                <a:gd name="T23" fmla="*/ 2147483647 h 16157"/>
                <a:gd name="T24" fmla="*/ 2147483647 w 13526"/>
                <a:gd name="T25" fmla="*/ 2147483647 h 16157"/>
                <a:gd name="T26" fmla="*/ 2147483647 w 13526"/>
                <a:gd name="T27" fmla="*/ 2147483647 h 16157"/>
                <a:gd name="T28" fmla="*/ 2147483647 w 13526"/>
                <a:gd name="T29" fmla="*/ 2147483647 h 16157"/>
                <a:gd name="T30" fmla="*/ 2147483647 w 13526"/>
                <a:gd name="T31" fmla="*/ 2147483647 h 16157"/>
                <a:gd name="T32" fmla="*/ 2147483647 w 13526"/>
                <a:gd name="T33" fmla="*/ 2147483647 h 16157"/>
                <a:gd name="T34" fmla="*/ 2147483647 w 13526"/>
                <a:gd name="T35" fmla="*/ 2147483647 h 16157"/>
                <a:gd name="T36" fmla="*/ 2147483647 w 13526"/>
                <a:gd name="T37" fmla="*/ 2147483647 h 16157"/>
                <a:gd name="T38" fmla="*/ 2147483647 w 13526"/>
                <a:gd name="T39" fmla="*/ 2147483647 h 16157"/>
                <a:gd name="T40" fmla="*/ 2147483647 w 13526"/>
                <a:gd name="T41" fmla="*/ 2147483647 h 16157"/>
                <a:gd name="T42" fmla="*/ 2147483647 w 13526"/>
                <a:gd name="T43" fmla="*/ 2147483647 h 16157"/>
                <a:gd name="T44" fmla="*/ 2147483647 w 13526"/>
                <a:gd name="T45" fmla="*/ 2147483647 h 16157"/>
                <a:gd name="T46" fmla="*/ 2147483647 w 13526"/>
                <a:gd name="T47" fmla="*/ 2147483647 h 16157"/>
                <a:gd name="T48" fmla="*/ 2147483647 w 13526"/>
                <a:gd name="T49" fmla="*/ 2147483647 h 16157"/>
                <a:gd name="T50" fmla="*/ 2147483647 w 13526"/>
                <a:gd name="T51" fmla="*/ 2147483647 h 16157"/>
                <a:gd name="T52" fmla="*/ 2147483647 w 13526"/>
                <a:gd name="T53" fmla="*/ 2147483647 h 16157"/>
                <a:gd name="T54" fmla="*/ 2147483647 w 13526"/>
                <a:gd name="T55" fmla="*/ 2147483647 h 16157"/>
                <a:gd name="T56" fmla="*/ 2147483647 w 13526"/>
                <a:gd name="T57" fmla="*/ 2147483647 h 16157"/>
                <a:gd name="T58" fmla="*/ 2147483647 w 13526"/>
                <a:gd name="T59" fmla="*/ 2147483647 h 16157"/>
                <a:gd name="T60" fmla="*/ 2147483647 w 13526"/>
                <a:gd name="T61" fmla="*/ 2147483647 h 16157"/>
                <a:gd name="T62" fmla="*/ 2147483647 w 13526"/>
                <a:gd name="T63" fmla="*/ 2147483647 h 16157"/>
                <a:gd name="T64" fmla="*/ 2147483647 w 13526"/>
                <a:gd name="T65" fmla="*/ 2147483647 h 16157"/>
                <a:gd name="T66" fmla="*/ 2147483647 w 13526"/>
                <a:gd name="T67" fmla="*/ 2147483647 h 16157"/>
                <a:gd name="T68" fmla="*/ 2147483647 w 13526"/>
                <a:gd name="T69" fmla="*/ 2147483647 h 16157"/>
                <a:gd name="T70" fmla="*/ 2147483647 w 13526"/>
                <a:gd name="T71" fmla="*/ 2147483647 h 16157"/>
                <a:gd name="T72" fmla="*/ 2147483647 w 13526"/>
                <a:gd name="T73" fmla="*/ 2147483647 h 16157"/>
                <a:gd name="T74" fmla="*/ 2147483647 w 13526"/>
                <a:gd name="T75" fmla="*/ 2147483647 h 16157"/>
                <a:gd name="T76" fmla="*/ 2147483647 w 13526"/>
                <a:gd name="T77" fmla="*/ 2147483647 h 16157"/>
                <a:gd name="T78" fmla="*/ 2147483647 w 13526"/>
                <a:gd name="T79" fmla="*/ 2147483647 h 16157"/>
                <a:gd name="T80" fmla="*/ 2147483647 w 13526"/>
                <a:gd name="T81" fmla="*/ 2147483647 h 16157"/>
                <a:gd name="T82" fmla="*/ 2147483647 w 13526"/>
                <a:gd name="T83" fmla="*/ 2147483647 h 16157"/>
                <a:gd name="T84" fmla="*/ 2147483647 w 13526"/>
                <a:gd name="T85" fmla="*/ 2147483647 h 16157"/>
                <a:gd name="T86" fmla="*/ 2147483647 w 13526"/>
                <a:gd name="T87" fmla="*/ 2147483647 h 16157"/>
                <a:gd name="T88" fmla="*/ 2147483647 w 13526"/>
                <a:gd name="T89" fmla="*/ 2147483647 h 16157"/>
                <a:gd name="T90" fmla="*/ 2147483647 w 13526"/>
                <a:gd name="T91" fmla="*/ 2147483647 h 16157"/>
                <a:gd name="T92" fmla="*/ 2147483647 w 13526"/>
                <a:gd name="T93" fmla="*/ 2147483647 h 16157"/>
                <a:gd name="T94" fmla="*/ 2147483647 w 13526"/>
                <a:gd name="T95" fmla="*/ 2147483647 h 16157"/>
                <a:gd name="T96" fmla="*/ 2147483647 w 13526"/>
                <a:gd name="T97" fmla="*/ 2147483647 h 16157"/>
                <a:gd name="T98" fmla="*/ 0 w 13526"/>
                <a:gd name="T99" fmla="*/ 2147483647 h 16157"/>
                <a:gd name="T100" fmla="*/ 2147483647 w 13526"/>
                <a:gd name="T101" fmla="*/ 2147483647 h 16157"/>
                <a:gd name="T102" fmla="*/ 2147483647 w 13526"/>
                <a:gd name="T103" fmla="*/ 2147483647 h 16157"/>
                <a:gd name="T104" fmla="*/ 2147483647 w 13526"/>
                <a:gd name="T105" fmla="*/ 2147483647 h 16157"/>
                <a:gd name="T106" fmla="*/ 2147483647 w 13526"/>
                <a:gd name="T107" fmla="*/ 2147483647 h 16157"/>
                <a:gd name="T108" fmla="*/ 2147483647 w 13526"/>
                <a:gd name="T109" fmla="*/ 2147483647 h 16157"/>
                <a:gd name="T110" fmla="*/ 2147483647 w 13526"/>
                <a:gd name="T111" fmla="*/ 2147483647 h 16157"/>
                <a:gd name="T112" fmla="*/ 2147483647 w 13526"/>
                <a:gd name="T113" fmla="*/ 2147483647 h 16157"/>
                <a:gd name="T114" fmla="*/ 2147483647 w 13526"/>
                <a:gd name="T115" fmla="*/ 2147483647 h 16157"/>
                <a:gd name="T116" fmla="*/ 2147483647 w 13526"/>
                <a:gd name="T117" fmla="*/ 2147483647 h 16157"/>
                <a:gd name="T118" fmla="*/ 2147483647 w 13526"/>
                <a:gd name="T119" fmla="*/ 2147483647 h 16157"/>
                <a:gd name="T120" fmla="*/ 2147483647 w 13526"/>
                <a:gd name="T121" fmla="*/ 2147483647 h 1615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26" h="16157">
                  <a:moveTo>
                    <a:pt x="13526" y="9859"/>
                  </a:moveTo>
                  <a:lnTo>
                    <a:pt x="13525" y="9923"/>
                  </a:lnTo>
                  <a:lnTo>
                    <a:pt x="13521" y="9987"/>
                  </a:lnTo>
                  <a:lnTo>
                    <a:pt x="13515" y="10048"/>
                  </a:lnTo>
                  <a:lnTo>
                    <a:pt x="13507" y="10110"/>
                  </a:lnTo>
                  <a:lnTo>
                    <a:pt x="13495" y="10172"/>
                  </a:lnTo>
                  <a:lnTo>
                    <a:pt x="13482" y="10233"/>
                  </a:lnTo>
                  <a:lnTo>
                    <a:pt x="13467" y="10292"/>
                  </a:lnTo>
                  <a:lnTo>
                    <a:pt x="13449" y="10352"/>
                  </a:lnTo>
                  <a:lnTo>
                    <a:pt x="13429" y="10411"/>
                  </a:lnTo>
                  <a:lnTo>
                    <a:pt x="13405" y="10470"/>
                  </a:lnTo>
                  <a:lnTo>
                    <a:pt x="13380" y="10527"/>
                  </a:lnTo>
                  <a:lnTo>
                    <a:pt x="13353" y="10584"/>
                  </a:lnTo>
                  <a:lnTo>
                    <a:pt x="13323" y="10641"/>
                  </a:lnTo>
                  <a:lnTo>
                    <a:pt x="13291" y="10696"/>
                  </a:lnTo>
                  <a:lnTo>
                    <a:pt x="13255" y="10751"/>
                  </a:lnTo>
                  <a:lnTo>
                    <a:pt x="13219" y="10806"/>
                  </a:lnTo>
                  <a:lnTo>
                    <a:pt x="13179" y="10859"/>
                  </a:lnTo>
                  <a:lnTo>
                    <a:pt x="13137" y="10913"/>
                  </a:lnTo>
                  <a:lnTo>
                    <a:pt x="13093" y="10966"/>
                  </a:lnTo>
                  <a:lnTo>
                    <a:pt x="13047" y="11017"/>
                  </a:lnTo>
                  <a:lnTo>
                    <a:pt x="12997" y="11069"/>
                  </a:lnTo>
                  <a:lnTo>
                    <a:pt x="12945" y="11120"/>
                  </a:lnTo>
                  <a:lnTo>
                    <a:pt x="12891" y="11170"/>
                  </a:lnTo>
                  <a:lnTo>
                    <a:pt x="12836" y="11220"/>
                  </a:lnTo>
                  <a:lnTo>
                    <a:pt x="12777" y="11268"/>
                  </a:lnTo>
                  <a:lnTo>
                    <a:pt x="12716" y="11317"/>
                  </a:lnTo>
                  <a:lnTo>
                    <a:pt x="12652" y="11365"/>
                  </a:lnTo>
                  <a:lnTo>
                    <a:pt x="12587" y="11412"/>
                  </a:lnTo>
                  <a:lnTo>
                    <a:pt x="12519" y="11459"/>
                  </a:lnTo>
                  <a:lnTo>
                    <a:pt x="12449" y="11504"/>
                  </a:lnTo>
                  <a:lnTo>
                    <a:pt x="12376" y="11549"/>
                  </a:lnTo>
                  <a:lnTo>
                    <a:pt x="12301" y="11593"/>
                  </a:lnTo>
                  <a:lnTo>
                    <a:pt x="12234" y="11631"/>
                  </a:lnTo>
                  <a:lnTo>
                    <a:pt x="12166" y="11667"/>
                  </a:lnTo>
                  <a:lnTo>
                    <a:pt x="12099" y="11702"/>
                  </a:lnTo>
                  <a:lnTo>
                    <a:pt x="12032" y="11735"/>
                  </a:lnTo>
                  <a:lnTo>
                    <a:pt x="11964" y="11769"/>
                  </a:lnTo>
                  <a:lnTo>
                    <a:pt x="11898" y="11800"/>
                  </a:lnTo>
                  <a:lnTo>
                    <a:pt x="11830" y="11829"/>
                  </a:lnTo>
                  <a:lnTo>
                    <a:pt x="11763" y="11859"/>
                  </a:lnTo>
                  <a:lnTo>
                    <a:pt x="11695" y="11886"/>
                  </a:lnTo>
                  <a:lnTo>
                    <a:pt x="11627" y="11913"/>
                  </a:lnTo>
                  <a:lnTo>
                    <a:pt x="11559" y="11939"/>
                  </a:lnTo>
                  <a:lnTo>
                    <a:pt x="11492" y="11963"/>
                  </a:lnTo>
                  <a:lnTo>
                    <a:pt x="11423" y="11986"/>
                  </a:lnTo>
                  <a:lnTo>
                    <a:pt x="11355" y="12008"/>
                  </a:lnTo>
                  <a:lnTo>
                    <a:pt x="11288" y="12029"/>
                  </a:lnTo>
                  <a:lnTo>
                    <a:pt x="11220" y="12048"/>
                  </a:lnTo>
                  <a:lnTo>
                    <a:pt x="11151" y="12066"/>
                  </a:lnTo>
                  <a:lnTo>
                    <a:pt x="11083" y="12084"/>
                  </a:lnTo>
                  <a:lnTo>
                    <a:pt x="11014" y="12100"/>
                  </a:lnTo>
                  <a:lnTo>
                    <a:pt x="10946" y="12115"/>
                  </a:lnTo>
                  <a:lnTo>
                    <a:pt x="10877" y="12128"/>
                  </a:lnTo>
                  <a:lnTo>
                    <a:pt x="10808" y="12141"/>
                  </a:lnTo>
                  <a:lnTo>
                    <a:pt x="10739" y="12152"/>
                  </a:lnTo>
                  <a:lnTo>
                    <a:pt x="10671" y="12162"/>
                  </a:lnTo>
                  <a:lnTo>
                    <a:pt x="10602" y="12172"/>
                  </a:lnTo>
                  <a:lnTo>
                    <a:pt x="10533" y="12179"/>
                  </a:lnTo>
                  <a:lnTo>
                    <a:pt x="10464" y="12186"/>
                  </a:lnTo>
                  <a:lnTo>
                    <a:pt x="10394" y="12191"/>
                  </a:lnTo>
                  <a:lnTo>
                    <a:pt x="10325" y="12195"/>
                  </a:lnTo>
                  <a:lnTo>
                    <a:pt x="10255" y="12198"/>
                  </a:lnTo>
                  <a:lnTo>
                    <a:pt x="10185" y="12200"/>
                  </a:lnTo>
                  <a:lnTo>
                    <a:pt x="10115" y="12200"/>
                  </a:lnTo>
                  <a:lnTo>
                    <a:pt x="10061" y="12200"/>
                  </a:lnTo>
                  <a:lnTo>
                    <a:pt x="10006" y="12199"/>
                  </a:lnTo>
                  <a:lnTo>
                    <a:pt x="9951" y="12197"/>
                  </a:lnTo>
                  <a:lnTo>
                    <a:pt x="9897" y="12195"/>
                  </a:lnTo>
                  <a:lnTo>
                    <a:pt x="9844" y="12193"/>
                  </a:lnTo>
                  <a:lnTo>
                    <a:pt x="9790" y="12189"/>
                  </a:lnTo>
                  <a:lnTo>
                    <a:pt x="9737" y="12185"/>
                  </a:lnTo>
                  <a:lnTo>
                    <a:pt x="9685" y="12180"/>
                  </a:lnTo>
                  <a:lnTo>
                    <a:pt x="9633" y="12175"/>
                  </a:lnTo>
                  <a:lnTo>
                    <a:pt x="9581" y="12169"/>
                  </a:lnTo>
                  <a:lnTo>
                    <a:pt x="9531" y="12162"/>
                  </a:lnTo>
                  <a:lnTo>
                    <a:pt x="9480" y="12155"/>
                  </a:lnTo>
                  <a:lnTo>
                    <a:pt x="9429" y="12147"/>
                  </a:lnTo>
                  <a:lnTo>
                    <a:pt x="9380" y="12139"/>
                  </a:lnTo>
                  <a:lnTo>
                    <a:pt x="9330" y="12130"/>
                  </a:lnTo>
                  <a:lnTo>
                    <a:pt x="9280" y="12121"/>
                  </a:lnTo>
                  <a:lnTo>
                    <a:pt x="9232" y="12111"/>
                  </a:lnTo>
                  <a:lnTo>
                    <a:pt x="9184" y="12100"/>
                  </a:lnTo>
                  <a:lnTo>
                    <a:pt x="9135" y="12089"/>
                  </a:lnTo>
                  <a:lnTo>
                    <a:pt x="9089" y="12076"/>
                  </a:lnTo>
                  <a:lnTo>
                    <a:pt x="9041" y="12063"/>
                  </a:lnTo>
                  <a:lnTo>
                    <a:pt x="8995" y="12050"/>
                  </a:lnTo>
                  <a:lnTo>
                    <a:pt x="8949" y="12037"/>
                  </a:lnTo>
                  <a:lnTo>
                    <a:pt x="8903" y="12022"/>
                  </a:lnTo>
                  <a:lnTo>
                    <a:pt x="8858" y="12008"/>
                  </a:lnTo>
                  <a:lnTo>
                    <a:pt x="8813" y="11991"/>
                  </a:lnTo>
                  <a:lnTo>
                    <a:pt x="8769" y="11975"/>
                  </a:lnTo>
                  <a:lnTo>
                    <a:pt x="8724" y="11959"/>
                  </a:lnTo>
                  <a:lnTo>
                    <a:pt x="8681" y="11941"/>
                  </a:lnTo>
                  <a:lnTo>
                    <a:pt x="8638" y="11924"/>
                  </a:lnTo>
                  <a:lnTo>
                    <a:pt x="8594" y="11904"/>
                  </a:lnTo>
                  <a:lnTo>
                    <a:pt x="8553" y="11885"/>
                  </a:lnTo>
                  <a:lnTo>
                    <a:pt x="8498" y="11860"/>
                  </a:lnTo>
                  <a:lnTo>
                    <a:pt x="8446" y="11833"/>
                  </a:lnTo>
                  <a:lnTo>
                    <a:pt x="8396" y="11806"/>
                  </a:lnTo>
                  <a:lnTo>
                    <a:pt x="8347" y="11778"/>
                  </a:lnTo>
                  <a:lnTo>
                    <a:pt x="8300" y="11749"/>
                  </a:lnTo>
                  <a:lnTo>
                    <a:pt x="8255" y="11720"/>
                  </a:lnTo>
                  <a:lnTo>
                    <a:pt x="8210" y="11690"/>
                  </a:lnTo>
                  <a:lnTo>
                    <a:pt x="8169" y="11658"/>
                  </a:lnTo>
                  <a:lnTo>
                    <a:pt x="8128" y="11627"/>
                  </a:lnTo>
                  <a:lnTo>
                    <a:pt x="8090" y="11595"/>
                  </a:lnTo>
                  <a:lnTo>
                    <a:pt x="8053" y="11562"/>
                  </a:lnTo>
                  <a:lnTo>
                    <a:pt x="8018" y="11529"/>
                  </a:lnTo>
                  <a:lnTo>
                    <a:pt x="7984" y="11494"/>
                  </a:lnTo>
                  <a:lnTo>
                    <a:pt x="7952" y="11459"/>
                  </a:lnTo>
                  <a:lnTo>
                    <a:pt x="7923" y="11423"/>
                  </a:lnTo>
                  <a:lnTo>
                    <a:pt x="7894" y="11387"/>
                  </a:lnTo>
                  <a:lnTo>
                    <a:pt x="7867" y="11349"/>
                  </a:lnTo>
                  <a:lnTo>
                    <a:pt x="7843" y="11312"/>
                  </a:lnTo>
                  <a:lnTo>
                    <a:pt x="7819" y="11272"/>
                  </a:lnTo>
                  <a:lnTo>
                    <a:pt x="7797" y="11233"/>
                  </a:lnTo>
                  <a:lnTo>
                    <a:pt x="7778" y="11194"/>
                  </a:lnTo>
                  <a:lnTo>
                    <a:pt x="7760" y="11152"/>
                  </a:lnTo>
                  <a:lnTo>
                    <a:pt x="7743" y="11110"/>
                  </a:lnTo>
                  <a:lnTo>
                    <a:pt x="7728" y="11068"/>
                  </a:lnTo>
                  <a:lnTo>
                    <a:pt x="7716" y="11025"/>
                  </a:lnTo>
                  <a:lnTo>
                    <a:pt x="7704" y="10982"/>
                  </a:lnTo>
                  <a:lnTo>
                    <a:pt x="7695" y="10937"/>
                  </a:lnTo>
                  <a:lnTo>
                    <a:pt x="7687" y="10892"/>
                  </a:lnTo>
                  <a:lnTo>
                    <a:pt x="7680" y="10846"/>
                  </a:lnTo>
                  <a:lnTo>
                    <a:pt x="7676" y="10800"/>
                  </a:lnTo>
                  <a:lnTo>
                    <a:pt x="7674" y="10752"/>
                  </a:lnTo>
                  <a:lnTo>
                    <a:pt x="7673" y="10703"/>
                  </a:lnTo>
                  <a:lnTo>
                    <a:pt x="7674" y="10644"/>
                  </a:lnTo>
                  <a:lnTo>
                    <a:pt x="7678" y="10584"/>
                  </a:lnTo>
                  <a:lnTo>
                    <a:pt x="7685" y="10525"/>
                  </a:lnTo>
                  <a:lnTo>
                    <a:pt x="7694" y="10468"/>
                  </a:lnTo>
                  <a:lnTo>
                    <a:pt x="7706" y="10410"/>
                  </a:lnTo>
                  <a:lnTo>
                    <a:pt x="7720" y="10353"/>
                  </a:lnTo>
                  <a:lnTo>
                    <a:pt x="7736" y="10297"/>
                  </a:lnTo>
                  <a:lnTo>
                    <a:pt x="7755" y="10243"/>
                  </a:lnTo>
                  <a:lnTo>
                    <a:pt x="7778" y="10188"/>
                  </a:lnTo>
                  <a:lnTo>
                    <a:pt x="7802" y="10134"/>
                  </a:lnTo>
                  <a:lnTo>
                    <a:pt x="7829" y="10081"/>
                  </a:lnTo>
                  <a:lnTo>
                    <a:pt x="7859" y="10029"/>
                  </a:lnTo>
                  <a:lnTo>
                    <a:pt x="7891" y="9978"/>
                  </a:lnTo>
                  <a:lnTo>
                    <a:pt x="7926" y="9926"/>
                  </a:lnTo>
                  <a:lnTo>
                    <a:pt x="7963" y="9876"/>
                  </a:lnTo>
                  <a:lnTo>
                    <a:pt x="8004" y="9827"/>
                  </a:lnTo>
                  <a:lnTo>
                    <a:pt x="8046" y="9777"/>
                  </a:lnTo>
                  <a:lnTo>
                    <a:pt x="8091" y="9729"/>
                  </a:lnTo>
                  <a:lnTo>
                    <a:pt x="8138" y="9682"/>
                  </a:lnTo>
                  <a:lnTo>
                    <a:pt x="8189" y="9635"/>
                  </a:lnTo>
                  <a:lnTo>
                    <a:pt x="8242" y="9589"/>
                  </a:lnTo>
                  <a:lnTo>
                    <a:pt x="8297" y="9544"/>
                  </a:lnTo>
                  <a:lnTo>
                    <a:pt x="8354" y="9500"/>
                  </a:lnTo>
                  <a:lnTo>
                    <a:pt x="8415" y="9455"/>
                  </a:lnTo>
                  <a:lnTo>
                    <a:pt x="8478" y="9413"/>
                  </a:lnTo>
                  <a:lnTo>
                    <a:pt x="8544" y="9370"/>
                  </a:lnTo>
                  <a:lnTo>
                    <a:pt x="8612" y="9328"/>
                  </a:lnTo>
                  <a:lnTo>
                    <a:pt x="8683" y="9287"/>
                  </a:lnTo>
                  <a:lnTo>
                    <a:pt x="8756" y="9246"/>
                  </a:lnTo>
                  <a:lnTo>
                    <a:pt x="8832" y="9207"/>
                  </a:lnTo>
                  <a:lnTo>
                    <a:pt x="8910" y="9169"/>
                  </a:lnTo>
                  <a:lnTo>
                    <a:pt x="8991" y="9130"/>
                  </a:lnTo>
                  <a:lnTo>
                    <a:pt x="9056" y="9100"/>
                  </a:lnTo>
                  <a:lnTo>
                    <a:pt x="9123" y="9070"/>
                  </a:lnTo>
                  <a:lnTo>
                    <a:pt x="9189" y="9042"/>
                  </a:lnTo>
                  <a:lnTo>
                    <a:pt x="9256" y="9014"/>
                  </a:lnTo>
                  <a:lnTo>
                    <a:pt x="9322" y="8987"/>
                  </a:lnTo>
                  <a:lnTo>
                    <a:pt x="9389" y="8962"/>
                  </a:lnTo>
                  <a:lnTo>
                    <a:pt x="9456" y="8938"/>
                  </a:lnTo>
                  <a:lnTo>
                    <a:pt x="9522" y="8913"/>
                  </a:lnTo>
                  <a:lnTo>
                    <a:pt x="9588" y="8891"/>
                  </a:lnTo>
                  <a:lnTo>
                    <a:pt x="9655" y="8869"/>
                  </a:lnTo>
                  <a:lnTo>
                    <a:pt x="9722" y="8849"/>
                  </a:lnTo>
                  <a:lnTo>
                    <a:pt x="9789" y="8828"/>
                  </a:lnTo>
                  <a:lnTo>
                    <a:pt x="9856" y="8810"/>
                  </a:lnTo>
                  <a:lnTo>
                    <a:pt x="9923" y="8792"/>
                  </a:lnTo>
                  <a:lnTo>
                    <a:pt x="9990" y="8775"/>
                  </a:lnTo>
                  <a:lnTo>
                    <a:pt x="10056" y="8758"/>
                  </a:lnTo>
                  <a:lnTo>
                    <a:pt x="10124" y="8744"/>
                  </a:lnTo>
                  <a:lnTo>
                    <a:pt x="10191" y="8730"/>
                  </a:lnTo>
                  <a:lnTo>
                    <a:pt x="10258" y="8717"/>
                  </a:lnTo>
                  <a:lnTo>
                    <a:pt x="10326" y="8705"/>
                  </a:lnTo>
                  <a:lnTo>
                    <a:pt x="10394" y="8694"/>
                  </a:lnTo>
                  <a:lnTo>
                    <a:pt x="10461" y="8684"/>
                  </a:lnTo>
                  <a:lnTo>
                    <a:pt x="10529" y="8674"/>
                  </a:lnTo>
                  <a:lnTo>
                    <a:pt x="10597" y="8666"/>
                  </a:lnTo>
                  <a:lnTo>
                    <a:pt x="10664" y="8659"/>
                  </a:lnTo>
                  <a:lnTo>
                    <a:pt x="10732" y="8652"/>
                  </a:lnTo>
                  <a:lnTo>
                    <a:pt x="10800" y="8647"/>
                  </a:lnTo>
                  <a:lnTo>
                    <a:pt x="10868" y="8643"/>
                  </a:lnTo>
                  <a:lnTo>
                    <a:pt x="10936" y="8639"/>
                  </a:lnTo>
                  <a:lnTo>
                    <a:pt x="11004" y="8637"/>
                  </a:lnTo>
                  <a:lnTo>
                    <a:pt x="11073" y="8636"/>
                  </a:lnTo>
                  <a:lnTo>
                    <a:pt x="11141" y="8635"/>
                  </a:lnTo>
                  <a:lnTo>
                    <a:pt x="11237" y="8636"/>
                  </a:lnTo>
                  <a:lnTo>
                    <a:pt x="11332" y="8639"/>
                  </a:lnTo>
                  <a:lnTo>
                    <a:pt x="11426" y="8644"/>
                  </a:lnTo>
                  <a:lnTo>
                    <a:pt x="11519" y="8650"/>
                  </a:lnTo>
                  <a:lnTo>
                    <a:pt x="11564" y="8654"/>
                  </a:lnTo>
                  <a:lnTo>
                    <a:pt x="11609" y="8658"/>
                  </a:lnTo>
                  <a:lnTo>
                    <a:pt x="11653" y="8663"/>
                  </a:lnTo>
                  <a:lnTo>
                    <a:pt x="11698" y="8669"/>
                  </a:lnTo>
                  <a:lnTo>
                    <a:pt x="11786" y="8682"/>
                  </a:lnTo>
                  <a:lnTo>
                    <a:pt x="11872" y="8695"/>
                  </a:lnTo>
                  <a:lnTo>
                    <a:pt x="11915" y="8703"/>
                  </a:lnTo>
                  <a:lnTo>
                    <a:pt x="11957" y="8711"/>
                  </a:lnTo>
                  <a:lnTo>
                    <a:pt x="11999" y="8720"/>
                  </a:lnTo>
                  <a:lnTo>
                    <a:pt x="12041" y="8729"/>
                  </a:lnTo>
                  <a:lnTo>
                    <a:pt x="12082" y="8738"/>
                  </a:lnTo>
                  <a:lnTo>
                    <a:pt x="12122" y="8748"/>
                  </a:lnTo>
                  <a:lnTo>
                    <a:pt x="12163" y="8758"/>
                  </a:lnTo>
                  <a:lnTo>
                    <a:pt x="12204" y="8770"/>
                  </a:lnTo>
                  <a:lnTo>
                    <a:pt x="12243" y="8781"/>
                  </a:lnTo>
                  <a:lnTo>
                    <a:pt x="12283" y="8793"/>
                  </a:lnTo>
                  <a:lnTo>
                    <a:pt x="12322" y="8805"/>
                  </a:lnTo>
                  <a:lnTo>
                    <a:pt x="12361" y="8817"/>
                  </a:lnTo>
                  <a:lnTo>
                    <a:pt x="12399" y="8830"/>
                  </a:lnTo>
                  <a:lnTo>
                    <a:pt x="12437" y="8845"/>
                  </a:lnTo>
                  <a:lnTo>
                    <a:pt x="12474" y="8859"/>
                  </a:lnTo>
                  <a:lnTo>
                    <a:pt x="12512" y="8873"/>
                  </a:lnTo>
                  <a:lnTo>
                    <a:pt x="12512" y="3835"/>
                  </a:lnTo>
                  <a:lnTo>
                    <a:pt x="5784" y="6812"/>
                  </a:lnTo>
                  <a:lnTo>
                    <a:pt x="5784" y="13773"/>
                  </a:lnTo>
                  <a:lnTo>
                    <a:pt x="5783" y="13837"/>
                  </a:lnTo>
                  <a:lnTo>
                    <a:pt x="5779" y="13899"/>
                  </a:lnTo>
                  <a:lnTo>
                    <a:pt x="5774" y="13961"/>
                  </a:lnTo>
                  <a:lnTo>
                    <a:pt x="5764" y="14022"/>
                  </a:lnTo>
                  <a:lnTo>
                    <a:pt x="5754" y="14083"/>
                  </a:lnTo>
                  <a:lnTo>
                    <a:pt x="5741" y="14144"/>
                  </a:lnTo>
                  <a:lnTo>
                    <a:pt x="5726" y="14204"/>
                  </a:lnTo>
                  <a:lnTo>
                    <a:pt x="5709" y="14262"/>
                  </a:lnTo>
                  <a:lnTo>
                    <a:pt x="5688" y="14321"/>
                  </a:lnTo>
                  <a:lnTo>
                    <a:pt x="5666" y="14379"/>
                  </a:lnTo>
                  <a:lnTo>
                    <a:pt x="5642" y="14437"/>
                  </a:lnTo>
                  <a:lnTo>
                    <a:pt x="5615" y="14493"/>
                  </a:lnTo>
                  <a:lnTo>
                    <a:pt x="5586" y="14550"/>
                  </a:lnTo>
                  <a:lnTo>
                    <a:pt x="5554" y="14606"/>
                  </a:lnTo>
                  <a:lnTo>
                    <a:pt x="5520" y="14660"/>
                  </a:lnTo>
                  <a:lnTo>
                    <a:pt x="5484" y="14715"/>
                  </a:lnTo>
                  <a:lnTo>
                    <a:pt x="5445" y="14770"/>
                  </a:lnTo>
                  <a:lnTo>
                    <a:pt x="5404" y="14823"/>
                  </a:lnTo>
                  <a:lnTo>
                    <a:pt x="5360" y="14876"/>
                  </a:lnTo>
                  <a:lnTo>
                    <a:pt x="5315" y="14929"/>
                  </a:lnTo>
                  <a:lnTo>
                    <a:pt x="5267" y="14980"/>
                  </a:lnTo>
                  <a:lnTo>
                    <a:pt x="5216" y="15032"/>
                  </a:lnTo>
                  <a:lnTo>
                    <a:pt x="5164" y="15083"/>
                  </a:lnTo>
                  <a:lnTo>
                    <a:pt x="5108" y="15133"/>
                  </a:lnTo>
                  <a:lnTo>
                    <a:pt x="5050" y="15183"/>
                  </a:lnTo>
                  <a:lnTo>
                    <a:pt x="4990" y="15232"/>
                  </a:lnTo>
                  <a:lnTo>
                    <a:pt x="4929" y="15281"/>
                  </a:lnTo>
                  <a:lnTo>
                    <a:pt x="4864" y="15329"/>
                  </a:lnTo>
                  <a:lnTo>
                    <a:pt x="4797" y="15376"/>
                  </a:lnTo>
                  <a:lnTo>
                    <a:pt x="4728" y="15424"/>
                  </a:lnTo>
                  <a:lnTo>
                    <a:pt x="4656" y="15470"/>
                  </a:lnTo>
                  <a:lnTo>
                    <a:pt x="4582" y="15516"/>
                  </a:lnTo>
                  <a:lnTo>
                    <a:pt x="4515" y="15555"/>
                  </a:lnTo>
                  <a:lnTo>
                    <a:pt x="4449" y="15593"/>
                  </a:lnTo>
                  <a:lnTo>
                    <a:pt x="4382" y="15630"/>
                  </a:lnTo>
                  <a:lnTo>
                    <a:pt x="4317" y="15666"/>
                  </a:lnTo>
                  <a:lnTo>
                    <a:pt x="4250" y="15700"/>
                  </a:lnTo>
                  <a:lnTo>
                    <a:pt x="4184" y="15734"/>
                  </a:lnTo>
                  <a:lnTo>
                    <a:pt x="4117" y="15765"/>
                  </a:lnTo>
                  <a:lnTo>
                    <a:pt x="4050" y="15795"/>
                  </a:lnTo>
                  <a:lnTo>
                    <a:pt x="3983" y="15826"/>
                  </a:lnTo>
                  <a:lnTo>
                    <a:pt x="3916" y="15853"/>
                  </a:lnTo>
                  <a:lnTo>
                    <a:pt x="3849" y="15880"/>
                  </a:lnTo>
                  <a:lnTo>
                    <a:pt x="3783" y="15906"/>
                  </a:lnTo>
                  <a:lnTo>
                    <a:pt x="3716" y="15930"/>
                  </a:lnTo>
                  <a:lnTo>
                    <a:pt x="3649" y="15953"/>
                  </a:lnTo>
                  <a:lnTo>
                    <a:pt x="3582" y="15976"/>
                  </a:lnTo>
                  <a:lnTo>
                    <a:pt x="3515" y="15996"/>
                  </a:lnTo>
                  <a:lnTo>
                    <a:pt x="3448" y="16015"/>
                  </a:lnTo>
                  <a:lnTo>
                    <a:pt x="3380" y="16033"/>
                  </a:lnTo>
                  <a:lnTo>
                    <a:pt x="3313" y="16050"/>
                  </a:lnTo>
                  <a:lnTo>
                    <a:pt x="3246" y="16067"/>
                  </a:lnTo>
                  <a:lnTo>
                    <a:pt x="3179" y="16081"/>
                  </a:lnTo>
                  <a:lnTo>
                    <a:pt x="3111" y="16094"/>
                  </a:lnTo>
                  <a:lnTo>
                    <a:pt x="3043" y="16106"/>
                  </a:lnTo>
                  <a:lnTo>
                    <a:pt x="2976" y="16116"/>
                  </a:lnTo>
                  <a:lnTo>
                    <a:pt x="2908" y="16126"/>
                  </a:lnTo>
                  <a:lnTo>
                    <a:pt x="2840" y="16135"/>
                  </a:lnTo>
                  <a:lnTo>
                    <a:pt x="2772" y="16141"/>
                  </a:lnTo>
                  <a:lnTo>
                    <a:pt x="2704" y="16147"/>
                  </a:lnTo>
                  <a:lnTo>
                    <a:pt x="2636" y="16151"/>
                  </a:lnTo>
                  <a:lnTo>
                    <a:pt x="2568" y="16154"/>
                  </a:lnTo>
                  <a:lnTo>
                    <a:pt x="2500" y="16156"/>
                  </a:lnTo>
                  <a:lnTo>
                    <a:pt x="2431" y="16157"/>
                  </a:lnTo>
                  <a:lnTo>
                    <a:pt x="2376" y="16157"/>
                  </a:lnTo>
                  <a:lnTo>
                    <a:pt x="2323" y="16156"/>
                  </a:lnTo>
                  <a:lnTo>
                    <a:pt x="2269" y="16154"/>
                  </a:lnTo>
                  <a:lnTo>
                    <a:pt x="2215" y="16152"/>
                  </a:lnTo>
                  <a:lnTo>
                    <a:pt x="2162" y="16150"/>
                  </a:lnTo>
                  <a:lnTo>
                    <a:pt x="2110" y="16146"/>
                  </a:lnTo>
                  <a:lnTo>
                    <a:pt x="2057" y="16142"/>
                  </a:lnTo>
                  <a:lnTo>
                    <a:pt x="2005" y="16138"/>
                  </a:lnTo>
                  <a:lnTo>
                    <a:pt x="1954" y="16132"/>
                  </a:lnTo>
                  <a:lnTo>
                    <a:pt x="1903" y="16126"/>
                  </a:lnTo>
                  <a:lnTo>
                    <a:pt x="1852" y="16120"/>
                  </a:lnTo>
                  <a:lnTo>
                    <a:pt x="1802" y="16113"/>
                  </a:lnTo>
                  <a:lnTo>
                    <a:pt x="1752" y="16105"/>
                  </a:lnTo>
                  <a:lnTo>
                    <a:pt x="1702" y="16097"/>
                  </a:lnTo>
                  <a:lnTo>
                    <a:pt x="1654" y="16088"/>
                  </a:lnTo>
                  <a:lnTo>
                    <a:pt x="1605" y="16079"/>
                  </a:lnTo>
                  <a:lnTo>
                    <a:pt x="1557" y="16069"/>
                  </a:lnTo>
                  <a:lnTo>
                    <a:pt x="1509" y="16058"/>
                  </a:lnTo>
                  <a:lnTo>
                    <a:pt x="1461" y="16046"/>
                  </a:lnTo>
                  <a:lnTo>
                    <a:pt x="1414" y="16034"/>
                  </a:lnTo>
                  <a:lnTo>
                    <a:pt x="1367" y="16022"/>
                  </a:lnTo>
                  <a:lnTo>
                    <a:pt x="1321" y="16009"/>
                  </a:lnTo>
                  <a:lnTo>
                    <a:pt x="1275" y="15995"/>
                  </a:lnTo>
                  <a:lnTo>
                    <a:pt x="1229" y="15981"/>
                  </a:lnTo>
                  <a:lnTo>
                    <a:pt x="1185" y="15965"/>
                  </a:lnTo>
                  <a:lnTo>
                    <a:pt x="1140" y="15949"/>
                  </a:lnTo>
                  <a:lnTo>
                    <a:pt x="1096" y="15933"/>
                  </a:lnTo>
                  <a:lnTo>
                    <a:pt x="1051" y="15916"/>
                  </a:lnTo>
                  <a:lnTo>
                    <a:pt x="1007" y="15899"/>
                  </a:lnTo>
                  <a:lnTo>
                    <a:pt x="965" y="15880"/>
                  </a:lnTo>
                  <a:lnTo>
                    <a:pt x="922" y="15861"/>
                  </a:lnTo>
                  <a:lnTo>
                    <a:pt x="880" y="15842"/>
                  </a:lnTo>
                  <a:lnTo>
                    <a:pt x="826" y="15818"/>
                  </a:lnTo>
                  <a:lnTo>
                    <a:pt x="773" y="15791"/>
                  </a:lnTo>
                  <a:lnTo>
                    <a:pt x="723" y="15765"/>
                  </a:lnTo>
                  <a:lnTo>
                    <a:pt x="674" y="15738"/>
                  </a:lnTo>
                  <a:lnTo>
                    <a:pt x="627" y="15710"/>
                  </a:lnTo>
                  <a:lnTo>
                    <a:pt x="582" y="15681"/>
                  </a:lnTo>
                  <a:lnTo>
                    <a:pt x="538" y="15652"/>
                  </a:lnTo>
                  <a:lnTo>
                    <a:pt x="496" y="15621"/>
                  </a:lnTo>
                  <a:lnTo>
                    <a:pt x="455" y="15590"/>
                  </a:lnTo>
                  <a:lnTo>
                    <a:pt x="417" y="15558"/>
                  </a:lnTo>
                  <a:lnTo>
                    <a:pt x="380" y="15526"/>
                  </a:lnTo>
                  <a:lnTo>
                    <a:pt x="345" y="15493"/>
                  </a:lnTo>
                  <a:lnTo>
                    <a:pt x="311" y="15458"/>
                  </a:lnTo>
                  <a:lnTo>
                    <a:pt x="280" y="15423"/>
                  </a:lnTo>
                  <a:lnTo>
                    <a:pt x="249" y="15387"/>
                  </a:lnTo>
                  <a:lnTo>
                    <a:pt x="221" y="15351"/>
                  </a:lnTo>
                  <a:lnTo>
                    <a:pt x="195" y="15313"/>
                  </a:lnTo>
                  <a:lnTo>
                    <a:pt x="169" y="15275"/>
                  </a:lnTo>
                  <a:lnTo>
                    <a:pt x="146" y="15236"/>
                  </a:lnTo>
                  <a:lnTo>
                    <a:pt x="125" y="15196"/>
                  </a:lnTo>
                  <a:lnTo>
                    <a:pt x="105" y="15156"/>
                  </a:lnTo>
                  <a:lnTo>
                    <a:pt x="86" y="15115"/>
                  </a:lnTo>
                  <a:lnTo>
                    <a:pt x="70" y="15072"/>
                  </a:lnTo>
                  <a:lnTo>
                    <a:pt x="56" y="15030"/>
                  </a:lnTo>
                  <a:lnTo>
                    <a:pt x="43" y="14986"/>
                  </a:lnTo>
                  <a:lnTo>
                    <a:pt x="32" y="14942"/>
                  </a:lnTo>
                  <a:lnTo>
                    <a:pt x="22" y="14897"/>
                  </a:lnTo>
                  <a:lnTo>
                    <a:pt x="14" y="14851"/>
                  </a:lnTo>
                  <a:lnTo>
                    <a:pt x="8" y="14804"/>
                  </a:lnTo>
                  <a:lnTo>
                    <a:pt x="3" y="14758"/>
                  </a:lnTo>
                  <a:lnTo>
                    <a:pt x="1" y="14709"/>
                  </a:lnTo>
                  <a:lnTo>
                    <a:pt x="0" y="14660"/>
                  </a:lnTo>
                  <a:lnTo>
                    <a:pt x="1" y="14601"/>
                  </a:lnTo>
                  <a:lnTo>
                    <a:pt x="5" y="14542"/>
                  </a:lnTo>
                  <a:lnTo>
                    <a:pt x="11" y="14484"/>
                  </a:lnTo>
                  <a:lnTo>
                    <a:pt x="20" y="14426"/>
                  </a:lnTo>
                  <a:lnTo>
                    <a:pt x="33" y="14370"/>
                  </a:lnTo>
                  <a:lnTo>
                    <a:pt x="46" y="14314"/>
                  </a:lnTo>
                  <a:lnTo>
                    <a:pt x="63" y="14258"/>
                  </a:lnTo>
                  <a:lnTo>
                    <a:pt x="82" y="14204"/>
                  </a:lnTo>
                  <a:lnTo>
                    <a:pt x="104" y="14150"/>
                  </a:lnTo>
                  <a:lnTo>
                    <a:pt x="128" y="14096"/>
                  </a:lnTo>
                  <a:lnTo>
                    <a:pt x="155" y="14044"/>
                  </a:lnTo>
                  <a:lnTo>
                    <a:pt x="185" y="13992"/>
                  </a:lnTo>
                  <a:lnTo>
                    <a:pt x="216" y="13940"/>
                  </a:lnTo>
                  <a:lnTo>
                    <a:pt x="250" y="13890"/>
                  </a:lnTo>
                  <a:lnTo>
                    <a:pt x="288" y="13839"/>
                  </a:lnTo>
                  <a:lnTo>
                    <a:pt x="327" y="13790"/>
                  </a:lnTo>
                  <a:lnTo>
                    <a:pt x="370" y="13741"/>
                  </a:lnTo>
                  <a:lnTo>
                    <a:pt x="415" y="13693"/>
                  </a:lnTo>
                  <a:lnTo>
                    <a:pt x="461" y="13646"/>
                  </a:lnTo>
                  <a:lnTo>
                    <a:pt x="511" y="13599"/>
                  </a:lnTo>
                  <a:lnTo>
                    <a:pt x="564" y="13553"/>
                  </a:lnTo>
                  <a:lnTo>
                    <a:pt x="618" y="13507"/>
                  </a:lnTo>
                  <a:lnTo>
                    <a:pt x="676" y="13463"/>
                  </a:lnTo>
                  <a:lnTo>
                    <a:pt x="736" y="13418"/>
                  </a:lnTo>
                  <a:lnTo>
                    <a:pt x="799" y="13374"/>
                  </a:lnTo>
                  <a:lnTo>
                    <a:pt x="863" y="13331"/>
                  </a:lnTo>
                  <a:lnTo>
                    <a:pt x="930" y="13289"/>
                  </a:lnTo>
                  <a:lnTo>
                    <a:pt x="1000" y="13247"/>
                  </a:lnTo>
                  <a:lnTo>
                    <a:pt x="1073" y="13206"/>
                  </a:lnTo>
                  <a:lnTo>
                    <a:pt x="1148" y="13166"/>
                  </a:lnTo>
                  <a:lnTo>
                    <a:pt x="1226" y="13126"/>
                  </a:lnTo>
                  <a:lnTo>
                    <a:pt x="1306" y="13087"/>
                  </a:lnTo>
                  <a:lnTo>
                    <a:pt x="1372" y="13057"/>
                  </a:lnTo>
                  <a:lnTo>
                    <a:pt x="1438" y="13027"/>
                  </a:lnTo>
                  <a:lnTo>
                    <a:pt x="1505" y="12998"/>
                  </a:lnTo>
                  <a:lnTo>
                    <a:pt x="1572" y="12970"/>
                  </a:lnTo>
                  <a:lnTo>
                    <a:pt x="1638" y="12944"/>
                  </a:lnTo>
                  <a:lnTo>
                    <a:pt x="1704" y="12919"/>
                  </a:lnTo>
                  <a:lnTo>
                    <a:pt x="1770" y="12894"/>
                  </a:lnTo>
                  <a:lnTo>
                    <a:pt x="1837" y="12870"/>
                  </a:lnTo>
                  <a:lnTo>
                    <a:pt x="1904" y="12848"/>
                  </a:lnTo>
                  <a:lnTo>
                    <a:pt x="1971" y="12826"/>
                  </a:lnTo>
                  <a:lnTo>
                    <a:pt x="2038" y="12805"/>
                  </a:lnTo>
                  <a:lnTo>
                    <a:pt x="2105" y="12785"/>
                  </a:lnTo>
                  <a:lnTo>
                    <a:pt x="2172" y="12766"/>
                  </a:lnTo>
                  <a:lnTo>
                    <a:pt x="2238" y="12749"/>
                  </a:lnTo>
                  <a:lnTo>
                    <a:pt x="2305" y="12732"/>
                  </a:lnTo>
                  <a:lnTo>
                    <a:pt x="2372" y="12715"/>
                  </a:lnTo>
                  <a:lnTo>
                    <a:pt x="2440" y="12700"/>
                  </a:lnTo>
                  <a:lnTo>
                    <a:pt x="2507" y="12687"/>
                  </a:lnTo>
                  <a:lnTo>
                    <a:pt x="2574" y="12674"/>
                  </a:lnTo>
                  <a:lnTo>
                    <a:pt x="2642" y="12662"/>
                  </a:lnTo>
                  <a:lnTo>
                    <a:pt x="2709" y="12651"/>
                  </a:lnTo>
                  <a:lnTo>
                    <a:pt x="2776" y="12640"/>
                  </a:lnTo>
                  <a:lnTo>
                    <a:pt x="2844" y="12631"/>
                  </a:lnTo>
                  <a:lnTo>
                    <a:pt x="2912" y="12622"/>
                  </a:lnTo>
                  <a:lnTo>
                    <a:pt x="2980" y="12615"/>
                  </a:lnTo>
                  <a:lnTo>
                    <a:pt x="3048" y="12609"/>
                  </a:lnTo>
                  <a:lnTo>
                    <a:pt x="3116" y="12604"/>
                  </a:lnTo>
                  <a:lnTo>
                    <a:pt x="3184" y="12599"/>
                  </a:lnTo>
                  <a:lnTo>
                    <a:pt x="3252" y="12596"/>
                  </a:lnTo>
                  <a:lnTo>
                    <a:pt x="3320" y="12594"/>
                  </a:lnTo>
                  <a:lnTo>
                    <a:pt x="3388" y="12592"/>
                  </a:lnTo>
                  <a:lnTo>
                    <a:pt x="3456" y="12592"/>
                  </a:lnTo>
                  <a:lnTo>
                    <a:pt x="3549" y="12593"/>
                  </a:lnTo>
                  <a:lnTo>
                    <a:pt x="3640" y="12595"/>
                  </a:lnTo>
                  <a:lnTo>
                    <a:pt x="3730" y="12600"/>
                  </a:lnTo>
                  <a:lnTo>
                    <a:pt x="3818" y="12606"/>
                  </a:lnTo>
                  <a:lnTo>
                    <a:pt x="3905" y="12614"/>
                  </a:lnTo>
                  <a:lnTo>
                    <a:pt x="3991" y="12624"/>
                  </a:lnTo>
                  <a:lnTo>
                    <a:pt x="4076" y="12635"/>
                  </a:lnTo>
                  <a:lnTo>
                    <a:pt x="4160" y="12648"/>
                  </a:lnTo>
                  <a:lnTo>
                    <a:pt x="4242" y="12664"/>
                  </a:lnTo>
                  <a:lnTo>
                    <a:pt x="4324" y="12681"/>
                  </a:lnTo>
                  <a:lnTo>
                    <a:pt x="4403" y="12699"/>
                  </a:lnTo>
                  <a:lnTo>
                    <a:pt x="4482" y="12719"/>
                  </a:lnTo>
                  <a:lnTo>
                    <a:pt x="4560" y="12742"/>
                  </a:lnTo>
                  <a:lnTo>
                    <a:pt x="4636" y="12765"/>
                  </a:lnTo>
                  <a:lnTo>
                    <a:pt x="4711" y="12791"/>
                  </a:lnTo>
                  <a:lnTo>
                    <a:pt x="4786" y="12818"/>
                  </a:lnTo>
                  <a:lnTo>
                    <a:pt x="4786" y="3846"/>
                  </a:lnTo>
                  <a:lnTo>
                    <a:pt x="13526" y="0"/>
                  </a:lnTo>
                  <a:lnTo>
                    <a:pt x="13526" y="9859"/>
                  </a:ln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cxnSp>
          <p:nvCxnSpPr>
            <p:cNvPr id="38" name="直接连接符 37"/>
            <p:cNvCxnSpPr/>
            <p:nvPr/>
          </p:nvCxnSpPr>
          <p:spPr>
            <a:xfrm flipV="1">
              <a:off x="6362700" y="2547409"/>
              <a:ext cx="3751263" cy="2116"/>
            </a:xfrm>
            <a:prstGeom prst="line">
              <a:avLst/>
            </a:prstGeom>
            <a:noFill/>
            <a:ln w="9525" cap="flat" cmpd="sng" algn="ctr">
              <a:solidFill>
                <a:srgbClr val="66845E"/>
              </a:solidFill>
              <a:prstDash val="dash"/>
            </a:ln>
            <a:effectLst/>
          </p:spPr>
        </p:cxnSp>
        <p:sp>
          <p:nvSpPr>
            <p:cNvPr id="39" name="文本框 104"/>
            <p:cNvSpPr txBox="1">
              <a:spLocks noChangeArrowheads="1"/>
            </p:cNvSpPr>
            <p:nvPr/>
          </p:nvSpPr>
          <p:spPr bwMode="auto">
            <a:xfrm>
              <a:off x="7364413" y="1308100"/>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454545"/>
                  </a:solidFill>
                  <a:effectLst/>
                  <a:uLnTx/>
                  <a:uFillTx/>
                  <a:latin typeface="Impact" pitchFamily="34" charset="0"/>
                  <a:ea typeface="Hiragino Sans GB W3" pitchFamily="34" charset="-122"/>
                </a:rPr>
                <a:t>标题文字内容</a:t>
              </a:r>
            </a:p>
          </p:txBody>
        </p:sp>
        <p:sp>
          <p:nvSpPr>
            <p:cNvPr id="40" name="文本框 105"/>
            <p:cNvSpPr txBox="1">
              <a:spLocks noChangeArrowheads="1"/>
            </p:cNvSpPr>
            <p:nvPr/>
          </p:nvSpPr>
          <p:spPr bwMode="auto">
            <a:xfrm>
              <a:off x="7461249" y="1539875"/>
              <a:ext cx="2251075"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a:ln>
                    <a:noFill/>
                  </a:ln>
                  <a:solidFill>
                    <a:srgbClr val="454545"/>
                  </a:solidFill>
                  <a:effectLst/>
                  <a:uLnTx/>
                  <a:uFillTx/>
                  <a:latin typeface="微软雅黑" pitchFamily="34" charset="-122"/>
                  <a:ea typeface="微软雅黑" pitchFamily="34" charset="-122"/>
                  <a:cs typeface="宋体" charset="-122"/>
                </a:rPr>
                <a:t>单击此处添加段落文本单击此处添加段落文本单击此处添加段落文本</a:t>
              </a:r>
            </a:p>
          </p:txBody>
        </p:sp>
      </p:grpSp>
      <p:grpSp>
        <p:nvGrpSpPr>
          <p:cNvPr id="41" name="组合 40"/>
          <p:cNvGrpSpPr>
            <a:grpSpLocks/>
          </p:cNvGrpSpPr>
          <p:nvPr/>
        </p:nvGrpSpPr>
        <p:grpSpPr bwMode="auto">
          <a:xfrm>
            <a:off x="4855294" y="2233587"/>
            <a:ext cx="2813050" cy="989013"/>
            <a:chOff x="6362700" y="2786063"/>
            <a:chExt cx="3751263" cy="1319212"/>
          </a:xfrm>
        </p:grpSpPr>
        <p:sp>
          <p:nvSpPr>
            <p:cNvPr id="42" name="椭圆 41"/>
            <p:cNvSpPr/>
            <p:nvPr/>
          </p:nvSpPr>
          <p:spPr>
            <a:xfrm>
              <a:off x="6599800" y="2913114"/>
              <a:ext cx="793863" cy="791950"/>
            </a:xfrm>
            <a:prstGeom prst="ellipse">
              <a:avLst/>
            </a:prstGeom>
            <a:solidFill>
              <a:srgbClr val="66845E"/>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54545"/>
                </a:solidFill>
                <a:effectLst/>
                <a:uLnTx/>
                <a:uFillTx/>
                <a:latin typeface="造字工房尚雅体演示版常规体" pitchFamily="50" charset="-122"/>
                <a:ea typeface="造字工房尚雅体演示版常规体" pitchFamily="50" charset="-122"/>
              </a:endParaRPr>
            </a:p>
          </p:txBody>
        </p:sp>
        <p:sp>
          <p:nvSpPr>
            <p:cNvPr id="43" name="Freeform 466"/>
            <p:cNvSpPr>
              <a:spLocks/>
            </p:cNvSpPr>
            <p:nvPr/>
          </p:nvSpPr>
          <p:spPr bwMode="auto">
            <a:xfrm>
              <a:off x="6875463" y="2981325"/>
              <a:ext cx="242887" cy="673100"/>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cxnSp>
          <p:nvCxnSpPr>
            <p:cNvPr id="44" name="直接连接符 43"/>
            <p:cNvCxnSpPr/>
            <p:nvPr/>
          </p:nvCxnSpPr>
          <p:spPr>
            <a:xfrm flipV="1">
              <a:off x="6362700" y="4103157"/>
              <a:ext cx="3751263" cy="2118"/>
            </a:xfrm>
            <a:prstGeom prst="line">
              <a:avLst/>
            </a:prstGeom>
            <a:noFill/>
            <a:ln w="9525" cap="flat" cmpd="sng" algn="ctr">
              <a:solidFill>
                <a:srgbClr val="66845E"/>
              </a:solidFill>
              <a:prstDash val="dash"/>
            </a:ln>
            <a:effectLst/>
          </p:spPr>
        </p:cxnSp>
        <p:sp>
          <p:nvSpPr>
            <p:cNvPr id="45" name="文本框 106"/>
            <p:cNvSpPr txBox="1">
              <a:spLocks noChangeArrowheads="1"/>
            </p:cNvSpPr>
            <p:nvPr/>
          </p:nvSpPr>
          <p:spPr bwMode="auto">
            <a:xfrm>
              <a:off x="7364413" y="2786063"/>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454545"/>
                  </a:solidFill>
                  <a:effectLst/>
                  <a:uLnTx/>
                  <a:uFillTx/>
                  <a:latin typeface="Impact" pitchFamily="34" charset="0"/>
                  <a:ea typeface="Hiragino Sans GB W3" pitchFamily="34" charset="-122"/>
                </a:rPr>
                <a:t>标题文字内容</a:t>
              </a:r>
            </a:p>
          </p:txBody>
        </p:sp>
        <p:sp>
          <p:nvSpPr>
            <p:cNvPr id="46" name="文本框 107"/>
            <p:cNvSpPr txBox="1">
              <a:spLocks noChangeArrowheads="1"/>
            </p:cNvSpPr>
            <p:nvPr/>
          </p:nvSpPr>
          <p:spPr bwMode="auto">
            <a:xfrm>
              <a:off x="7461249" y="3017838"/>
              <a:ext cx="2251075"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a:ln>
                    <a:noFill/>
                  </a:ln>
                  <a:solidFill>
                    <a:srgbClr val="454545"/>
                  </a:solidFill>
                  <a:effectLst/>
                  <a:uLnTx/>
                  <a:uFillTx/>
                  <a:latin typeface="微软雅黑" pitchFamily="34" charset="-122"/>
                  <a:ea typeface="微软雅黑" pitchFamily="34" charset="-122"/>
                  <a:cs typeface="宋体" charset="-122"/>
                </a:rPr>
                <a:t>单击此处添加段落文本单击此处添加段落文本单击此处添加段落文本</a:t>
              </a:r>
            </a:p>
          </p:txBody>
        </p:sp>
      </p:grpSp>
      <p:grpSp>
        <p:nvGrpSpPr>
          <p:cNvPr id="47" name="组合 46"/>
          <p:cNvGrpSpPr>
            <a:grpSpLocks/>
          </p:cNvGrpSpPr>
          <p:nvPr/>
        </p:nvGrpSpPr>
        <p:grpSpPr bwMode="auto">
          <a:xfrm>
            <a:off x="4855294" y="3405162"/>
            <a:ext cx="2813050" cy="912813"/>
            <a:chOff x="6362700" y="4348163"/>
            <a:chExt cx="3751263" cy="1216025"/>
          </a:xfrm>
        </p:grpSpPr>
        <p:sp>
          <p:nvSpPr>
            <p:cNvPr id="48" name="椭圆 47"/>
            <p:cNvSpPr/>
            <p:nvPr/>
          </p:nvSpPr>
          <p:spPr>
            <a:xfrm>
              <a:off x="6599800" y="4475052"/>
              <a:ext cx="793863" cy="793060"/>
            </a:xfrm>
            <a:prstGeom prst="ellipse">
              <a:avLst/>
            </a:prstGeom>
            <a:solidFill>
              <a:srgbClr val="66845E"/>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54545"/>
                </a:solidFill>
                <a:effectLst/>
                <a:uLnTx/>
                <a:uFillTx/>
                <a:latin typeface="造字工房尚雅体演示版常规体" pitchFamily="50" charset="-122"/>
                <a:ea typeface="造字工房尚雅体演示版常规体" pitchFamily="50" charset="-122"/>
              </a:endParaRPr>
            </a:p>
          </p:txBody>
        </p:sp>
        <p:grpSp>
          <p:nvGrpSpPr>
            <p:cNvPr id="49" name="Group 666"/>
            <p:cNvGrpSpPr>
              <a:grpSpLocks/>
            </p:cNvGrpSpPr>
            <p:nvPr/>
          </p:nvGrpSpPr>
          <p:grpSpPr bwMode="auto">
            <a:xfrm>
              <a:off x="6816725" y="4691063"/>
              <a:ext cx="360363" cy="360362"/>
              <a:chOff x="4807" y="2702"/>
              <a:chExt cx="1062" cy="1067"/>
            </a:xfrm>
          </p:grpSpPr>
          <p:sp>
            <p:nvSpPr>
              <p:cNvPr id="53" name="Freeform 667"/>
              <p:cNvSpPr>
                <a:spLocks/>
              </p:cNvSpPr>
              <p:nvPr/>
            </p:nvSpPr>
            <p:spPr bwMode="auto">
              <a:xfrm>
                <a:off x="5187" y="2703"/>
                <a:ext cx="520" cy="303"/>
              </a:xfrm>
              <a:custGeom>
                <a:avLst/>
                <a:gdLst>
                  <a:gd name="T0" fmla="*/ 1 w 1039"/>
                  <a:gd name="T1" fmla="*/ 1 h 606"/>
                  <a:gd name="T2" fmla="*/ 1 w 1039"/>
                  <a:gd name="T3" fmla="*/ 1 h 606"/>
                  <a:gd name="T4" fmla="*/ 1 w 1039"/>
                  <a:gd name="T5" fmla="*/ 1 h 606"/>
                  <a:gd name="T6" fmla="*/ 1 w 1039"/>
                  <a:gd name="T7" fmla="*/ 1 h 606"/>
                  <a:gd name="T8" fmla="*/ 1 w 1039"/>
                  <a:gd name="T9" fmla="*/ 1 h 606"/>
                  <a:gd name="T10" fmla="*/ 1 w 1039"/>
                  <a:gd name="T11" fmla="*/ 1 h 606"/>
                  <a:gd name="T12" fmla="*/ 1 w 1039"/>
                  <a:gd name="T13" fmla="*/ 1 h 606"/>
                  <a:gd name="T14" fmla="*/ 1 w 1039"/>
                  <a:gd name="T15" fmla="*/ 1 h 606"/>
                  <a:gd name="T16" fmla="*/ 1 w 1039"/>
                  <a:gd name="T17" fmla="*/ 1 h 606"/>
                  <a:gd name="T18" fmla="*/ 1 w 1039"/>
                  <a:gd name="T19" fmla="*/ 1 h 606"/>
                  <a:gd name="T20" fmla="*/ 1 w 1039"/>
                  <a:gd name="T21" fmla="*/ 1 h 606"/>
                  <a:gd name="T22" fmla="*/ 1 w 1039"/>
                  <a:gd name="T23" fmla="*/ 1 h 606"/>
                  <a:gd name="T24" fmla="*/ 1 w 1039"/>
                  <a:gd name="T25" fmla="*/ 1 h 606"/>
                  <a:gd name="T26" fmla="*/ 1 w 1039"/>
                  <a:gd name="T27" fmla="*/ 1 h 606"/>
                  <a:gd name="T28" fmla="*/ 1 w 1039"/>
                  <a:gd name="T29" fmla="*/ 1 h 606"/>
                  <a:gd name="T30" fmla="*/ 1 w 1039"/>
                  <a:gd name="T31" fmla="*/ 1 h 606"/>
                  <a:gd name="T32" fmla="*/ 1 w 1039"/>
                  <a:gd name="T33" fmla="*/ 1 h 606"/>
                  <a:gd name="T34" fmla="*/ 1 w 1039"/>
                  <a:gd name="T35" fmla="*/ 1 h 606"/>
                  <a:gd name="T36" fmla="*/ 1 w 1039"/>
                  <a:gd name="T37" fmla="*/ 1 h 606"/>
                  <a:gd name="T38" fmla="*/ 1 w 1039"/>
                  <a:gd name="T39" fmla="*/ 1 h 606"/>
                  <a:gd name="T40" fmla="*/ 0 w 1039"/>
                  <a:gd name="T41" fmla="*/ 1 h 606"/>
                  <a:gd name="T42" fmla="*/ 1 w 1039"/>
                  <a:gd name="T43" fmla="*/ 1 h 606"/>
                  <a:gd name="T44" fmla="*/ 1 w 1039"/>
                  <a:gd name="T45" fmla="*/ 1 h 606"/>
                  <a:gd name="T46" fmla="*/ 1 w 1039"/>
                  <a:gd name="T47" fmla="*/ 1 h 606"/>
                  <a:gd name="T48" fmla="*/ 1 w 1039"/>
                  <a:gd name="T49" fmla="*/ 1 h 606"/>
                  <a:gd name="T50" fmla="*/ 1 w 1039"/>
                  <a:gd name="T51" fmla="*/ 1 h 606"/>
                  <a:gd name="T52" fmla="*/ 1 w 1039"/>
                  <a:gd name="T53" fmla="*/ 1 h 606"/>
                  <a:gd name="T54" fmla="*/ 1 w 1039"/>
                  <a:gd name="T55" fmla="*/ 1 h 606"/>
                  <a:gd name="T56" fmla="*/ 1 w 1039"/>
                  <a:gd name="T57" fmla="*/ 1 h 606"/>
                  <a:gd name="T58" fmla="*/ 1 w 1039"/>
                  <a:gd name="T59" fmla="*/ 1 h 606"/>
                  <a:gd name="T60" fmla="*/ 1 w 1039"/>
                  <a:gd name="T61" fmla="*/ 0 h 606"/>
                  <a:gd name="T62" fmla="*/ 1 w 1039"/>
                  <a:gd name="T63" fmla="*/ 1 h 606"/>
                  <a:gd name="T64" fmla="*/ 1 w 1039"/>
                  <a:gd name="T65" fmla="*/ 1 h 606"/>
                  <a:gd name="T66" fmla="*/ 1 w 1039"/>
                  <a:gd name="T67" fmla="*/ 1 h 606"/>
                  <a:gd name="T68" fmla="*/ 1 w 1039"/>
                  <a:gd name="T69" fmla="*/ 1 h 606"/>
                  <a:gd name="T70" fmla="*/ 1 w 1039"/>
                  <a:gd name="T71" fmla="*/ 1 h 606"/>
                  <a:gd name="T72" fmla="*/ 1 w 1039"/>
                  <a:gd name="T73" fmla="*/ 1 h 606"/>
                  <a:gd name="T74" fmla="*/ 1 w 1039"/>
                  <a:gd name="T75" fmla="*/ 1 h 606"/>
                  <a:gd name="T76" fmla="*/ 1 w 1039"/>
                  <a:gd name="T77" fmla="*/ 1 h 606"/>
                  <a:gd name="T78" fmla="*/ 1 w 1039"/>
                  <a:gd name="T79" fmla="*/ 1 h 606"/>
                  <a:gd name="T80" fmla="*/ 1 w 1039"/>
                  <a:gd name="T81" fmla="*/ 1 h 606"/>
                  <a:gd name="T82" fmla="*/ 1 w 1039"/>
                  <a:gd name="T83" fmla="*/ 1 h 606"/>
                  <a:gd name="T84" fmla="*/ 1 w 1039"/>
                  <a:gd name="T85" fmla="*/ 1 h 606"/>
                  <a:gd name="T86" fmla="*/ 1 w 1039"/>
                  <a:gd name="T87" fmla="*/ 1 h 606"/>
                  <a:gd name="T88" fmla="*/ 1 w 1039"/>
                  <a:gd name="T89" fmla="*/ 1 h 60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39" h="606">
                    <a:moveTo>
                      <a:pt x="1034" y="450"/>
                    </a:moveTo>
                    <a:lnTo>
                      <a:pt x="1034" y="450"/>
                    </a:lnTo>
                    <a:lnTo>
                      <a:pt x="1029" y="464"/>
                    </a:lnTo>
                    <a:lnTo>
                      <a:pt x="1024" y="476"/>
                    </a:lnTo>
                    <a:lnTo>
                      <a:pt x="1016" y="489"/>
                    </a:lnTo>
                    <a:lnTo>
                      <a:pt x="1009" y="501"/>
                    </a:lnTo>
                    <a:lnTo>
                      <a:pt x="999" y="511"/>
                    </a:lnTo>
                    <a:lnTo>
                      <a:pt x="988" y="523"/>
                    </a:lnTo>
                    <a:lnTo>
                      <a:pt x="976" y="532"/>
                    </a:lnTo>
                    <a:lnTo>
                      <a:pt x="965" y="542"/>
                    </a:lnTo>
                    <a:lnTo>
                      <a:pt x="951" y="550"/>
                    </a:lnTo>
                    <a:lnTo>
                      <a:pt x="936" y="559"/>
                    </a:lnTo>
                    <a:lnTo>
                      <a:pt x="903" y="574"/>
                    </a:lnTo>
                    <a:lnTo>
                      <a:pt x="868" y="586"/>
                    </a:lnTo>
                    <a:lnTo>
                      <a:pt x="830" y="594"/>
                    </a:lnTo>
                    <a:lnTo>
                      <a:pt x="788" y="601"/>
                    </a:lnTo>
                    <a:lnTo>
                      <a:pt x="744" y="606"/>
                    </a:lnTo>
                    <a:lnTo>
                      <a:pt x="698" y="606"/>
                    </a:lnTo>
                    <a:lnTo>
                      <a:pt x="650" y="605"/>
                    </a:lnTo>
                    <a:lnTo>
                      <a:pt x="599" y="601"/>
                    </a:lnTo>
                    <a:lnTo>
                      <a:pt x="548" y="593"/>
                    </a:lnTo>
                    <a:lnTo>
                      <a:pt x="497" y="583"/>
                    </a:lnTo>
                    <a:lnTo>
                      <a:pt x="445" y="569"/>
                    </a:lnTo>
                    <a:lnTo>
                      <a:pt x="392" y="552"/>
                    </a:lnTo>
                    <a:lnTo>
                      <a:pt x="341" y="533"/>
                    </a:lnTo>
                    <a:lnTo>
                      <a:pt x="295" y="513"/>
                    </a:lnTo>
                    <a:lnTo>
                      <a:pt x="249" y="491"/>
                    </a:lnTo>
                    <a:lnTo>
                      <a:pt x="209" y="467"/>
                    </a:lnTo>
                    <a:lnTo>
                      <a:pt x="169" y="442"/>
                    </a:lnTo>
                    <a:lnTo>
                      <a:pt x="134" y="414"/>
                    </a:lnTo>
                    <a:lnTo>
                      <a:pt x="103" y="387"/>
                    </a:lnTo>
                    <a:lnTo>
                      <a:pt x="74" y="358"/>
                    </a:lnTo>
                    <a:lnTo>
                      <a:pt x="51" y="329"/>
                    </a:lnTo>
                    <a:lnTo>
                      <a:pt x="32" y="301"/>
                    </a:lnTo>
                    <a:lnTo>
                      <a:pt x="23" y="285"/>
                    </a:lnTo>
                    <a:lnTo>
                      <a:pt x="17" y="272"/>
                    </a:lnTo>
                    <a:lnTo>
                      <a:pt x="11" y="256"/>
                    </a:lnTo>
                    <a:lnTo>
                      <a:pt x="6" y="243"/>
                    </a:lnTo>
                    <a:lnTo>
                      <a:pt x="3" y="228"/>
                    </a:lnTo>
                    <a:lnTo>
                      <a:pt x="1" y="212"/>
                    </a:lnTo>
                    <a:lnTo>
                      <a:pt x="0" y="199"/>
                    </a:lnTo>
                    <a:lnTo>
                      <a:pt x="1" y="185"/>
                    </a:lnTo>
                    <a:lnTo>
                      <a:pt x="3" y="170"/>
                    </a:lnTo>
                    <a:lnTo>
                      <a:pt x="6" y="156"/>
                    </a:lnTo>
                    <a:lnTo>
                      <a:pt x="10" y="143"/>
                    </a:lnTo>
                    <a:lnTo>
                      <a:pt x="17" y="131"/>
                    </a:lnTo>
                    <a:lnTo>
                      <a:pt x="23" y="117"/>
                    </a:lnTo>
                    <a:lnTo>
                      <a:pt x="32" y="105"/>
                    </a:lnTo>
                    <a:lnTo>
                      <a:pt x="40" y="95"/>
                    </a:lnTo>
                    <a:lnTo>
                      <a:pt x="51" y="85"/>
                    </a:lnTo>
                    <a:lnTo>
                      <a:pt x="62" y="75"/>
                    </a:lnTo>
                    <a:lnTo>
                      <a:pt x="76" y="64"/>
                    </a:lnTo>
                    <a:lnTo>
                      <a:pt x="90" y="56"/>
                    </a:lnTo>
                    <a:lnTo>
                      <a:pt x="103" y="47"/>
                    </a:lnTo>
                    <a:lnTo>
                      <a:pt x="136" y="32"/>
                    </a:lnTo>
                    <a:lnTo>
                      <a:pt x="171" y="20"/>
                    </a:lnTo>
                    <a:lnTo>
                      <a:pt x="210" y="12"/>
                    </a:lnTo>
                    <a:lnTo>
                      <a:pt x="251" y="5"/>
                    </a:lnTo>
                    <a:lnTo>
                      <a:pt x="295" y="2"/>
                    </a:lnTo>
                    <a:lnTo>
                      <a:pt x="341" y="0"/>
                    </a:lnTo>
                    <a:lnTo>
                      <a:pt x="390" y="2"/>
                    </a:lnTo>
                    <a:lnTo>
                      <a:pt x="440" y="5"/>
                    </a:lnTo>
                    <a:lnTo>
                      <a:pt x="491" y="13"/>
                    </a:lnTo>
                    <a:lnTo>
                      <a:pt x="543" y="24"/>
                    </a:lnTo>
                    <a:lnTo>
                      <a:pt x="596" y="37"/>
                    </a:lnTo>
                    <a:lnTo>
                      <a:pt x="649" y="54"/>
                    </a:lnTo>
                    <a:lnTo>
                      <a:pt x="698" y="73"/>
                    </a:lnTo>
                    <a:lnTo>
                      <a:pt x="745" y="93"/>
                    </a:lnTo>
                    <a:lnTo>
                      <a:pt x="790" y="115"/>
                    </a:lnTo>
                    <a:lnTo>
                      <a:pt x="832" y="139"/>
                    </a:lnTo>
                    <a:lnTo>
                      <a:pt x="869" y="165"/>
                    </a:lnTo>
                    <a:lnTo>
                      <a:pt x="905" y="192"/>
                    </a:lnTo>
                    <a:lnTo>
                      <a:pt x="937" y="219"/>
                    </a:lnTo>
                    <a:lnTo>
                      <a:pt x="965" y="248"/>
                    </a:lnTo>
                    <a:lnTo>
                      <a:pt x="988" y="277"/>
                    </a:lnTo>
                    <a:lnTo>
                      <a:pt x="1009" y="306"/>
                    </a:lnTo>
                    <a:lnTo>
                      <a:pt x="1016" y="321"/>
                    </a:lnTo>
                    <a:lnTo>
                      <a:pt x="1022" y="335"/>
                    </a:lnTo>
                    <a:lnTo>
                      <a:pt x="1029" y="350"/>
                    </a:lnTo>
                    <a:lnTo>
                      <a:pt x="1033" y="365"/>
                    </a:lnTo>
                    <a:lnTo>
                      <a:pt x="1036" y="379"/>
                    </a:lnTo>
                    <a:lnTo>
                      <a:pt x="1039" y="394"/>
                    </a:lnTo>
                    <a:lnTo>
                      <a:pt x="1039" y="408"/>
                    </a:lnTo>
                    <a:lnTo>
                      <a:pt x="1039" y="423"/>
                    </a:lnTo>
                    <a:lnTo>
                      <a:pt x="1038" y="436"/>
                    </a:lnTo>
                    <a:lnTo>
                      <a:pt x="1034" y="450"/>
                    </a:lnTo>
                    <a:close/>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54" name="Freeform 668"/>
              <p:cNvSpPr>
                <a:spLocks/>
              </p:cNvSpPr>
              <p:nvPr/>
            </p:nvSpPr>
            <p:spPr bwMode="auto">
              <a:xfrm>
                <a:off x="4954" y="2862"/>
                <a:ext cx="375" cy="374"/>
              </a:xfrm>
              <a:custGeom>
                <a:avLst/>
                <a:gdLst>
                  <a:gd name="T0" fmla="*/ 1 w 749"/>
                  <a:gd name="T1" fmla="*/ 0 h 747"/>
                  <a:gd name="T2" fmla="*/ 1 w 749"/>
                  <a:gd name="T3" fmla="*/ 0 h 747"/>
                  <a:gd name="T4" fmla="*/ 1 w 749"/>
                  <a:gd name="T5" fmla="*/ 1 h 747"/>
                  <a:gd name="T6" fmla="*/ 1 w 749"/>
                  <a:gd name="T7" fmla="*/ 1 h 747"/>
                  <a:gd name="T8" fmla="*/ 0 w 749"/>
                  <a:gd name="T9" fmla="*/ 1 h 747"/>
                  <a:gd name="T10" fmla="*/ 0 w 749"/>
                  <a:gd name="T11" fmla="*/ 1 h 747"/>
                  <a:gd name="T12" fmla="*/ 1 w 749"/>
                  <a:gd name="T13" fmla="*/ 1 h 747"/>
                  <a:gd name="T14" fmla="*/ 1 w 749"/>
                  <a:gd name="T15" fmla="*/ 1 h 747"/>
                  <a:gd name="T16" fmla="*/ 1 w 749"/>
                  <a:gd name="T17" fmla="*/ 1 h 747"/>
                  <a:gd name="T18" fmla="*/ 1 w 749"/>
                  <a:gd name="T19" fmla="*/ 1 h 747"/>
                  <a:gd name="T20" fmla="*/ 1 w 749"/>
                  <a:gd name="T21" fmla="*/ 1 h 747"/>
                  <a:gd name="T22" fmla="*/ 1 w 749"/>
                  <a:gd name="T23" fmla="*/ 1 h 747"/>
                  <a:gd name="T24" fmla="*/ 1 w 749"/>
                  <a:gd name="T25" fmla="*/ 1 h 747"/>
                  <a:gd name="T26" fmla="*/ 1 w 749"/>
                  <a:gd name="T27" fmla="*/ 1 h 747"/>
                  <a:gd name="T28" fmla="*/ 1 w 749"/>
                  <a:gd name="T29" fmla="*/ 1 h 747"/>
                  <a:gd name="T30" fmla="*/ 1 w 749"/>
                  <a:gd name="T31" fmla="*/ 1 h 747"/>
                  <a:gd name="T32" fmla="*/ 1 w 749"/>
                  <a:gd name="T33" fmla="*/ 1 h 747"/>
                  <a:gd name="T34" fmla="*/ 1 w 749"/>
                  <a:gd name="T35" fmla="*/ 1 h 747"/>
                  <a:gd name="T36" fmla="*/ 1 w 749"/>
                  <a:gd name="T37" fmla="*/ 1 h 747"/>
                  <a:gd name="T38" fmla="*/ 1 w 749"/>
                  <a:gd name="T39" fmla="*/ 1 h 747"/>
                  <a:gd name="T40" fmla="*/ 1 w 749"/>
                  <a:gd name="T41" fmla="*/ 1 h 747"/>
                  <a:gd name="T42" fmla="*/ 1 w 749"/>
                  <a:gd name="T43" fmla="*/ 1 h 747"/>
                  <a:gd name="T44" fmla="*/ 1 w 749"/>
                  <a:gd name="T45" fmla="*/ 1 h 747"/>
                  <a:gd name="T46" fmla="*/ 1 w 749"/>
                  <a:gd name="T47" fmla="*/ 1 h 747"/>
                  <a:gd name="T48" fmla="*/ 1 w 749"/>
                  <a:gd name="T49" fmla="*/ 1 h 747"/>
                  <a:gd name="T50" fmla="*/ 1 w 749"/>
                  <a:gd name="T51" fmla="*/ 1 h 747"/>
                  <a:gd name="T52" fmla="*/ 1 w 749"/>
                  <a:gd name="T53" fmla="*/ 1 h 747"/>
                  <a:gd name="T54" fmla="*/ 1 w 749"/>
                  <a:gd name="T55" fmla="*/ 1 h 747"/>
                  <a:gd name="T56" fmla="*/ 1 w 749"/>
                  <a:gd name="T57" fmla="*/ 1 h 747"/>
                  <a:gd name="T58" fmla="*/ 1 w 749"/>
                  <a:gd name="T59" fmla="*/ 1 h 747"/>
                  <a:gd name="T60" fmla="*/ 1 w 749"/>
                  <a:gd name="T61" fmla="*/ 1 h 747"/>
                  <a:gd name="T62" fmla="*/ 1 w 749"/>
                  <a:gd name="T63" fmla="*/ 1 h 747"/>
                  <a:gd name="T64" fmla="*/ 1 w 749"/>
                  <a:gd name="T65" fmla="*/ 1 h 747"/>
                  <a:gd name="T66" fmla="*/ 1 w 749"/>
                  <a:gd name="T67" fmla="*/ 1 h 7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49" h="747">
                    <a:moveTo>
                      <a:pt x="12" y="0"/>
                    </a:moveTo>
                    <a:lnTo>
                      <a:pt x="12" y="0"/>
                    </a:lnTo>
                    <a:lnTo>
                      <a:pt x="5" y="25"/>
                    </a:lnTo>
                    <a:lnTo>
                      <a:pt x="2" y="51"/>
                    </a:lnTo>
                    <a:lnTo>
                      <a:pt x="0" y="78"/>
                    </a:lnTo>
                    <a:lnTo>
                      <a:pt x="0" y="105"/>
                    </a:lnTo>
                    <a:lnTo>
                      <a:pt x="3" y="130"/>
                    </a:lnTo>
                    <a:lnTo>
                      <a:pt x="9" y="158"/>
                    </a:lnTo>
                    <a:lnTo>
                      <a:pt x="15" y="185"/>
                    </a:lnTo>
                    <a:lnTo>
                      <a:pt x="26" y="212"/>
                    </a:lnTo>
                    <a:lnTo>
                      <a:pt x="36" y="239"/>
                    </a:lnTo>
                    <a:lnTo>
                      <a:pt x="49" y="266"/>
                    </a:lnTo>
                    <a:lnTo>
                      <a:pt x="65" y="293"/>
                    </a:lnTo>
                    <a:lnTo>
                      <a:pt x="82" y="319"/>
                    </a:lnTo>
                    <a:lnTo>
                      <a:pt x="100" y="346"/>
                    </a:lnTo>
                    <a:lnTo>
                      <a:pt x="122" y="372"/>
                    </a:lnTo>
                    <a:lnTo>
                      <a:pt x="145" y="399"/>
                    </a:lnTo>
                    <a:lnTo>
                      <a:pt x="168" y="424"/>
                    </a:lnTo>
                    <a:lnTo>
                      <a:pt x="194" y="450"/>
                    </a:lnTo>
                    <a:lnTo>
                      <a:pt x="223" y="474"/>
                    </a:lnTo>
                    <a:lnTo>
                      <a:pt x="252" y="497"/>
                    </a:lnTo>
                    <a:lnTo>
                      <a:pt x="282" y="521"/>
                    </a:lnTo>
                    <a:lnTo>
                      <a:pt x="313" y="545"/>
                    </a:lnTo>
                    <a:lnTo>
                      <a:pt x="347" y="567"/>
                    </a:lnTo>
                    <a:lnTo>
                      <a:pt x="382" y="589"/>
                    </a:lnTo>
                    <a:lnTo>
                      <a:pt x="418" y="609"/>
                    </a:lnTo>
                    <a:lnTo>
                      <a:pt x="455" y="630"/>
                    </a:lnTo>
                    <a:lnTo>
                      <a:pt x="494" y="650"/>
                    </a:lnTo>
                    <a:lnTo>
                      <a:pt x="534" y="669"/>
                    </a:lnTo>
                    <a:lnTo>
                      <a:pt x="574" y="686"/>
                    </a:lnTo>
                    <a:lnTo>
                      <a:pt x="617" y="703"/>
                    </a:lnTo>
                    <a:lnTo>
                      <a:pt x="659" y="718"/>
                    </a:lnTo>
                    <a:lnTo>
                      <a:pt x="703" y="733"/>
                    </a:lnTo>
                    <a:lnTo>
                      <a:pt x="749" y="747"/>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55" name="Freeform 669"/>
              <p:cNvSpPr>
                <a:spLocks/>
              </p:cNvSpPr>
              <p:nvPr/>
            </p:nvSpPr>
            <p:spPr bwMode="auto">
              <a:xfrm>
                <a:off x="5329" y="3096"/>
                <a:ext cx="518" cy="168"/>
              </a:xfrm>
              <a:custGeom>
                <a:avLst/>
                <a:gdLst>
                  <a:gd name="T0" fmla="*/ 0 w 1037"/>
                  <a:gd name="T1" fmla="*/ 0 h 337"/>
                  <a:gd name="T2" fmla="*/ 0 w 1037"/>
                  <a:gd name="T3" fmla="*/ 0 h 337"/>
                  <a:gd name="T4" fmla="*/ 0 w 1037"/>
                  <a:gd name="T5" fmla="*/ 0 h 337"/>
                  <a:gd name="T6" fmla="*/ 0 w 1037"/>
                  <a:gd name="T7" fmla="*/ 0 h 337"/>
                  <a:gd name="T8" fmla="*/ 0 w 1037"/>
                  <a:gd name="T9" fmla="*/ 0 h 337"/>
                  <a:gd name="T10" fmla="*/ 0 w 1037"/>
                  <a:gd name="T11" fmla="*/ 0 h 337"/>
                  <a:gd name="T12" fmla="*/ 0 w 1037"/>
                  <a:gd name="T13" fmla="*/ 0 h 337"/>
                  <a:gd name="T14" fmla="*/ 0 w 1037"/>
                  <a:gd name="T15" fmla="*/ 0 h 337"/>
                  <a:gd name="T16" fmla="*/ 0 w 1037"/>
                  <a:gd name="T17" fmla="*/ 0 h 337"/>
                  <a:gd name="T18" fmla="*/ 0 w 1037"/>
                  <a:gd name="T19" fmla="*/ 0 h 337"/>
                  <a:gd name="T20" fmla="*/ 0 w 1037"/>
                  <a:gd name="T21" fmla="*/ 0 h 337"/>
                  <a:gd name="T22" fmla="*/ 0 w 1037"/>
                  <a:gd name="T23" fmla="*/ 0 h 337"/>
                  <a:gd name="T24" fmla="*/ 0 w 1037"/>
                  <a:gd name="T25" fmla="*/ 0 h 337"/>
                  <a:gd name="T26" fmla="*/ 0 w 1037"/>
                  <a:gd name="T27" fmla="*/ 0 h 337"/>
                  <a:gd name="T28" fmla="*/ 0 w 1037"/>
                  <a:gd name="T29" fmla="*/ 0 h 337"/>
                  <a:gd name="T30" fmla="*/ 0 w 1037"/>
                  <a:gd name="T31" fmla="*/ 0 h 337"/>
                  <a:gd name="T32" fmla="*/ 0 w 1037"/>
                  <a:gd name="T33" fmla="*/ 0 h 337"/>
                  <a:gd name="T34" fmla="*/ 0 w 1037"/>
                  <a:gd name="T35" fmla="*/ 0 h 337"/>
                  <a:gd name="T36" fmla="*/ 0 w 1037"/>
                  <a:gd name="T37" fmla="*/ 0 h 337"/>
                  <a:gd name="T38" fmla="*/ 0 w 1037"/>
                  <a:gd name="T39" fmla="*/ 0 h 337"/>
                  <a:gd name="T40" fmla="*/ 0 w 1037"/>
                  <a:gd name="T41" fmla="*/ 0 h 337"/>
                  <a:gd name="T42" fmla="*/ 0 w 1037"/>
                  <a:gd name="T43" fmla="*/ 0 h 337"/>
                  <a:gd name="T44" fmla="*/ 0 w 1037"/>
                  <a:gd name="T45" fmla="*/ 0 h 337"/>
                  <a:gd name="T46" fmla="*/ 0 w 1037"/>
                  <a:gd name="T47" fmla="*/ 0 h 337"/>
                  <a:gd name="T48" fmla="*/ 0 w 1037"/>
                  <a:gd name="T49" fmla="*/ 0 h 337"/>
                  <a:gd name="T50" fmla="*/ 0 w 1037"/>
                  <a:gd name="T51" fmla="*/ 0 h 337"/>
                  <a:gd name="T52" fmla="*/ 0 w 1037"/>
                  <a:gd name="T53" fmla="*/ 0 h 337"/>
                  <a:gd name="T54" fmla="*/ 0 w 1037"/>
                  <a:gd name="T55" fmla="*/ 0 h 337"/>
                  <a:gd name="T56" fmla="*/ 0 w 1037"/>
                  <a:gd name="T57" fmla="*/ 0 h 337"/>
                  <a:gd name="T58" fmla="*/ 0 w 1037"/>
                  <a:gd name="T59" fmla="*/ 0 h 337"/>
                  <a:gd name="T60" fmla="*/ 0 w 1037"/>
                  <a:gd name="T61" fmla="*/ 0 h 337"/>
                  <a:gd name="T62" fmla="*/ 0 w 1037"/>
                  <a:gd name="T63" fmla="*/ 0 h 337"/>
                  <a:gd name="T64" fmla="*/ 0 w 1037"/>
                  <a:gd name="T65" fmla="*/ 0 h 337"/>
                  <a:gd name="T66" fmla="*/ 0 w 1037"/>
                  <a:gd name="T67" fmla="*/ 0 h 3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37" h="337">
                    <a:moveTo>
                      <a:pt x="1037" y="0"/>
                    </a:moveTo>
                    <a:lnTo>
                      <a:pt x="1037" y="0"/>
                    </a:lnTo>
                    <a:lnTo>
                      <a:pt x="1028" y="28"/>
                    </a:lnTo>
                    <a:lnTo>
                      <a:pt x="1016" y="53"/>
                    </a:lnTo>
                    <a:lnTo>
                      <a:pt x="1003" y="79"/>
                    </a:lnTo>
                    <a:lnTo>
                      <a:pt x="987" y="102"/>
                    </a:lnTo>
                    <a:lnTo>
                      <a:pt x="970" y="124"/>
                    </a:lnTo>
                    <a:lnTo>
                      <a:pt x="952" y="146"/>
                    </a:lnTo>
                    <a:lnTo>
                      <a:pt x="931" y="167"/>
                    </a:lnTo>
                    <a:lnTo>
                      <a:pt x="908" y="187"/>
                    </a:lnTo>
                    <a:lnTo>
                      <a:pt x="884" y="206"/>
                    </a:lnTo>
                    <a:lnTo>
                      <a:pt x="858" y="223"/>
                    </a:lnTo>
                    <a:lnTo>
                      <a:pt x="829" y="238"/>
                    </a:lnTo>
                    <a:lnTo>
                      <a:pt x="800" y="254"/>
                    </a:lnTo>
                    <a:lnTo>
                      <a:pt x="770" y="267"/>
                    </a:lnTo>
                    <a:lnTo>
                      <a:pt x="738" y="281"/>
                    </a:lnTo>
                    <a:lnTo>
                      <a:pt x="705" y="293"/>
                    </a:lnTo>
                    <a:lnTo>
                      <a:pt x="670" y="301"/>
                    </a:lnTo>
                    <a:lnTo>
                      <a:pt x="634" y="311"/>
                    </a:lnTo>
                    <a:lnTo>
                      <a:pt x="598" y="318"/>
                    </a:lnTo>
                    <a:lnTo>
                      <a:pt x="559" y="325"/>
                    </a:lnTo>
                    <a:lnTo>
                      <a:pt x="520" y="330"/>
                    </a:lnTo>
                    <a:lnTo>
                      <a:pt x="481" y="333"/>
                    </a:lnTo>
                    <a:lnTo>
                      <a:pt x="440" y="335"/>
                    </a:lnTo>
                    <a:lnTo>
                      <a:pt x="400" y="337"/>
                    </a:lnTo>
                    <a:lnTo>
                      <a:pt x="357" y="335"/>
                    </a:lnTo>
                    <a:lnTo>
                      <a:pt x="315" y="333"/>
                    </a:lnTo>
                    <a:lnTo>
                      <a:pt x="270" y="330"/>
                    </a:lnTo>
                    <a:lnTo>
                      <a:pt x="226" y="325"/>
                    </a:lnTo>
                    <a:lnTo>
                      <a:pt x="182" y="320"/>
                    </a:lnTo>
                    <a:lnTo>
                      <a:pt x="136" y="311"/>
                    </a:lnTo>
                    <a:lnTo>
                      <a:pt x="92" y="303"/>
                    </a:lnTo>
                    <a:lnTo>
                      <a:pt x="46" y="291"/>
                    </a:lnTo>
                    <a:lnTo>
                      <a:pt x="0" y="279"/>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56" name="Freeform 670"/>
              <p:cNvSpPr>
                <a:spLocks/>
              </p:cNvSpPr>
              <p:nvPr/>
            </p:nvSpPr>
            <p:spPr bwMode="auto">
              <a:xfrm>
                <a:off x="4814" y="3138"/>
                <a:ext cx="448" cy="355"/>
              </a:xfrm>
              <a:custGeom>
                <a:avLst/>
                <a:gdLst>
                  <a:gd name="T0" fmla="*/ 0 w 897"/>
                  <a:gd name="T1" fmla="*/ 0 h 710"/>
                  <a:gd name="T2" fmla="*/ 0 w 897"/>
                  <a:gd name="T3" fmla="*/ 0 h 710"/>
                  <a:gd name="T4" fmla="*/ 0 w 897"/>
                  <a:gd name="T5" fmla="*/ 1 h 710"/>
                  <a:gd name="T6" fmla="*/ 0 w 897"/>
                  <a:gd name="T7" fmla="*/ 1 h 710"/>
                  <a:gd name="T8" fmla="*/ 0 w 897"/>
                  <a:gd name="T9" fmla="*/ 1 h 710"/>
                  <a:gd name="T10" fmla="*/ 0 w 897"/>
                  <a:gd name="T11" fmla="*/ 1 h 710"/>
                  <a:gd name="T12" fmla="*/ 0 w 897"/>
                  <a:gd name="T13" fmla="*/ 1 h 710"/>
                  <a:gd name="T14" fmla="*/ 0 w 897"/>
                  <a:gd name="T15" fmla="*/ 1 h 710"/>
                  <a:gd name="T16" fmla="*/ 0 w 897"/>
                  <a:gd name="T17" fmla="*/ 1 h 710"/>
                  <a:gd name="T18" fmla="*/ 0 w 897"/>
                  <a:gd name="T19" fmla="*/ 1 h 710"/>
                  <a:gd name="T20" fmla="*/ 0 w 897"/>
                  <a:gd name="T21" fmla="*/ 1 h 710"/>
                  <a:gd name="T22" fmla="*/ 0 w 897"/>
                  <a:gd name="T23" fmla="*/ 1 h 710"/>
                  <a:gd name="T24" fmla="*/ 0 w 897"/>
                  <a:gd name="T25" fmla="*/ 1 h 710"/>
                  <a:gd name="T26" fmla="*/ 0 w 897"/>
                  <a:gd name="T27" fmla="*/ 1 h 710"/>
                  <a:gd name="T28" fmla="*/ 0 w 897"/>
                  <a:gd name="T29" fmla="*/ 1 h 710"/>
                  <a:gd name="T30" fmla="*/ 0 w 897"/>
                  <a:gd name="T31" fmla="*/ 1 h 710"/>
                  <a:gd name="T32" fmla="*/ 0 w 897"/>
                  <a:gd name="T33" fmla="*/ 1 h 710"/>
                  <a:gd name="T34" fmla="*/ 0 w 897"/>
                  <a:gd name="T35" fmla="*/ 1 h 710"/>
                  <a:gd name="T36" fmla="*/ 0 w 897"/>
                  <a:gd name="T37" fmla="*/ 1 h 710"/>
                  <a:gd name="T38" fmla="*/ 0 w 897"/>
                  <a:gd name="T39" fmla="*/ 1 h 710"/>
                  <a:gd name="T40" fmla="*/ 0 w 897"/>
                  <a:gd name="T41" fmla="*/ 1 h 710"/>
                  <a:gd name="T42" fmla="*/ 0 w 897"/>
                  <a:gd name="T43" fmla="*/ 1 h 710"/>
                  <a:gd name="T44" fmla="*/ 0 w 897"/>
                  <a:gd name="T45" fmla="*/ 1 h 710"/>
                  <a:gd name="T46" fmla="*/ 0 w 897"/>
                  <a:gd name="T47" fmla="*/ 1 h 710"/>
                  <a:gd name="T48" fmla="*/ 0 w 897"/>
                  <a:gd name="T49" fmla="*/ 1 h 710"/>
                  <a:gd name="T50" fmla="*/ 0 w 897"/>
                  <a:gd name="T51" fmla="*/ 1 h 710"/>
                  <a:gd name="T52" fmla="*/ 0 w 897"/>
                  <a:gd name="T53" fmla="*/ 1 h 710"/>
                  <a:gd name="T54" fmla="*/ 0 w 897"/>
                  <a:gd name="T55" fmla="*/ 1 h 710"/>
                  <a:gd name="T56" fmla="*/ 0 w 897"/>
                  <a:gd name="T57" fmla="*/ 1 h 710"/>
                  <a:gd name="T58" fmla="*/ 0 w 897"/>
                  <a:gd name="T59" fmla="*/ 1 h 710"/>
                  <a:gd name="T60" fmla="*/ 0 w 897"/>
                  <a:gd name="T61" fmla="*/ 1 h 710"/>
                  <a:gd name="T62" fmla="*/ 0 w 897"/>
                  <a:gd name="T63" fmla="*/ 1 h 710"/>
                  <a:gd name="T64" fmla="*/ 0 w 897"/>
                  <a:gd name="T65" fmla="*/ 1 h 710"/>
                  <a:gd name="T66" fmla="*/ 0 w 897"/>
                  <a:gd name="T67" fmla="*/ 1 h 71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97" h="710">
                    <a:moveTo>
                      <a:pt x="7" y="0"/>
                    </a:moveTo>
                    <a:lnTo>
                      <a:pt x="7" y="0"/>
                    </a:lnTo>
                    <a:lnTo>
                      <a:pt x="1" y="22"/>
                    </a:lnTo>
                    <a:lnTo>
                      <a:pt x="0" y="44"/>
                    </a:lnTo>
                    <a:lnTo>
                      <a:pt x="0" y="68"/>
                    </a:lnTo>
                    <a:lnTo>
                      <a:pt x="3" y="90"/>
                    </a:lnTo>
                    <a:lnTo>
                      <a:pt x="8" y="113"/>
                    </a:lnTo>
                    <a:lnTo>
                      <a:pt x="15" y="137"/>
                    </a:lnTo>
                    <a:lnTo>
                      <a:pt x="25" y="163"/>
                    </a:lnTo>
                    <a:lnTo>
                      <a:pt x="39" y="187"/>
                    </a:lnTo>
                    <a:lnTo>
                      <a:pt x="54" y="210"/>
                    </a:lnTo>
                    <a:lnTo>
                      <a:pt x="71" y="236"/>
                    </a:lnTo>
                    <a:lnTo>
                      <a:pt x="90" y="260"/>
                    </a:lnTo>
                    <a:lnTo>
                      <a:pt x="112" y="285"/>
                    </a:lnTo>
                    <a:lnTo>
                      <a:pt x="134" y="309"/>
                    </a:lnTo>
                    <a:lnTo>
                      <a:pt x="159" y="334"/>
                    </a:lnTo>
                    <a:lnTo>
                      <a:pt x="188" y="358"/>
                    </a:lnTo>
                    <a:lnTo>
                      <a:pt x="217" y="382"/>
                    </a:lnTo>
                    <a:lnTo>
                      <a:pt x="248" y="407"/>
                    </a:lnTo>
                    <a:lnTo>
                      <a:pt x="280" y="431"/>
                    </a:lnTo>
                    <a:lnTo>
                      <a:pt x="316" y="453"/>
                    </a:lnTo>
                    <a:lnTo>
                      <a:pt x="351" y="477"/>
                    </a:lnTo>
                    <a:lnTo>
                      <a:pt x="389" y="499"/>
                    </a:lnTo>
                    <a:lnTo>
                      <a:pt x="430" y="521"/>
                    </a:lnTo>
                    <a:lnTo>
                      <a:pt x="470" y="543"/>
                    </a:lnTo>
                    <a:lnTo>
                      <a:pt x="513" y="565"/>
                    </a:lnTo>
                    <a:lnTo>
                      <a:pt x="555" y="586"/>
                    </a:lnTo>
                    <a:lnTo>
                      <a:pt x="601" y="606"/>
                    </a:lnTo>
                    <a:lnTo>
                      <a:pt x="647" y="625"/>
                    </a:lnTo>
                    <a:lnTo>
                      <a:pt x="695" y="643"/>
                    </a:lnTo>
                    <a:lnTo>
                      <a:pt x="744" y="662"/>
                    </a:lnTo>
                    <a:lnTo>
                      <a:pt x="793" y="679"/>
                    </a:lnTo>
                    <a:lnTo>
                      <a:pt x="844" y="694"/>
                    </a:lnTo>
                    <a:lnTo>
                      <a:pt x="897" y="710"/>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57" name="Freeform 671"/>
              <p:cNvSpPr>
                <a:spLocks/>
              </p:cNvSpPr>
              <p:nvPr/>
            </p:nvSpPr>
            <p:spPr bwMode="auto">
              <a:xfrm>
                <a:off x="5264" y="3427"/>
                <a:ext cx="566" cy="112"/>
              </a:xfrm>
              <a:custGeom>
                <a:avLst/>
                <a:gdLst>
                  <a:gd name="T0" fmla="*/ 1 w 1132"/>
                  <a:gd name="T1" fmla="*/ 0 h 224"/>
                  <a:gd name="T2" fmla="*/ 1 w 1132"/>
                  <a:gd name="T3" fmla="*/ 0 h 224"/>
                  <a:gd name="T4" fmla="*/ 1 w 1132"/>
                  <a:gd name="T5" fmla="*/ 1 h 224"/>
                  <a:gd name="T6" fmla="*/ 1 w 1132"/>
                  <a:gd name="T7" fmla="*/ 1 h 224"/>
                  <a:gd name="T8" fmla="*/ 1 w 1132"/>
                  <a:gd name="T9" fmla="*/ 1 h 224"/>
                  <a:gd name="T10" fmla="*/ 1 w 1132"/>
                  <a:gd name="T11" fmla="*/ 1 h 224"/>
                  <a:gd name="T12" fmla="*/ 1 w 1132"/>
                  <a:gd name="T13" fmla="*/ 1 h 224"/>
                  <a:gd name="T14" fmla="*/ 1 w 1132"/>
                  <a:gd name="T15" fmla="*/ 1 h 224"/>
                  <a:gd name="T16" fmla="*/ 1 w 1132"/>
                  <a:gd name="T17" fmla="*/ 1 h 224"/>
                  <a:gd name="T18" fmla="*/ 1 w 1132"/>
                  <a:gd name="T19" fmla="*/ 1 h 224"/>
                  <a:gd name="T20" fmla="*/ 1 w 1132"/>
                  <a:gd name="T21" fmla="*/ 1 h 224"/>
                  <a:gd name="T22" fmla="*/ 1 w 1132"/>
                  <a:gd name="T23" fmla="*/ 1 h 224"/>
                  <a:gd name="T24" fmla="*/ 1 w 1132"/>
                  <a:gd name="T25" fmla="*/ 1 h 224"/>
                  <a:gd name="T26" fmla="*/ 1 w 1132"/>
                  <a:gd name="T27" fmla="*/ 1 h 224"/>
                  <a:gd name="T28" fmla="*/ 1 w 1132"/>
                  <a:gd name="T29" fmla="*/ 1 h 224"/>
                  <a:gd name="T30" fmla="*/ 1 w 1132"/>
                  <a:gd name="T31" fmla="*/ 1 h 224"/>
                  <a:gd name="T32" fmla="*/ 1 w 1132"/>
                  <a:gd name="T33" fmla="*/ 1 h 224"/>
                  <a:gd name="T34" fmla="*/ 1 w 1132"/>
                  <a:gd name="T35" fmla="*/ 1 h 224"/>
                  <a:gd name="T36" fmla="*/ 1 w 1132"/>
                  <a:gd name="T37" fmla="*/ 1 h 224"/>
                  <a:gd name="T38" fmla="*/ 1 w 1132"/>
                  <a:gd name="T39" fmla="*/ 1 h 224"/>
                  <a:gd name="T40" fmla="*/ 1 w 1132"/>
                  <a:gd name="T41" fmla="*/ 1 h 224"/>
                  <a:gd name="T42" fmla="*/ 1 w 1132"/>
                  <a:gd name="T43" fmla="*/ 1 h 224"/>
                  <a:gd name="T44" fmla="*/ 1 w 1132"/>
                  <a:gd name="T45" fmla="*/ 1 h 224"/>
                  <a:gd name="T46" fmla="*/ 1 w 1132"/>
                  <a:gd name="T47" fmla="*/ 1 h 224"/>
                  <a:gd name="T48" fmla="*/ 1 w 1132"/>
                  <a:gd name="T49" fmla="*/ 1 h 224"/>
                  <a:gd name="T50" fmla="*/ 1 w 1132"/>
                  <a:gd name="T51" fmla="*/ 1 h 224"/>
                  <a:gd name="T52" fmla="*/ 1 w 1132"/>
                  <a:gd name="T53" fmla="*/ 1 h 224"/>
                  <a:gd name="T54" fmla="*/ 1 w 1132"/>
                  <a:gd name="T55" fmla="*/ 1 h 224"/>
                  <a:gd name="T56" fmla="*/ 1 w 1132"/>
                  <a:gd name="T57" fmla="*/ 1 h 224"/>
                  <a:gd name="T58" fmla="*/ 1 w 1132"/>
                  <a:gd name="T59" fmla="*/ 1 h 224"/>
                  <a:gd name="T60" fmla="*/ 1 w 1132"/>
                  <a:gd name="T61" fmla="*/ 1 h 224"/>
                  <a:gd name="T62" fmla="*/ 1 w 1132"/>
                  <a:gd name="T63" fmla="*/ 1 h 224"/>
                  <a:gd name="T64" fmla="*/ 1 w 1132"/>
                  <a:gd name="T65" fmla="*/ 1 h 224"/>
                  <a:gd name="T66" fmla="*/ 0 w 1132"/>
                  <a:gd name="T67" fmla="*/ 1 h 22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132" h="224">
                    <a:moveTo>
                      <a:pt x="1132" y="0"/>
                    </a:moveTo>
                    <a:lnTo>
                      <a:pt x="1132" y="0"/>
                    </a:lnTo>
                    <a:lnTo>
                      <a:pt x="1125" y="22"/>
                    </a:lnTo>
                    <a:lnTo>
                      <a:pt x="1115" y="43"/>
                    </a:lnTo>
                    <a:lnTo>
                      <a:pt x="1103" y="61"/>
                    </a:lnTo>
                    <a:lnTo>
                      <a:pt x="1087" y="80"/>
                    </a:lnTo>
                    <a:lnTo>
                      <a:pt x="1070" y="97"/>
                    </a:lnTo>
                    <a:lnTo>
                      <a:pt x="1050" y="114"/>
                    </a:lnTo>
                    <a:lnTo>
                      <a:pt x="1030" y="129"/>
                    </a:lnTo>
                    <a:lnTo>
                      <a:pt x="1006" y="143"/>
                    </a:lnTo>
                    <a:lnTo>
                      <a:pt x="980" y="155"/>
                    </a:lnTo>
                    <a:lnTo>
                      <a:pt x="953" y="167"/>
                    </a:lnTo>
                    <a:lnTo>
                      <a:pt x="923" y="179"/>
                    </a:lnTo>
                    <a:lnTo>
                      <a:pt x="892" y="187"/>
                    </a:lnTo>
                    <a:lnTo>
                      <a:pt x="860" y="196"/>
                    </a:lnTo>
                    <a:lnTo>
                      <a:pt x="824" y="204"/>
                    </a:lnTo>
                    <a:lnTo>
                      <a:pt x="788" y="209"/>
                    </a:lnTo>
                    <a:lnTo>
                      <a:pt x="751" y="214"/>
                    </a:lnTo>
                    <a:lnTo>
                      <a:pt x="712" y="219"/>
                    </a:lnTo>
                    <a:lnTo>
                      <a:pt x="671" y="221"/>
                    </a:lnTo>
                    <a:lnTo>
                      <a:pt x="629" y="223"/>
                    </a:lnTo>
                    <a:lnTo>
                      <a:pt x="586" y="224"/>
                    </a:lnTo>
                    <a:lnTo>
                      <a:pt x="542" y="223"/>
                    </a:lnTo>
                    <a:lnTo>
                      <a:pt x="498" y="221"/>
                    </a:lnTo>
                    <a:lnTo>
                      <a:pt x="450" y="218"/>
                    </a:lnTo>
                    <a:lnTo>
                      <a:pt x="405" y="214"/>
                    </a:lnTo>
                    <a:lnTo>
                      <a:pt x="355" y="207"/>
                    </a:lnTo>
                    <a:lnTo>
                      <a:pt x="306" y="202"/>
                    </a:lnTo>
                    <a:lnTo>
                      <a:pt x="257" y="194"/>
                    </a:lnTo>
                    <a:lnTo>
                      <a:pt x="207" y="184"/>
                    </a:lnTo>
                    <a:lnTo>
                      <a:pt x="156" y="173"/>
                    </a:lnTo>
                    <a:lnTo>
                      <a:pt x="106" y="162"/>
                    </a:lnTo>
                    <a:lnTo>
                      <a:pt x="53" y="150"/>
                    </a:lnTo>
                    <a:lnTo>
                      <a:pt x="0" y="134"/>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58" name="Freeform 672"/>
              <p:cNvSpPr>
                <a:spLocks/>
              </p:cNvSpPr>
              <p:nvPr/>
            </p:nvSpPr>
            <p:spPr bwMode="auto">
              <a:xfrm>
                <a:off x="4867" y="3454"/>
                <a:ext cx="344" cy="225"/>
              </a:xfrm>
              <a:custGeom>
                <a:avLst/>
                <a:gdLst>
                  <a:gd name="T0" fmla="*/ 1 w 688"/>
                  <a:gd name="T1" fmla="*/ 0 h 450"/>
                  <a:gd name="T2" fmla="*/ 1 w 688"/>
                  <a:gd name="T3" fmla="*/ 0 h 450"/>
                  <a:gd name="T4" fmla="*/ 1 w 688"/>
                  <a:gd name="T5" fmla="*/ 1 h 450"/>
                  <a:gd name="T6" fmla="*/ 0 w 688"/>
                  <a:gd name="T7" fmla="*/ 1 h 450"/>
                  <a:gd name="T8" fmla="*/ 1 w 688"/>
                  <a:gd name="T9" fmla="*/ 1 h 450"/>
                  <a:gd name="T10" fmla="*/ 1 w 688"/>
                  <a:gd name="T11" fmla="*/ 1 h 450"/>
                  <a:gd name="T12" fmla="*/ 1 w 688"/>
                  <a:gd name="T13" fmla="*/ 1 h 450"/>
                  <a:gd name="T14" fmla="*/ 1 w 688"/>
                  <a:gd name="T15" fmla="*/ 1 h 450"/>
                  <a:gd name="T16" fmla="*/ 1 w 688"/>
                  <a:gd name="T17" fmla="*/ 1 h 450"/>
                  <a:gd name="T18" fmla="*/ 1 w 688"/>
                  <a:gd name="T19" fmla="*/ 1 h 450"/>
                  <a:gd name="T20" fmla="*/ 1 w 688"/>
                  <a:gd name="T21" fmla="*/ 1 h 450"/>
                  <a:gd name="T22" fmla="*/ 1 w 688"/>
                  <a:gd name="T23" fmla="*/ 1 h 450"/>
                  <a:gd name="T24" fmla="*/ 1 w 688"/>
                  <a:gd name="T25" fmla="*/ 1 h 450"/>
                  <a:gd name="T26" fmla="*/ 1 w 688"/>
                  <a:gd name="T27" fmla="*/ 1 h 450"/>
                  <a:gd name="T28" fmla="*/ 1 w 688"/>
                  <a:gd name="T29" fmla="*/ 1 h 450"/>
                  <a:gd name="T30" fmla="*/ 1 w 688"/>
                  <a:gd name="T31" fmla="*/ 1 h 450"/>
                  <a:gd name="T32" fmla="*/ 1 w 688"/>
                  <a:gd name="T33" fmla="*/ 1 h 450"/>
                  <a:gd name="T34" fmla="*/ 1 w 688"/>
                  <a:gd name="T35" fmla="*/ 1 h 450"/>
                  <a:gd name="T36" fmla="*/ 1 w 688"/>
                  <a:gd name="T37" fmla="*/ 1 h 450"/>
                  <a:gd name="T38" fmla="*/ 1 w 688"/>
                  <a:gd name="T39" fmla="*/ 1 h 450"/>
                  <a:gd name="T40" fmla="*/ 1 w 688"/>
                  <a:gd name="T41" fmla="*/ 1 h 450"/>
                  <a:gd name="T42" fmla="*/ 1 w 688"/>
                  <a:gd name="T43" fmla="*/ 1 h 450"/>
                  <a:gd name="T44" fmla="*/ 1 w 688"/>
                  <a:gd name="T45" fmla="*/ 1 h 45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88" h="450">
                    <a:moveTo>
                      <a:pt x="4" y="0"/>
                    </a:moveTo>
                    <a:lnTo>
                      <a:pt x="4" y="0"/>
                    </a:lnTo>
                    <a:lnTo>
                      <a:pt x="2" y="11"/>
                    </a:lnTo>
                    <a:lnTo>
                      <a:pt x="0" y="25"/>
                    </a:lnTo>
                    <a:lnTo>
                      <a:pt x="2" y="39"/>
                    </a:lnTo>
                    <a:lnTo>
                      <a:pt x="5" y="51"/>
                    </a:lnTo>
                    <a:lnTo>
                      <a:pt x="10" y="66"/>
                    </a:lnTo>
                    <a:lnTo>
                      <a:pt x="17" y="79"/>
                    </a:lnTo>
                    <a:lnTo>
                      <a:pt x="26" y="93"/>
                    </a:lnTo>
                    <a:lnTo>
                      <a:pt x="36" y="108"/>
                    </a:lnTo>
                    <a:lnTo>
                      <a:pt x="48" y="122"/>
                    </a:lnTo>
                    <a:lnTo>
                      <a:pt x="61" y="137"/>
                    </a:lnTo>
                    <a:lnTo>
                      <a:pt x="94" y="168"/>
                    </a:lnTo>
                    <a:lnTo>
                      <a:pt x="133" y="198"/>
                    </a:lnTo>
                    <a:lnTo>
                      <a:pt x="175" y="229"/>
                    </a:lnTo>
                    <a:lnTo>
                      <a:pt x="224" y="259"/>
                    </a:lnTo>
                    <a:lnTo>
                      <a:pt x="279" y="288"/>
                    </a:lnTo>
                    <a:lnTo>
                      <a:pt x="338" y="319"/>
                    </a:lnTo>
                    <a:lnTo>
                      <a:pt x="401" y="348"/>
                    </a:lnTo>
                    <a:lnTo>
                      <a:pt x="467" y="375"/>
                    </a:lnTo>
                    <a:lnTo>
                      <a:pt x="537" y="400"/>
                    </a:lnTo>
                    <a:lnTo>
                      <a:pt x="612" y="426"/>
                    </a:lnTo>
                    <a:lnTo>
                      <a:pt x="688" y="450"/>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59" name="Freeform 673"/>
              <p:cNvSpPr>
                <a:spLocks/>
              </p:cNvSpPr>
              <p:nvPr/>
            </p:nvSpPr>
            <p:spPr bwMode="auto">
              <a:xfrm>
                <a:off x="5208" y="3678"/>
                <a:ext cx="353" cy="54"/>
              </a:xfrm>
              <a:custGeom>
                <a:avLst/>
                <a:gdLst>
                  <a:gd name="T0" fmla="*/ 0 w 707"/>
                  <a:gd name="T1" fmla="*/ 1 h 107"/>
                  <a:gd name="T2" fmla="*/ 0 w 707"/>
                  <a:gd name="T3" fmla="*/ 1 h 107"/>
                  <a:gd name="T4" fmla="*/ 0 w 707"/>
                  <a:gd name="T5" fmla="*/ 1 h 107"/>
                  <a:gd name="T6" fmla="*/ 0 w 707"/>
                  <a:gd name="T7" fmla="*/ 1 h 107"/>
                  <a:gd name="T8" fmla="*/ 0 w 707"/>
                  <a:gd name="T9" fmla="*/ 1 h 107"/>
                  <a:gd name="T10" fmla="*/ 0 w 707"/>
                  <a:gd name="T11" fmla="*/ 1 h 107"/>
                  <a:gd name="T12" fmla="*/ 0 w 707"/>
                  <a:gd name="T13" fmla="*/ 1 h 107"/>
                  <a:gd name="T14" fmla="*/ 0 w 707"/>
                  <a:gd name="T15" fmla="*/ 1 h 107"/>
                  <a:gd name="T16" fmla="*/ 0 w 707"/>
                  <a:gd name="T17" fmla="*/ 1 h 107"/>
                  <a:gd name="T18" fmla="*/ 0 w 707"/>
                  <a:gd name="T19" fmla="*/ 1 h 107"/>
                  <a:gd name="T20" fmla="*/ 0 w 707"/>
                  <a:gd name="T21" fmla="*/ 1 h 107"/>
                  <a:gd name="T22" fmla="*/ 0 w 707"/>
                  <a:gd name="T23" fmla="*/ 1 h 107"/>
                  <a:gd name="T24" fmla="*/ 0 w 707"/>
                  <a:gd name="T25" fmla="*/ 1 h 107"/>
                  <a:gd name="T26" fmla="*/ 0 w 707"/>
                  <a:gd name="T27" fmla="*/ 1 h 107"/>
                  <a:gd name="T28" fmla="*/ 0 w 707"/>
                  <a:gd name="T29" fmla="*/ 1 h 107"/>
                  <a:gd name="T30" fmla="*/ 0 w 707"/>
                  <a:gd name="T31" fmla="*/ 1 h 107"/>
                  <a:gd name="T32" fmla="*/ 0 w 707"/>
                  <a:gd name="T33" fmla="*/ 1 h 107"/>
                  <a:gd name="T34" fmla="*/ 0 w 707"/>
                  <a:gd name="T35" fmla="*/ 1 h 107"/>
                  <a:gd name="T36" fmla="*/ 0 w 707"/>
                  <a:gd name="T37" fmla="*/ 1 h 107"/>
                  <a:gd name="T38" fmla="*/ 0 w 707"/>
                  <a:gd name="T39" fmla="*/ 1 h 107"/>
                  <a:gd name="T40" fmla="*/ 0 w 707"/>
                  <a:gd name="T41" fmla="*/ 0 h 10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07" h="107">
                    <a:moveTo>
                      <a:pt x="707" y="73"/>
                    </a:moveTo>
                    <a:lnTo>
                      <a:pt x="707" y="73"/>
                    </a:lnTo>
                    <a:lnTo>
                      <a:pt x="705" y="78"/>
                    </a:lnTo>
                    <a:lnTo>
                      <a:pt x="700" y="83"/>
                    </a:lnTo>
                    <a:lnTo>
                      <a:pt x="695" y="88"/>
                    </a:lnTo>
                    <a:lnTo>
                      <a:pt x="686" y="93"/>
                    </a:lnTo>
                    <a:lnTo>
                      <a:pt x="678" y="97"/>
                    </a:lnTo>
                    <a:lnTo>
                      <a:pt x="668" y="100"/>
                    </a:lnTo>
                    <a:lnTo>
                      <a:pt x="642" y="104"/>
                    </a:lnTo>
                    <a:lnTo>
                      <a:pt x="610" y="107"/>
                    </a:lnTo>
                    <a:lnTo>
                      <a:pt x="574" y="107"/>
                    </a:lnTo>
                    <a:lnTo>
                      <a:pt x="532" y="105"/>
                    </a:lnTo>
                    <a:lnTo>
                      <a:pt x="486" y="100"/>
                    </a:lnTo>
                    <a:lnTo>
                      <a:pt x="437" y="95"/>
                    </a:lnTo>
                    <a:lnTo>
                      <a:pt x="382" y="87"/>
                    </a:lnTo>
                    <a:lnTo>
                      <a:pt x="326" y="76"/>
                    </a:lnTo>
                    <a:lnTo>
                      <a:pt x="265" y="66"/>
                    </a:lnTo>
                    <a:lnTo>
                      <a:pt x="202" y="51"/>
                    </a:lnTo>
                    <a:lnTo>
                      <a:pt x="136" y="36"/>
                    </a:lnTo>
                    <a:lnTo>
                      <a:pt x="70" y="19"/>
                    </a:lnTo>
                    <a:lnTo>
                      <a:pt x="0" y="0"/>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60" name="Line 674"/>
              <p:cNvSpPr>
                <a:spLocks noChangeShapeType="1"/>
              </p:cNvSpPr>
              <p:nvPr/>
            </p:nvSpPr>
            <p:spPr bwMode="auto">
              <a:xfrm flipH="1">
                <a:off x="5195" y="2724"/>
                <a:ext cx="294" cy="1030"/>
              </a:xfrm>
              <a:prstGeom prst="line">
                <a:avLst/>
              </a:prstGeom>
              <a:noFill/>
              <a:ln w="3175">
                <a:solidFill>
                  <a:srgbClr val="F5F4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61" name="Freeform 675"/>
              <p:cNvSpPr>
                <a:spLocks/>
              </p:cNvSpPr>
              <p:nvPr/>
            </p:nvSpPr>
            <p:spPr bwMode="auto">
              <a:xfrm>
                <a:off x="4807" y="2702"/>
                <a:ext cx="1059" cy="1066"/>
              </a:xfrm>
              <a:custGeom>
                <a:avLst/>
                <a:gdLst>
                  <a:gd name="T0" fmla="*/ 1 w 2117"/>
                  <a:gd name="T1" fmla="*/ 1 h 2132"/>
                  <a:gd name="T2" fmla="*/ 1 w 2117"/>
                  <a:gd name="T3" fmla="*/ 1 h 2132"/>
                  <a:gd name="T4" fmla="*/ 1 w 2117"/>
                  <a:gd name="T5" fmla="*/ 1 h 2132"/>
                  <a:gd name="T6" fmla="*/ 1 w 2117"/>
                  <a:gd name="T7" fmla="*/ 1 h 2132"/>
                  <a:gd name="T8" fmla="*/ 1 w 2117"/>
                  <a:gd name="T9" fmla="*/ 1 h 2132"/>
                  <a:gd name="T10" fmla="*/ 1 w 2117"/>
                  <a:gd name="T11" fmla="*/ 1 h 2132"/>
                  <a:gd name="T12" fmla="*/ 1 w 2117"/>
                  <a:gd name="T13" fmla="*/ 1 h 2132"/>
                  <a:gd name="T14" fmla="*/ 1 w 2117"/>
                  <a:gd name="T15" fmla="*/ 1 h 2132"/>
                  <a:gd name="T16" fmla="*/ 1 w 2117"/>
                  <a:gd name="T17" fmla="*/ 1 h 2132"/>
                  <a:gd name="T18" fmla="*/ 1 w 2117"/>
                  <a:gd name="T19" fmla="*/ 1 h 2132"/>
                  <a:gd name="T20" fmla="*/ 1 w 2117"/>
                  <a:gd name="T21" fmla="*/ 1 h 2132"/>
                  <a:gd name="T22" fmla="*/ 1 w 2117"/>
                  <a:gd name="T23" fmla="*/ 1 h 2132"/>
                  <a:gd name="T24" fmla="*/ 1 w 2117"/>
                  <a:gd name="T25" fmla="*/ 1 h 2132"/>
                  <a:gd name="T26" fmla="*/ 1 w 2117"/>
                  <a:gd name="T27" fmla="*/ 1 h 2132"/>
                  <a:gd name="T28" fmla="*/ 1 w 2117"/>
                  <a:gd name="T29" fmla="*/ 1 h 2132"/>
                  <a:gd name="T30" fmla="*/ 1 w 2117"/>
                  <a:gd name="T31" fmla="*/ 1 h 2132"/>
                  <a:gd name="T32" fmla="*/ 1 w 2117"/>
                  <a:gd name="T33" fmla="*/ 1 h 2132"/>
                  <a:gd name="T34" fmla="*/ 1 w 2117"/>
                  <a:gd name="T35" fmla="*/ 1 h 2132"/>
                  <a:gd name="T36" fmla="*/ 1 w 2117"/>
                  <a:gd name="T37" fmla="*/ 1 h 2132"/>
                  <a:gd name="T38" fmla="*/ 1 w 2117"/>
                  <a:gd name="T39" fmla="*/ 1 h 2132"/>
                  <a:gd name="T40" fmla="*/ 1 w 2117"/>
                  <a:gd name="T41" fmla="*/ 1 h 2132"/>
                  <a:gd name="T42" fmla="*/ 1 w 2117"/>
                  <a:gd name="T43" fmla="*/ 1 h 2132"/>
                  <a:gd name="T44" fmla="*/ 1 w 2117"/>
                  <a:gd name="T45" fmla="*/ 1 h 2132"/>
                  <a:gd name="T46" fmla="*/ 1 w 2117"/>
                  <a:gd name="T47" fmla="*/ 1 h 2132"/>
                  <a:gd name="T48" fmla="*/ 1 w 2117"/>
                  <a:gd name="T49" fmla="*/ 1 h 2132"/>
                  <a:gd name="T50" fmla="*/ 1 w 2117"/>
                  <a:gd name="T51" fmla="*/ 1 h 2132"/>
                  <a:gd name="T52" fmla="*/ 1 w 2117"/>
                  <a:gd name="T53" fmla="*/ 1 h 2132"/>
                  <a:gd name="T54" fmla="*/ 1 w 2117"/>
                  <a:gd name="T55" fmla="*/ 1 h 2132"/>
                  <a:gd name="T56" fmla="*/ 1 w 2117"/>
                  <a:gd name="T57" fmla="*/ 1 h 2132"/>
                  <a:gd name="T58" fmla="*/ 1 w 2117"/>
                  <a:gd name="T59" fmla="*/ 1 h 2132"/>
                  <a:gd name="T60" fmla="*/ 1 w 2117"/>
                  <a:gd name="T61" fmla="*/ 1 h 2132"/>
                  <a:gd name="T62" fmla="*/ 1 w 2117"/>
                  <a:gd name="T63" fmla="*/ 1 h 2132"/>
                  <a:gd name="T64" fmla="*/ 1 w 2117"/>
                  <a:gd name="T65" fmla="*/ 1 h 2132"/>
                  <a:gd name="T66" fmla="*/ 1 w 2117"/>
                  <a:gd name="T67" fmla="*/ 1 h 2132"/>
                  <a:gd name="T68" fmla="*/ 1 w 2117"/>
                  <a:gd name="T69" fmla="*/ 1 h 2132"/>
                  <a:gd name="T70" fmla="*/ 1 w 2117"/>
                  <a:gd name="T71" fmla="*/ 1 h 2132"/>
                  <a:gd name="T72" fmla="*/ 1 w 2117"/>
                  <a:gd name="T73" fmla="*/ 1 h 2132"/>
                  <a:gd name="T74" fmla="*/ 1 w 2117"/>
                  <a:gd name="T75" fmla="*/ 1 h 2132"/>
                  <a:gd name="T76" fmla="*/ 1 w 2117"/>
                  <a:gd name="T77" fmla="*/ 1 h 2132"/>
                  <a:gd name="T78" fmla="*/ 1 w 2117"/>
                  <a:gd name="T79" fmla="*/ 1 h 2132"/>
                  <a:gd name="T80" fmla="*/ 1 w 2117"/>
                  <a:gd name="T81" fmla="*/ 1 h 2132"/>
                  <a:gd name="T82" fmla="*/ 1 w 2117"/>
                  <a:gd name="T83" fmla="*/ 1 h 2132"/>
                  <a:gd name="T84" fmla="*/ 1 w 2117"/>
                  <a:gd name="T85" fmla="*/ 1 h 2132"/>
                  <a:gd name="T86" fmla="*/ 1 w 2117"/>
                  <a:gd name="T87" fmla="*/ 1 h 2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17" h="2132">
                    <a:moveTo>
                      <a:pt x="2076" y="1357"/>
                    </a:moveTo>
                    <a:lnTo>
                      <a:pt x="2076" y="1357"/>
                    </a:lnTo>
                    <a:lnTo>
                      <a:pt x="2059" y="1410"/>
                    </a:lnTo>
                    <a:lnTo>
                      <a:pt x="2041" y="1461"/>
                    </a:lnTo>
                    <a:lnTo>
                      <a:pt x="2020" y="1510"/>
                    </a:lnTo>
                    <a:lnTo>
                      <a:pt x="1996" y="1558"/>
                    </a:lnTo>
                    <a:lnTo>
                      <a:pt x="1971" y="1604"/>
                    </a:lnTo>
                    <a:lnTo>
                      <a:pt x="1944" y="1650"/>
                    </a:lnTo>
                    <a:lnTo>
                      <a:pt x="1913" y="1692"/>
                    </a:lnTo>
                    <a:lnTo>
                      <a:pt x="1883" y="1733"/>
                    </a:lnTo>
                    <a:lnTo>
                      <a:pt x="1849" y="1774"/>
                    </a:lnTo>
                    <a:lnTo>
                      <a:pt x="1813" y="1811"/>
                    </a:lnTo>
                    <a:lnTo>
                      <a:pt x="1777" y="1847"/>
                    </a:lnTo>
                    <a:lnTo>
                      <a:pt x="1738" y="1881"/>
                    </a:lnTo>
                    <a:lnTo>
                      <a:pt x="1699" y="1913"/>
                    </a:lnTo>
                    <a:lnTo>
                      <a:pt x="1657" y="1944"/>
                    </a:lnTo>
                    <a:lnTo>
                      <a:pt x="1614" y="1971"/>
                    </a:lnTo>
                    <a:lnTo>
                      <a:pt x="1572" y="1998"/>
                    </a:lnTo>
                    <a:lnTo>
                      <a:pt x="1526" y="2022"/>
                    </a:lnTo>
                    <a:lnTo>
                      <a:pt x="1480" y="2042"/>
                    </a:lnTo>
                    <a:lnTo>
                      <a:pt x="1432" y="2062"/>
                    </a:lnTo>
                    <a:lnTo>
                      <a:pt x="1385" y="2079"/>
                    </a:lnTo>
                    <a:lnTo>
                      <a:pt x="1336" y="2095"/>
                    </a:lnTo>
                    <a:lnTo>
                      <a:pt x="1286" y="2107"/>
                    </a:lnTo>
                    <a:lnTo>
                      <a:pt x="1235" y="2117"/>
                    </a:lnTo>
                    <a:lnTo>
                      <a:pt x="1184" y="2125"/>
                    </a:lnTo>
                    <a:lnTo>
                      <a:pt x="1133" y="2130"/>
                    </a:lnTo>
                    <a:lnTo>
                      <a:pt x="1081" y="2132"/>
                    </a:lnTo>
                    <a:lnTo>
                      <a:pt x="1030" y="2132"/>
                    </a:lnTo>
                    <a:lnTo>
                      <a:pt x="977" y="2130"/>
                    </a:lnTo>
                    <a:lnTo>
                      <a:pt x="924" y="2125"/>
                    </a:lnTo>
                    <a:lnTo>
                      <a:pt x="872" y="2117"/>
                    </a:lnTo>
                    <a:lnTo>
                      <a:pt x="819" y="2107"/>
                    </a:lnTo>
                    <a:lnTo>
                      <a:pt x="766" y="2093"/>
                    </a:lnTo>
                    <a:lnTo>
                      <a:pt x="714" y="2076"/>
                    </a:lnTo>
                    <a:lnTo>
                      <a:pt x="663" y="2057"/>
                    </a:lnTo>
                    <a:lnTo>
                      <a:pt x="613" y="2037"/>
                    </a:lnTo>
                    <a:lnTo>
                      <a:pt x="568" y="2013"/>
                    </a:lnTo>
                    <a:lnTo>
                      <a:pt x="520" y="1988"/>
                    </a:lnTo>
                    <a:lnTo>
                      <a:pt x="476" y="1961"/>
                    </a:lnTo>
                    <a:lnTo>
                      <a:pt x="433" y="1930"/>
                    </a:lnTo>
                    <a:lnTo>
                      <a:pt x="393" y="1899"/>
                    </a:lnTo>
                    <a:lnTo>
                      <a:pt x="354" y="1865"/>
                    </a:lnTo>
                    <a:lnTo>
                      <a:pt x="316" y="1830"/>
                    </a:lnTo>
                    <a:lnTo>
                      <a:pt x="281" y="1794"/>
                    </a:lnTo>
                    <a:lnTo>
                      <a:pt x="247" y="1755"/>
                    </a:lnTo>
                    <a:lnTo>
                      <a:pt x="216" y="1714"/>
                    </a:lnTo>
                    <a:lnTo>
                      <a:pt x="185" y="1673"/>
                    </a:lnTo>
                    <a:lnTo>
                      <a:pt x="158" y="1631"/>
                    </a:lnTo>
                    <a:lnTo>
                      <a:pt x="133" y="1587"/>
                    </a:lnTo>
                    <a:lnTo>
                      <a:pt x="109" y="1541"/>
                    </a:lnTo>
                    <a:lnTo>
                      <a:pt x="87" y="1495"/>
                    </a:lnTo>
                    <a:lnTo>
                      <a:pt x="68" y="1448"/>
                    </a:lnTo>
                    <a:lnTo>
                      <a:pt x="51" y="1400"/>
                    </a:lnTo>
                    <a:lnTo>
                      <a:pt x="38" y="1351"/>
                    </a:lnTo>
                    <a:lnTo>
                      <a:pt x="24" y="1300"/>
                    </a:lnTo>
                    <a:lnTo>
                      <a:pt x="15" y="1249"/>
                    </a:lnTo>
                    <a:lnTo>
                      <a:pt x="7" y="1198"/>
                    </a:lnTo>
                    <a:lnTo>
                      <a:pt x="2" y="1147"/>
                    </a:lnTo>
                    <a:lnTo>
                      <a:pt x="0" y="1094"/>
                    </a:lnTo>
                    <a:lnTo>
                      <a:pt x="0" y="1042"/>
                    </a:lnTo>
                    <a:lnTo>
                      <a:pt x="4" y="989"/>
                    </a:lnTo>
                    <a:lnTo>
                      <a:pt x="9" y="936"/>
                    </a:lnTo>
                    <a:lnTo>
                      <a:pt x="17" y="882"/>
                    </a:lnTo>
                    <a:lnTo>
                      <a:pt x="27" y="829"/>
                    </a:lnTo>
                    <a:lnTo>
                      <a:pt x="41" y="777"/>
                    </a:lnTo>
                    <a:lnTo>
                      <a:pt x="58" y="724"/>
                    </a:lnTo>
                    <a:lnTo>
                      <a:pt x="77" y="673"/>
                    </a:lnTo>
                    <a:lnTo>
                      <a:pt x="99" y="624"/>
                    </a:lnTo>
                    <a:lnTo>
                      <a:pt x="121" y="576"/>
                    </a:lnTo>
                    <a:lnTo>
                      <a:pt x="146" y="529"/>
                    </a:lnTo>
                    <a:lnTo>
                      <a:pt x="175" y="484"/>
                    </a:lnTo>
                    <a:lnTo>
                      <a:pt x="204" y="442"/>
                    </a:lnTo>
                    <a:lnTo>
                      <a:pt x="236" y="399"/>
                    </a:lnTo>
                    <a:lnTo>
                      <a:pt x="269" y="360"/>
                    </a:lnTo>
                    <a:lnTo>
                      <a:pt x="304" y="323"/>
                    </a:lnTo>
                    <a:lnTo>
                      <a:pt x="340" y="286"/>
                    </a:lnTo>
                    <a:lnTo>
                      <a:pt x="379" y="252"/>
                    </a:lnTo>
                    <a:lnTo>
                      <a:pt x="418" y="219"/>
                    </a:lnTo>
                    <a:lnTo>
                      <a:pt x="461" y="190"/>
                    </a:lnTo>
                    <a:lnTo>
                      <a:pt x="503" y="162"/>
                    </a:lnTo>
                    <a:lnTo>
                      <a:pt x="547" y="136"/>
                    </a:lnTo>
                    <a:lnTo>
                      <a:pt x="591" y="112"/>
                    </a:lnTo>
                    <a:lnTo>
                      <a:pt x="637" y="90"/>
                    </a:lnTo>
                    <a:lnTo>
                      <a:pt x="685" y="72"/>
                    </a:lnTo>
                    <a:lnTo>
                      <a:pt x="732" y="53"/>
                    </a:lnTo>
                    <a:lnTo>
                      <a:pt x="782" y="39"/>
                    </a:lnTo>
                    <a:lnTo>
                      <a:pt x="831" y="26"/>
                    </a:lnTo>
                    <a:lnTo>
                      <a:pt x="882" y="15"/>
                    </a:lnTo>
                    <a:lnTo>
                      <a:pt x="933" y="9"/>
                    </a:lnTo>
                    <a:lnTo>
                      <a:pt x="984" y="4"/>
                    </a:lnTo>
                    <a:lnTo>
                      <a:pt x="1037" y="0"/>
                    </a:lnTo>
                    <a:lnTo>
                      <a:pt x="1087" y="0"/>
                    </a:lnTo>
                    <a:lnTo>
                      <a:pt x="1140" y="4"/>
                    </a:lnTo>
                    <a:lnTo>
                      <a:pt x="1193" y="9"/>
                    </a:lnTo>
                    <a:lnTo>
                      <a:pt x="1245" y="17"/>
                    </a:lnTo>
                    <a:lnTo>
                      <a:pt x="1300" y="27"/>
                    </a:lnTo>
                    <a:lnTo>
                      <a:pt x="1353" y="41"/>
                    </a:lnTo>
                    <a:lnTo>
                      <a:pt x="1403" y="56"/>
                    </a:lnTo>
                    <a:lnTo>
                      <a:pt x="1454" y="75"/>
                    </a:lnTo>
                    <a:lnTo>
                      <a:pt x="1504" y="97"/>
                    </a:lnTo>
                    <a:lnTo>
                      <a:pt x="1551" y="121"/>
                    </a:lnTo>
                    <a:lnTo>
                      <a:pt x="1597" y="146"/>
                    </a:lnTo>
                    <a:lnTo>
                      <a:pt x="1641" y="173"/>
                    </a:lnTo>
                    <a:lnTo>
                      <a:pt x="1684" y="202"/>
                    </a:lnTo>
                    <a:lnTo>
                      <a:pt x="1725" y="235"/>
                    </a:lnTo>
                    <a:lnTo>
                      <a:pt x="1764" y="269"/>
                    </a:lnTo>
                    <a:lnTo>
                      <a:pt x="1801" y="303"/>
                    </a:lnTo>
                    <a:lnTo>
                      <a:pt x="1837" y="340"/>
                    </a:lnTo>
                    <a:lnTo>
                      <a:pt x="1871" y="379"/>
                    </a:lnTo>
                    <a:lnTo>
                      <a:pt x="1903" y="418"/>
                    </a:lnTo>
                    <a:lnTo>
                      <a:pt x="1932" y="461"/>
                    </a:lnTo>
                    <a:lnTo>
                      <a:pt x="1959" y="503"/>
                    </a:lnTo>
                    <a:lnTo>
                      <a:pt x="1984" y="547"/>
                    </a:lnTo>
                    <a:lnTo>
                      <a:pt x="2008" y="591"/>
                    </a:lnTo>
                    <a:lnTo>
                      <a:pt x="2030" y="639"/>
                    </a:lnTo>
                    <a:lnTo>
                      <a:pt x="2049" y="685"/>
                    </a:lnTo>
                    <a:lnTo>
                      <a:pt x="2066" y="734"/>
                    </a:lnTo>
                    <a:lnTo>
                      <a:pt x="2081" y="783"/>
                    </a:lnTo>
                    <a:lnTo>
                      <a:pt x="2093" y="833"/>
                    </a:lnTo>
                    <a:lnTo>
                      <a:pt x="2103" y="884"/>
                    </a:lnTo>
                    <a:lnTo>
                      <a:pt x="2110" y="934"/>
                    </a:lnTo>
                    <a:lnTo>
                      <a:pt x="2115" y="987"/>
                    </a:lnTo>
                    <a:lnTo>
                      <a:pt x="2117" y="1038"/>
                    </a:lnTo>
                    <a:lnTo>
                      <a:pt x="2117" y="1091"/>
                    </a:lnTo>
                    <a:lnTo>
                      <a:pt x="2114" y="1145"/>
                    </a:lnTo>
                    <a:lnTo>
                      <a:pt x="2109" y="1198"/>
                    </a:lnTo>
                    <a:lnTo>
                      <a:pt x="2100" y="1250"/>
                    </a:lnTo>
                    <a:lnTo>
                      <a:pt x="2090" y="1303"/>
                    </a:lnTo>
                    <a:lnTo>
                      <a:pt x="2076" y="1357"/>
                    </a:lnTo>
                    <a:close/>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62" name="Freeform 676"/>
              <p:cNvSpPr>
                <a:spLocks/>
              </p:cNvSpPr>
              <p:nvPr/>
            </p:nvSpPr>
            <p:spPr bwMode="auto">
              <a:xfrm>
                <a:off x="4810" y="2703"/>
                <a:ext cx="1059" cy="1066"/>
              </a:xfrm>
              <a:custGeom>
                <a:avLst/>
                <a:gdLst>
                  <a:gd name="T0" fmla="*/ 1 w 2117"/>
                  <a:gd name="T1" fmla="*/ 1 h 2132"/>
                  <a:gd name="T2" fmla="*/ 1 w 2117"/>
                  <a:gd name="T3" fmla="*/ 1 h 2132"/>
                  <a:gd name="T4" fmla="*/ 1 w 2117"/>
                  <a:gd name="T5" fmla="*/ 1 h 2132"/>
                  <a:gd name="T6" fmla="*/ 1 w 2117"/>
                  <a:gd name="T7" fmla="*/ 1 h 2132"/>
                  <a:gd name="T8" fmla="*/ 1 w 2117"/>
                  <a:gd name="T9" fmla="*/ 1 h 2132"/>
                  <a:gd name="T10" fmla="*/ 1 w 2117"/>
                  <a:gd name="T11" fmla="*/ 1 h 2132"/>
                  <a:gd name="T12" fmla="*/ 1 w 2117"/>
                  <a:gd name="T13" fmla="*/ 1 h 2132"/>
                  <a:gd name="T14" fmla="*/ 1 w 2117"/>
                  <a:gd name="T15" fmla="*/ 1 h 2132"/>
                  <a:gd name="T16" fmla="*/ 1 w 2117"/>
                  <a:gd name="T17" fmla="*/ 1 h 2132"/>
                  <a:gd name="T18" fmla="*/ 1 w 2117"/>
                  <a:gd name="T19" fmla="*/ 1 h 2132"/>
                  <a:gd name="T20" fmla="*/ 1 w 2117"/>
                  <a:gd name="T21" fmla="*/ 1 h 2132"/>
                  <a:gd name="T22" fmla="*/ 1 w 2117"/>
                  <a:gd name="T23" fmla="*/ 1 h 2132"/>
                  <a:gd name="T24" fmla="*/ 1 w 2117"/>
                  <a:gd name="T25" fmla="*/ 1 h 2132"/>
                  <a:gd name="T26" fmla="*/ 1 w 2117"/>
                  <a:gd name="T27" fmla="*/ 1 h 2132"/>
                  <a:gd name="T28" fmla="*/ 1 w 2117"/>
                  <a:gd name="T29" fmla="*/ 1 h 2132"/>
                  <a:gd name="T30" fmla="*/ 1 w 2117"/>
                  <a:gd name="T31" fmla="*/ 1 h 2132"/>
                  <a:gd name="T32" fmla="*/ 1 w 2117"/>
                  <a:gd name="T33" fmla="*/ 1 h 2132"/>
                  <a:gd name="T34" fmla="*/ 1 w 2117"/>
                  <a:gd name="T35" fmla="*/ 1 h 2132"/>
                  <a:gd name="T36" fmla="*/ 1 w 2117"/>
                  <a:gd name="T37" fmla="*/ 1 h 2132"/>
                  <a:gd name="T38" fmla="*/ 1 w 2117"/>
                  <a:gd name="T39" fmla="*/ 1 h 2132"/>
                  <a:gd name="T40" fmla="*/ 1 w 2117"/>
                  <a:gd name="T41" fmla="*/ 1 h 2132"/>
                  <a:gd name="T42" fmla="*/ 1 w 2117"/>
                  <a:gd name="T43" fmla="*/ 1 h 2132"/>
                  <a:gd name="T44" fmla="*/ 1 w 2117"/>
                  <a:gd name="T45" fmla="*/ 1 h 2132"/>
                  <a:gd name="T46" fmla="*/ 1 w 2117"/>
                  <a:gd name="T47" fmla="*/ 1 h 2132"/>
                  <a:gd name="T48" fmla="*/ 1 w 2117"/>
                  <a:gd name="T49" fmla="*/ 1 h 2132"/>
                  <a:gd name="T50" fmla="*/ 1 w 2117"/>
                  <a:gd name="T51" fmla="*/ 1 h 2132"/>
                  <a:gd name="T52" fmla="*/ 1 w 2117"/>
                  <a:gd name="T53" fmla="*/ 1 h 2132"/>
                  <a:gd name="T54" fmla="*/ 1 w 2117"/>
                  <a:gd name="T55" fmla="*/ 1 h 2132"/>
                  <a:gd name="T56" fmla="*/ 1 w 2117"/>
                  <a:gd name="T57" fmla="*/ 1 h 2132"/>
                  <a:gd name="T58" fmla="*/ 1 w 2117"/>
                  <a:gd name="T59" fmla="*/ 1 h 2132"/>
                  <a:gd name="T60" fmla="*/ 1 w 2117"/>
                  <a:gd name="T61" fmla="*/ 1 h 2132"/>
                  <a:gd name="T62" fmla="*/ 1 w 2117"/>
                  <a:gd name="T63" fmla="*/ 1 h 2132"/>
                  <a:gd name="T64" fmla="*/ 1 w 2117"/>
                  <a:gd name="T65" fmla="*/ 1 h 2132"/>
                  <a:gd name="T66" fmla="*/ 1 w 2117"/>
                  <a:gd name="T67" fmla="*/ 1 h 2132"/>
                  <a:gd name="T68" fmla="*/ 1 w 2117"/>
                  <a:gd name="T69" fmla="*/ 1 h 2132"/>
                  <a:gd name="T70" fmla="*/ 1 w 2117"/>
                  <a:gd name="T71" fmla="*/ 1 h 2132"/>
                  <a:gd name="T72" fmla="*/ 1 w 2117"/>
                  <a:gd name="T73" fmla="*/ 1 h 2132"/>
                  <a:gd name="T74" fmla="*/ 1 w 2117"/>
                  <a:gd name="T75" fmla="*/ 1 h 2132"/>
                  <a:gd name="T76" fmla="*/ 1 w 2117"/>
                  <a:gd name="T77" fmla="*/ 1 h 2132"/>
                  <a:gd name="T78" fmla="*/ 1 w 2117"/>
                  <a:gd name="T79" fmla="*/ 1 h 2132"/>
                  <a:gd name="T80" fmla="*/ 1 w 2117"/>
                  <a:gd name="T81" fmla="*/ 1 h 2132"/>
                  <a:gd name="T82" fmla="*/ 1 w 2117"/>
                  <a:gd name="T83" fmla="*/ 1 h 2132"/>
                  <a:gd name="T84" fmla="*/ 1 w 2117"/>
                  <a:gd name="T85" fmla="*/ 1 h 2132"/>
                  <a:gd name="T86" fmla="*/ 1 w 2117"/>
                  <a:gd name="T87" fmla="*/ 1 h 2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17" h="2132">
                    <a:moveTo>
                      <a:pt x="2076" y="1357"/>
                    </a:moveTo>
                    <a:lnTo>
                      <a:pt x="2076" y="1357"/>
                    </a:lnTo>
                    <a:lnTo>
                      <a:pt x="2059" y="1408"/>
                    </a:lnTo>
                    <a:lnTo>
                      <a:pt x="2040" y="1459"/>
                    </a:lnTo>
                    <a:lnTo>
                      <a:pt x="2020" y="1510"/>
                    </a:lnTo>
                    <a:lnTo>
                      <a:pt x="1996" y="1558"/>
                    </a:lnTo>
                    <a:lnTo>
                      <a:pt x="1971" y="1604"/>
                    </a:lnTo>
                    <a:lnTo>
                      <a:pt x="1944" y="1648"/>
                    </a:lnTo>
                    <a:lnTo>
                      <a:pt x="1913" y="1692"/>
                    </a:lnTo>
                    <a:lnTo>
                      <a:pt x="1882" y="1733"/>
                    </a:lnTo>
                    <a:lnTo>
                      <a:pt x="1848" y="1773"/>
                    </a:lnTo>
                    <a:lnTo>
                      <a:pt x="1813" y="1811"/>
                    </a:lnTo>
                    <a:lnTo>
                      <a:pt x="1777" y="1846"/>
                    </a:lnTo>
                    <a:lnTo>
                      <a:pt x="1738" y="1880"/>
                    </a:lnTo>
                    <a:lnTo>
                      <a:pt x="1699" y="1913"/>
                    </a:lnTo>
                    <a:lnTo>
                      <a:pt x="1656" y="1943"/>
                    </a:lnTo>
                    <a:lnTo>
                      <a:pt x="1614" y="1970"/>
                    </a:lnTo>
                    <a:lnTo>
                      <a:pt x="1570" y="1998"/>
                    </a:lnTo>
                    <a:lnTo>
                      <a:pt x="1526" y="2021"/>
                    </a:lnTo>
                    <a:lnTo>
                      <a:pt x="1480" y="2042"/>
                    </a:lnTo>
                    <a:lnTo>
                      <a:pt x="1432" y="2062"/>
                    </a:lnTo>
                    <a:lnTo>
                      <a:pt x="1385" y="2079"/>
                    </a:lnTo>
                    <a:lnTo>
                      <a:pt x="1335" y="2094"/>
                    </a:lnTo>
                    <a:lnTo>
                      <a:pt x="1286" y="2106"/>
                    </a:lnTo>
                    <a:lnTo>
                      <a:pt x="1235" y="2117"/>
                    </a:lnTo>
                    <a:lnTo>
                      <a:pt x="1184" y="2125"/>
                    </a:lnTo>
                    <a:lnTo>
                      <a:pt x="1133" y="2130"/>
                    </a:lnTo>
                    <a:lnTo>
                      <a:pt x="1080" y="2132"/>
                    </a:lnTo>
                    <a:lnTo>
                      <a:pt x="1030" y="2132"/>
                    </a:lnTo>
                    <a:lnTo>
                      <a:pt x="977" y="2130"/>
                    </a:lnTo>
                    <a:lnTo>
                      <a:pt x="924" y="2125"/>
                    </a:lnTo>
                    <a:lnTo>
                      <a:pt x="872" y="2117"/>
                    </a:lnTo>
                    <a:lnTo>
                      <a:pt x="819" y="2105"/>
                    </a:lnTo>
                    <a:lnTo>
                      <a:pt x="766" y="2091"/>
                    </a:lnTo>
                    <a:lnTo>
                      <a:pt x="714" y="2076"/>
                    </a:lnTo>
                    <a:lnTo>
                      <a:pt x="663" y="2057"/>
                    </a:lnTo>
                    <a:lnTo>
                      <a:pt x="613" y="2035"/>
                    </a:lnTo>
                    <a:lnTo>
                      <a:pt x="566" y="2013"/>
                    </a:lnTo>
                    <a:lnTo>
                      <a:pt x="520" y="1987"/>
                    </a:lnTo>
                    <a:lnTo>
                      <a:pt x="476" y="1959"/>
                    </a:lnTo>
                    <a:lnTo>
                      <a:pt x="433" y="1930"/>
                    </a:lnTo>
                    <a:lnTo>
                      <a:pt x="392" y="1897"/>
                    </a:lnTo>
                    <a:lnTo>
                      <a:pt x="353" y="1865"/>
                    </a:lnTo>
                    <a:lnTo>
                      <a:pt x="316" y="1829"/>
                    </a:lnTo>
                    <a:lnTo>
                      <a:pt x="280" y="1792"/>
                    </a:lnTo>
                    <a:lnTo>
                      <a:pt x="246" y="1755"/>
                    </a:lnTo>
                    <a:lnTo>
                      <a:pt x="216" y="1714"/>
                    </a:lnTo>
                    <a:lnTo>
                      <a:pt x="185" y="1673"/>
                    </a:lnTo>
                    <a:lnTo>
                      <a:pt x="158" y="1631"/>
                    </a:lnTo>
                    <a:lnTo>
                      <a:pt x="133" y="1587"/>
                    </a:lnTo>
                    <a:lnTo>
                      <a:pt x="109" y="1541"/>
                    </a:lnTo>
                    <a:lnTo>
                      <a:pt x="87" y="1495"/>
                    </a:lnTo>
                    <a:lnTo>
                      <a:pt x="68" y="1447"/>
                    </a:lnTo>
                    <a:lnTo>
                      <a:pt x="51" y="1398"/>
                    </a:lnTo>
                    <a:lnTo>
                      <a:pt x="37" y="1350"/>
                    </a:lnTo>
                    <a:lnTo>
                      <a:pt x="24" y="1299"/>
                    </a:lnTo>
                    <a:lnTo>
                      <a:pt x="15" y="1248"/>
                    </a:lnTo>
                    <a:lnTo>
                      <a:pt x="7" y="1198"/>
                    </a:lnTo>
                    <a:lnTo>
                      <a:pt x="2" y="1147"/>
                    </a:lnTo>
                    <a:lnTo>
                      <a:pt x="0" y="1094"/>
                    </a:lnTo>
                    <a:lnTo>
                      <a:pt x="0" y="1041"/>
                    </a:lnTo>
                    <a:lnTo>
                      <a:pt x="3" y="989"/>
                    </a:lnTo>
                    <a:lnTo>
                      <a:pt x="8" y="936"/>
                    </a:lnTo>
                    <a:lnTo>
                      <a:pt x="17" y="882"/>
                    </a:lnTo>
                    <a:lnTo>
                      <a:pt x="27" y="829"/>
                    </a:lnTo>
                    <a:lnTo>
                      <a:pt x="41" y="776"/>
                    </a:lnTo>
                    <a:lnTo>
                      <a:pt x="58" y="724"/>
                    </a:lnTo>
                    <a:lnTo>
                      <a:pt x="76" y="673"/>
                    </a:lnTo>
                    <a:lnTo>
                      <a:pt x="97" y="623"/>
                    </a:lnTo>
                    <a:lnTo>
                      <a:pt x="121" y="574"/>
                    </a:lnTo>
                    <a:lnTo>
                      <a:pt x="146" y="528"/>
                    </a:lnTo>
                    <a:lnTo>
                      <a:pt x="173" y="484"/>
                    </a:lnTo>
                    <a:lnTo>
                      <a:pt x="204" y="440"/>
                    </a:lnTo>
                    <a:lnTo>
                      <a:pt x="234" y="399"/>
                    </a:lnTo>
                    <a:lnTo>
                      <a:pt x="268" y="360"/>
                    </a:lnTo>
                    <a:lnTo>
                      <a:pt x="304" y="321"/>
                    </a:lnTo>
                    <a:lnTo>
                      <a:pt x="340" y="285"/>
                    </a:lnTo>
                    <a:lnTo>
                      <a:pt x="379" y="251"/>
                    </a:lnTo>
                    <a:lnTo>
                      <a:pt x="418" y="219"/>
                    </a:lnTo>
                    <a:lnTo>
                      <a:pt x="460" y="190"/>
                    </a:lnTo>
                    <a:lnTo>
                      <a:pt x="503" y="161"/>
                    </a:lnTo>
                    <a:lnTo>
                      <a:pt x="547" y="136"/>
                    </a:lnTo>
                    <a:lnTo>
                      <a:pt x="591" y="112"/>
                    </a:lnTo>
                    <a:lnTo>
                      <a:pt x="637" y="90"/>
                    </a:lnTo>
                    <a:lnTo>
                      <a:pt x="685" y="70"/>
                    </a:lnTo>
                    <a:lnTo>
                      <a:pt x="732" y="53"/>
                    </a:lnTo>
                    <a:lnTo>
                      <a:pt x="781" y="39"/>
                    </a:lnTo>
                    <a:lnTo>
                      <a:pt x="831" y="25"/>
                    </a:lnTo>
                    <a:lnTo>
                      <a:pt x="882" y="15"/>
                    </a:lnTo>
                    <a:lnTo>
                      <a:pt x="933" y="8"/>
                    </a:lnTo>
                    <a:lnTo>
                      <a:pt x="984" y="3"/>
                    </a:lnTo>
                    <a:lnTo>
                      <a:pt x="1036" y="0"/>
                    </a:lnTo>
                    <a:lnTo>
                      <a:pt x="1087" y="0"/>
                    </a:lnTo>
                    <a:lnTo>
                      <a:pt x="1140" y="3"/>
                    </a:lnTo>
                    <a:lnTo>
                      <a:pt x="1193" y="8"/>
                    </a:lnTo>
                    <a:lnTo>
                      <a:pt x="1245" y="15"/>
                    </a:lnTo>
                    <a:lnTo>
                      <a:pt x="1298" y="27"/>
                    </a:lnTo>
                    <a:lnTo>
                      <a:pt x="1351" y="41"/>
                    </a:lnTo>
                    <a:lnTo>
                      <a:pt x="1403" y="56"/>
                    </a:lnTo>
                    <a:lnTo>
                      <a:pt x="1454" y="75"/>
                    </a:lnTo>
                    <a:lnTo>
                      <a:pt x="1504" y="97"/>
                    </a:lnTo>
                    <a:lnTo>
                      <a:pt x="1551" y="119"/>
                    </a:lnTo>
                    <a:lnTo>
                      <a:pt x="1597" y="144"/>
                    </a:lnTo>
                    <a:lnTo>
                      <a:pt x="1641" y="173"/>
                    </a:lnTo>
                    <a:lnTo>
                      <a:pt x="1684" y="202"/>
                    </a:lnTo>
                    <a:lnTo>
                      <a:pt x="1724" y="234"/>
                    </a:lnTo>
                    <a:lnTo>
                      <a:pt x="1763" y="267"/>
                    </a:lnTo>
                    <a:lnTo>
                      <a:pt x="1801" y="302"/>
                    </a:lnTo>
                    <a:lnTo>
                      <a:pt x="1836" y="340"/>
                    </a:lnTo>
                    <a:lnTo>
                      <a:pt x="1870" y="377"/>
                    </a:lnTo>
                    <a:lnTo>
                      <a:pt x="1901" y="418"/>
                    </a:lnTo>
                    <a:lnTo>
                      <a:pt x="1932" y="459"/>
                    </a:lnTo>
                    <a:lnTo>
                      <a:pt x="1959" y="503"/>
                    </a:lnTo>
                    <a:lnTo>
                      <a:pt x="1984" y="547"/>
                    </a:lnTo>
                    <a:lnTo>
                      <a:pt x="2008" y="591"/>
                    </a:lnTo>
                    <a:lnTo>
                      <a:pt x="2030" y="637"/>
                    </a:lnTo>
                    <a:lnTo>
                      <a:pt x="2049" y="684"/>
                    </a:lnTo>
                    <a:lnTo>
                      <a:pt x="2066" y="734"/>
                    </a:lnTo>
                    <a:lnTo>
                      <a:pt x="2079" y="783"/>
                    </a:lnTo>
                    <a:lnTo>
                      <a:pt x="2093" y="832"/>
                    </a:lnTo>
                    <a:lnTo>
                      <a:pt x="2102" y="883"/>
                    </a:lnTo>
                    <a:lnTo>
                      <a:pt x="2110" y="934"/>
                    </a:lnTo>
                    <a:lnTo>
                      <a:pt x="2115" y="987"/>
                    </a:lnTo>
                    <a:lnTo>
                      <a:pt x="2117" y="1038"/>
                    </a:lnTo>
                    <a:lnTo>
                      <a:pt x="2117" y="1090"/>
                    </a:lnTo>
                    <a:lnTo>
                      <a:pt x="2113" y="1143"/>
                    </a:lnTo>
                    <a:lnTo>
                      <a:pt x="2108" y="1198"/>
                    </a:lnTo>
                    <a:lnTo>
                      <a:pt x="2100" y="1250"/>
                    </a:lnTo>
                    <a:lnTo>
                      <a:pt x="2090" y="1303"/>
                    </a:lnTo>
                    <a:lnTo>
                      <a:pt x="2076" y="1357"/>
                    </a:lnTo>
                    <a:close/>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63" name="Freeform 677"/>
              <p:cNvSpPr>
                <a:spLocks/>
              </p:cNvSpPr>
              <p:nvPr/>
            </p:nvSpPr>
            <p:spPr bwMode="auto">
              <a:xfrm>
                <a:off x="4867" y="2805"/>
                <a:ext cx="804" cy="663"/>
              </a:xfrm>
              <a:custGeom>
                <a:avLst/>
                <a:gdLst>
                  <a:gd name="T0" fmla="*/ 0 w 1609"/>
                  <a:gd name="T1" fmla="*/ 1 h 1326"/>
                  <a:gd name="T2" fmla="*/ 0 w 1609"/>
                  <a:gd name="T3" fmla="*/ 1 h 1326"/>
                  <a:gd name="T4" fmla="*/ 0 w 1609"/>
                  <a:gd name="T5" fmla="*/ 1 h 1326"/>
                  <a:gd name="T6" fmla="*/ 0 w 1609"/>
                  <a:gd name="T7" fmla="*/ 1 h 1326"/>
                  <a:gd name="T8" fmla="*/ 0 w 1609"/>
                  <a:gd name="T9" fmla="*/ 1 h 1326"/>
                  <a:gd name="T10" fmla="*/ 0 w 1609"/>
                  <a:gd name="T11" fmla="*/ 1 h 1326"/>
                  <a:gd name="T12" fmla="*/ 0 w 1609"/>
                  <a:gd name="T13" fmla="*/ 1 h 1326"/>
                  <a:gd name="T14" fmla="*/ 0 w 1609"/>
                  <a:gd name="T15" fmla="*/ 1 h 1326"/>
                  <a:gd name="T16" fmla="*/ 0 w 1609"/>
                  <a:gd name="T17" fmla="*/ 1 h 1326"/>
                  <a:gd name="T18" fmla="*/ 0 w 1609"/>
                  <a:gd name="T19" fmla="*/ 1 h 1326"/>
                  <a:gd name="T20" fmla="*/ 0 w 1609"/>
                  <a:gd name="T21" fmla="*/ 1 h 1326"/>
                  <a:gd name="T22" fmla="*/ 0 w 1609"/>
                  <a:gd name="T23" fmla="*/ 1 h 1326"/>
                  <a:gd name="T24" fmla="*/ 0 w 1609"/>
                  <a:gd name="T25" fmla="*/ 1 h 1326"/>
                  <a:gd name="T26" fmla="*/ 0 w 1609"/>
                  <a:gd name="T27" fmla="*/ 1 h 1326"/>
                  <a:gd name="T28" fmla="*/ 0 w 1609"/>
                  <a:gd name="T29" fmla="*/ 1 h 1326"/>
                  <a:gd name="T30" fmla="*/ 0 w 1609"/>
                  <a:gd name="T31" fmla="*/ 1 h 1326"/>
                  <a:gd name="T32" fmla="*/ 0 w 1609"/>
                  <a:gd name="T33" fmla="*/ 1 h 1326"/>
                  <a:gd name="T34" fmla="*/ 0 w 1609"/>
                  <a:gd name="T35" fmla="*/ 1 h 1326"/>
                  <a:gd name="T36" fmla="*/ 0 w 1609"/>
                  <a:gd name="T37" fmla="*/ 1 h 1326"/>
                  <a:gd name="T38" fmla="*/ 0 w 1609"/>
                  <a:gd name="T39" fmla="*/ 1 h 1326"/>
                  <a:gd name="T40" fmla="*/ 0 w 1609"/>
                  <a:gd name="T41" fmla="*/ 1 h 1326"/>
                  <a:gd name="T42" fmla="*/ 0 w 1609"/>
                  <a:gd name="T43" fmla="*/ 1 h 1326"/>
                  <a:gd name="T44" fmla="*/ 0 w 1609"/>
                  <a:gd name="T45" fmla="*/ 1 h 1326"/>
                  <a:gd name="T46" fmla="*/ 0 w 1609"/>
                  <a:gd name="T47" fmla="*/ 1 h 1326"/>
                  <a:gd name="T48" fmla="*/ 0 w 1609"/>
                  <a:gd name="T49" fmla="*/ 1 h 1326"/>
                  <a:gd name="T50" fmla="*/ 0 w 1609"/>
                  <a:gd name="T51" fmla="*/ 1 h 1326"/>
                  <a:gd name="T52" fmla="*/ 0 w 1609"/>
                  <a:gd name="T53" fmla="*/ 1 h 1326"/>
                  <a:gd name="T54" fmla="*/ 0 w 1609"/>
                  <a:gd name="T55" fmla="*/ 1 h 1326"/>
                  <a:gd name="T56" fmla="*/ 0 w 1609"/>
                  <a:gd name="T57" fmla="*/ 1 h 1326"/>
                  <a:gd name="T58" fmla="*/ 0 w 1609"/>
                  <a:gd name="T59" fmla="*/ 0 h 1326"/>
                  <a:gd name="T60" fmla="*/ 0 w 1609"/>
                  <a:gd name="T61" fmla="*/ 0 h 1326"/>
                  <a:gd name="T62" fmla="*/ 0 w 1609"/>
                  <a:gd name="T63" fmla="*/ 0 h 1326"/>
                  <a:gd name="T64" fmla="*/ 0 w 1609"/>
                  <a:gd name="T65" fmla="*/ 1 h 1326"/>
                  <a:gd name="T66" fmla="*/ 0 w 1609"/>
                  <a:gd name="T67" fmla="*/ 1 h 1326"/>
                  <a:gd name="T68" fmla="*/ 0 w 1609"/>
                  <a:gd name="T69" fmla="*/ 1 h 1326"/>
                  <a:gd name="T70" fmla="*/ 0 w 1609"/>
                  <a:gd name="T71" fmla="*/ 1 h 1326"/>
                  <a:gd name="T72" fmla="*/ 0 w 1609"/>
                  <a:gd name="T73" fmla="*/ 1 h 1326"/>
                  <a:gd name="T74" fmla="*/ 0 w 1609"/>
                  <a:gd name="T75" fmla="*/ 1 h 1326"/>
                  <a:gd name="T76" fmla="*/ 0 w 1609"/>
                  <a:gd name="T77" fmla="*/ 1 h 13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09" h="1326">
                    <a:moveTo>
                      <a:pt x="0" y="1326"/>
                    </a:moveTo>
                    <a:lnTo>
                      <a:pt x="0" y="1326"/>
                    </a:lnTo>
                    <a:lnTo>
                      <a:pt x="26" y="1243"/>
                    </a:lnTo>
                    <a:lnTo>
                      <a:pt x="53" y="1162"/>
                    </a:lnTo>
                    <a:lnTo>
                      <a:pt x="83" y="1082"/>
                    </a:lnTo>
                    <a:lnTo>
                      <a:pt x="116" y="1005"/>
                    </a:lnTo>
                    <a:lnTo>
                      <a:pt x="151" y="931"/>
                    </a:lnTo>
                    <a:lnTo>
                      <a:pt x="189" y="858"/>
                    </a:lnTo>
                    <a:lnTo>
                      <a:pt x="228" y="786"/>
                    </a:lnTo>
                    <a:lnTo>
                      <a:pt x="269" y="718"/>
                    </a:lnTo>
                    <a:lnTo>
                      <a:pt x="311" y="654"/>
                    </a:lnTo>
                    <a:lnTo>
                      <a:pt x="357" y="591"/>
                    </a:lnTo>
                    <a:lnTo>
                      <a:pt x="403" y="531"/>
                    </a:lnTo>
                    <a:lnTo>
                      <a:pt x="452" y="474"/>
                    </a:lnTo>
                    <a:lnTo>
                      <a:pt x="501" y="419"/>
                    </a:lnTo>
                    <a:lnTo>
                      <a:pt x="552" y="367"/>
                    </a:lnTo>
                    <a:lnTo>
                      <a:pt x="605" y="319"/>
                    </a:lnTo>
                    <a:lnTo>
                      <a:pt x="658" y="273"/>
                    </a:lnTo>
                    <a:lnTo>
                      <a:pt x="714" y="231"/>
                    </a:lnTo>
                    <a:lnTo>
                      <a:pt x="768" y="192"/>
                    </a:lnTo>
                    <a:lnTo>
                      <a:pt x="826" y="156"/>
                    </a:lnTo>
                    <a:lnTo>
                      <a:pt x="884" y="124"/>
                    </a:lnTo>
                    <a:lnTo>
                      <a:pt x="941" y="97"/>
                    </a:lnTo>
                    <a:lnTo>
                      <a:pt x="1001" y="71"/>
                    </a:lnTo>
                    <a:lnTo>
                      <a:pt x="1060" y="49"/>
                    </a:lnTo>
                    <a:lnTo>
                      <a:pt x="1120" y="32"/>
                    </a:lnTo>
                    <a:lnTo>
                      <a:pt x="1181" y="17"/>
                    </a:lnTo>
                    <a:lnTo>
                      <a:pt x="1242" y="8"/>
                    </a:lnTo>
                    <a:lnTo>
                      <a:pt x="1303" y="1"/>
                    </a:lnTo>
                    <a:lnTo>
                      <a:pt x="1334" y="0"/>
                    </a:lnTo>
                    <a:lnTo>
                      <a:pt x="1364" y="0"/>
                    </a:lnTo>
                    <a:lnTo>
                      <a:pt x="1395" y="0"/>
                    </a:lnTo>
                    <a:lnTo>
                      <a:pt x="1425" y="1"/>
                    </a:lnTo>
                    <a:lnTo>
                      <a:pt x="1456" y="5"/>
                    </a:lnTo>
                    <a:lnTo>
                      <a:pt x="1487" y="8"/>
                    </a:lnTo>
                    <a:lnTo>
                      <a:pt x="1517" y="13"/>
                    </a:lnTo>
                    <a:lnTo>
                      <a:pt x="1548" y="18"/>
                    </a:lnTo>
                    <a:lnTo>
                      <a:pt x="1578" y="25"/>
                    </a:lnTo>
                    <a:lnTo>
                      <a:pt x="1609" y="34"/>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64" name="Freeform 678"/>
              <p:cNvSpPr>
                <a:spLocks/>
              </p:cNvSpPr>
              <p:nvPr/>
            </p:nvSpPr>
            <p:spPr bwMode="auto">
              <a:xfrm>
                <a:off x="5277" y="2707"/>
                <a:ext cx="408" cy="964"/>
              </a:xfrm>
              <a:custGeom>
                <a:avLst/>
                <a:gdLst>
                  <a:gd name="T0" fmla="*/ 0 w 817"/>
                  <a:gd name="T1" fmla="*/ 1 h 1928"/>
                  <a:gd name="T2" fmla="*/ 0 w 817"/>
                  <a:gd name="T3" fmla="*/ 1 h 1928"/>
                  <a:gd name="T4" fmla="*/ 0 w 817"/>
                  <a:gd name="T5" fmla="*/ 1 h 1928"/>
                  <a:gd name="T6" fmla="*/ 0 w 817"/>
                  <a:gd name="T7" fmla="*/ 1 h 1928"/>
                  <a:gd name="T8" fmla="*/ 0 w 817"/>
                  <a:gd name="T9" fmla="*/ 1 h 1928"/>
                  <a:gd name="T10" fmla="*/ 0 w 817"/>
                  <a:gd name="T11" fmla="*/ 1 h 1928"/>
                  <a:gd name="T12" fmla="*/ 0 w 817"/>
                  <a:gd name="T13" fmla="*/ 1 h 1928"/>
                  <a:gd name="T14" fmla="*/ 0 w 817"/>
                  <a:gd name="T15" fmla="*/ 1 h 1928"/>
                  <a:gd name="T16" fmla="*/ 0 w 817"/>
                  <a:gd name="T17" fmla="*/ 1 h 1928"/>
                  <a:gd name="T18" fmla="*/ 0 w 817"/>
                  <a:gd name="T19" fmla="*/ 1 h 1928"/>
                  <a:gd name="T20" fmla="*/ 0 w 817"/>
                  <a:gd name="T21" fmla="*/ 1 h 1928"/>
                  <a:gd name="T22" fmla="*/ 0 w 817"/>
                  <a:gd name="T23" fmla="*/ 1 h 1928"/>
                  <a:gd name="T24" fmla="*/ 0 w 817"/>
                  <a:gd name="T25" fmla="*/ 1 h 1928"/>
                  <a:gd name="T26" fmla="*/ 0 w 817"/>
                  <a:gd name="T27" fmla="*/ 1 h 1928"/>
                  <a:gd name="T28" fmla="*/ 0 w 817"/>
                  <a:gd name="T29" fmla="*/ 1 h 1928"/>
                  <a:gd name="T30" fmla="*/ 0 w 817"/>
                  <a:gd name="T31" fmla="*/ 1 h 1928"/>
                  <a:gd name="T32" fmla="*/ 0 w 817"/>
                  <a:gd name="T33" fmla="*/ 1 h 1928"/>
                  <a:gd name="T34" fmla="*/ 0 w 817"/>
                  <a:gd name="T35" fmla="*/ 1 h 1928"/>
                  <a:gd name="T36" fmla="*/ 0 w 817"/>
                  <a:gd name="T37" fmla="*/ 1 h 1928"/>
                  <a:gd name="T38" fmla="*/ 0 w 817"/>
                  <a:gd name="T39" fmla="*/ 1 h 1928"/>
                  <a:gd name="T40" fmla="*/ 0 w 817"/>
                  <a:gd name="T41" fmla="*/ 1 h 1928"/>
                  <a:gd name="T42" fmla="*/ 0 w 817"/>
                  <a:gd name="T43" fmla="*/ 1 h 1928"/>
                  <a:gd name="T44" fmla="*/ 0 w 817"/>
                  <a:gd name="T45" fmla="*/ 1 h 1928"/>
                  <a:gd name="T46" fmla="*/ 0 w 817"/>
                  <a:gd name="T47" fmla="*/ 1 h 1928"/>
                  <a:gd name="T48" fmla="*/ 0 w 817"/>
                  <a:gd name="T49" fmla="*/ 1 h 1928"/>
                  <a:gd name="T50" fmla="*/ 0 w 817"/>
                  <a:gd name="T51" fmla="*/ 1 h 1928"/>
                  <a:gd name="T52" fmla="*/ 0 w 817"/>
                  <a:gd name="T53" fmla="*/ 1 h 1928"/>
                  <a:gd name="T54" fmla="*/ 0 w 817"/>
                  <a:gd name="T55" fmla="*/ 1 h 1928"/>
                  <a:gd name="T56" fmla="*/ 0 w 817"/>
                  <a:gd name="T57" fmla="*/ 1 h 1928"/>
                  <a:gd name="T58" fmla="*/ 0 w 817"/>
                  <a:gd name="T59" fmla="*/ 1 h 1928"/>
                  <a:gd name="T60" fmla="*/ 0 w 817"/>
                  <a:gd name="T61" fmla="*/ 1 h 1928"/>
                  <a:gd name="T62" fmla="*/ 0 w 817"/>
                  <a:gd name="T63" fmla="*/ 1 h 1928"/>
                  <a:gd name="T64" fmla="*/ 0 w 817"/>
                  <a:gd name="T65" fmla="*/ 1 h 1928"/>
                  <a:gd name="T66" fmla="*/ 0 w 817"/>
                  <a:gd name="T67" fmla="*/ 1 h 1928"/>
                  <a:gd name="T68" fmla="*/ 0 w 817"/>
                  <a:gd name="T69" fmla="*/ 1 h 1928"/>
                  <a:gd name="T70" fmla="*/ 0 w 817"/>
                  <a:gd name="T71" fmla="*/ 1 h 1928"/>
                  <a:gd name="T72" fmla="*/ 0 w 817"/>
                  <a:gd name="T73" fmla="*/ 0 h 192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17" h="1928">
                    <a:moveTo>
                      <a:pt x="730" y="1928"/>
                    </a:moveTo>
                    <a:lnTo>
                      <a:pt x="730" y="1928"/>
                    </a:lnTo>
                    <a:lnTo>
                      <a:pt x="752" y="1845"/>
                    </a:lnTo>
                    <a:lnTo>
                      <a:pt x="771" y="1762"/>
                    </a:lnTo>
                    <a:lnTo>
                      <a:pt x="786" y="1680"/>
                    </a:lnTo>
                    <a:lnTo>
                      <a:pt x="800" y="1599"/>
                    </a:lnTo>
                    <a:lnTo>
                      <a:pt x="808" y="1517"/>
                    </a:lnTo>
                    <a:lnTo>
                      <a:pt x="813" y="1436"/>
                    </a:lnTo>
                    <a:lnTo>
                      <a:pt x="817" y="1358"/>
                    </a:lnTo>
                    <a:lnTo>
                      <a:pt x="815" y="1278"/>
                    </a:lnTo>
                    <a:lnTo>
                      <a:pt x="812" y="1201"/>
                    </a:lnTo>
                    <a:lnTo>
                      <a:pt x="805" y="1125"/>
                    </a:lnTo>
                    <a:lnTo>
                      <a:pt x="796" y="1050"/>
                    </a:lnTo>
                    <a:lnTo>
                      <a:pt x="783" y="977"/>
                    </a:lnTo>
                    <a:lnTo>
                      <a:pt x="768" y="906"/>
                    </a:lnTo>
                    <a:lnTo>
                      <a:pt x="751" y="836"/>
                    </a:lnTo>
                    <a:lnTo>
                      <a:pt x="729" y="767"/>
                    </a:lnTo>
                    <a:lnTo>
                      <a:pt x="706" y="702"/>
                    </a:lnTo>
                    <a:lnTo>
                      <a:pt x="679" y="637"/>
                    </a:lnTo>
                    <a:lnTo>
                      <a:pt x="650" y="575"/>
                    </a:lnTo>
                    <a:lnTo>
                      <a:pt x="620" y="515"/>
                    </a:lnTo>
                    <a:lnTo>
                      <a:pt x="586" y="457"/>
                    </a:lnTo>
                    <a:lnTo>
                      <a:pt x="548" y="403"/>
                    </a:lnTo>
                    <a:lnTo>
                      <a:pt x="511" y="352"/>
                    </a:lnTo>
                    <a:lnTo>
                      <a:pt x="469" y="301"/>
                    </a:lnTo>
                    <a:lnTo>
                      <a:pt x="426" y="255"/>
                    </a:lnTo>
                    <a:lnTo>
                      <a:pt x="380" y="211"/>
                    </a:lnTo>
                    <a:lnTo>
                      <a:pt x="333" y="172"/>
                    </a:lnTo>
                    <a:lnTo>
                      <a:pt x="282" y="135"/>
                    </a:lnTo>
                    <a:lnTo>
                      <a:pt x="229" y="101"/>
                    </a:lnTo>
                    <a:lnTo>
                      <a:pt x="175" y="70"/>
                    </a:lnTo>
                    <a:lnTo>
                      <a:pt x="147" y="56"/>
                    </a:lnTo>
                    <a:lnTo>
                      <a:pt x="119" y="43"/>
                    </a:lnTo>
                    <a:lnTo>
                      <a:pt x="90" y="31"/>
                    </a:lnTo>
                    <a:lnTo>
                      <a:pt x="61" y="19"/>
                    </a:lnTo>
                    <a:lnTo>
                      <a:pt x="30" y="9"/>
                    </a:lnTo>
                    <a:lnTo>
                      <a:pt x="0" y="0"/>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grpSp>
        <p:cxnSp>
          <p:nvCxnSpPr>
            <p:cNvPr id="50" name="直接连接符 49"/>
            <p:cNvCxnSpPr/>
            <p:nvPr/>
          </p:nvCxnSpPr>
          <p:spPr>
            <a:xfrm flipV="1">
              <a:off x="6362700" y="5562073"/>
              <a:ext cx="3751263" cy="2115"/>
            </a:xfrm>
            <a:prstGeom prst="line">
              <a:avLst/>
            </a:prstGeom>
            <a:noFill/>
            <a:ln w="9525" cap="flat" cmpd="sng" algn="ctr">
              <a:solidFill>
                <a:srgbClr val="66845E"/>
              </a:solidFill>
              <a:prstDash val="dash"/>
            </a:ln>
            <a:effectLst/>
          </p:spPr>
        </p:cxnSp>
        <p:sp>
          <p:nvSpPr>
            <p:cNvPr id="51" name="文本框 108"/>
            <p:cNvSpPr txBox="1">
              <a:spLocks noChangeArrowheads="1"/>
            </p:cNvSpPr>
            <p:nvPr/>
          </p:nvSpPr>
          <p:spPr bwMode="auto">
            <a:xfrm>
              <a:off x="7364413" y="4348163"/>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454545"/>
                  </a:solidFill>
                  <a:effectLst/>
                  <a:uLnTx/>
                  <a:uFillTx/>
                  <a:latin typeface="Impact" pitchFamily="34" charset="0"/>
                  <a:ea typeface="Hiragino Sans GB W3" pitchFamily="34" charset="-122"/>
                </a:rPr>
                <a:t>标题文字内容</a:t>
              </a:r>
            </a:p>
          </p:txBody>
        </p:sp>
        <p:sp>
          <p:nvSpPr>
            <p:cNvPr id="52" name="文本框 109"/>
            <p:cNvSpPr txBox="1">
              <a:spLocks noChangeArrowheads="1"/>
            </p:cNvSpPr>
            <p:nvPr/>
          </p:nvSpPr>
          <p:spPr bwMode="auto">
            <a:xfrm>
              <a:off x="7461249" y="4579938"/>
              <a:ext cx="2251075"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a:ln>
                    <a:noFill/>
                  </a:ln>
                  <a:solidFill>
                    <a:srgbClr val="454545"/>
                  </a:solidFill>
                  <a:effectLst/>
                  <a:uLnTx/>
                  <a:uFillTx/>
                  <a:latin typeface="微软雅黑" pitchFamily="34" charset="-122"/>
                  <a:ea typeface="微软雅黑" pitchFamily="34" charset="-122"/>
                  <a:cs typeface="宋体" charset="-122"/>
                </a:rPr>
                <a:t>单击此处添加段落文本单击此处添加段落文本单击此处添加段落文本</a:t>
              </a:r>
            </a:p>
          </p:txBody>
        </p:sp>
      </p:grpSp>
      <p:grpSp>
        <p:nvGrpSpPr>
          <p:cNvPr id="65" name="组合 64"/>
          <p:cNvGrpSpPr>
            <a:grpSpLocks/>
          </p:cNvGrpSpPr>
          <p:nvPr/>
        </p:nvGrpSpPr>
        <p:grpSpPr bwMode="auto">
          <a:xfrm>
            <a:off x="1019894" y="3405162"/>
            <a:ext cx="2813050" cy="966788"/>
            <a:chOff x="1249363" y="4348163"/>
            <a:chExt cx="3749675" cy="1289050"/>
          </a:xfrm>
        </p:grpSpPr>
        <p:sp>
          <p:nvSpPr>
            <p:cNvPr id="66" name="椭圆 65"/>
            <p:cNvSpPr/>
            <p:nvPr/>
          </p:nvSpPr>
          <p:spPr>
            <a:xfrm>
              <a:off x="1488480" y="4515380"/>
              <a:ext cx="791410" cy="791633"/>
            </a:xfrm>
            <a:prstGeom prst="ellipse">
              <a:avLst/>
            </a:prstGeom>
            <a:solidFill>
              <a:srgbClr val="6D440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54545"/>
                </a:solidFill>
                <a:effectLst/>
                <a:uLnTx/>
                <a:uFillTx/>
                <a:latin typeface="造字工房尚雅体演示版常规体" pitchFamily="50" charset="-122"/>
                <a:ea typeface="造字工房尚雅体演示版常规体" pitchFamily="50" charset="-122"/>
              </a:endParaRPr>
            </a:p>
          </p:txBody>
        </p:sp>
        <p:grpSp>
          <p:nvGrpSpPr>
            <p:cNvPr id="67" name="Group 666"/>
            <p:cNvGrpSpPr>
              <a:grpSpLocks/>
            </p:cNvGrpSpPr>
            <p:nvPr/>
          </p:nvGrpSpPr>
          <p:grpSpPr bwMode="auto">
            <a:xfrm>
              <a:off x="1703388" y="4730750"/>
              <a:ext cx="360362" cy="358775"/>
              <a:chOff x="4807" y="2702"/>
              <a:chExt cx="1062" cy="1067"/>
            </a:xfrm>
          </p:grpSpPr>
          <p:sp>
            <p:nvSpPr>
              <p:cNvPr id="71" name="Freeform 667"/>
              <p:cNvSpPr>
                <a:spLocks/>
              </p:cNvSpPr>
              <p:nvPr/>
            </p:nvSpPr>
            <p:spPr bwMode="auto">
              <a:xfrm>
                <a:off x="5187" y="2703"/>
                <a:ext cx="520" cy="303"/>
              </a:xfrm>
              <a:custGeom>
                <a:avLst/>
                <a:gdLst>
                  <a:gd name="T0" fmla="*/ 1 w 1039"/>
                  <a:gd name="T1" fmla="*/ 1 h 606"/>
                  <a:gd name="T2" fmla="*/ 1 w 1039"/>
                  <a:gd name="T3" fmla="*/ 1 h 606"/>
                  <a:gd name="T4" fmla="*/ 1 w 1039"/>
                  <a:gd name="T5" fmla="*/ 1 h 606"/>
                  <a:gd name="T6" fmla="*/ 1 w 1039"/>
                  <a:gd name="T7" fmla="*/ 1 h 606"/>
                  <a:gd name="T8" fmla="*/ 1 w 1039"/>
                  <a:gd name="T9" fmla="*/ 1 h 606"/>
                  <a:gd name="T10" fmla="*/ 1 w 1039"/>
                  <a:gd name="T11" fmla="*/ 1 h 606"/>
                  <a:gd name="T12" fmla="*/ 1 w 1039"/>
                  <a:gd name="T13" fmla="*/ 1 h 606"/>
                  <a:gd name="T14" fmla="*/ 1 w 1039"/>
                  <a:gd name="T15" fmla="*/ 1 h 606"/>
                  <a:gd name="T16" fmla="*/ 1 w 1039"/>
                  <a:gd name="T17" fmla="*/ 1 h 606"/>
                  <a:gd name="T18" fmla="*/ 1 w 1039"/>
                  <a:gd name="T19" fmla="*/ 1 h 606"/>
                  <a:gd name="T20" fmla="*/ 1 w 1039"/>
                  <a:gd name="T21" fmla="*/ 1 h 606"/>
                  <a:gd name="T22" fmla="*/ 1 w 1039"/>
                  <a:gd name="T23" fmla="*/ 1 h 606"/>
                  <a:gd name="T24" fmla="*/ 1 w 1039"/>
                  <a:gd name="T25" fmla="*/ 1 h 606"/>
                  <a:gd name="T26" fmla="*/ 1 w 1039"/>
                  <a:gd name="T27" fmla="*/ 1 h 606"/>
                  <a:gd name="T28" fmla="*/ 1 w 1039"/>
                  <a:gd name="T29" fmla="*/ 1 h 606"/>
                  <a:gd name="T30" fmla="*/ 1 w 1039"/>
                  <a:gd name="T31" fmla="*/ 1 h 606"/>
                  <a:gd name="T32" fmla="*/ 1 w 1039"/>
                  <a:gd name="T33" fmla="*/ 1 h 606"/>
                  <a:gd name="T34" fmla="*/ 1 w 1039"/>
                  <a:gd name="T35" fmla="*/ 1 h 606"/>
                  <a:gd name="T36" fmla="*/ 1 w 1039"/>
                  <a:gd name="T37" fmla="*/ 1 h 606"/>
                  <a:gd name="T38" fmla="*/ 1 w 1039"/>
                  <a:gd name="T39" fmla="*/ 1 h 606"/>
                  <a:gd name="T40" fmla="*/ 0 w 1039"/>
                  <a:gd name="T41" fmla="*/ 1 h 606"/>
                  <a:gd name="T42" fmla="*/ 1 w 1039"/>
                  <a:gd name="T43" fmla="*/ 1 h 606"/>
                  <a:gd name="T44" fmla="*/ 1 w 1039"/>
                  <a:gd name="T45" fmla="*/ 1 h 606"/>
                  <a:gd name="T46" fmla="*/ 1 w 1039"/>
                  <a:gd name="T47" fmla="*/ 1 h 606"/>
                  <a:gd name="T48" fmla="*/ 1 w 1039"/>
                  <a:gd name="T49" fmla="*/ 1 h 606"/>
                  <a:gd name="T50" fmla="*/ 1 w 1039"/>
                  <a:gd name="T51" fmla="*/ 1 h 606"/>
                  <a:gd name="T52" fmla="*/ 1 w 1039"/>
                  <a:gd name="T53" fmla="*/ 1 h 606"/>
                  <a:gd name="T54" fmla="*/ 1 w 1039"/>
                  <a:gd name="T55" fmla="*/ 1 h 606"/>
                  <a:gd name="T56" fmla="*/ 1 w 1039"/>
                  <a:gd name="T57" fmla="*/ 1 h 606"/>
                  <a:gd name="T58" fmla="*/ 1 w 1039"/>
                  <a:gd name="T59" fmla="*/ 1 h 606"/>
                  <a:gd name="T60" fmla="*/ 1 w 1039"/>
                  <a:gd name="T61" fmla="*/ 0 h 606"/>
                  <a:gd name="T62" fmla="*/ 1 w 1039"/>
                  <a:gd name="T63" fmla="*/ 1 h 606"/>
                  <a:gd name="T64" fmla="*/ 1 w 1039"/>
                  <a:gd name="T65" fmla="*/ 1 h 606"/>
                  <a:gd name="T66" fmla="*/ 1 w 1039"/>
                  <a:gd name="T67" fmla="*/ 1 h 606"/>
                  <a:gd name="T68" fmla="*/ 1 w 1039"/>
                  <a:gd name="T69" fmla="*/ 1 h 606"/>
                  <a:gd name="T70" fmla="*/ 1 w 1039"/>
                  <a:gd name="T71" fmla="*/ 1 h 606"/>
                  <a:gd name="T72" fmla="*/ 1 w 1039"/>
                  <a:gd name="T73" fmla="*/ 1 h 606"/>
                  <a:gd name="T74" fmla="*/ 1 w 1039"/>
                  <a:gd name="T75" fmla="*/ 1 h 606"/>
                  <a:gd name="T76" fmla="*/ 1 w 1039"/>
                  <a:gd name="T77" fmla="*/ 1 h 606"/>
                  <a:gd name="T78" fmla="*/ 1 w 1039"/>
                  <a:gd name="T79" fmla="*/ 1 h 606"/>
                  <a:gd name="T80" fmla="*/ 1 w 1039"/>
                  <a:gd name="T81" fmla="*/ 1 h 606"/>
                  <a:gd name="T82" fmla="*/ 1 w 1039"/>
                  <a:gd name="T83" fmla="*/ 1 h 606"/>
                  <a:gd name="T84" fmla="*/ 1 w 1039"/>
                  <a:gd name="T85" fmla="*/ 1 h 606"/>
                  <a:gd name="T86" fmla="*/ 1 w 1039"/>
                  <a:gd name="T87" fmla="*/ 1 h 606"/>
                  <a:gd name="T88" fmla="*/ 1 w 1039"/>
                  <a:gd name="T89" fmla="*/ 1 h 60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39" h="606">
                    <a:moveTo>
                      <a:pt x="1034" y="450"/>
                    </a:moveTo>
                    <a:lnTo>
                      <a:pt x="1034" y="450"/>
                    </a:lnTo>
                    <a:lnTo>
                      <a:pt x="1029" y="464"/>
                    </a:lnTo>
                    <a:lnTo>
                      <a:pt x="1024" y="476"/>
                    </a:lnTo>
                    <a:lnTo>
                      <a:pt x="1016" y="489"/>
                    </a:lnTo>
                    <a:lnTo>
                      <a:pt x="1009" y="501"/>
                    </a:lnTo>
                    <a:lnTo>
                      <a:pt x="999" y="511"/>
                    </a:lnTo>
                    <a:lnTo>
                      <a:pt x="988" y="523"/>
                    </a:lnTo>
                    <a:lnTo>
                      <a:pt x="976" y="532"/>
                    </a:lnTo>
                    <a:lnTo>
                      <a:pt x="965" y="542"/>
                    </a:lnTo>
                    <a:lnTo>
                      <a:pt x="951" y="550"/>
                    </a:lnTo>
                    <a:lnTo>
                      <a:pt x="936" y="559"/>
                    </a:lnTo>
                    <a:lnTo>
                      <a:pt x="903" y="574"/>
                    </a:lnTo>
                    <a:lnTo>
                      <a:pt x="868" y="586"/>
                    </a:lnTo>
                    <a:lnTo>
                      <a:pt x="830" y="594"/>
                    </a:lnTo>
                    <a:lnTo>
                      <a:pt x="788" y="601"/>
                    </a:lnTo>
                    <a:lnTo>
                      <a:pt x="744" y="606"/>
                    </a:lnTo>
                    <a:lnTo>
                      <a:pt x="698" y="606"/>
                    </a:lnTo>
                    <a:lnTo>
                      <a:pt x="650" y="605"/>
                    </a:lnTo>
                    <a:lnTo>
                      <a:pt x="599" y="601"/>
                    </a:lnTo>
                    <a:lnTo>
                      <a:pt x="548" y="593"/>
                    </a:lnTo>
                    <a:lnTo>
                      <a:pt x="497" y="583"/>
                    </a:lnTo>
                    <a:lnTo>
                      <a:pt x="445" y="569"/>
                    </a:lnTo>
                    <a:lnTo>
                      <a:pt x="392" y="552"/>
                    </a:lnTo>
                    <a:lnTo>
                      <a:pt x="341" y="533"/>
                    </a:lnTo>
                    <a:lnTo>
                      <a:pt x="295" y="513"/>
                    </a:lnTo>
                    <a:lnTo>
                      <a:pt x="249" y="491"/>
                    </a:lnTo>
                    <a:lnTo>
                      <a:pt x="209" y="467"/>
                    </a:lnTo>
                    <a:lnTo>
                      <a:pt x="169" y="442"/>
                    </a:lnTo>
                    <a:lnTo>
                      <a:pt x="134" y="414"/>
                    </a:lnTo>
                    <a:lnTo>
                      <a:pt x="103" y="387"/>
                    </a:lnTo>
                    <a:lnTo>
                      <a:pt x="74" y="358"/>
                    </a:lnTo>
                    <a:lnTo>
                      <a:pt x="51" y="329"/>
                    </a:lnTo>
                    <a:lnTo>
                      <a:pt x="32" y="301"/>
                    </a:lnTo>
                    <a:lnTo>
                      <a:pt x="23" y="285"/>
                    </a:lnTo>
                    <a:lnTo>
                      <a:pt x="17" y="272"/>
                    </a:lnTo>
                    <a:lnTo>
                      <a:pt x="11" y="256"/>
                    </a:lnTo>
                    <a:lnTo>
                      <a:pt x="6" y="243"/>
                    </a:lnTo>
                    <a:lnTo>
                      <a:pt x="3" y="228"/>
                    </a:lnTo>
                    <a:lnTo>
                      <a:pt x="1" y="212"/>
                    </a:lnTo>
                    <a:lnTo>
                      <a:pt x="0" y="199"/>
                    </a:lnTo>
                    <a:lnTo>
                      <a:pt x="1" y="185"/>
                    </a:lnTo>
                    <a:lnTo>
                      <a:pt x="3" y="170"/>
                    </a:lnTo>
                    <a:lnTo>
                      <a:pt x="6" y="156"/>
                    </a:lnTo>
                    <a:lnTo>
                      <a:pt x="10" y="143"/>
                    </a:lnTo>
                    <a:lnTo>
                      <a:pt x="17" y="131"/>
                    </a:lnTo>
                    <a:lnTo>
                      <a:pt x="23" y="117"/>
                    </a:lnTo>
                    <a:lnTo>
                      <a:pt x="32" y="105"/>
                    </a:lnTo>
                    <a:lnTo>
                      <a:pt x="40" y="95"/>
                    </a:lnTo>
                    <a:lnTo>
                      <a:pt x="51" y="85"/>
                    </a:lnTo>
                    <a:lnTo>
                      <a:pt x="62" y="75"/>
                    </a:lnTo>
                    <a:lnTo>
                      <a:pt x="76" y="64"/>
                    </a:lnTo>
                    <a:lnTo>
                      <a:pt x="90" y="56"/>
                    </a:lnTo>
                    <a:lnTo>
                      <a:pt x="103" y="47"/>
                    </a:lnTo>
                    <a:lnTo>
                      <a:pt x="136" y="32"/>
                    </a:lnTo>
                    <a:lnTo>
                      <a:pt x="171" y="20"/>
                    </a:lnTo>
                    <a:lnTo>
                      <a:pt x="210" y="12"/>
                    </a:lnTo>
                    <a:lnTo>
                      <a:pt x="251" y="5"/>
                    </a:lnTo>
                    <a:lnTo>
                      <a:pt x="295" y="2"/>
                    </a:lnTo>
                    <a:lnTo>
                      <a:pt x="341" y="0"/>
                    </a:lnTo>
                    <a:lnTo>
                      <a:pt x="390" y="2"/>
                    </a:lnTo>
                    <a:lnTo>
                      <a:pt x="440" y="5"/>
                    </a:lnTo>
                    <a:lnTo>
                      <a:pt x="491" y="13"/>
                    </a:lnTo>
                    <a:lnTo>
                      <a:pt x="543" y="24"/>
                    </a:lnTo>
                    <a:lnTo>
                      <a:pt x="596" y="37"/>
                    </a:lnTo>
                    <a:lnTo>
                      <a:pt x="649" y="54"/>
                    </a:lnTo>
                    <a:lnTo>
                      <a:pt x="698" y="73"/>
                    </a:lnTo>
                    <a:lnTo>
                      <a:pt x="745" y="93"/>
                    </a:lnTo>
                    <a:lnTo>
                      <a:pt x="790" y="115"/>
                    </a:lnTo>
                    <a:lnTo>
                      <a:pt x="832" y="139"/>
                    </a:lnTo>
                    <a:lnTo>
                      <a:pt x="869" y="165"/>
                    </a:lnTo>
                    <a:lnTo>
                      <a:pt x="905" y="192"/>
                    </a:lnTo>
                    <a:lnTo>
                      <a:pt x="937" y="219"/>
                    </a:lnTo>
                    <a:lnTo>
                      <a:pt x="965" y="248"/>
                    </a:lnTo>
                    <a:lnTo>
                      <a:pt x="988" y="277"/>
                    </a:lnTo>
                    <a:lnTo>
                      <a:pt x="1009" y="306"/>
                    </a:lnTo>
                    <a:lnTo>
                      <a:pt x="1016" y="321"/>
                    </a:lnTo>
                    <a:lnTo>
                      <a:pt x="1022" y="335"/>
                    </a:lnTo>
                    <a:lnTo>
                      <a:pt x="1029" y="350"/>
                    </a:lnTo>
                    <a:lnTo>
                      <a:pt x="1033" y="365"/>
                    </a:lnTo>
                    <a:lnTo>
                      <a:pt x="1036" y="379"/>
                    </a:lnTo>
                    <a:lnTo>
                      <a:pt x="1039" y="394"/>
                    </a:lnTo>
                    <a:lnTo>
                      <a:pt x="1039" y="408"/>
                    </a:lnTo>
                    <a:lnTo>
                      <a:pt x="1039" y="423"/>
                    </a:lnTo>
                    <a:lnTo>
                      <a:pt x="1038" y="436"/>
                    </a:lnTo>
                    <a:lnTo>
                      <a:pt x="1034" y="450"/>
                    </a:lnTo>
                    <a:close/>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72" name="Freeform 668"/>
              <p:cNvSpPr>
                <a:spLocks/>
              </p:cNvSpPr>
              <p:nvPr/>
            </p:nvSpPr>
            <p:spPr bwMode="auto">
              <a:xfrm>
                <a:off x="4954" y="2862"/>
                <a:ext cx="375" cy="374"/>
              </a:xfrm>
              <a:custGeom>
                <a:avLst/>
                <a:gdLst>
                  <a:gd name="T0" fmla="*/ 1 w 749"/>
                  <a:gd name="T1" fmla="*/ 0 h 747"/>
                  <a:gd name="T2" fmla="*/ 1 w 749"/>
                  <a:gd name="T3" fmla="*/ 0 h 747"/>
                  <a:gd name="T4" fmla="*/ 1 w 749"/>
                  <a:gd name="T5" fmla="*/ 1 h 747"/>
                  <a:gd name="T6" fmla="*/ 1 w 749"/>
                  <a:gd name="T7" fmla="*/ 1 h 747"/>
                  <a:gd name="T8" fmla="*/ 0 w 749"/>
                  <a:gd name="T9" fmla="*/ 1 h 747"/>
                  <a:gd name="T10" fmla="*/ 0 w 749"/>
                  <a:gd name="T11" fmla="*/ 1 h 747"/>
                  <a:gd name="T12" fmla="*/ 1 w 749"/>
                  <a:gd name="T13" fmla="*/ 1 h 747"/>
                  <a:gd name="T14" fmla="*/ 1 w 749"/>
                  <a:gd name="T15" fmla="*/ 1 h 747"/>
                  <a:gd name="T16" fmla="*/ 1 w 749"/>
                  <a:gd name="T17" fmla="*/ 1 h 747"/>
                  <a:gd name="T18" fmla="*/ 1 w 749"/>
                  <a:gd name="T19" fmla="*/ 1 h 747"/>
                  <a:gd name="T20" fmla="*/ 1 w 749"/>
                  <a:gd name="T21" fmla="*/ 1 h 747"/>
                  <a:gd name="T22" fmla="*/ 1 w 749"/>
                  <a:gd name="T23" fmla="*/ 1 h 747"/>
                  <a:gd name="T24" fmla="*/ 1 w 749"/>
                  <a:gd name="T25" fmla="*/ 1 h 747"/>
                  <a:gd name="T26" fmla="*/ 1 w 749"/>
                  <a:gd name="T27" fmla="*/ 1 h 747"/>
                  <a:gd name="T28" fmla="*/ 1 w 749"/>
                  <a:gd name="T29" fmla="*/ 1 h 747"/>
                  <a:gd name="T30" fmla="*/ 1 w 749"/>
                  <a:gd name="T31" fmla="*/ 1 h 747"/>
                  <a:gd name="T32" fmla="*/ 1 w 749"/>
                  <a:gd name="T33" fmla="*/ 1 h 747"/>
                  <a:gd name="T34" fmla="*/ 1 w 749"/>
                  <a:gd name="T35" fmla="*/ 1 h 747"/>
                  <a:gd name="T36" fmla="*/ 1 w 749"/>
                  <a:gd name="T37" fmla="*/ 1 h 747"/>
                  <a:gd name="T38" fmla="*/ 1 w 749"/>
                  <a:gd name="T39" fmla="*/ 1 h 747"/>
                  <a:gd name="T40" fmla="*/ 1 w 749"/>
                  <a:gd name="T41" fmla="*/ 1 h 747"/>
                  <a:gd name="T42" fmla="*/ 1 w 749"/>
                  <a:gd name="T43" fmla="*/ 1 h 747"/>
                  <a:gd name="T44" fmla="*/ 1 w 749"/>
                  <a:gd name="T45" fmla="*/ 1 h 747"/>
                  <a:gd name="T46" fmla="*/ 1 w 749"/>
                  <a:gd name="T47" fmla="*/ 1 h 747"/>
                  <a:gd name="T48" fmla="*/ 1 w 749"/>
                  <a:gd name="T49" fmla="*/ 1 h 747"/>
                  <a:gd name="T50" fmla="*/ 1 w 749"/>
                  <a:gd name="T51" fmla="*/ 1 h 747"/>
                  <a:gd name="T52" fmla="*/ 1 w 749"/>
                  <a:gd name="T53" fmla="*/ 1 h 747"/>
                  <a:gd name="T54" fmla="*/ 1 w 749"/>
                  <a:gd name="T55" fmla="*/ 1 h 747"/>
                  <a:gd name="T56" fmla="*/ 1 w 749"/>
                  <a:gd name="T57" fmla="*/ 1 h 747"/>
                  <a:gd name="T58" fmla="*/ 1 w 749"/>
                  <a:gd name="T59" fmla="*/ 1 h 747"/>
                  <a:gd name="T60" fmla="*/ 1 w 749"/>
                  <a:gd name="T61" fmla="*/ 1 h 747"/>
                  <a:gd name="T62" fmla="*/ 1 w 749"/>
                  <a:gd name="T63" fmla="*/ 1 h 747"/>
                  <a:gd name="T64" fmla="*/ 1 w 749"/>
                  <a:gd name="T65" fmla="*/ 1 h 747"/>
                  <a:gd name="T66" fmla="*/ 1 w 749"/>
                  <a:gd name="T67" fmla="*/ 1 h 7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49" h="747">
                    <a:moveTo>
                      <a:pt x="12" y="0"/>
                    </a:moveTo>
                    <a:lnTo>
                      <a:pt x="12" y="0"/>
                    </a:lnTo>
                    <a:lnTo>
                      <a:pt x="5" y="25"/>
                    </a:lnTo>
                    <a:lnTo>
                      <a:pt x="2" y="51"/>
                    </a:lnTo>
                    <a:lnTo>
                      <a:pt x="0" y="78"/>
                    </a:lnTo>
                    <a:lnTo>
                      <a:pt x="0" y="105"/>
                    </a:lnTo>
                    <a:lnTo>
                      <a:pt x="3" y="130"/>
                    </a:lnTo>
                    <a:lnTo>
                      <a:pt x="9" y="158"/>
                    </a:lnTo>
                    <a:lnTo>
                      <a:pt x="15" y="185"/>
                    </a:lnTo>
                    <a:lnTo>
                      <a:pt x="26" y="212"/>
                    </a:lnTo>
                    <a:lnTo>
                      <a:pt x="36" y="239"/>
                    </a:lnTo>
                    <a:lnTo>
                      <a:pt x="49" y="266"/>
                    </a:lnTo>
                    <a:lnTo>
                      <a:pt x="65" y="293"/>
                    </a:lnTo>
                    <a:lnTo>
                      <a:pt x="82" y="319"/>
                    </a:lnTo>
                    <a:lnTo>
                      <a:pt x="100" y="346"/>
                    </a:lnTo>
                    <a:lnTo>
                      <a:pt x="122" y="372"/>
                    </a:lnTo>
                    <a:lnTo>
                      <a:pt x="145" y="399"/>
                    </a:lnTo>
                    <a:lnTo>
                      <a:pt x="168" y="424"/>
                    </a:lnTo>
                    <a:lnTo>
                      <a:pt x="194" y="450"/>
                    </a:lnTo>
                    <a:lnTo>
                      <a:pt x="223" y="474"/>
                    </a:lnTo>
                    <a:lnTo>
                      <a:pt x="252" y="497"/>
                    </a:lnTo>
                    <a:lnTo>
                      <a:pt x="282" y="521"/>
                    </a:lnTo>
                    <a:lnTo>
                      <a:pt x="313" y="545"/>
                    </a:lnTo>
                    <a:lnTo>
                      <a:pt x="347" y="567"/>
                    </a:lnTo>
                    <a:lnTo>
                      <a:pt x="382" y="589"/>
                    </a:lnTo>
                    <a:lnTo>
                      <a:pt x="418" y="609"/>
                    </a:lnTo>
                    <a:lnTo>
                      <a:pt x="455" y="630"/>
                    </a:lnTo>
                    <a:lnTo>
                      <a:pt x="494" y="650"/>
                    </a:lnTo>
                    <a:lnTo>
                      <a:pt x="534" y="669"/>
                    </a:lnTo>
                    <a:lnTo>
                      <a:pt x="574" y="686"/>
                    </a:lnTo>
                    <a:lnTo>
                      <a:pt x="617" y="703"/>
                    </a:lnTo>
                    <a:lnTo>
                      <a:pt x="659" y="718"/>
                    </a:lnTo>
                    <a:lnTo>
                      <a:pt x="703" y="733"/>
                    </a:lnTo>
                    <a:lnTo>
                      <a:pt x="749" y="747"/>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73" name="Freeform 669"/>
              <p:cNvSpPr>
                <a:spLocks/>
              </p:cNvSpPr>
              <p:nvPr/>
            </p:nvSpPr>
            <p:spPr bwMode="auto">
              <a:xfrm>
                <a:off x="5329" y="3096"/>
                <a:ext cx="518" cy="168"/>
              </a:xfrm>
              <a:custGeom>
                <a:avLst/>
                <a:gdLst>
                  <a:gd name="T0" fmla="*/ 0 w 1037"/>
                  <a:gd name="T1" fmla="*/ 0 h 337"/>
                  <a:gd name="T2" fmla="*/ 0 w 1037"/>
                  <a:gd name="T3" fmla="*/ 0 h 337"/>
                  <a:gd name="T4" fmla="*/ 0 w 1037"/>
                  <a:gd name="T5" fmla="*/ 0 h 337"/>
                  <a:gd name="T6" fmla="*/ 0 w 1037"/>
                  <a:gd name="T7" fmla="*/ 0 h 337"/>
                  <a:gd name="T8" fmla="*/ 0 w 1037"/>
                  <a:gd name="T9" fmla="*/ 0 h 337"/>
                  <a:gd name="T10" fmla="*/ 0 w 1037"/>
                  <a:gd name="T11" fmla="*/ 0 h 337"/>
                  <a:gd name="T12" fmla="*/ 0 w 1037"/>
                  <a:gd name="T13" fmla="*/ 0 h 337"/>
                  <a:gd name="T14" fmla="*/ 0 w 1037"/>
                  <a:gd name="T15" fmla="*/ 0 h 337"/>
                  <a:gd name="T16" fmla="*/ 0 w 1037"/>
                  <a:gd name="T17" fmla="*/ 0 h 337"/>
                  <a:gd name="T18" fmla="*/ 0 w 1037"/>
                  <a:gd name="T19" fmla="*/ 0 h 337"/>
                  <a:gd name="T20" fmla="*/ 0 w 1037"/>
                  <a:gd name="T21" fmla="*/ 0 h 337"/>
                  <a:gd name="T22" fmla="*/ 0 w 1037"/>
                  <a:gd name="T23" fmla="*/ 0 h 337"/>
                  <a:gd name="T24" fmla="*/ 0 w 1037"/>
                  <a:gd name="T25" fmla="*/ 0 h 337"/>
                  <a:gd name="T26" fmla="*/ 0 w 1037"/>
                  <a:gd name="T27" fmla="*/ 0 h 337"/>
                  <a:gd name="T28" fmla="*/ 0 w 1037"/>
                  <a:gd name="T29" fmla="*/ 0 h 337"/>
                  <a:gd name="T30" fmla="*/ 0 w 1037"/>
                  <a:gd name="T31" fmla="*/ 0 h 337"/>
                  <a:gd name="T32" fmla="*/ 0 w 1037"/>
                  <a:gd name="T33" fmla="*/ 0 h 337"/>
                  <a:gd name="T34" fmla="*/ 0 w 1037"/>
                  <a:gd name="T35" fmla="*/ 0 h 337"/>
                  <a:gd name="T36" fmla="*/ 0 w 1037"/>
                  <a:gd name="T37" fmla="*/ 0 h 337"/>
                  <a:gd name="T38" fmla="*/ 0 w 1037"/>
                  <a:gd name="T39" fmla="*/ 0 h 337"/>
                  <a:gd name="T40" fmla="*/ 0 w 1037"/>
                  <a:gd name="T41" fmla="*/ 0 h 337"/>
                  <a:gd name="T42" fmla="*/ 0 w 1037"/>
                  <a:gd name="T43" fmla="*/ 0 h 337"/>
                  <a:gd name="T44" fmla="*/ 0 w 1037"/>
                  <a:gd name="T45" fmla="*/ 0 h 337"/>
                  <a:gd name="T46" fmla="*/ 0 w 1037"/>
                  <a:gd name="T47" fmla="*/ 0 h 337"/>
                  <a:gd name="T48" fmla="*/ 0 w 1037"/>
                  <a:gd name="T49" fmla="*/ 0 h 337"/>
                  <a:gd name="T50" fmla="*/ 0 w 1037"/>
                  <a:gd name="T51" fmla="*/ 0 h 337"/>
                  <a:gd name="T52" fmla="*/ 0 w 1037"/>
                  <a:gd name="T53" fmla="*/ 0 h 337"/>
                  <a:gd name="T54" fmla="*/ 0 w 1037"/>
                  <a:gd name="T55" fmla="*/ 0 h 337"/>
                  <a:gd name="T56" fmla="*/ 0 w 1037"/>
                  <a:gd name="T57" fmla="*/ 0 h 337"/>
                  <a:gd name="T58" fmla="*/ 0 w 1037"/>
                  <a:gd name="T59" fmla="*/ 0 h 337"/>
                  <a:gd name="T60" fmla="*/ 0 w 1037"/>
                  <a:gd name="T61" fmla="*/ 0 h 337"/>
                  <a:gd name="T62" fmla="*/ 0 w 1037"/>
                  <a:gd name="T63" fmla="*/ 0 h 337"/>
                  <a:gd name="T64" fmla="*/ 0 w 1037"/>
                  <a:gd name="T65" fmla="*/ 0 h 337"/>
                  <a:gd name="T66" fmla="*/ 0 w 1037"/>
                  <a:gd name="T67" fmla="*/ 0 h 3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37" h="337">
                    <a:moveTo>
                      <a:pt x="1037" y="0"/>
                    </a:moveTo>
                    <a:lnTo>
                      <a:pt x="1037" y="0"/>
                    </a:lnTo>
                    <a:lnTo>
                      <a:pt x="1028" y="28"/>
                    </a:lnTo>
                    <a:lnTo>
                      <a:pt x="1016" y="53"/>
                    </a:lnTo>
                    <a:lnTo>
                      <a:pt x="1003" y="79"/>
                    </a:lnTo>
                    <a:lnTo>
                      <a:pt x="987" y="102"/>
                    </a:lnTo>
                    <a:lnTo>
                      <a:pt x="970" y="124"/>
                    </a:lnTo>
                    <a:lnTo>
                      <a:pt x="952" y="146"/>
                    </a:lnTo>
                    <a:lnTo>
                      <a:pt x="931" y="167"/>
                    </a:lnTo>
                    <a:lnTo>
                      <a:pt x="908" y="187"/>
                    </a:lnTo>
                    <a:lnTo>
                      <a:pt x="884" y="206"/>
                    </a:lnTo>
                    <a:lnTo>
                      <a:pt x="858" y="223"/>
                    </a:lnTo>
                    <a:lnTo>
                      <a:pt x="829" y="238"/>
                    </a:lnTo>
                    <a:lnTo>
                      <a:pt x="800" y="254"/>
                    </a:lnTo>
                    <a:lnTo>
                      <a:pt x="770" y="267"/>
                    </a:lnTo>
                    <a:lnTo>
                      <a:pt x="738" y="281"/>
                    </a:lnTo>
                    <a:lnTo>
                      <a:pt x="705" y="293"/>
                    </a:lnTo>
                    <a:lnTo>
                      <a:pt x="670" y="301"/>
                    </a:lnTo>
                    <a:lnTo>
                      <a:pt x="634" y="311"/>
                    </a:lnTo>
                    <a:lnTo>
                      <a:pt x="598" y="318"/>
                    </a:lnTo>
                    <a:lnTo>
                      <a:pt x="559" y="325"/>
                    </a:lnTo>
                    <a:lnTo>
                      <a:pt x="520" y="330"/>
                    </a:lnTo>
                    <a:lnTo>
                      <a:pt x="481" y="333"/>
                    </a:lnTo>
                    <a:lnTo>
                      <a:pt x="440" y="335"/>
                    </a:lnTo>
                    <a:lnTo>
                      <a:pt x="400" y="337"/>
                    </a:lnTo>
                    <a:lnTo>
                      <a:pt x="357" y="335"/>
                    </a:lnTo>
                    <a:lnTo>
                      <a:pt x="315" y="333"/>
                    </a:lnTo>
                    <a:lnTo>
                      <a:pt x="270" y="330"/>
                    </a:lnTo>
                    <a:lnTo>
                      <a:pt x="226" y="325"/>
                    </a:lnTo>
                    <a:lnTo>
                      <a:pt x="182" y="320"/>
                    </a:lnTo>
                    <a:lnTo>
                      <a:pt x="136" y="311"/>
                    </a:lnTo>
                    <a:lnTo>
                      <a:pt x="92" y="303"/>
                    </a:lnTo>
                    <a:lnTo>
                      <a:pt x="46" y="291"/>
                    </a:lnTo>
                    <a:lnTo>
                      <a:pt x="0" y="279"/>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74" name="Freeform 670"/>
              <p:cNvSpPr>
                <a:spLocks/>
              </p:cNvSpPr>
              <p:nvPr/>
            </p:nvSpPr>
            <p:spPr bwMode="auto">
              <a:xfrm>
                <a:off x="4814" y="3138"/>
                <a:ext cx="448" cy="355"/>
              </a:xfrm>
              <a:custGeom>
                <a:avLst/>
                <a:gdLst>
                  <a:gd name="T0" fmla="*/ 0 w 897"/>
                  <a:gd name="T1" fmla="*/ 0 h 710"/>
                  <a:gd name="T2" fmla="*/ 0 w 897"/>
                  <a:gd name="T3" fmla="*/ 0 h 710"/>
                  <a:gd name="T4" fmla="*/ 0 w 897"/>
                  <a:gd name="T5" fmla="*/ 1 h 710"/>
                  <a:gd name="T6" fmla="*/ 0 w 897"/>
                  <a:gd name="T7" fmla="*/ 1 h 710"/>
                  <a:gd name="T8" fmla="*/ 0 w 897"/>
                  <a:gd name="T9" fmla="*/ 1 h 710"/>
                  <a:gd name="T10" fmla="*/ 0 w 897"/>
                  <a:gd name="T11" fmla="*/ 1 h 710"/>
                  <a:gd name="T12" fmla="*/ 0 w 897"/>
                  <a:gd name="T13" fmla="*/ 1 h 710"/>
                  <a:gd name="T14" fmla="*/ 0 w 897"/>
                  <a:gd name="T15" fmla="*/ 1 h 710"/>
                  <a:gd name="T16" fmla="*/ 0 w 897"/>
                  <a:gd name="T17" fmla="*/ 1 h 710"/>
                  <a:gd name="T18" fmla="*/ 0 w 897"/>
                  <a:gd name="T19" fmla="*/ 1 h 710"/>
                  <a:gd name="T20" fmla="*/ 0 w 897"/>
                  <a:gd name="T21" fmla="*/ 1 h 710"/>
                  <a:gd name="T22" fmla="*/ 0 w 897"/>
                  <a:gd name="T23" fmla="*/ 1 h 710"/>
                  <a:gd name="T24" fmla="*/ 0 w 897"/>
                  <a:gd name="T25" fmla="*/ 1 h 710"/>
                  <a:gd name="T26" fmla="*/ 0 w 897"/>
                  <a:gd name="T27" fmla="*/ 1 h 710"/>
                  <a:gd name="T28" fmla="*/ 0 w 897"/>
                  <a:gd name="T29" fmla="*/ 1 h 710"/>
                  <a:gd name="T30" fmla="*/ 0 w 897"/>
                  <a:gd name="T31" fmla="*/ 1 h 710"/>
                  <a:gd name="T32" fmla="*/ 0 w 897"/>
                  <a:gd name="T33" fmla="*/ 1 h 710"/>
                  <a:gd name="T34" fmla="*/ 0 w 897"/>
                  <a:gd name="T35" fmla="*/ 1 h 710"/>
                  <a:gd name="T36" fmla="*/ 0 w 897"/>
                  <a:gd name="T37" fmla="*/ 1 h 710"/>
                  <a:gd name="T38" fmla="*/ 0 w 897"/>
                  <a:gd name="T39" fmla="*/ 1 h 710"/>
                  <a:gd name="T40" fmla="*/ 0 w 897"/>
                  <a:gd name="T41" fmla="*/ 1 h 710"/>
                  <a:gd name="T42" fmla="*/ 0 w 897"/>
                  <a:gd name="T43" fmla="*/ 1 h 710"/>
                  <a:gd name="T44" fmla="*/ 0 w 897"/>
                  <a:gd name="T45" fmla="*/ 1 h 710"/>
                  <a:gd name="T46" fmla="*/ 0 w 897"/>
                  <a:gd name="T47" fmla="*/ 1 h 710"/>
                  <a:gd name="T48" fmla="*/ 0 w 897"/>
                  <a:gd name="T49" fmla="*/ 1 h 710"/>
                  <a:gd name="T50" fmla="*/ 0 w 897"/>
                  <a:gd name="T51" fmla="*/ 1 h 710"/>
                  <a:gd name="T52" fmla="*/ 0 w 897"/>
                  <a:gd name="T53" fmla="*/ 1 h 710"/>
                  <a:gd name="T54" fmla="*/ 0 w 897"/>
                  <a:gd name="T55" fmla="*/ 1 h 710"/>
                  <a:gd name="T56" fmla="*/ 0 w 897"/>
                  <a:gd name="T57" fmla="*/ 1 h 710"/>
                  <a:gd name="T58" fmla="*/ 0 w 897"/>
                  <a:gd name="T59" fmla="*/ 1 h 710"/>
                  <a:gd name="T60" fmla="*/ 0 w 897"/>
                  <a:gd name="T61" fmla="*/ 1 h 710"/>
                  <a:gd name="T62" fmla="*/ 0 w 897"/>
                  <a:gd name="T63" fmla="*/ 1 h 710"/>
                  <a:gd name="T64" fmla="*/ 0 w 897"/>
                  <a:gd name="T65" fmla="*/ 1 h 710"/>
                  <a:gd name="T66" fmla="*/ 0 w 897"/>
                  <a:gd name="T67" fmla="*/ 1 h 71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97" h="710">
                    <a:moveTo>
                      <a:pt x="7" y="0"/>
                    </a:moveTo>
                    <a:lnTo>
                      <a:pt x="7" y="0"/>
                    </a:lnTo>
                    <a:lnTo>
                      <a:pt x="1" y="22"/>
                    </a:lnTo>
                    <a:lnTo>
                      <a:pt x="0" y="44"/>
                    </a:lnTo>
                    <a:lnTo>
                      <a:pt x="0" y="68"/>
                    </a:lnTo>
                    <a:lnTo>
                      <a:pt x="3" y="90"/>
                    </a:lnTo>
                    <a:lnTo>
                      <a:pt x="8" y="113"/>
                    </a:lnTo>
                    <a:lnTo>
                      <a:pt x="15" y="137"/>
                    </a:lnTo>
                    <a:lnTo>
                      <a:pt x="25" y="163"/>
                    </a:lnTo>
                    <a:lnTo>
                      <a:pt x="39" y="187"/>
                    </a:lnTo>
                    <a:lnTo>
                      <a:pt x="54" y="210"/>
                    </a:lnTo>
                    <a:lnTo>
                      <a:pt x="71" y="236"/>
                    </a:lnTo>
                    <a:lnTo>
                      <a:pt x="90" y="260"/>
                    </a:lnTo>
                    <a:lnTo>
                      <a:pt x="112" y="285"/>
                    </a:lnTo>
                    <a:lnTo>
                      <a:pt x="134" y="309"/>
                    </a:lnTo>
                    <a:lnTo>
                      <a:pt x="159" y="334"/>
                    </a:lnTo>
                    <a:lnTo>
                      <a:pt x="188" y="358"/>
                    </a:lnTo>
                    <a:lnTo>
                      <a:pt x="217" y="382"/>
                    </a:lnTo>
                    <a:lnTo>
                      <a:pt x="248" y="407"/>
                    </a:lnTo>
                    <a:lnTo>
                      <a:pt x="280" y="431"/>
                    </a:lnTo>
                    <a:lnTo>
                      <a:pt x="316" y="453"/>
                    </a:lnTo>
                    <a:lnTo>
                      <a:pt x="351" y="477"/>
                    </a:lnTo>
                    <a:lnTo>
                      <a:pt x="389" y="499"/>
                    </a:lnTo>
                    <a:lnTo>
                      <a:pt x="430" y="521"/>
                    </a:lnTo>
                    <a:lnTo>
                      <a:pt x="470" y="543"/>
                    </a:lnTo>
                    <a:lnTo>
                      <a:pt x="513" y="565"/>
                    </a:lnTo>
                    <a:lnTo>
                      <a:pt x="555" y="586"/>
                    </a:lnTo>
                    <a:lnTo>
                      <a:pt x="601" y="606"/>
                    </a:lnTo>
                    <a:lnTo>
                      <a:pt x="647" y="625"/>
                    </a:lnTo>
                    <a:lnTo>
                      <a:pt x="695" y="643"/>
                    </a:lnTo>
                    <a:lnTo>
                      <a:pt x="744" y="662"/>
                    </a:lnTo>
                    <a:lnTo>
                      <a:pt x="793" y="679"/>
                    </a:lnTo>
                    <a:lnTo>
                      <a:pt x="844" y="694"/>
                    </a:lnTo>
                    <a:lnTo>
                      <a:pt x="897" y="710"/>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75" name="Freeform 671"/>
              <p:cNvSpPr>
                <a:spLocks/>
              </p:cNvSpPr>
              <p:nvPr/>
            </p:nvSpPr>
            <p:spPr bwMode="auto">
              <a:xfrm>
                <a:off x="5264" y="3427"/>
                <a:ext cx="566" cy="112"/>
              </a:xfrm>
              <a:custGeom>
                <a:avLst/>
                <a:gdLst>
                  <a:gd name="T0" fmla="*/ 1 w 1132"/>
                  <a:gd name="T1" fmla="*/ 0 h 224"/>
                  <a:gd name="T2" fmla="*/ 1 w 1132"/>
                  <a:gd name="T3" fmla="*/ 0 h 224"/>
                  <a:gd name="T4" fmla="*/ 1 w 1132"/>
                  <a:gd name="T5" fmla="*/ 1 h 224"/>
                  <a:gd name="T6" fmla="*/ 1 w 1132"/>
                  <a:gd name="T7" fmla="*/ 1 h 224"/>
                  <a:gd name="T8" fmla="*/ 1 w 1132"/>
                  <a:gd name="T9" fmla="*/ 1 h 224"/>
                  <a:gd name="T10" fmla="*/ 1 w 1132"/>
                  <a:gd name="T11" fmla="*/ 1 h 224"/>
                  <a:gd name="T12" fmla="*/ 1 w 1132"/>
                  <a:gd name="T13" fmla="*/ 1 h 224"/>
                  <a:gd name="T14" fmla="*/ 1 w 1132"/>
                  <a:gd name="T15" fmla="*/ 1 h 224"/>
                  <a:gd name="T16" fmla="*/ 1 w 1132"/>
                  <a:gd name="T17" fmla="*/ 1 h 224"/>
                  <a:gd name="T18" fmla="*/ 1 w 1132"/>
                  <a:gd name="T19" fmla="*/ 1 h 224"/>
                  <a:gd name="T20" fmla="*/ 1 w 1132"/>
                  <a:gd name="T21" fmla="*/ 1 h 224"/>
                  <a:gd name="T22" fmla="*/ 1 w 1132"/>
                  <a:gd name="T23" fmla="*/ 1 h 224"/>
                  <a:gd name="T24" fmla="*/ 1 w 1132"/>
                  <a:gd name="T25" fmla="*/ 1 h 224"/>
                  <a:gd name="T26" fmla="*/ 1 w 1132"/>
                  <a:gd name="T27" fmla="*/ 1 h 224"/>
                  <a:gd name="T28" fmla="*/ 1 w 1132"/>
                  <a:gd name="T29" fmla="*/ 1 h 224"/>
                  <a:gd name="T30" fmla="*/ 1 w 1132"/>
                  <a:gd name="T31" fmla="*/ 1 h 224"/>
                  <a:gd name="T32" fmla="*/ 1 w 1132"/>
                  <a:gd name="T33" fmla="*/ 1 h 224"/>
                  <a:gd name="T34" fmla="*/ 1 w 1132"/>
                  <a:gd name="T35" fmla="*/ 1 h 224"/>
                  <a:gd name="T36" fmla="*/ 1 w 1132"/>
                  <a:gd name="T37" fmla="*/ 1 h 224"/>
                  <a:gd name="T38" fmla="*/ 1 w 1132"/>
                  <a:gd name="T39" fmla="*/ 1 h 224"/>
                  <a:gd name="T40" fmla="*/ 1 w 1132"/>
                  <a:gd name="T41" fmla="*/ 1 h 224"/>
                  <a:gd name="T42" fmla="*/ 1 w 1132"/>
                  <a:gd name="T43" fmla="*/ 1 h 224"/>
                  <a:gd name="T44" fmla="*/ 1 w 1132"/>
                  <a:gd name="T45" fmla="*/ 1 h 224"/>
                  <a:gd name="T46" fmla="*/ 1 w 1132"/>
                  <a:gd name="T47" fmla="*/ 1 h 224"/>
                  <a:gd name="T48" fmla="*/ 1 w 1132"/>
                  <a:gd name="T49" fmla="*/ 1 h 224"/>
                  <a:gd name="T50" fmla="*/ 1 w 1132"/>
                  <a:gd name="T51" fmla="*/ 1 h 224"/>
                  <a:gd name="T52" fmla="*/ 1 w 1132"/>
                  <a:gd name="T53" fmla="*/ 1 h 224"/>
                  <a:gd name="T54" fmla="*/ 1 w 1132"/>
                  <a:gd name="T55" fmla="*/ 1 h 224"/>
                  <a:gd name="T56" fmla="*/ 1 w 1132"/>
                  <a:gd name="T57" fmla="*/ 1 h 224"/>
                  <a:gd name="T58" fmla="*/ 1 w 1132"/>
                  <a:gd name="T59" fmla="*/ 1 h 224"/>
                  <a:gd name="T60" fmla="*/ 1 w 1132"/>
                  <a:gd name="T61" fmla="*/ 1 h 224"/>
                  <a:gd name="T62" fmla="*/ 1 w 1132"/>
                  <a:gd name="T63" fmla="*/ 1 h 224"/>
                  <a:gd name="T64" fmla="*/ 1 w 1132"/>
                  <a:gd name="T65" fmla="*/ 1 h 224"/>
                  <a:gd name="T66" fmla="*/ 0 w 1132"/>
                  <a:gd name="T67" fmla="*/ 1 h 22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132" h="224">
                    <a:moveTo>
                      <a:pt x="1132" y="0"/>
                    </a:moveTo>
                    <a:lnTo>
                      <a:pt x="1132" y="0"/>
                    </a:lnTo>
                    <a:lnTo>
                      <a:pt x="1125" y="22"/>
                    </a:lnTo>
                    <a:lnTo>
                      <a:pt x="1115" y="43"/>
                    </a:lnTo>
                    <a:lnTo>
                      <a:pt x="1103" y="61"/>
                    </a:lnTo>
                    <a:lnTo>
                      <a:pt x="1087" y="80"/>
                    </a:lnTo>
                    <a:lnTo>
                      <a:pt x="1070" y="97"/>
                    </a:lnTo>
                    <a:lnTo>
                      <a:pt x="1050" y="114"/>
                    </a:lnTo>
                    <a:lnTo>
                      <a:pt x="1030" y="129"/>
                    </a:lnTo>
                    <a:lnTo>
                      <a:pt x="1006" y="143"/>
                    </a:lnTo>
                    <a:lnTo>
                      <a:pt x="980" y="155"/>
                    </a:lnTo>
                    <a:lnTo>
                      <a:pt x="953" y="167"/>
                    </a:lnTo>
                    <a:lnTo>
                      <a:pt x="923" y="179"/>
                    </a:lnTo>
                    <a:lnTo>
                      <a:pt x="892" y="187"/>
                    </a:lnTo>
                    <a:lnTo>
                      <a:pt x="860" y="196"/>
                    </a:lnTo>
                    <a:lnTo>
                      <a:pt x="824" y="204"/>
                    </a:lnTo>
                    <a:lnTo>
                      <a:pt x="788" y="209"/>
                    </a:lnTo>
                    <a:lnTo>
                      <a:pt x="751" y="214"/>
                    </a:lnTo>
                    <a:lnTo>
                      <a:pt x="712" y="219"/>
                    </a:lnTo>
                    <a:lnTo>
                      <a:pt x="671" y="221"/>
                    </a:lnTo>
                    <a:lnTo>
                      <a:pt x="629" y="223"/>
                    </a:lnTo>
                    <a:lnTo>
                      <a:pt x="586" y="224"/>
                    </a:lnTo>
                    <a:lnTo>
                      <a:pt x="542" y="223"/>
                    </a:lnTo>
                    <a:lnTo>
                      <a:pt x="498" y="221"/>
                    </a:lnTo>
                    <a:lnTo>
                      <a:pt x="450" y="218"/>
                    </a:lnTo>
                    <a:lnTo>
                      <a:pt x="405" y="214"/>
                    </a:lnTo>
                    <a:lnTo>
                      <a:pt x="355" y="207"/>
                    </a:lnTo>
                    <a:lnTo>
                      <a:pt x="306" y="202"/>
                    </a:lnTo>
                    <a:lnTo>
                      <a:pt x="257" y="194"/>
                    </a:lnTo>
                    <a:lnTo>
                      <a:pt x="207" y="184"/>
                    </a:lnTo>
                    <a:lnTo>
                      <a:pt x="156" y="173"/>
                    </a:lnTo>
                    <a:lnTo>
                      <a:pt x="106" y="162"/>
                    </a:lnTo>
                    <a:lnTo>
                      <a:pt x="53" y="150"/>
                    </a:lnTo>
                    <a:lnTo>
                      <a:pt x="0" y="134"/>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76" name="Freeform 672"/>
              <p:cNvSpPr>
                <a:spLocks/>
              </p:cNvSpPr>
              <p:nvPr/>
            </p:nvSpPr>
            <p:spPr bwMode="auto">
              <a:xfrm>
                <a:off x="4867" y="3454"/>
                <a:ext cx="344" cy="225"/>
              </a:xfrm>
              <a:custGeom>
                <a:avLst/>
                <a:gdLst>
                  <a:gd name="T0" fmla="*/ 1 w 688"/>
                  <a:gd name="T1" fmla="*/ 0 h 450"/>
                  <a:gd name="T2" fmla="*/ 1 w 688"/>
                  <a:gd name="T3" fmla="*/ 0 h 450"/>
                  <a:gd name="T4" fmla="*/ 1 w 688"/>
                  <a:gd name="T5" fmla="*/ 1 h 450"/>
                  <a:gd name="T6" fmla="*/ 0 w 688"/>
                  <a:gd name="T7" fmla="*/ 1 h 450"/>
                  <a:gd name="T8" fmla="*/ 1 w 688"/>
                  <a:gd name="T9" fmla="*/ 1 h 450"/>
                  <a:gd name="T10" fmla="*/ 1 w 688"/>
                  <a:gd name="T11" fmla="*/ 1 h 450"/>
                  <a:gd name="T12" fmla="*/ 1 w 688"/>
                  <a:gd name="T13" fmla="*/ 1 h 450"/>
                  <a:gd name="T14" fmla="*/ 1 w 688"/>
                  <a:gd name="T15" fmla="*/ 1 h 450"/>
                  <a:gd name="T16" fmla="*/ 1 w 688"/>
                  <a:gd name="T17" fmla="*/ 1 h 450"/>
                  <a:gd name="T18" fmla="*/ 1 w 688"/>
                  <a:gd name="T19" fmla="*/ 1 h 450"/>
                  <a:gd name="T20" fmla="*/ 1 w 688"/>
                  <a:gd name="T21" fmla="*/ 1 h 450"/>
                  <a:gd name="T22" fmla="*/ 1 w 688"/>
                  <a:gd name="T23" fmla="*/ 1 h 450"/>
                  <a:gd name="T24" fmla="*/ 1 w 688"/>
                  <a:gd name="T25" fmla="*/ 1 h 450"/>
                  <a:gd name="T26" fmla="*/ 1 w 688"/>
                  <a:gd name="T27" fmla="*/ 1 h 450"/>
                  <a:gd name="T28" fmla="*/ 1 w 688"/>
                  <a:gd name="T29" fmla="*/ 1 h 450"/>
                  <a:gd name="T30" fmla="*/ 1 w 688"/>
                  <a:gd name="T31" fmla="*/ 1 h 450"/>
                  <a:gd name="T32" fmla="*/ 1 w 688"/>
                  <a:gd name="T33" fmla="*/ 1 h 450"/>
                  <a:gd name="T34" fmla="*/ 1 w 688"/>
                  <a:gd name="T35" fmla="*/ 1 h 450"/>
                  <a:gd name="T36" fmla="*/ 1 w 688"/>
                  <a:gd name="T37" fmla="*/ 1 h 450"/>
                  <a:gd name="T38" fmla="*/ 1 w 688"/>
                  <a:gd name="T39" fmla="*/ 1 h 450"/>
                  <a:gd name="T40" fmla="*/ 1 w 688"/>
                  <a:gd name="T41" fmla="*/ 1 h 450"/>
                  <a:gd name="T42" fmla="*/ 1 w 688"/>
                  <a:gd name="T43" fmla="*/ 1 h 450"/>
                  <a:gd name="T44" fmla="*/ 1 w 688"/>
                  <a:gd name="T45" fmla="*/ 1 h 45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88" h="450">
                    <a:moveTo>
                      <a:pt x="4" y="0"/>
                    </a:moveTo>
                    <a:lnTo>
                      <a:pt x="4" y="0"/>
                    </a:lnTo>
                    <a:lnTo>
                      <a:pt x="2" y="11"/>
                    </a:lnTo>
                    <a:lnTo>
                      <a:pt x="0" y="25"/>
                    </a:lnTo>
                    <a:lnTo>
                      <a:pt x="2" y="39"/>
                    </a:lnTo>
                    <a:lnTo>
                      <a:pt x="5" y="51"/>
                    </a:lnTo>
                    <a:lnTo>
                      <a:pt x="10" y="66"/>
                    </a:lnTo>
                    <a:lnTo>
                      <a:pt x="17" y="79"/>
                    </a:lnTo>
                    <a:lnTo>
                      <a:pt x="26" y="93"/>
                    </a:lnTo>
                    <a:lnTo>
                      <a:pt x="36" y="108"/>
                    </a:lnTo>
                    <a:lnTo>
                      <a:pt x="48" y="122"/>
                    </a:lnTo>
                    <a:lnTo>
                      <a:pt x="61" y="137"/>
                    </a:lnTo>
                    <a:lnTo>
                      <a:pt x="94" y="168"/>
                    </a:lnTo>
                    <a:lnTo>
                      <a:pt x="133" y="198"/>
                    </a:lnTo>
                    <a:lnTo>
                      <a:pt x="175" y="229"/>
                    </a:lnTo>
                    <a:lnTo>
                      <a:pt x="224" y="259"/>
                    </a:lnTo>
                    <a:lnTo>
                      <a:pt x="279" y="288"/>
                    </a:lnTo>
                    <a:lnTo>
                      <a:pt x="338" y="319"/>
                    </a:lnTo>
                    <a:lnTo>
                      <a:pt x="401" y="348"/>
                    </a:lnTo>
                    <a:lnTo>
                      <a:pt x="467" y="375"/>
                    </a:lnTo>
                    <a:lnTo>
                      <a:pt x="537" y="400"/>
                    </a:lnTo>
                    <a:lnTo>
                      <a:pt x="612" y="426"/>
                    </a:lnTo>
                    <a:lnTo>
                      <a:pt x="688" y="450"/>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77" name="Freeform 673"/>
              <p:cNvSpPr>
                <a:spLocks/>
              </p:cNvSpPr>
              <p:nvPr/>
            </p:nvSpPr>
            <p:spPr bwMode="auto">
              <a:xfrm>
                <a:off x="5208" y="3678"/>
                <a:ext cx="353" cy="54"/>
              </a:xfrm>
              <a:custGeom>
                <a:avLst/>
                <a:gdLst>
                  <a:gd name="T0" fmla="*/ 0 w 707"/>
                  <a:gd name="T1" fmla="*/ 1 h 107"/>
                  <a:gd name="T2" fmla="*/ 0 w 707"/>
                  <a:gd name="T3" fmla="*/ 1 h 107"/>
                  <a:gd name="T4" fmla="*/ 0 w 707"/>
                  <a:gd name="T5" fmla="*/ 1 h 107"/>
                  <a:gd name="T6" fmla="*/ 0 w 707"/>
                  <a:gd name="T7" fmla="*/ 1 h 107"/>
                  <a:gd name="T8" fmla="*/ 0 w 707"/>
                  <a:gd name="T9" fmla="*/ 1 h 107"/>
                  <a:gd name="T10" fmla="*/ 0 w 707"/>
                  <a:gd name="T11" fmla="*/ 1 h 107"/>
                  <a:gd name="T12" fmla="*/ 0 w 707"/>
                  <a:gd name="T13" fmla="*/ 1 h 107"/>
                  <a:gd name="T14" fmla="*/ 0 w 707"/>
                  <a:gd name="T15" fmla="*/ 1 h 107"/>
                  <a:gd name="T16" fmla="*/ 0 w 707"/>
                  <a:gd name="T17" fmla="*/ 1 h 107"/>
                  <a:gd name="T18" fmla="*/ 0 w 707"/>
                  <a:gd name="T19" fmla="*/ 1 h 107"/>
                  <a:gd name="T20" fmla="*/ 0 w 707"/>
                  <a:gd name="T21" fmla="*/ 1 h 107"/>
                  <a:gd name="T22" fmla="*/ 0 w 707"/>
                  <a:gd name="T23" fmla="*/ 1 h 107"/>
                  <a:gd name="T24" fmla="*/ 0 w 707"/>
                  <a:gd name="T25" fmla="*/ 1 h 107"/>
                  <a:gd name="T26" fmla="*/ 0 w 707"/>
                  <a:gd name="T27" fmla="*/ 1 h 107"/>
                  <a:gd name="T28" fmla="*/ 0 w 707"/>
                  <a:gd name="T29" fmla="*/ 1 h 107"/>
                  <a:gd name="T30" fmla="*/ 0 w 707"/>
                  <a:gd name="T31" fmla="*/ 1 h 107"/>
                  <a:gd name="T32" fmla="*/ 0 w 707"/>
                  <a:gd name="T33" fmla="*/ 1 h 107"/>
                  <a:gd name="T34" fmla="*/ 0 w 707"/>
                  <a:gd name="T35" fmla="*/ 1 h 107"/>
                  <a:gd name="T36" fmla="*/ 0 w 707"/>
                  <a:gd name="T37" fmla="*/ 1 h 107"/>
                  <a:gd name="T38" fmla="*/ 0 w 707"/>
                  <a:gd name="T39" fmla="*/ 1 h 107"/>
                  <a:gd name="T40" fmla="*/ 0 w 707"/>
                  <a:gd name="T41" fmla="*/ 0 h 10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07" h="107">
                    <a:moveTo>
                      <a:pt x="707" y="73"/>
                    </a:moveTo>
                    <a:lnTo>
                      <a:pt x="707" y="73"/>
                    </a:lnTo>
                    <a:lnTo>
                      <a:pt x="705" y="78"/>
                    </a:lnTo>
                    <a:lnTo>
                      <a:pt x="700" y="83"/>
                    </a:lnTo>
                    <a:lnTo>
                      <a:pt x="695" y="88"/>
                    </a:lnTo>
                    <a:lnTo>
                      <a:pt x="686" y="93"/>
                    </a:lnTo>
                    <a:lnTo>
                      <a:pt x="678" y="97"/>
                    </a:lnTo>
                    <a:lnTo>
                      <a:pt x="668" y="100"/>
                    </a:lnTo>
                    <a:lnTo>
                      <a:pt x="642" y="104"/>
                    </a:lnTo>
                    <a:lnTo>
                      <a:pt x="610" y="107"/>
                    </a:lnTo>
                    <a:lnTo>
                      <a:pt x="574" y="107"/>
                    </a:lnTo>
                    <a:lnTo>
                      <a:pt x="532" y="105"/>
                    </a:lnTo>
                    <a:lnTo>
                      <a:pt x="486" y="100"/>
                    </a:lnTo>
                    <a:lnTo>
                      <a:pt x="437" y="95"/>
                    </a:lnTo>
                    <a:lnTo>
                      <a:pt x="382" y="87"/>
                    </a:lnTo>
                    <a:lnTo>
                      <a:pt x="326" y="76"/>
                    </a:lnTo>
                    <a:lnTo>
                      <a:pt x="265" y="66"/>
                    </a:lnTo>
                    <a:lnTo>
                      <a:pt x="202" y="51"/>
                    </a:lnTo>
                    <a:lnTo>
                      <a:pt x="136" y="36"/>
                    </a:lnTo>
                    <a:lnTo>
                      <a:pt x="70" y="19"/>
                    </a:lnTo>
                    <a:lnTo>
                      <a:pt x="0" y="0"/>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78" name="Line 674"/>
              <p:cNvSpPr>
                <a:spLocks noChangeShapeType="1"/>
              </p:cNvSpPr>
              <p:nvPr/>
            </p:nvSpPr>
            <p:spPr bwMode="auto">
              <a:xfrm flipH="1">
                <a:off x="5195" y="2724"/>
                <a:ext cx="294" cy="1030"/>
              </a:xfrm>
              <a:prstGeom prst="line">
                <a:avLst/>
              </a:prstGeom>
              <a:noFill/>
              <a:ln w="3175">
                <a:solidFill>
                  <a:srgbClr val="F5F4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79" name="Freeform 675"/>
              <p:cNvSpPr>
                <a:spLocks/>
              </p:cNvSpPr>
              <p:nvPr/>
            </p:nvSpPr>
            <p:spPr bwMode="auto">
              <a:xfrm>
                <a:off x="4807" y="2702"/>
                <a:ext cx="1059" cy="1066"/>
              </a:xfrm>
              <a:custGeom>
                <a:avLst/>
                <a:gdLst>
                  <a:gd name="T0" fmla="*/ 1 w 2117"/>
                  <a:gd name="T1" fmla="*/ 1 h 2132"/>
                  <a:gd name="T2" fmla="*/ 1 w 2117"/>
                  <a:gd name="T3" fmla="*/ 1 h 2132"/>
                  <a:gd name="T4" fmla="*/ 1 w 2117"/>
                  <a:gd name="T5" fmla="*/ 1 h 2132"/>
                  <a:gd name="T6" fmla="*/ 1 w 2117"/>
                  <a:gd name="T7" fmla="*/ 1 h 2132"/>
                  <a:gd name="T8" fmla="*/ 1 w 2117"/>
                  <a:gd name="T9" fmla="*/ 1 h 2132"/>
                  <a:gd name="T10" fmla="*/ 1 w 2117"/>
                  <a:gd name="T11" fmla="*/ 1 h 2132"/>
                  <a:gd name="T12" fmla="*/ 1 w 2117"/>
                  <a:gd name="T13" fmla="*/ 1 h 2132"/>
                  <a:gd name="T14" fmla="*/ 1 w 2117"/>
                  <a:gd name="T15" fmla="*/ 1 h 2132"/>
                  <a:gd name="T16" fmla="*/ 1 w 2117"/>
                  <a:gd name="T17" fmla="*/ 1 h 2132"/>
                  <a:gd name="T18" fmla="*/ 1 w 2117"/>
                  <a:gd name="T19" fmla="*/ 1 h 2132"/>
                  <a:gd name="T20" fmla="*/ 1 w 2117"/>
                  <a:gd name="T21" fmla="*/ 1 h 2132"/>
                  <a:gd name="T22" fmla="*/ 1 w 2117"/>
                  <a:gd name="T23" fmla="*/ 1 h 2132"/>
                  <a:gd name="T24" fmla="*/ 1 w 2117"/>
                  <a:gd name="T25" fmla="*/ 1 h 2132"/>
                  <a:gd name="T26" fmla="*/ 1 w 2117"/>
                  <a:gd name="T27" fmla="*/ 1 h 2132"/>
                  <a:gd name="T28" fmla="*/ 1 w 2117"/>
                  <a:gd name="T29" fmla="*/ 1 h 2132"/>
                  <a:gd name="T30" fmla="*/ 1 w 2117"/>
                  <a:gd name="T31" fmla="*/ 1 h 2132"/>
                  <a:gd name="T32" fmla="*/ 1 w 2117"/>
                  <a:gd name="T33" fmla="*/ 1 h 2132"/>
                  <a:gd name="T34" fmla="*/ 1 w 2117"/>
                  <a:gd name="T35" fmla="*/ 1 h 2132"/>
                  <a:gd name="T36" fmla="*/ 1 w 2117"/>
                  <a:gd name="T37" fmla="*/ 1 h 2132"/>
                  <a:gd name="T38" fmla="*/ 1 w 2117"/>
                  <a:gd name="T39" fmla="*/ 1 h 2132"/>
                  <a:gd name="T40" fmla="*/ 1 w 2117"/>
                  <a:gd name="T41" fmla="*/ 1 h 2132"/>
                  <a:gd name="T42" fmla="*/ 1 w 2117"/>
                  <a:gd name="T43" fmla="*/ 1 h 2132"/>
                  <a:gd name="T44" fmla="*/ 1 w 2117"/>
                  <a:gd name="T45" fmla="*/ 1 h 2132"/>
                  <a:gd name="T46" fmla="*/ 1 w 2117"/>
                  <a:gd name="T47" fmla="*/ 1 h 2132"/>
                  <a:gd name="T48" fmla="*/ 1 w 2117"/>
                  <a:gd name="T49" fmla="*/ 1 h 2132"/>
                  <a:gd name="T50" fmla="*/ 1 w 2117"/>
                  <a:gd name="T51" fmla="*/ 1 h 2132"/>
                  <a:gd name="T52" fmla="*/ 1 w 2117"/>
                  <a:gd name="T53" fmla="*/ 1 h 2132"/>
                  <a:gd name="T54" fmla="*/ 1 w 2117"/>
                  <a:gd name="T55" fmla="*/ 1 h 2132"/>
                  <a:gd name="T56" fmla="*/ 1 w 2117"/>
                  <a:gd name="T57" fmla="*/ 1 h 2132"/>
                  <a:gd name="T58" fmla="*/ 1 w 2117"/>
                  <a:gd name="T59" fmla="*/ 1 h 2132"/>
                  <a:gd name="T60" fmla="*/ 1 w 2117"/>
                  <a:gd name="T61" fmla="*/ 1 h 2132"/>
                  <a:gd name="T62" fmla="*/ 1 w 2117"/>
                  <a:gd name="T63" fmla="*/ 1 h 2132"/>
                  <a:gd name="T64" fmla="*/ 1 w 2117"/>
                  <a:gd name="T65" fmla="*/ 1 h 2132"/>
                  <a:gd name="T66" fmla="*/ 1 w 2117"/>
                  <a:gd name="T67" fmla="*/ 1 h 2132"/>
                  <a:gd name="T68" fmla="*/ 1 w 2117"/>
                  <a:gd name="T69" fmla="*/ 1 h 2132"/>
                  <a:gd name="T70" fmla="*/ 1 w 2117"/>
                  <a:gd name="T71" fmla="*/ 1 h 2132"/>
                  <a:gd name="T72" fmla="*/ 1 w 2117"/>
                  <a:gd name="T73" fmla="*/ 1 h 2132"/>
                  <a:gd name="T74" fmla="*/ 1 w 2117"/>
                  <a:gd name="T75" fmla="*/ 1 h 2132"/>
                  <a:gd name="T76" fmla="*/ 1 w 2117"/>
                  <a:gd name="T77" fmla="*/ 1 h 2132"/>
                  <a:gd name="T78" fmla="*/ 1 w 2117"/>
                  <a:gd name="T79" fmla="*/ 1 h 2132"/>
                  <a:gd name="T80" fmla="*/ 1 w 2117"/>
                  <a:gd name="T81" fmla="*/ 1 h 2132"/>
                  <a:gd name="T82" fmla="*/ 1 w 2117"/>
                  <a:gd name="T83" fmla="*/ 1 h 2132"/>
                  <a:gd name="T84" fmla="*/ 1 w 2117"/>
                  <a:gd name="T85" fmla="*/ 1 h 2132"/>
                  <a:gd name="T86" fmla="*/ 1 w 2117"/>
                  <a:gd name="T87" fmla="*/ 1 h 2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17" h="2132">
                    <a:moveTo>
                      <a:pt x="2076" y="1357"/>
                    </a:moveTo>
                    <a:lnTo>
                      <a:pt x="2076" y="1357"/>
                    </a:lnTo>
                    <a:lnTo>
                      <a:pt x="2059" y="1410"/>
                    </a:lnTo>
                    <a:lnTo>
                      <a:pt x="2041" y="1461"/>
                    </a:lnTo>
                    <a:lnTo>
                      <a:pt x="2020" y="1510"/>
                    </a:lnTo>
                    <a:lnTo>
                      <a:pt x="1996" y="1558"/>
                    </a:lnTo>
                    <a:lnTo>
                      <a:pt x="1971" y="1604"/>
                    </a:lnTo>
                    <a:lnTo>
                      <a:pt x="1944" y="1650"/>
                    </a:lnTo>
                    <a:lnTo>
                      <a:pt x="1913" y="1692"/>
                    </a:lnTo>
                    <a:lnTo>
                      <a:pt x="1883" y="1733"/>
                    </a:lnTo>
                    <a:lnTo>
                      <a:pt x="1849" y="1774"/>
                    </a:lnTo>
                    <a:lnTo>
                      <a:pt x="1813" y="1811"/>
                    </a:lnTo>
                    <a:lnTo>
                      <a:pt x="1777" y="1847"/>
                    </a:lnTo>
                    <a:lnTo>
                      <a:pt x="1738" y="1881"/>
                    </a:lnTo>
                    <a:lnTo>
                      <a:pt x="1699" y="1913"/>
                    </a:lnTo>
                    <a:lnTo>
                      <a:pt x="1657" y="1944"/>
                    </a:lnTo>
                    <a:lnTo>
                      <a:pt x="1614" y="1971"/>
                    </a:lnTo>
                    <a:lnTo>
                      <a:pt x="1572" y="1998"/>
                    </a:lnTo>
                    <a:lnTo>
                      <a:pt x="1526" y="2022"/>
                    </a:lnTo>
                    <a:lnTo>
                      <a:pt x="1480" y="2042"/>
                    </a:lnTo>
                    <a:lnTo>
                      <a:pt x="1432" y="2062"/>
                    </a:lnTo>
                    <a:lnTo>
                      <a:pt x="1385" y="2079"/>
                    </a:lnTo>
                    <a:lnTo>
                      <a:pt x="1336" y="2095"/>
                    </a:lnTo>
                    <a:lnTo>
                      <a:pt x="1286" y="2107"/>
                    </a:lnTo>
                    <a:lnTo>
                      <a:pt x="1235" y="2117"/>
                    </a:lnTo>
                    <a:lnTo>
                      <a:pt x="1184" y="2125"/>
                    </a:lnTo>
                    <a:lnTo>
                      <a:pt x="1133" y="2130"/>
                    </a:lnTo>
                    <a:lnTo>
                      <a:pt x="1081" y="2132"/>
                    </a:lnTo>
                    <a:lnTo>
                      <a:pt x="1030" y="2132"/>
                    </a:lnTo>
                    <a:lnTo>
                      <a:pt x="977" y="2130"/>
                    </a:lnTo>
                    <a:lnTo>
                      <a:pt x="924" y="2125"/>
                    </a:lnTo>
                    <a:lnTo>
                      <a:pt x="872" y="2117"/>
                    </a:lnTo>
                    <a:lnTo>
                      <a:pt x="819" y="2107"/>
                    </a:lnTo>
                    <a:lnTo>
                      <a:pt x="766" y="2093"/>
                    </a:lnTo>
                    <a:lnTo>
                      <a:pt x="714" y="2076"/>
                    </a:lnTo>
                    <a:lnTo>
                      <a:pt x="663" y="2057"/>
                    </a:lnTo>
                    <a:lnTo>
                      <a:pt x="613" y="2037"/>
                    </a:lnTo>
                    <a:lnTo>
                      <a:pt x="568" y="2013"/>
                    </a:lnTo>
                    <a:lnTo>
                      <a:pt x="520" y="1988"/>
                    </a:lnTo>
                    <a:lnTo>
                      <a:pt x="476" y="1961"/>
                    </a:lnTo>
                    <a:lnTo>
                      <a:pt x="433" y="1930"/>
                    </a:lnTo>
                    <a:lnTo>
                      <a:pt x="393" y="1899"/>
                    </a:lnTo>
                    <a:lnTo>
                      <a:pt x="354" y="1865"/>
                    </a:lnTo>
                    <a:lnTo>
                      <a:pt x="316" y="1830"/>
                    </a:lnTo>
                    <a:lnTo>
                      <a:pt x="281" y="1794"/>
                    </a:lnTo>
                    <a:lnTo>
                      <a:pt x="247" y="1755"/>
                    </a:lnTo>
                    <a:lnTo>
                      <a:pt x="216" y="1714"/>
                    </a:lnTo>
                    <a:lnTo>
                      <a:pt x="185" y="1673"/>
                    </a:lnTo>
                    <a:lnTo>
                      <a:pt x="158" y="1631"/>
                    </a:lnTo>
                    <a:lnTo>
                      <a:pt x="133" y="1587"/>
                    </a:lnTo>
                    <a:lnTo>
                      <a:pt x="109" y="1541"/>
                    </a:lnTo>
                    <a:lnTo>
                      <a:pt x="87" y="1495"/>
                    </a:lnTo>
                    <a:lnTo>
                      <a:pt x="68" y="1448"/>
                    </a:lnTo>
                    <a:lnTo>
                      <a:pt x="51" y="1400"/>
                    </a:lnTo>
                    <a:lnTo>
                      <a:pt x="38" y="1351"/>
                    </a:lnTo>
                    <a:lnTo>
                      <a:pt x="24" y="1300"/>
                    </a:lnTo>
                    <a:lnTo>
                      <a:pt x="15" y="1249"/>
                    </a:lnTo>
                    <a:lnTo>
                      <a:pt x="7" y="1198"/>
                    </a:lnTo>
                    <a:lnTo>
                      <a:pt x="2" y="1147"/>
                    </a:lnTo>
                    <a:lnTo>
                      <a:pt x="0" y="1094"/>
                    </a:lnTo>
                    <a:lnTo>
                      <a:pt x="0" y="1042"/>
                    </a:lnTo>
                    <a:lnTo>
                      <a:pt x="4" y="989"/>
                    </a:lnTo>
                    <a:lnTo>
                      <a:pt x="9" y="936"/>
                    </a:lnTo>
                    <a:lnTo>
                      <a:pt x="17" y="882"/>
                    </a:lnTo>
                    <a:lnTo>
                      <a:pt x="27" y="829"/>
                    </a:lnTo>
                    <a:lnTo>
                      <a:pt x="41" y="777"/>
                    </a:lnTo>
                    <a:lnTo>
                      <a:pt x="58" y="724"/>
                    </a:lnTo>
                    <a:lnTo>
                      <a:pt x="77" y="673"/>
                    </a:lnTo>
                    <a:lnTo>
                      <a:pt x="99" y="624"/>
                    </a:lnTo>
                    <a:lnTo>
                      <a:pt x="121" y="576"/>
                    </a:lnTo>
                    <a:lnTo>
                      <a:pt x="146" y="529"/>
                    </a:lnTo>
                    <a:lnTo>
                      <a:pt x="175" y="484"/>
                    </a:lnTo>
                    <a:lnTo>
                      <a:pt x="204" y="442"/>
                    </a:lnTo>
                    <a:lnTo>
                      <a:pt x="236" y="399"/>
                    </a:lnTo>
                    <a:lnTo>
                      <a:pt x="269" y="360"/>
                    </a:lnTo>
                    <a:lnTo>
                      <a:pt x="304" y="323"/>
                    </a:lnTo>
                    <a:lnTo>
                      <a:pt x="340" y="286"/>
                    </a:lnTo>
                    <a:lnTo>
                      <a:pt x="379" y="252"/>
                    </a:lnTo>
                    <a:lnTo>
                      <a:pt x="418" y="219"/>
                    </a:lnTo>
                    <a:lnTo>
                      <a:pt x="461" y="190"/>
                    </a:lnTo>
                    <a:lnTo>
                      <a:pt x="503" y="162"/>
                    </a:lnTo>
                    <a:lnTo>
                      <a:pt x="547" y="136"/>
                    </a:lnTo>
                    <a:lnTo>
                      <a:pt x="591" y="112"/>
                    </a:lnTo>
                    <a:lnTo>
                      <a:pt x="637" y="90"/>
                    </a:lnTo>
                    <a:lnTo>
                      <a:pt x="685" y="72"/>
                    </a:lnTo>
                    <a:lnTo>
                      <a:pt x="732" y="53"/>
                    </a:lnTo>
                    <a:lnTo>
                      <a:pt x="782" y="39"/>
                    </a:lnTo>
                    <a:lnTo>
                      <a:pt x="831" y="26"/>
                    </a:lnTo>
                    <a:lnTo>
                      <a:pt x="882" y="15"/>
                    </a:lnTo>
                    <a:lnTo>
                      <a:pt x="933" y="9"/>
                    </a:lnTo>
                    <a:lnTo>
                      <a:pt x="984" y="4"/>
                    </a:lnTo>
                    <a:lnTo>
                      <a:pt x="1037" y="0"/>
                    </a:lnTo>
                    <a:lnTo>
                      <a:pt x="1087" y="0"/>
                    </a:lnTo>
                    <a:lnTo>
                      <a:pt x="1140" y="4"/>
                    </a:lnTo>
                    <a:lnTo>
                      <a:pt x="1193" y="9"/>
                    </a:lnTo>
                    <a:lnTo>
                      <a:pt x="1245" y="17"/>
                    </a:lnTo>
                    <a:lnTo>
                      <a:pt x="1300" y="27"/>
                    </a:lnTo>
                    <a:lnTo>
                      <a:pt x="1353" y="41"/>
                    </a:lnTo>
                    <a:lnTo>
                      <a:pt x="1403" y="56"/>
                    </a:lnTo>
                    <a:lnTo>
                      <a:pt x="1454" y="75"/>
                    </a:lnTo>
                    <a:lnTo>
                      <a:pt x="1504" y="97"/>
                    </a:lnTo>
                    <a:lnTo>
                      <a:pt x="1551" y="121"/>
                    </a:lnTo>
                    <a:lnTo>
                      <a:pt x="1597" y="146"/>
                    </a:lnTo>
                    <a:lnTo>
                      <a:pt x="1641" y="173"/>
                    </a:lnTo>
                    <a:lnTo>
                      <a:pt x="1684" y="202"/>
                    </a:lnTo>
                    <a:lnTo>
                      <a:pt x="1725" y="235"/>
                    </a:lnTo>
                    <a:lnTo>
                      <a:pt x="1764" y="269"/>
                    </a:lnTo>
                    <a:lnTo>
                      <a:pt x="1801" y="303"/>
                    </a:lnTo>
                    <a:lnTo>
                      <a:pt x="1837" y="340"/>
                    </a:lnTo>
                    <a:lnTo>
                      <a:pt x="1871" y="379"/>
                    </a:lnTo>
                    <a:lnTo>
                      <a:pt x="1903" y="418"/>
                    </a:lnTo>
                    <a:lnTo>
                      <a:pt x="1932" y="461"/>
                    </a:lnTo>
                    <a:lnTo>
                      <a:pt x="1959" y="503"/>
                    </a:lnTo>
                    <a:lnTo>
                      <a:pt x="1984" y="547"/>
                    </a:lnTo>
                    <a:lnTo>
                      <a:pt x="2008" y="591"/>
                    </a:lnTo>
                    <a:lnTo>
                      <a:pt x="2030" y="639"/>
                    </a:lnTo>
                    <a:lnTo>
                      <a:pt x="2049" y="685"/>
                    </a:lnTo>
                    <a:lnTo>
                      <a:pt x="2066" y="734"/>
                    </a:lnTo>
                    <a:lnTo>
                      <a:pt x="2081" y="783"/>
                    </a:lnTo>
                    <a:lnTo>
                      <a:pt x="2093" y="833"/>
                    </a:lnTo>
                    <a:lnTo>
                      <a:pt x="2103" y="884"/>
                    </a:lnTo>
                    <a:lnTo>
                      <a:pt x="2110" y="934"/>
                    </a:lnTo>
                    <a:lnTo>
                      <a:pt x="2115" y="987"/>
                    </a:lnTo>
                    <a:lnTo>
                      <a:pt x="2117" y="1038"/>
                    </a:lnTo>
                    <a:lnTo>
                      <a:pt x="2117" y="1091"/>
                    </a:lnTo>
                    <a:lnTo>
                      <a:pt x="2114" y="1145"/>
                    </a:lnTo>
                    <a:lnTo>
                      <a:pt x="2109" y="1198"/>
                    </a:lnTo>
                    <a:lnTo>
                      <a:pt x="2100" y="1250"/>
                    </a:lnTo>
                    <a:lnTo>
                      <a:pt x="2090" y="1303"/>
                    </a:lnTo>
                    <a:lnTo>
                      <a:pt x="2076" y="1357"/>
                    </a:lnTo>
                    <a:close/>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80" name="Freeform 676"/>
              <p:cNvSpPr>
                <a:spLocks/>
              </p:cNvSpPr>
              <p:nvPr/>
            </p:nvSpPr>
            <p:spPr bwMode="auto">
              <a:xfrm>
                <a:off x="4810" y="2703"/>
                <a:ext cx="1059" cy="1066"/>
              </a:xfrm>
              <a:custGeom>
                <a:avLst/>
                <a:gdLst>
                  <a:gd name="T0" fmla="*/ 1 w 2117"/>
                  <a:gd name="T1" fmla="*/ 1 h 2132"/>
                  <a:gd name="T2" fmla="*/ 1 w 2117"/>
                  <a:gd name="T3" fmla="*/ 1 h 2132"/>
                  <a:gd name="T4" fmla="*/ 1 w 2117"/>
                  <a:gd name="T5" fmla="*/ 1 h 2132"/>
                  <a:gd name="T6" fmla="*/ 1 w 2117"/>
                  <a:gd name="T7" fmla="*/ 1 h 2132"/>
                  <a:gd name="T8" fmla="*/ 1 w 2117"/>
                  <a:gd name="T9" fmla="*/ 1 h 2132"/>
                  <a:gd name="T10" fmla="*/ 1 w 2117"/>
                  <a:gd name="T11" fmla="*/ 1 h 2132"/>
                  <a:gd name="T12" fmla="*/ 1 w 2117"/>
                  <a:gd name="T13" fmla="*/ 1 h 2132"/>
                  <a:gd name="T14" fmla="*/ 1 w 2117"/>
                  <a:gd name="T15" fmla="*/ 1 h 2132"/>
                  <a:gd name="T16" fmla="*/ 1 w 2117"/>
                  <a:gd name="T17" fmla="*/ 1 h 2132"/>
                  <a:gd name="T18" fmla="*/ 1 w 2117"/>
                  <a:gd name="T19" fmla="*/ 1 h 2132"/>
                  <a:gd name="T20" fmla="*/ 1 w 2117"/>
                  <a:gd name="T21" fmla="*/ 1 h 2132"/>
                  <a:gd name="T22" fmla="*/ 1 w 2117"/>
                  <a:gd name="T23" fmla="*/ 1 h 2132"/>
                  <a:gd name="T24" fmla="*/ 1 w 2117"/>
                  <a:gd name="T25" fmla="*/ 1 h 2132"/>
                  <a:gd name="T26" fmla="*/ 1 w 2117"/>
                  <a:gd name="T27" fmla="*/ 1 h 2132"/>
                  <a:gd name="T28" fmla="*/ 1 w 2117"/>
                  <a:gd name="T29" fmla="*/ 1 h 2132"/>
                  <a:gd name="T30" fmla="*/ 1 w 2117"/>
                  <a:gd name="T31" fmla="*/ 1 h 2132"/>
                  <a:gd name="T32" fmla="*/ 1 w 2117"/>
                  <a:gd name="T33" fmla="*/ 1 h 2132"/>
                  <a:gd name="T34" fmla="*/ 1 w 2117"/>
                  <a:gd name="T35" fmla="*/ 1 h 2132"/>
                  <a:gd name="T36" fmla="*/ 1 w 2117"/>
                  <a:gd name="T37" fmla="*/ 1 h 2132"/>
                  <a:gd name="T38" fmla="*/ 1 w 2117"/>
                  <a:gd name="T39" fmla="*/ 1 h 2132"/>
                  <a:gd name="T40" fmla="*/ 1 w 2117"/>
                  <a:gd name="T41" fmla="*/ 1 h 2132"/>
                  <a:gd name="T42" fmla="*/ 1 w 2117"/>
                  <a:gd name="T43" fmla="*/ 1 h 2132"/>
                  <a:gd name="T44" fmla="*/ 1 w 2117"/>
                  <a:gd name="T45" fmla="*/ 1 h 2132"/>
                  <a:gd name="T46" fmla="*/ 1 w 2117"/>
                  <a:gd name="T47" fmla="*/ 1 h 2132"/>
                  <a:gd name="T48" fmla="*/ 1 w 2117"/>
                  <a:gd name="T49" fmla="*/ 1 h 2132"/>
                  <a:gd name="T50" fmla="*/ 1 w 2117"/>
                  <a:gd name="T51" fmla="*/ 1 h 2132"/>
                  <a:gd name="T52" fmla="*/ 1 w 2117"/>
                  <a:gd name="T53" fmla="*/ 1 h 2132"/>
                  <a:gd name="T54" fmla="*/ 1 w 2117"/>
                  <a:gd name="T55" fmla="*/ 1 h 2132"/>
                  <a:gd name="T56" fmla="*/ 1 w 2117"/>
                  <a:gd name="T57" fmla="*/ 1 h 2132"/>
                  <a:gd name="T58" fmla="*/ 1 w 2117"/>
                  <a:gd name="T59" fmla="*/ 1 h 2132"/>
                  <a:gd name="T60" fmla="*/ 1 w 2117"/>
                  <a:gd name="T61" fmla="*/ 1 h 2132"/>
                  <a:gd name="T62" fmla="*/ 1 w 2117"/>
                  <a:gd name="T63" fmla="*/ 1 h 2132"/>
                  <a:gd name="T64" fmla="*/ 1 w 2117"/>
                  <a:gd name="T65" fmla="*/ 1 h 2132"/>
                  <a:gd name="T66" fmla="*/ 1 w 2117"/>
                  <a:gd name="T67" fmla="*/ 1 h 2132"/>
                  <a:gd name="T68" fmla="*/ 1 w 2117"/>
                  <a:gd name="T69" fmla="*/ 1 h 2132"/>
                  <a:gd name="T70" fmla="*/ 1 w 2117"/>
                  <a:gd name="T71" fmla="*/ 1 h 2132"/>
                  <a:gd name="T72" fmla="*/ 1 w 2117"/>
                  <a:gd name="T73" fmla="*/ 1 h 2132"/>
                  <a:gd name="T74" fmla="*/ 1 w 2117"/>
                  <a:gd name="T75" fmla="*/ 1 h 2132"/>
                  <a:gd name="T76" fmla="*/ 1 w 2117"/>
                  <a:gd name="T77" fmla="*/ 1 h 2132"/>
                  <a:gd name="T78" fmla="*/ 1 w 2117"/>
                  <a:gd name="T79" fmla="*/ 1 h 2132"/>
                  <a:gd name="T80" fmla="*/ 1 w 2117"/>
                  <a:gd name="T81" fmla="*/ 1 h 2132"/>
                  <a:gd name="T82" fmla="*/ 1 w 2117"/>
                  <a:gd name="T83" fmla="*/ 1 h 2132"/>
                  <a:gd name="T84" fmla="*/ 1 w 2117"/>
                  <a:gd name="T85" fmla="*/ 1 h 2132"/>
                  <a:gd name="T86" fmla="*/ 1 w 2117"/>
                  <a:gd name="T87" fmla="*/ 1 h 2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17" h="2132">
                    <a:moveTo>
                      <a:pt x="2076" y="1357"/>
                    </a:moveTo>
                    <a:lnTo>
                      <a:pt x="2076" y="1357"/>
                    </a:lnTo>
                    <a:lnTo>
                      <a:pt x="2059" y="1408"/>
                    </a:lnTo>
                    <a:lnTo>
                      <a:pt x="2040" y="1459"/>
                    </a:lnTo>
                    <a:lnTo>
                      <a:pt x="2020" y="1510"/>
                    </a:lnTo>
                    <a:lnTo>
                      <a:pt x="1996" y="1558"/>
                    </a:lnTo>
                    <a:lnTo>
                      <a:pt x="1971" y="1604"/>
                    </a:lnTo>
                    <a:lnTo>
                      <a:pt x="1944" y="1648"/>
                    </a:lnTo>
                    <a:lnTo>
                      <a:pt x="1913" y="1692"/>
                    </a:lnTo>
                    <a:lnTo>
                      <a:pt x="1882" y="1733"/>
                    </a:lnTo>
                    <a:lnTo>
                      <a:pt x="1848" y="1773"/>
                    </a:lnTo>
                    <a:lnTo>
                      <a:pt x="1813" y="1811"/>
                    </a:lnTo>
                    <a:lnTo>
                      <a:pt x="1777" y="1846"/>
                    </a:lnTo>
                    <a:lnTo>
                      <a:pt x="1738" y="1880"/>
                    </a:lnTo>
                    <a:lnTo>
                      <a:pt x="1699" y="1913"/>
                    </a:lnTo>
                    <a:lnTo>
                      <a:pt x="1656" y="1943"/>
                    </a:lnTo>
                    <a:lnTo>
                      <a:pt x="1614" y="1970"/>
                    </a:lnTo>
                    <a:lnTo>
                      <a:pt x="1570" y="1998"/>
                    </a:lnTo>
                    <a:lnTo>
                      <a:pt x="1526" y="2021"/>
                    </a:lnTo>
                    <a:lnTo>
                      <a:pt x="1480" y="2042"/>
                    </a:lnTo>
                    <a:lnTo>
                      <a:pt x="1432" y="2062"/>
                    </a:lnTo>
                    <a:lnTo>
                      <a:pt x="1385" y="2079"/>
                    </a:lnTo>
                    <a:lnTo>
                      <a:pt x="1335" y="2094"/>
                    </a:lnTo>
                    <a:lnTo>
                      <a:pt x="1286" y="2106"/>
                    </a:lnTo>
                    <a:lnTo>
                      <a:pt x="1235" y="2117"/>
                    </a:lnTo>
                    <a:lnTo>
                      <a:pt x="1184" y="2125"/>
                    </a:lnTo>
                    <a:lnTo>
                      <a:pt x="1133" y="2130"/>
                    </a:lnTo>
                    <a:lnTo>
                      <a:pt x="1080" y="2132"/>
                    </a:lnTo>
                    <a:lnTo>
                      <a:pt x="1030" y="2132"/>
                    </a:lnTo>
                    <a:lnTo>
                      <a:pt x="977" y="2130"/>
                    </a:lnTo>
                    <a:lnTo>
                      <a:pt x="924" y="2125"/>
                    </a:lnTo>
                    <a:lnTo>
                      <a:pt x="872" y="2117"/>
                    </a:lnTo>
                    <a:lnTo>
                      <a:pt x="819" y="2105"/>
                    </a:lnTo>
                    <a:lnTo>
                      <a:pt x="766" y="2091"/>
                    </a:lnTo>
                    <a:lnTo>
                      <a:pt x="714" y="2076"/>
                    </a:lnTo>
                    <a:lnTo>
                      <a:pt x="663" y="2057"/>
                    </a:lnTo>
                    <a:lnTo>
                      <a:pt x="613" y="2035"/>
                    </a:lnTo>
                    <a:lnTo>
                      <a:pt x="566" y="2013"/>
                    </a:lnTo>
                    <a:lnTo>
                      <a:pt x="520" y="1987"/>
                    </a:lnTo>
                    <a:lnTo>
                      <a:pt x="476" y="1959"/>
                    </a:lnTo>
                    <a:lnTo>
                      <a:pt x="433" y="1930"/>
                    </a:lnTo>
                    <a:lnTo>
                      <a:pt x="392" y="1897"/>
                    </a:lnTo>
                    <a:lnTo>
                      <a:pt x="353" y="1865"/>
                    </a:lnTo>
                    <a:lnTo>
                      <a:pt x="316" y="1829"/>
                    </a:lnTo>
                    <a:lnTo>
                      <a:pt x="280" y="1792"/>
                    </a:lnTo>
                    <a:lnTo>
                      <a:pt x="246" y="1755"/>
                    </a:lnTo>
                    <a:lnTo>
                      <a:pt x="216" y="1714"/>
                    </a:lnTo>
                    <a:lnTo>
                      <a:pt x="185" y="1673"/>
                    </a:lnTo>
                    <a:lnTo>
                      <a:pt x="158" y="1631"/>
                    </a:lnTo>
                    <a:lnTo>
                      <a:pt x="133" y="1587"/>
                    </a:lnTo>
                    <a:lnTo>
                      <a:pt x="109" y="1541"/>
                    </a:lnTo>
                    <a:lnTo>
                      <a:pt x="87" y="1495"/>
                    </a:lnTo>
                    <a:lnTo>
                      <a:pt x="68" y="1447"/>
                    </a:lnTo>
                    <a:lnTo>
                      <a:pt x="51" y="1398"/>
                    </a:lnTo>
                    <a:lnTo>
                      <a:pt x="37" y="1350"/>
                    </a:lnTo>
                    <a:lnTo>
                      <a:pt x="24" y="1299"/>
                    </a:lnTo>
                    <a:lnTo>
                      <a:pt x="15" y="1248"/>
                    </a:lnTo>
                    <a:lnTo>
                      <a:pt x="7" y="1198"/>
                    </a:lnTo>
                    <a:lnTo>
                      <a:pt x="2" y="1147"/>
                    </a:lnTo>
                    <a:lnTo>
                      <a:pt x="0" y="1094"/>
                    </a:lnTo>
                    <a:lnTo>
                      <a:pt x="0" y="1041"/>
                    </a:lnTo>
                    <a:lnTo>
                      <a:pt x="3" y="989"/>
                    </a:lnTo>
                    <a:lnTo>
                      <a:pt x="8" y="936"/>
                    </a:lnTo>
                    <a:lnTo>
                      <a:pt x="17" y="882"/>
                    </a:lnTo>
                    <a:lnTo>
                      <a:pt x="27" y="829"/>
                    </a:lnTo>
                    <a:lnTo>
                      <a:pt x="41" y="776"/>
                    </a:lnTo>
                    <a:lnTo>
                      <a:pt x="58" y="724"/>
                    </a:lnTo>
                    <a:lnTo>
                      <a:pt x="76" y="673"/>
                    </a:lnTo>
                    <a:lnTo>
                      <a:pt x="97" y="623"/>
                    </a:lnTo>
                    <a:lnTo>
                      <a:pt x="121" y="574"/>
                    </a:lnTo>
                    <a:lnTo>
                      <a:pt x="146" y="528"/>
                    </a:lnTo>
                    <a:lnTo>
                      <a:pt x="173" y="484"/>
                    </a:lnTo>
                    <a:lnTo>
                      <a:pt x="204" y="440"/>
                    </a:lnTo>
                    <a:lnTo>
                      <a:pt x="234" y="399"/>
                    </a:lnTo>
                    <a:lnTo>
                      <a:pt x="268" y="360"/>
                    </a:lnTo>
                    <a:lnTo>
                      <a:pt x="304" y="321"/>
                    </a:lnTo>
                    <a:lnTo>
                      <a:pt x="340" y="285"/>
                    </a:lnTo>
                    <a:lnTo>
                      <a:pt x="379" y="251"/>
                    </a:lnTo>
                    <a:lnTo>
                      <a:pt x="418" y="219"/>
                    </a:lnTo>
                    <a:lnTo>
                      <a:pt x="460" y="190"/>
                    </a:lnTo>
                    <a:lnTo>
                      <a:pt x="503" y="161"/>
                    </a:lnTo>
                    <a:lnTo>
                      <a:pt x="547" y="136"/>
                    </a:lnTo>
                    <a:lnTo>
                      <a:pt x="591" y="112"/>
                    </a:lnTo>
                    <a:lnTo>
                      <a:pt x="637" y="90"/>
                    </a:lnTo>
                    <a:lnTo>
                      <a:pt x="685" y="70"/>
                    </a:lnTo>
                    <a:lnTo>
                      <a:pt x="732" y="53"/>
                    </a:lnTo>
                    <a:lnTo>
                      <a:pt x="781" y="39"/>
                    </a:lnTo>
                    <a:lnTo>
                      <a:pt x="831" y="25"/>
                    </a:lnTo>
                    <a:lnTo>
                      <a:pt x="882" y="15"/>
                    </a:lnTo>
                    <a:lnTo>
                      <a:pt x="933" y="8"/>
                    </a:lnTo>
                    <a:lnTo>
                      <a:pt x="984" y="3"/>
                    </a:lnTo>
                    <a:lnTo>
                      <a:pt x="1036" y="0"/>
                    </a:lnTo>
                    <a:lnTo>
                      <a:pt x="1087" y="0"/>
                    </a:lnTo>
                    <a:lnTo>
                      <a:pt x="1140" y="3"/>
                    </a:lnTo>
                    <a:lnTo>
                      <a:pt x="1193" y="8"/>
                    </a:lnTo>
                    <a:lnTo>
                      <a:pt x="1245" y="15"/>
                    </a:lnTo>
                    <a:lnTo>
                      <a:pt x="1298" y="27"/>
                    </a:lnTo>
                    <a:lnTo>
                      <a:pt x="1351" y="41"/>
                    </a:lnTo>
                    <a:lnTo>
                      <a:pt x="1403" y="56"/>
                    </a:lnTo>
                    <a:lnTo>
                      <a:pt x="1454" y="75"/>
                    </a:lnTo>
                    <a:lnTo>
                      <a:pt x="1504" y="97"/>
                    </a:lnTo>
                    <a:lnTo>
                      <a:pt x="1551" y="119"/>
                    </a:lnTo>
                    <a:lnTo>
                      <a:pt x="1597" y="144"/>
                    </a:lnTo>
                    <a:lnTo>
                      <a:pt x="1641" y="173"/>
                    </a:lnTo>
                    <a:lnTo>
                      <a:pt x="1684" y="202"/>
                    </a:lnTo>
                    <a:lnTo>
                      <a:pt x="1724" y="234"/>
                    </a:lnTo>
                    <a:lnTo>
                      <a:pt x="1763" y="267"/>
                    </a:lnTo>
                    <a:lnTo>
                      <a:pt x="1801" y="302"/>
                    </a:lnTo>
                    <a:lnTo>
                      <a:pt x="1836" y="340"/>
                    </a:lnTo>
                    <a:lnTo>
                      <a:pt x="1870" y="377"/>
                    </a:lnTo>
                    <a:lnTo>
                      <a:pt x="1901" y="418"/>
                    </a:lnTo>
                    <a:lnTo>
                      <a:pt x="1932" y="459"/>
                    </a:lnTo>
                    <a:lnTo>
                      <a:pt x="1959" y="503"/>
                    </a:lnTo>
                    <a:lnTo>
                      <a:pt x="1984" y="547"/>
                    </a:lnTo>
                    <a:lnTo>
                      <a:pt x="2008" y="591"/>
                    </a:lnTo>
                    <a:lnTo>
                      <a:pt x="2030" y="637"/>
                    </a:lnTo>
                    <a:lnTo>
                      <a:pt x="2049" y="684"/>
                    </a:lnTo>
                    <a:lnTo>
                      <a:pt x="2066" y="734"/>
                    </a:lnTo>
                    <a:lnTo>
                      <a:pt x="2079" y="783"/>
                    </a:lnTo>
                    <a:lnTo>
                      <a:pt x="2093" y="832"/>
                    </a:lnTo>
                    <a:lnTo>
                      <a:pt x="2102" y="883"/>
                    </a:lnTo>
                    <a:lnTo>
                      <a:pt x="2110" y="934"/>
                    </a:lnTo>
                    <a:lnTo>
                      <a:pt x="2115" y="987"/>
                    </a:lnTo>
                    <a:lnTo>
                      <a:pt x="2117" y="1038"/>
                    </a:lnTo>
                    <a:lnTo>
                      <a:pt x="2117" y="1090"/>
                    </a:lnTo>
                    <a:lnTo>
                      <a:pt x="2113" y="1143"/>
                    </a:lnTo>
                    <a:lnTo>
                      <a:pt x="2108" y="1198"/>
                    </a:lnTo>
                    <a:lnTo>
                      <a:pt x="2100" y="1250"/>
                    </a:lnTo>
                    <a:lnTo>
                      <a:pt x="2090" y="1303"/>
                    </a:lnTo>
                    <a:lnTo>
                      <a:pt x="2076" y="1357"/>
                    </a:lnTo>
                    <a:close/>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81" name="Freeform 677"/>
              <p:cNvSpPr>
                <a:spLocks/>
              </p:cNvSpPr>
              <p:nvPr/>
            </p:nvSpPr>
            <p:spPr bwMode="auto">
              <a:xfrm>
                <a:off x="4867" y="2805"/>
                <a:ext cx="804" cy="663"/>
              </a:xfrm>
              <a:custGeom>
                <a:avLst/>
                <a:gdLst>
                  <a:gd name="T0" fmla="*/ 0 w 1609"/>
                  <a:gd name="T1" fmla="*/ 1 h 1326"/>
                  <a:gd name="T2" fmla="*/ 0 w 1609"/>
                  <a:gd name="T3" fmla="*/ 1 h 1326"/>
                  <a:gd name="T4" fmla="*/ 0 w 1609"/>
                  <a:gd name="T5" fmla="*/ 1 h 1326"/>
                  <a:gd name="T6" fmla="*/ 0 w 1609"/>
                  <a:gd name="T7" fmla="*/ 1 h 1326"/>
                  <a:gd name="T8" fmla="*/ 0 w 1609"/>
                  <a:gd name="T9" fmla="*/ 1 h 1326"/>
                  <a:gd name="T10" fmla="*/ 0 w 1609"/>
                  <a:gd name="T11" fmla="*/ 1 h 1326"/>
                  <a:gd name="T12" fmla="*/ 0 w 1609"/>
                  <a:gd name="T13" fmla="*/ 1 h 1326"/>
                  <a:gd name="T14" fmla="*/ 0 w 1609"/>
                  <a:gd name="T15" fmla="*/ 1 h 1326"/>
                  <a:gd name="T16" fmla="*/ 0 w 1609"/>
                  <a:gd name="T17" fmla="*/ 1 h 1326"/>
                  <a:gd name="T18" fmla="*/ 0 w 1609"/>
                  <a:gd name="T19" fmla="*/ 1 h 1326"/>
                  <a:gd name="T20" fmla="*/ 0 w 1609"/>
                  <a:gd name="T21" fmla="*/ 1 h 1326"/>
                  <a:gd name="T22" fmla="*/ 0 w 1609"/>
                  <a:gd name="T23" fmla="*/ 1 h 1326"/>
                  <a:gd name="T24" fmla="*/ 0 w 1609"/>
                  <a:gd name="T25" fmla="*/ 1 h 1326"/>
                  <a:gd name="T26" fmla="*/ 0 w 1609"/>
                  <a:gd name="T27" fmla="*/ 1 h 1326"/>
                  <a:gd name="T28" fmla="*/ 0 w 1609"/>
                  <a:gd name="T29" fmla="*/ 1 h 1326"/>
                  <a:gd name="T30" fmla="*/ 0 w 1609"/>
                  <a:gd name="T31" fmla="*/ 1 h 1326"/>
                  <a:gd name="T32" fmla="*/ 0 w 1609"/>
                  <a:gd name="T33" fmla="*/ 1 h 1326"/>
                  <a:gd name="T34" fmla="*/ 0 w 1609"/>
                  <a:gd name="T35" fmla="*/ 1 h 1326"/>
                  <a:gd name="T36" fmla="*/ 0 w 1609"/>
                  <a:gd name="T37" fmla="*/ 1 h 1326"/>
                  <a:gd name="T38" fmla="*/ 0 w 1609"/>
                  <a:gd name="T39" fmla="*/ 1 h 1326"/>
                  <a:gd name="T40" fmla="*/ 0 w 1609"/>
                  <a:gd name="T41" fmla="*/ 1 h 1326"/>
                  <a:gd name="T42" fmla="*/ 0 w 1609"/>
                  <a:gd name="T43" fmla="*/ 1 h 1326"/>
                  <a:gd name="T44" fmla="*/ 0 w 1609"/>
                  <a:gd name="T45" fmla="*/ 1 h 1326"/>
                  <a:gd name="T46" fmla="*/ 0 w 1609"/>
                  <a:gd name="T47" fmla="*/ 1 h 1326"/>
                  <a:gd name="T48" fmla="*/ 0 w 1609"/>
                  <a:gd name="T49" fmla="*/ 1 h 1326"/>
                  <a:gd name="T50" fmla="*/ 0 w 1609"/>
                  <a:gd name="T51" fmla="*/ 1 h 1326"/>
                  <a:gd name="T52" fmla="*/ 0 w 1609"/>
                  <a:gd name="T53" fmla="*/ 1 h 1326"/>
                  <a:gd name="T54" fmla="*/ 0 w 1609"/>
                  <a:gd name="T55" fmla="*/ 1 h 1326"/>
                  <a:gd name="T56" fmla="*/ 0 w 1609"/>
                  <a:gd name="T57" fmla="*/ 1 h 1326"/>
                  <a:gd name="T58" fmla="*/ 0 w 1609"/>
                  <a:gd name="T59" fmla="*/ 0 h 1326"/>
                  <a:gd name="T60" fmla="*/ 0 w 1609"/>
                  <a:gd name="T61" fmla="*/ 0 h 1326"/>
                  <a:gd name="T62" fmla="*/ 0 w 1609"/>
                  <a:gd name="T63" fmla="*/ 0 h 1326"/>
                  <a:gd name="T64" fmla="*/ 0 w 1609"/>
                  <a:gd name="T65" fmla="*/ 1 h 1326"/>
                  <a:gd name="T66" fmla="*/ 0 w 1609"/>
                  <a:gd name="T67" fmla="*/ 1 h 1326"/>
                  <a:gd name="T68" fmla="*/ 0 w 1609"/>
                  <a:gd name="T69" fmla="*/ 1 h 1326"/>
                  <a:gd name="T70" fmla="*/ 0 w 1609"/>
                  <a:gd name="T71" fmla="*/ 1 h 1326"/>
                  <a:gd name="T72" fmla="*/ 0 w 1609"/>
                  <a:gd name="T73" fmla="*/ 1 h 1326"/>
                  <a:gd name="T74" fmla="*/ 0 w 1609"/>
                  <a:gd name="T75" fmla="*/ 1 h 1326"/>
                  <a:gd name="T76" fmla="*/ 0 w 1609"/>
                  <a:gd name="T77" fmla="*/ 1 h 13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09" h="1326">
                    <a:moveTo>
                      <a:pt x="0" y="1326"/>
                    </a:moveTo>
                    <a:lnTo>
                      <a:pt x="0" y="1326"/>
                    </a:lnTo>
                    <a:lnTo>
                      <a:pt x="26" y="1243"/>
                    </a:lnTo>
                    <a:lnTo>
                      <a:pt x="53" y="1162"/>
                    </a:lnTo>
                    <a:lnTo>
                      <a:pt x="83" y="1082"/>
                    </a:lnTo>
                    <a:lnTo>
                      <a:pt x="116" y="1005"/>
                    </a:lnTo>
                    <a:lnTo>
                      <a:pt x="151" y="931"/>
                    </a:lnTo>
                    <a:lnTo>
                      <a:pt x="189" y="858"/>
                    </a:lnTo>
                    <a:lnTo>
                      <a:pt x="228" y="786"/>
                    </a:lnTo>
                    <a:lnTo>
                      <a:pt x="269" y="718"/>
                    </a:lnTo>
                    <a:lnTo>
                      <a:pt x="311" y="654"/>
                    </a:lnTo>
                    <a:lnTo>
                      <a:pt x="357" y="591"/>
                    </a:lnTo>
                    <a:lnTo>
                      <a:pt x="403" y="531"/>
                    </a:lnTo>
                    <a:lnTo>
                      <a:pt x="452" y="474"/>
                    </a:lnTo>
                    <a:lnTo>
                      <a:pt x="501" y="419"/>
                    </a:lnTo>
                    <a:lnTo>
                      <a:pt x="552" y="367"/>
                    </a:lnTo>
                    <a:lnTo>
                      <a:pt x="605" y="319"/>
                    </a:lnTo>
                    <a:lnTo>
                      <a:pt x="658" y="273"/>
                    </a:lnTo>
                    <a:lnTo>
                      <a:pt x="714" y="231"/>
                    </a:lnTo>
                    <a:lnTo>
                      <a:pt x="768" y="192"/>
                    </a:lnTo>
                    <a:lnTo>
                      <a:pt x="826" y="156"/>
                    </a:lnTo>
                    <a:lnTo>
                      <a:pt x="884" y="124"/>
                    </a:lnTo>
                    <a:lnTo>
                      <a:pt x="941" y="97"/>
                    </a:lnTo>
                    <a:lnTo>
                      <a:pt x="1001" y="71"/>
                    </a:lnTo>
                    <a:lnTo>
                      <a:pt x="1060" y="49"/>
                    </a:lnTo>
                    <a:lnTo>
                      <a:pt x="1120" y="32"/>
                    </a:lnTo>
                    <a:lnTo>
                      <a:pt x="1181" y="17"/>
                    </a:lnTo>
                    <a:lnTo>
                      <a:pt x="1242" y="8"/>
                    </a:lnTo>
                    <a:lnTo>
                      <a:pt x="1303" y="1"/>
                    </a:lnTo>
                    <a:lnTo>
                      <a:pt x="1334" y="0"/>
                    </a:lnTo>
                    <a:lnTo>
                      <a:pt x="1364" y="0"/>
                    </a:lnTo>
                    <a:lnTo>
                      <a:pt x="1395" y="0"/>
                    </a:lnTo>
                    <a:lnTo>
                      <a:pt x="1425" y="1"/>
                    </a:lnTo>
                    <a:lnTo>
                      <a:pt x="1456" y="5"/>
                    </a:lnTo>
                    <a:lnTo>
                      <a:pt x="1487" y="8"/>
                    </a:lnTo>
                    <a:lnTo>
                      <a:pt x="1517" y="13"/>
                    </a:lnTo>
                    <a:lnTo>
                      <a:pt x="1548" y="18"/>
                    </a:lnTo>
                    <a:lnTo>
                      <a:pt x="1578" y="25"/>
                    </a:lnTo>
                    <a:lnTo>
                      <a:pt x="1609" y="34"/>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82" name="Freeform 678"/>
              <p:cNvSpPr>
                <a:spLocks/>
              </p:cNvSpPr>
              <p:nvPr/>
            </p:nvSpPr>
            <p:spPr bwMode="auto">
              <a:xfrm>
                <a:off x="5277" y="2707"/>
                <a:ext cx="408" cy="964"/>
              </a:xfrm>
              <a:custGeom>
                <a:avLst/>
                <a:gdLst>
                  <a:gd name="T0" fmla="*/ 0 w 817"/>
                  <a:gd name="T1" fmla="*/ 1 h 1928"/>
                  <a:gd name="T2" fmla="*/ 0 w 817"/>
                  <a:gd name="T3" fmla="*/ 1 h 1928"/>
                  <a:gd name="T4" fmla="*/ 0 w 817"/>
                  <a:gd name="T5" fmla="*/ 1 h 1928"/>
                  <a:gd name="T6" fmla="*/ 0 w 817"/>
                  <a:gd name="T7" fmla="*/ 1 h 1928"/>
                  <a:gd name="T8" fmla="*/ 0 w 817"/>
                  <a:gd name="T9" fmla="*/ 1 h 1928"/>
                  <a:gd name="T10" fmla="*/ 0 w 817"/>
                  <a:gd name="T11" fmla="*/ 1 h 1928"/>
                  <a:gd name="T12" fmla="*/ 0 w 817"/>
                  <a:gd name="T13" fmla="*/ 1 h 1928"/>
                  <a:gd name="T14" fmla="*/ 0 w 817"/>
                  <a:gd name="T15" fmla="*/ 1 h 1928"/>
                  <a:gd name="T16" fmla="*/ 0 w 817"/>
                  <a:gd name="T17" fmla="*/ 1 h 1928"/>
                  <a:gd name="T18" fmla="*/ 0 w 817"/>
                  <a:gd name="T19" fmla="*/ 1 h 1928"/>
                  <a:gd name="T20" fmla="*/ 0 w 817"/>
                  <a:gd name="T21" fmla="*/ 1 h 1928"/>
                  <a:gd name="T22" fmla="*/ 0 w 817"/>
                  <a:gd name="T23" fmla="*/ 1 h 1928"/>
                  <a:gd name="T24" fmla="*/ 0 w 817"/>
                  <a:gd name="T25" fmla="*/ 1 h 1928"/>
                  <a:gd name="T26" fmla="*/ 0 w 817"/>
                  <a:gd name="T27" fmla="*/ 1 h 1928"/>
                  <a:gd name="T28" fmla="*/ 0 w 817"/>
                  <a:gd name="T29" fmla="*/ 1 h 1928"/>
                  <a:gd name="T30" fmla="*/ 0 w 817"/>
                  <a:gd name="T31" fmla="*/ 1 h 1928"/>
                  <a:gd name="T32" fmla="*/ 0 w 817"/>
                  <a:gd name="T33" fmla="*/ 1 h 1928"/>
                  <a:gd name="T34" fmla="*/ 0 w 817"/>
                  <a:gd name="T35" fmla="*/ 1 h 1928"/>
                  <a:gd name="T36" fmla="*/ 0 w 817"/>
                  <a:gd name="T37" fmla="*/ 1 h 1928"/>
                  <a:gd name="T38" fmla="*/ 0 w 817"/>
                  <a:gd name="T39" fmla="*/ 1 h 1928"/>
                  <a:gd name="T40" fmla="*/ 0 w 817"/>
                  <a:gd name="T41" fmla="*/ 1 h 1928"/>
                  <a:gd name="T42" fmla="*/ 0 w 817"/>
                  <a:gd name="T43" fmla="*/ 1 h 1928"/>
                  <a:gd name="T44" fmla="*/ 0 w 817"/>
                  <a:gd name="T45" fmla="*/ 1 h 1928"/>
                  <a:gd name="T46" fmla="*/ 0 w 817"/>
                  <a:gd name="T47" fmla="*/ 1 h 1928"/>
                  <a:gd name="T48" fmla="*/ 0 w 817"/>
                  <a:gd name="T49" fmla="*/ 1 h 1928"/>
                  <a:gd name="T50" fmla="*/ 0 w 817"/>
                  <a:gd name="T51" fmla="*/ 1 h 1928"/>
                  <a:gd name="T52" fmla="*/ 0 w 817"/>
                  <a:gd name="T53" fmla="*/ 1 h 1928"/>
                  <a:gd name="T54" fmla="*/ 0 w 817"/>
                  <a:gd name="T55" fmla="*/ 1 h 1928"/>
                  <a:gd name="T56" fmla="*/ 0 w 817"/>
                  <a:gd name="T57" fmla="*/ 1 h 1928"/>
                  <a:gd name="T58" fmla="*/ 0 w 817"/>
                  <a:gd name="T59" fmla="*/ 1 h 1928"/>
                  <a:gd name="T60" fmla="*/ 0 w 817"/>
                  <a:gd name="T61" fmla="*/ 1 h 1928"/>
                  <a:gd name="T62" fmla="*/ 0 w 817"/>
                  <a:gd name="T63" fmla="*/ 1 h 1928"/>
                  <a:gd name="T64" fmla="*/ 0 w 817"/>
                  <a:gd name="T65" fmla="*/ 1 h 1928"/>
                  <a:gd name="T66" fmla="*/ 0 w 817"/>
                  <a:gd name="T67" fmla="*/ 1 h 1928"/>
                  <a:gd name="T68" fmla="*/ 0 w 817"/>
                  <a:gd name="T69" fmla="*/ 1 h 1928"/>
                  <a:gd name="T70" fmla="*/ 0 w 817"/>
                  <a:gd name="T71" fmla="*/ 1 h 1928"/>
                  <a:gd name="T72" fmla="*/ 0 w 817"/>
                  <a:gd name="T73" fmla="*/ 0 h 192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17" h="1928">
                    <a:moveTo>
                      <a:pt x="730" y="1928"/>
                    </a:moveTo>
                    <a:lnTo>
                      <a:pt x="730" y="1928"/>
                    </a:lnTo>
                    <a:lnTo>
                      <a:pt x="752" y="1845"/>
                    </a:lnTo>
                    <a:lnTo>
                      <a:pt x="771" y="1762"/>
                    </a:lnTo>
                    <a:lnTo>
                      <a:pt x="786" y="1680"/>
                    </a:lnTo>
                    <a:lnTo>
                      <a:pt x="800" y="1599"/>
                    </a:lnTo>
                    <a:lnTo>
                      <a:pt x="808" y="1517"/>
                    </a:lnTo>
                    <a:lnTo>
                      <a:pt x="813" y="1436"/>
                    </a:lnTo>
                    <a:lnTo>
                      <a:pt x="817" y="1358"/>
                    </a:lnTo>
                    <a:lnTo>
                      <a:pt x="815" y="1278"/>
                    </a:lnTo>
                    <a:lnTo>
                      <a:pt x="812" y="1201"/>
                    </a:lnTo>
                    <a:lnTo>
                      <a:pt x="805" y="1125"/>
                    </a:lnTo>
                    <a:lnTo>
                      <a:pt x="796" y="1050"/>
                    </a:lnTo>
                    <a:lnTo>
                      <a:pt x="783" y="977"/>
                    </a:lnTo>
                    <a:lnTo>
                      <a:pt x="768" y="906"/>
                    </a:lnTo>
                    <a:lnTo>
                      <a:pt x="751" y="836"/>
                    </a:lnTo>
                    <a:lnTo>
                      <a:pt x="729" y="767"/>
                    </a:lnTo>
                    <a:lnTo>
                      <a:pt x="706" y="702"/>
                    </a:lnTo>
                    <a:lnTo>
                      <a:pt x="679" y="637"/>
                    </a:lnTo>
                    <a:lnTo>
                      <a:pt x="650" y="575"/>
                    </a:lnTo>
                    <a:lnTo>
                      <a:pt x="620" y="515"/>
                    </a:lnTo>
                    <a:lnTo>
                      <a:pt x="586" y="457"/>
                    </a:lnTo>
                    <a:lnTo>
                      <a:pt x="548" y="403"/>
                    </a:lnTo>
                    <a:lnTo>
                      <a:pt x="511" y="352"/>
                    </a:lnTo>
                    <a:lnTo>
                      <a:pt x="469" y="301"/>
                    </a:lnTo>
                    <a:lnTo>
                      <a:pt x="426" y="255"/>
                    </a:lnTo>
                    <a:lnTo>
                      <a:pt x="380" y="211"/>
                    </a:lnTo>
                    <a:lnTo>
                      <a:pt x="333" y="172"/>
                    </a:lnTo>
                    <a:lnTo>
                      <a:pt x="282" y="135"/>
                    </a:lnTo>
                    <a:lnTo>
                      <a:pt x="229" y="101"/>
                    </a:lnTo>
                    <a:lnTo>
                      <a:pt x="175" y="70"/>
                    </a:lnTo>
                    <a:lnTo>
                      <a:pt x="147" y="56"/>
                    </a:lnTo>
                    <a:lnTo>
                      <a:pt x="119" y="43"/>
                    </a:lnTo>
                    <a:lnTo>
                      <a:pt x="90" y="31"/>
                    </a:lnTo>
                    <a:lnTo>
                      <a:pt x="61" y="19"/>
                    </a:lnTo>
                    <a:lnTo>
                      <a:pt x="30" y="9"/>
                    </a:lnTo>
                    <a:lnTo>
                      <a:pt x="0" y="0"/>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grpSp>
        <p:cxnSp>
          <p:nvCxnSpPr>
            <p:cNvPr id="68" name="直接连接符 67"/>
            <p:cNvCxnSpPr/>
            <p:nvPr/>
          </p:nvCxnSpPr>
          <p:spPr>
            <a:xfrm flipV="1">
              <a:off x="1249363" y="5635096"/>
              <a:ext cx="3749675" cy="2117"/>
            </a:xfrm>
            <a:prstGeom prst="line">
              <a:avLst/>
            </a:prstGeom>
            <a:noFill/>
            <a:ln w="9525" cap="flat" cmpd="sng" algn="ctr">
              <a:solidFill>
                <a:srgbClr val="6D4409"/>
              </a:solidFill>
              <a:prstDash val="dash"/>
            </a:ln>
            <a:effectLst/>
          </p:spPr>
        </p:cxnSp>
        <p:sp>
          <p:nvSpPr>
            <p:cNvPr id="69" name="文本框 110"/>
            <p:cNvSpPr txBox="1">
              <a:spLocks noChangeArrowheads="1"/>
            </p:cNvSpPr>
            <p:nvPr/>
          </p:nvSpPr>
          <p:spPr bwMode="auto">
            <a:xfrm>
              <a:off x="2282824" y="4348163"/>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454545"/>
                  </a:solidFill>
                  <a:effectLst/>
                  <a:uLnTx/>
                  <a:uFillTx/>
                  <a:latin typeface="Impact" pitchFamily="34" charset="0"/>
                  <a:ea typeface="Hiragino Sans GB W3" pitchFamily="34" charset="-122"/>
                </a:rPr>
                <a:t>标题文字内容</a:t>
              </a:r>
            </a:p>
          </p:txBody>
        </p:sp>
        <p:sp>
          <p:nvSpPr>
            <p:cNvPr id="70" name="文本框 111"/>
            <p:cNvSpPr txBox="1">
              <a:spLocks noChangeArrowheads="1"/>
            </p:cNvSpPr>
            <p:nvPr/>
          </p:nvSpPr>
          <p:spPr bwMode="auto">
            <a:xfrm>
              <a:off x="2379663" y="4579938"/>
              <a:ext cx="2252662"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a:ln>
                    <a:noFill/>
                  </a:ln>
                  <a:solidFill>
                    <a:srgbClr val="454545"/>
                  </a:solidFill>
                  <a:effectLst/>
                  <a:uLnTx/>
                  <a:uFillTx/>
                  <a:latin typeface="微软雅黑" pitchFamily="34" charset="-122"/>
                  <a:ea typeface="微软雅黑" pitchFamily="34" charset="-122"/>
                  <a:cs typeface="宋体" charset="-122"/>
                </a:rPr>
                <a:t>单击此处添加段落文本单击此处添加段落文本单击此处添加段落文本</a:t>
              </a:r>
            </a:p>
          </p:txBody>
        </p:sp>
      </p:grpSp>
      <p:grpSp>
        <p:nvGrpSpPr>
          <p:cNvPr id="83" name="组合 82"/>
          <p:cNvGrpSpPr>
            <a:grpSpLocks/>
          </p:cNvGrpSpPr>
          <p:nvPr/>
        </p:nvGrpSpPr>
        <p:grpSpPr bwMode="auto">
          <a:xfrm>
            <a:off x="1019894" y="2276450"/>
            <a:ext cx="2813050" cy="949325"/>
            <a:chOff x="1249363" y="2841625"/>
            <a:chExt cx="3749675" cy="1266825"/>
          </a:xfrm>
        </p:grpSpPr>
        <p:sp>
          <p:nvSpPr>
            <p:cNvPr id="84" name="椭圆 83"/>
            <p:cNvSpPr/>
            <p:nvPr/>
          </p:nvSpPr>
          <p:spPr>
            <a:xfrm>
              <a:off x="1488480" y="2951784"/>
              <a:ext cx="791410" cy="792295"/>
            </a:xfrm>
            <a:prstGeom prst="ellipse">
              <a:avLst/>
            </a:prstGeom>
            <a:solidFill>
              <a:srgbClr val="6D440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54545"/>
                </a:solidFill>
                <a:effectLst/>
                <a:uLnTx/>
                <a:uFillTx/>
                <a:latin typeface="造字工房尚雅体演示版常规体" pitchFamily="50" charset="-122"/>
                <a:ea typeface="造字工房尚雅体演示版常规体" pitchFamily="50" charset="-122"/>
              </a:endParaRPr>
            </a:p>
          </p:txBody>
        </p:sp>
        <p:sp>
          <p:nvSpPr>
            <p:cNvPr id="85" name="Freeform 466"/>
            <p:cNvSpPr>
              <a:spLocks/>
            </p:cNvSpPr>
            <p:nvPr/>
          </p:nvSpPr>
          <p:spPr bwMode="auto">
            <a:xfrm>
              <a:off x="1762125" y="3019425"/>
              <a:ext cx="242888" cy="674688"/>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cxnSp>
          <p:nvCxnSpPr>
            <p:cNvPr id="86" name="直接连接符 85"/>
            <p:cNvCxnSpPr/>
            <p:nvPr/>
          </p:nvCxnSpPr>
          <p:spPr>
            <a:xfrm flipV="1">
              <a:off x="1249363" y="4106331"/>
              <a:ext cx="3749675" cy="2119"/>
            </a:xfrm>
            <a:prstGeom prst="line">
              <a:avLst/>
            </a:prstGeom>
            <a:noFill/>
            <a:ln w="9525" cap="flat" cmpd="sng" algn="ctr">
              <a:solidFill>
                <a:srgbClr val="6D4409"/>
              </a:solidFill>
              <a:prstDash val="dash"/>
            </a:ln>
            <a:effectLst/>
          </p:spPr>
        </p:cxnSp>
        <p:sp>
          <p:nvSpPr>
            <p:cNvPr id="87" name="文本框 112"/>
            <p:cNvSpPr txBox="1">
              <a:spLocks noChangeArrowheads="1"/>
            </p:cNvSpPr>
            <p:nvPr/>
          </p:nvSpPr>
          <p:spPr bwMode="auto">
            <a:xfrm>
              <a:off x="2282824" y="2841625"/>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454545"/>
                  </a:solidFill>
                  <a:effectLst/>
                  <a:uLnTx/>
                  <a:uFillTx/>
                  <a:latin typeface="Impact" pitchFamily="34" charset="0"/>
                  <a:ea typeface="Hiragino Sans GB W3" pitchFamily="34" charset="-122"/>
                </a:rPr>
                <a:t>标题文字内容</a:t>
              </a:r>
            </a:p>
          </p:txBody>
        </p:sp>
        <p:sp>
          <p:nvSpPr>
            <p:cNvPr id="88" name="文本框 113"/>
            <p:cNvSpPr txBox="1">
              <a:spLocks noChangeArrowheads="1"/>
            </p:cNvSpPr>
            <p:nvPr/>
          </p:nvSpPr>
          <p:spPr bwMode="auto">
            <a:xfrm>
              <a:off x="2379663" y="3073400"/>
              <a:ext cx="2252662"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a:ln>
                    <a:noFill/>
                  </a:ln>
                  <a:solidFill>
                    <a:srgbClr val="454545"/>
                  </a:solidFill>
                  <a:effectLst/>
                  <a:uLnTx/>
                  <a:uFillTx/>
                  <a:latin typeface="微软雅黑" pitchFamily="34" charset="-122"/>
                  <a:ea typeface="微软雅黑" pitchFamily="34" charset="-122"/>
                  <a:cs typeface="宋体" charset="-122"/>
                </a:rPr>
                <a:t>单击此处添加段落文本单击此处添加段落文本单击此处添加段落文本</a:t>
              </a:r>
            </a:p>
          </p:txBody>
        </p:sp>
      </p:grpSp>
    </p:spTree>
    <p:extLst>
      <p:ext uri="{BB962C8B-B14F-4D97-AF65-F5344CB8AC3E}">
        <p14:creationId xmlns:p14="http://schemas.microsoft.com/office/powerpoint/2010/main" val="315453303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500"/>
                                        <p:tgtEl>
                                          <p:spTgt spid="3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3"/>
                                        </p:tgtEl>
                                        <p:attrNameLst>
                                          <p:attrName>style.visibility</p:attrName>
                                        </p:attrNameLst>
                                      </p:cBhvr>
                                      <p:to>
                                        <p:strVal val="visible"/>
                                      </p:to>
                                    </p:set>
                                    <p:animEffect transition="in" filter="fade">
                                      <p:cBhvr>
                                        <p:cTn id="15" dur="500"/>
                                        <p:tgtEl>
                                          <p:spTgt spid="8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fade">
                                      <p:cBhvr>
                                        <p:cTn id="23" dur="500"/>
                                        <p:tgtEl>
                                          <p:spTgt spid="6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课后提升</a:t>
            </a:r>
            <a:endParaRPr lang="zh-CN" altLang="en-US" sz="2400">
              <a:solidFill>
                <a:srgbClr val="66845E"/>
              </a:solidFill>
              <a:latin typeface="南宋书局体" panose="02000000000000000000" pitchFamily="2" charset="-122"/>
              <a:ea typeface="南宋书局体" panose="02000000000000000000" pitchFamily="2" charset="-122"/>
            </a:endParaRPr>
          </a:p>
        </p:txBody>
      </p:sp>
      <p:grpSp>
        <p:nvGrpSpPr>
          <p:cNvPr id="38" name="组合 37"/>
          <p:cNvGrpSpPr/>
          <p:nvPr/>
        </p:nvGrpSpPr>
        <p:grpSpPr>
          <a:xfrm>
            <a:off x="3305405" y="2624555"/>
            <a:ext cx="1822450" cy="1551623"/>
            <a:chOff x="4208894" y="3762612"/>
            <a:chExt cx="1822450" cy="1551623"/>
          </a:xfrm>
        </p:grpSpPr>
        <p:sp>
          <p:nvSpPr>
            <p:cNvPr id="39" name="等腰三角形 38"/>
            <p:cNvSpPr/>
            <p:nvPr/>
          </p:nvSpPr>
          <p:spPr>
            <a:xfrm rot="10800000">
              <a:off x="4208894" y="3762612"/>
              <a:ext cx="1822450" cy="1551623"/>
            </a:xfrm>
            <a:prstGeom prst="triangle">
              <a:avLst/>
            </a:prstGeom>
            <a:solidFill>
              <a:srgbClr val="66845E"/>
            </a:solidFill>
            <a:ln w="3175"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40" name="TextBox 6"/>
            <p:cNvSpPr txBox="1"/>
            <p:nvPr/>
          </p:nvSpPr>
          <p:spPr>
            <a:xfrm>
              <a:off x="4711452" y="3969357"/>
              <a:ext cx="824027" cy="830997"/>
            </a:xfrm>
            <a:prstGeom prst="rect">
              <a:avLst/>
            </a:prstGeom>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prstClr val="white">
                      <a:lumMod val="95000"/>
                    </a:prst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标题文字</a:t>
              </a:r>
            </a:p>
          </p:txBody>
        </p:sp>
      </p:grpSp>
      <p:grpSp>
        <p:nvGrpSpPr>
          <p:cNvPr id="41" name="组合 40"/>
          <p:cNvGrpSpPr/>
          <p:nvPr/>
        </p:nvGrpSpPr>
        <p:grpSpPr>
          <a:xfrm>
            <a:off x="4334353" y="2727331"/>
            <a:ext cx="1765052" cy="1500603"/>
            <a:chOff x="5237842" y="4004098"/>
            <a:chExt cx="1765052" cy="1500603"/>
          </a:xfrm>
        </p:grpSpPr>
        <p:sp>
          <p:nvSpPr>
            <p:cNvPr id="42" name="等腰三角形 7"/>
            <p:cNvSpPr/>
            <p:nvPr/>
          </p:nvSpPr>
          <p:spPr>
            <a:xfrm>
              <a:off x="5237842" y="4004098"/>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rgbClr val="6D4409"/>
            </a:solidFill>
            <a:ln w="3175"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43" name="TextBox 9"/>
            <p:cNvSpPr txBox="1"/>
            <p:nvPr/>
          </p:nvSpPr>
          <p:spPr>
            <a:xfrm>
              <a:off x="6007733" y="4798893"/>
              <a:ext cx="646331" cy="64633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white">
                      <a:lumMod val="95000"/>
                    </a:prst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标题</a:t>
              </a:r>
              <a:endParaRPr kumimoji="0" lang="en-US" altLang="zh-CN" sz="1800" b="0" i="0" u="none" strike="noStrike" kern="0" cap="none" spc="0" normalizeH="0" baseline="0" noProof="0" dirty="0" smtClean="0">
                <a:ln>
                  <a:noFill/>
                </a:ln>
                <a:solidFill>
                  <a:prstClr val="white">
                    <a:lumMod val="95000"/>
                  </a:prst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prstClr val="white">
                      <a:lumMod val="95000"/>
                    </a:prst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文字</a:t>
              </a:r>
              <a:endParaRPr kumimoji="0" lang="zh-CN" altLang="en-US" sz="1800" b="0" i="0" u="none" strike="noStrike" kern="0" cap="none" spc="0" normalizeH="0" baseline="0" noProof="0" dirty="0" smtClean="0">
                <a:ln>
                  <a:noFill/>
                </a:ln>
                <a:solidFill>
                  <a:prstClr val="white">
                    <a:lumMod val="95000"/>
                  </a:prst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3340578" y="1066807"/>
            <a:ext cx="1796802" cy="1469072"/>
            <a:chOff x="4244067" y="2343574"/>
            <a:chExt cx="1796802" cy="1469072"/>
          </a:xfrm>
        </p:grpSpPr>
        <p:sp>
          <p:nvSpPr>
            <p:cNvPr id="45" name="等腰三角形 6"/>
            <p:cNvSpPr/>
            <p:nvPr/>
          </p:nvSpPr>
          <p:spPr>
            <a:xfrm>
              <a:off x="4244067" y="2343574"/>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rgbClr val="66845E"/>
            </a:solidFill>
            <a:ln w="3175"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46" name="TextBox 12"/>
            <p:cNvSpPr txBox="1"/>
            <p:nvPr/>
          </p:nvSpPr>
          <p:spPr>
            <a:xfrm>
              <a:off x="4695981" y="3047006"/>
              <a:ext cx="877163" cy="369332"/>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white">
                      <a:lumMod val="95000"/>
                    </a:prst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标题字</a:t>
              </a:r>
            </a:p>
          </p:txBody>
        </p:sp>
      </p:grpSp>
      <p:grpSp>
        <p:nvGrpSpPr>
          <p:cNvPr id="47" name="组合 46"/>
          <p:cNvGrpSpPr/>
          <p:nvPr/>
        </p:nvGrpSpPr>
        <p:grpSpPr>
          <a:xfrm>
            <a:off x="2372203" y="2727331"/>
            <a:ext cx="1765052" cy="1500603"/>
            <a:chOff x="3275692" y="4004098"/>
            <a:chExt cx="1765052" cy="1500603"/>
          </a:xfrm>
        </p:grpSpPr>
        <p:sp>
          <p:nvSpPr>
            <p:cNvPr id="48" name="等腰三角形 11"/>
            <p:cNvSpPr/>
            <p:nvPr/>
          </p:nvSpPr>
          <p:spPr>
            <a:xfrm>
              <a:off x="3275692" y="4004098"/>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rgbClr val="6D4409"/>
            </a:solidFill>
            <a:ln w="3175"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49" name="TextBox 15"/>
            <p:cNvSpPr txBox="1"/>
            <p:nvPr/>
          </p:nvSpPr>
          <p:spPr>
            <a:xfrm>
              <a:off x="3632934" y="4726885"/>
              <a:ext cx="646331" cy="64633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white">
                      <a:lumMod val="95000"/>
                    </a:prst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标题</a:t>
              </a:r>
              <a:endParaRPr kumimoji="0" lang="en-US" altLang="zh-CN" sz="1800" b="0" i="0" u="none" strike="noStrike" kern="0" cap="none" spc="0" normalizeH="0" baseline="0" noProof="0" dirty="0" smtClean="0">
                <a:ln>
                  <a:noFill/>
                </a:ln>
                <a:solidFill>
                  <a:prstClr val="white">
                    <a:lumMod val="95000"/>
                  </a:prst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white">
                      <a:lumMod val="95000"/>
                    </a:prst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文字</a:t>
              </a:r>
            </a:p>
          </p:txBody>
        </p:sp>
      </p:grpSp>
      <p:grpSp>
        <p:nvGrpSpPr>
          <p:cNvPr id="50" name="组合 49"/>
          <p:cNvGrpSpPr/>
          <p:nvPr/>
        </p:nvGrpSpPr>
        <p:grpSpPr>
          <a:xfrm>
            <a:off x="4788024" y="1275606"/>
            <a:ext cx="2548069" cy="880268"/>
            <a:chOff x="5770504" y="2725131"/>
            <a:chExt cx="2548069" cy="880268"/>
          </a:xfrm>
        </p:grpSpPr>
        <p:grpSp>
          <p:nvGrpSpPr>
            <p:cNvPr id="51" name="组合 44"/>
            <p:cNvGrpSpPr>
              <a:grpSpLocks/>
            </p:cNvGrpSpPr>
            <p:nvPr/>
          </p:nvGrpSpPr>
          <p:grpSpPr bwMode="auto">
            <a:xfrm flipH="1">
              <a:off x="6042252" y="3141849"/>
              <a:ext cx="2184400" cy="463550"/>
              <a:chOff x="-362770" y="3102960"/>
              <a:chExt cx="2183514" cy="463550"/>
            </a:xfrm>
          </p:grpSpPr>
          <p:sp>
            <p:nvSpPr>
              <p:cNvPr id="54" name="TextBox 11"/>
              <p:cNvSpPr txBox="1">
                <a:spLocks noChangeArrowheads="1"/>
              </p:cNvSpPr>
              <p:nvPr/>
            </p:nvSpPr>
            <p:spPr bwMode="auto">
              <a:xfrm>
                <a:off x="675034"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    </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55" name="TextBox 11"/>
              <p:cNvSpPr txBox="1">
                <a:spLocks noChangeArrowheads="1"/>
              </p:cNvSpPr>
              <p:nvPr/>
            </p:nvSpPr>
            <p:spPr bwMode="auto">
              <a:xfrm>
                <a:off x="-362770"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    </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p:txBody>
          </p:sp>
        </p:grpSp>
        <p:sp>
          <p:nvSpPr>
            <p:cNvPr id="52" name="TextBox 11"/>
            <p:cNvSpPr txBox="1">
              <a:spLocks noChangeArrowheads="1"/>
            </p:cNvSpPr>
            <p:nvPr/>
          </p:nvSpPr>
          <p:spPr bwMode="auto">
            <a:xfrm flipH="1">
              <a:off x="6064607" y="2725131"/>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点击添加文本    </a:t>
              </a:r>
              <a:endParaRPr kumimoji="0" lang="en-US" altLang="zh-CN" sz="1600" b="1"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p:txBody>
        </p:sp>
        <p:cxnSp>
          <p:nvCxnSpPr>
            <p:cNvPr id="53" name="直接连接符 52"/>
            <p:cNvCxnSpPr/>
            <p:nvPr/>
          </p:nvCxnSpPr>
          <p:spPr>
            <a:xfrm flipH="1">
              <a:off x="5770504" y="3605399"/>
              <a:ext cx="2548069" cy="0"/>
            </a:xfrm>
            <a:prstGeom prst="line">
              <a:avLst/>
            </a:prstGeom>
            <a:noFill/>
            <a:ln w="12700" cap="flat" cmpd="sng" algn="ctr">
              <a:solidFill>
                <a:srgbClr val="66845E"/>
              </a:solidFill>
              <a:prstDash val="sysDot"/>
              <a:headEnd type="oval"/>
              <a:tailEnd type="oval"/>
            </a:ln>
            <a:effectLst/>
          </p:spPr>
        </p:cxnSp>
      </p:grpSp>
      <p:grpSp>
        <p:nvGrpSpPr>
          <p:cNvPr id="56" name="组合 55"/>
          <p:cNvGrpSpPr/>
          <p:nvPr/>
        </p:nvGrpSpPr>
        <p:grpSpPr>
          <a:xfrm>
            <a:off x="323528" y="2507211"/>
            <a:ext cx="2639983" cy="880268"/>
            <a:chOff x="821899" y="3716534"/>
            <a:chExt cx="2639983" cy="880268"/>
          </a:xfrm>
        </p:grpSpPr>
        <p:grpSp>
          <p:nvGrpSpPr>
            <p:cNvPr id="57" name="组合 44"/>
            <p:cNvGrpSpPr>
              <a:grpSpLocks/>
            </p:cNvGrpSpPr>
            <p:nvPr/>
          </p:nvGrpSpPr>
          <p:grpSpPr bwMode="auto">
            <a:xfrm flipH="1">
              <a:off x="821899" y="4133252"/>
              <a:ext cx="2184400" cy="463550"/>
              <a:chOff x="-362770" y="3102960"/>
              <a:chExt cx="2183514" cy="463550"/>
            </a:xfrm>
          </p:grpSpPr>
          <p:sp>
            <p:nvSpPr>
              <p:cNvPr id="60" name="TextBox 11"/>
              <p:cNvSpPr txBox="1">
                <a:spLocks noChangeArrowheads="1"/>
              </p:cNvSpPr>
              <p:nvPr/>
            </p:nvSpPr>
            <p:spPr bwMode="auto">
              <a:xfrm>
                <a:off x="675034"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    </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61" name="TextBox 11"/>
              <p:cNvSpPr txBox="1">
                <a:spLocks noChangeArrowheads="1"/>
              </p:cNvSpPr>
              <p:nvPr/>
            </p:nvSpPr>
            <p:spPr bwMode="auto">
              <a:xfrm>
                <a:off x="-362770"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    </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p:txBody>
          </p:sp>
        </p:grpSp>
        <p:sp>
          <p:nvSpPr>
            <p:cNvPr id="58" name="TextBox 11"/>
            <p:cNvSpPr txBox="1">
              <a:spLocks noChangeArrowheads="1"/>
            </p:cNvSpPr>
            <p:nvPr/>
          </p:nvSpPr>
          <p:spPr bwMode="auto">
            <a:xfrm flipH="1">
              <a:off x="844254" y="3716534"/>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点击添加文本    </a:t>
              </a:r>
              <a:endParaRPr kumimoji="0" lang="en-US" altLang="zh-CN" sz="1600" b="1"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p:txBody>
        </p:sp>
        <p:cxnSp>
          <p:nvCxnSpPr>
            <p:cNvPr id="59" name="直接连接符 58"/>
            <p:cNvCxnSpPr/>
            <p:nvPr/>
          </p:nvCxnSpPr>
          <p:spPr>
            <a:xfrm flipH="1">
              <a:off x="868640" y="4596802"/>
              <a:ext cx="2593242" cy="0"/>
            </a:xfrm>
            <a:prstGeom prst="line">
              <a:avLst/>
            </a:prstGeom>
            <a:noFill/>
            <a:ln w="12700" cap="flat" cmpd="sng" algn="ctr">
              <a:solidFill>
                <a:srgbClr val="6D4409"/>
              </a:solidFill>
              <a:prstDash val="sysDot"/>
              <a:headEnd type="oval"/>
              <a:tailEnd type="oval"/>
            </a:ln>
            <a:effectLst/>
          </p:spPr>
        </p:cxnSp>
      </p:grpSp>
      <p:grpSp>
        <p:nvGrpSpPr>
          <p:cNvPr id="62" name="组合 61"/>
          <p:cNvGrpSpPr/>
          <p:nvPr/>
        </p:nvGrpSpPr>
        <p:grpSpPr>
          <a:xfrm>
            <a:off x="5810419" y="2960233"/>
            <a:ext cx="2548069" cy="880268"/>
            <a:chOff x="5770504" y="2725131"/>
            <a:chExt cx="2548069" cy="880268"/>
          </a:xfrm>
        </p:grpSpPr>
        <p:grpSp>
          <p:nvGrpSpPr>
            <p:cNvPr id="63" name="组合 44"/>
            <p:cNvGrpSpPr>
              <a:grpSpLocks/>
            </p:cNvGrpSpPr>
            <p:nvPr/>
          </p:nvGrpSpPr>
          <p:grpSpPr bwMode="auto">
            <a:xfrm flipH="1">
              <a:off x="6042252" y="3141849"/>
              <a:ext cx="2184400" cy="463550"/>
              <a:chOff x="-362770" y="3102960"/>
              <a:chExt cx="2183514" cy="463550"/>
            </a:xfrm>
          </p:grpSpPr>
          <p:sp>
            <p:nvSpPr>
              <p:cNvPr id="66" name="TextBox 11"/>
              <p:cNvSpPr txBox="1">
                <a:spLocks noChangeArrowheads="1"/>
              </p:cNvSpPr>
              <p:nvPr/>
            </p:nvSpPr>
            <p:spPr bwMode="auto">
              <a:xfrm>
                <a:off x="675034"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    </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67" name="TextBox 11"/>
              <p:cNvSpPr txBox="1">
                <a:spLocks noChangeArrowheads="1"/>
              </p:cNvSpPr>
              <p:nvPr/>
            </p:nvSpPr>
            <p:spPr bwMode="auto">
              <a:xfrm>
                <a:off x="-362770"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    </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p:txBody>
          </p:sp>
        </p:grpSp>
        <p:sp>
          <p:nvSpPr>
            <p:cNvPr id="64" name="TextBox 11"/>
            <p:cNvSpPr txBox="1">
              <a:spLocks noChangeArrowheads="1"/>
            </p:cNvSpPr>
            <p:nvPr/>
          </p:nvSpPr>
          <p:spPr bwMode="auto">
            <a:xfrm flipH="1">
              <a:off x="6064607" y="2725131"/>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点击添加文本    </a:t>
              </a:r>
              <a:endParaRPr kumimoji="0" lang="en-US" altLang="zh-CN" sz="1600" b="1"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p:txBody>
        </p:sp>
        <p:cxnSp>
          <p:nvCxnSpPr>
            <p:cNvPr id="65" name="直接连接符 64"/>
            <p:cNvCxnSpPr/>
            <p:nvPr/>
          </p:nvCxnSpPr>
          <p:spPr>
            <a:xfrm flipH="1">
              <a:off x="5770504" y="3605399"/>
              <a:ext cx="2548069" cy="0"/>
            </a:xfrm>
            <a:prstGeom prst="line">
              <a:avLst/>
            </a:prstGeom>
            <a:noFill/>
            <a:ln w="12700" cap="flat" cmpd="sng" algn="ctr">
              <a:solidFill>
                <a:srgbClr val="6D4409"/>
              </a:solidFill>
              <a:prstDash val="sysDot"/>
              <a:headEnd type="oval"/>
              <a:tailEnd type="oval"/>
            </a:ln>
            <a:effectLst/>
          </p:spPr>
        </p:cxnSp>
      </p:grpSp>
    </p:spTree>
    <p:extLst>
      <p:ext uri="{BB962C8B-B14F-4D97-AF65-F5344CB8AC3E}">
        <p14:creationId xmlns:p14="http://schemas.microsoft.com/office/powerpoint/2010/main" val="7635537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80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1000"/>
                                        <p:tgtEl>
                                          <p:spTgt spid="44"/>
                                        </p:tgtEl>
                                      </p:cBhvr>
                                    </p:animEffect>
                                    <p:anim calcmode="lin" valueType="num">
                                      <p:cBhvr>
                                        <p:cTn id="13" dur="1000" fill="hold"/>
                                        <p:tgtEl>
                                          <p:spTgt spid="44"/>
                                        </p:tgtEl>
                                        <p:attrNameLst>
                                          <p:attrName>ppt_x</p:attrName>
                                        </p:attrNameLst>
                                      </p:cBhvr>
                                      <p:tavLst>
                                        <p:tav tm="0">
                                          <p:val>
                                            <p:strVal val="#ppt_x"/>
                                          </p:val>
                                        </p:tav>
                                        <p:tav tm="100000">
                                          <p:val>
                                            <p:strVal val="#ppt_x"/>
                                          </p:val>
                                        </p:tav>
                                      </p:tavLst>
                                    </p:anim>
                                    <p:anim calcmode="lin" valueType="num">
                                      <p:cBhvr>
                                        <p:cTn id="14"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1000"/>
                                        <p:tgtEl>
                                          <p:spTgt spid="41"/>
                                        </p:tgtEl>
                                      </p:cBhvr>
                                    </p:animEffect>
                                  </p:childTnLst>
                                </p:cTn>
                              </p:par>
                              <p:par>
                                <p:cTn id="20" presetID="49" presetClass="path" presetSubtype="0" accel="50000" decel="50000" fill="hold" nodeType="withEffect">
                                  <p:stCondLst>
                                    <p:cond delay="0"/>
                                  </p:stCondLst>
                                  <p:childTnLst>
                                    <p:animMotion origin="layout" path="M 0.00031 0.00023 L -0.09464 -0.04669 " pathEditMode="relative" rAng="0" ptsTypes="AA">
                                      <p:cBhvr>
                                        <p:cTn id="21" dur="1000" spd="-100000" fill="hold"/>
                                        <p:tgtEl>
                                          <p:spTgt spid="41"/>
                                        </p:tgtEl>
                                        <p:attrNameLst>
                                          <p:attrName>ppt_x</p:attrName>
                                          <p:attrName>ppt_y</p:attrName>
                                        </p:attrNameLst>
                                      </p:cBhvr>
                                      <p:rCtr x="-4755" y="-2358"/>
                                    </p:animMotion>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fade">
                                      <p:cBhvr>
                                        <p:cTn id="26" dur="1000"/>
                                        <p:tgtEl>
                                          <p:spTgt spid="47"/>
                                        </p:tgtEl>
                                      </p:cBhvr>
                                    </p:animEffect>
                                  </p:childTnLst>
                                </p:cTn>
                              </p:par>
                              <p:par>
                                <p:cTn id="27" presetID="49" presetClass="path" presetSubtype="0" accel="50000" decel="50000" fill="hold" nodeType="withEffect">
                                  <p:stCondLst>
                                    <p:cond delay="0"/>
                                  </p:stCondLst>
                                  <p:childTnLst>
                                    <p:animMotion origin="layout" path="M 0.00061 0.00046 L 0.09618 -0.04669 " pathEditMode="relative" rAng="0" ptsTypes="AA">
                                      <p:cBhvr>
                                        <p:cTn id="28" dur="1000" spd="-100000" fill="hold"/>
                                        <p:tgtEl>
                                          <p:spTgt spid="47"/>
                                        </p:tgtEl>
                                        <p:attrNameLst>
                                          <p:attrName>ppt_x</p:attrName>
                                          <p:attrName>ppt_y</p:attrName>
                                        </p:attrNameLst>
                                      </p:cBhvr>
                                      <p:rCtr x="4771" y="-2358"/>
                                    </p:animMotion>
                                  </p:childTnLst>
                                </p:cTn>
                              </p:par>
                            </p:childTnLst>
                          </p:cTn>
                        </p:par>
                        <p:par>
                          <p:cTn id="29" fill="hold">
                            <p:stCondLst>
                              <p:cond delay="1000"/>
                            </p:stCondLst>
                            <p:childTnLst>
                              <p:par>
                                <p:cTn id="30" presetID="12" presetClass="entr" presetSubtype="2" fill="hold"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slide(fromRight)">
                                      <p:cBhvr>
                                        <p:cTn id="32" dur="1000"/>
                                        <p:tgtEl>
                                          <p:spTgt spid="50"/>
                                        </p:tgtEl>
                                      </p:cBhvr>
                                    </p:animEffect>
                                  </p:childTnLst>
                                </p:cTn>
                              </p:par>
                              <p:par>
                                <p:cTn id="33" presetID="12" presetClass="entr" presetSubtype="8" fill="hold" nodeType="withEffect">
                                  <p:stCondLst>
                                    <p:cond delay="0"/>
                                  </p:stCondLst>
                                  <p:childTnLst>
                                    <p:set>
                                      <p:cBhvr>
                                        <p:cTn id="34" dur="1" fill="hold">
                                          <p:stCondLst>
                                            <p:cond delay="0"/>
                                          </p:stCondLst>
                                        </p:cTn>
                                        <p:tgtEl>
                                          <p:spTgt spid="56"/>
                                        </p:tgtEl>
                                        <p:attrNameLst>
                                          <p:attrName>style.visibility</p:attrName>
                                        </p:attrNameLst>
                                      </p:cBhvr>
                                      <p:to>
                                        <p:strVal val="visible"/>
                                      </p:to>
                                    </p:set>
                                    <p:animEffect transition="in" filter="slide(fromLeft)">
                                      <p:cBhvr>
                                        <p:cTn id="35" dur="1000"/>
                                        <p:tgtEl>
                                          <p:spTgt spid="56"/>
                                        </p:tgtEl>
                                      </p:cBhvr>
                                    </p:animEffect>
                                  </p:childTnLst>
                                </p:cTn>
                              </p:par>
                            </p:childTnLst>
                          </p:cTn>
                        </p:par>
                        <p:par>
                          <p:cTn id="36" fill="hold">
                            <p:stCondLst>
                              <p:cond delay="2000"/>
                            </p:stCondLst>
                            <p:childTnLst>
                              <p:par>
                                <p:cTn id="37" presetID="12" presetClass="entr" presetSubtype="2" fill="hold" nodeType="afterEffect">
                                  <p:stCondLst>
                                    <p:cond delay="0"/>
                                  </p:stCondLst>
                                  <p:childTnLst>
                                    <p:set>
                                      <p:cBhvr>
                                        <p:cTn id="38" dur="1" fill="hold">
                                          <p:stCondLst>
                                            <p:cond delay="0"/>
                                          </p:stCondLst>
                                        </p:cTn>
                                        <p:tgtEl>
                                          <p:spTgt spid="62"/>
                                        </p:tgtEl>
                                        <p:attrNameLst>
                                          <p:attrName>style.visibility</p:attrName>
                                        </p:attrNameLst>
                                      </p:cBhvr>
                                      <p:to>
                                        <p:strVal val="visible"/>
                                      </p:to>
                                    </p:set>
                                    <p:animEffect transition="in" filter="slide(fromRight)">
                                      <p:cBhvr>
                                        <p:cTn id="39" dur="10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课后提升</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7" name="Freeform 12"/>
          <p:cNvSpPr>
            <a:spLocks/>
          </p:cNvSpPr>
          <p:nvPr/>
        </p:nvSpPr>
        <p:spPr bwMode="auto">
          <a:xfrm>
            <a:off x="1115616" y="1721825"/>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6D4409"/>
          </a:solidFill>
          <a:ln>
            <a:noFill/>
          </a:ln>
          <a:extLst/>
        </p:spPr>
        <p:txBody>
          <a:bodyPr/>
          <a:lstStyle/>
          <a:p>
            <a:endParaRPr lang="zh-CN" altLang="en-US">
              <a:solidFill>
                <a:srgbClr val="47494B"/>
              </a:solidFill>
              <a:latin typeface="微软雅黑" pitchFamily="34" charset="-122"/>
              <a:ea typeface="微软雅黑" pitchFamily="34" charset="-122"/>
            </a:endParaRPr>
          </a:p>
        </p:txBody>
      </p:sp>
      <p:grpSp>
        <p:nvGrpSpPr>
          <p:cNvPr id="8" name="组合 7"/>
          <p:cNvGrpSpPr/>
          <p:nvPr/>
        </p:nvGrpSpPr>
        <p:grpSpPr>
          <a:xfrm>
            <a:off x="1283891" y="1767069"/>
            <a:ext cx="857250" cy="571500"/>
            <a:chOff x="1283891" y="1695061"/>
            <a:chExt cx="857250" cy="571500"/>
          </a:xfrm>
          <a:solidFill>
            <a:schemeClr val="bg1"/>
          </a:solidFill>
        </p:grpSpPr>
        <p:sp>
          <p:nvSpPr>
            <p:cNvPr id="9" name="Freeform 13"/>
            <p:cNvSpPr>
              <a:spLocks/>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grpSp>
          <p:nvGrpSpPr>
            <p:cNvPr id="11" name="组合 10"/>
            <p:cNvGrpSpPr/>
            <p:nvPr/>
          </p:nvGrpSpPr>
          <p:grpSpPr>
            <a:xfrm>
              <a:off x="1320404" y="1695061"/>
              <a:ext cx="820737" cy="522685"/>
              <a:chOff x="1320404" y="1695061"/>
              <a:chExt cx="820737" cy="522685"/>
            </a:xfrm>
            <a:grpFill/>
          </p:grpSpPr>
          <p:sp>
            <p:nvSpPr>
              <p:cNvPr id="12" name="Freeform 14"/>
              <p:cNvSpPr>
                <a:spLocks/>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13" name="Freeform 15"/>
              <p:cNvSpPr>
                <a:spLocks/>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14" name="Freeform 16"/>
              <p:cNvSpPr>
                <a:spLocks/>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15" name="Freeform 17"/>
              <p:cNvSpPr>
                <a:spLocks/>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16" name="Freeform 18"/>
              <p:cNvSpPr>
                <a:spLocks/>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17" name="Freeform 19"/>
              <p:cNvSpPr>
                <a:spLocks/>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grpSp>
      </p:grpSp>
      <p:cxnSp>
        <p:nvCxnSpPr>
          <p:cNvPr id="18" name="直接连接符 17"/>
          <p:cNvCxnSpPr/>
          <p:nvPr/>
        </p:nvCxnSpPr>
        <p:spPr>
          <a:xfrm>
            <a:off x="1115617" y="2580265"/>
            <a:ext cx="1514475" cy="0"/>
          </a:xfrm>
          <a:prstGeom prst="line">
            <a:avLst/>
          </a:prstGeom>
          <a:ln w="25400">
            <a:solidFill>
              <a:srgbClr val="6D4409"/>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1661819" y="2211221"/>
            <a:ext cx="1056700" cy="353943"/>
          </a:xfrm>
          <a:prstGeom prst="rect">
            <a:avLst/>
          </a:prstGeom>
        </p:spPr>
        <p:txBody>
          <a:bodyPr wrap="none">
            <a:spAutoFit/>
          </a:bodyPr>
          <a:lstStyle/>
          <a:p>
            <a:pPr algn="just">
              <a:defRPr/>
            </a:pPr>
            <a:r>
              <a:rPr lang="zh-CN" altLang="en-US" sz="1700" b="1" dirty="0" smtClean="0">
                <a:latin typeface="微软雅黑" pitchFamily="34" charset="-122"/>
                <a:ea typeface="微软雅黑" pitchFamily="34" charset="-122"/>
              </a:rPr>
              <a:t>标题内容</a:t>
            </a:r>
            <a:endParaRPr lang="zh-CN" altLang="en-US" sz="1700" b="1" dirty="0">
              <a:latin typeface="微软雅黑" panose="020B0503020204020204" pitchFamily="34" charset="-122"/>
              <a:ea typeface="微软雅黑" panose="020B0503020204020204" pitchFamily="34" charset="-122"/>
            </a:endParaRPr>
          </a:p>
        </p:txBody>
      </p:sp>
      <p:sp>
        <p:nvSpPr>
          <p:cNvPr id="20" name="Freeform 12"/>
          <p:cNvSpPr>
            <a:spLocks/>
          </p:cNvSpPr>
          <p:nvPr/>
        </p:nvSpPr>
        <p:spPr bwMode="auto">
          <a:xfrm>
            <a:off x="2899966" y="1721825"/>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66845E"/>
          </a:solidFill>
          <a:ln>
            <a:noFill/>
          </a:ln>
          <a:extLst/>
        </p:spPr>
        <p:txBody>
          <a:bodyPr/>
          <a:lstStyle/>
          <a:p>
            <a:endParaRPr lang="zh-CN" altLang="en-US">
              <a:solidFill>
                <a:srgbClr val="47494B"/>
              </a:solidFill>
              <a:latin typeface="微软雅黑" pitchFamily="34" charset="-122"/>
              <a:ea typeface="微软雅黑" pitchFamily="34" charset="-122"/>
            </a:endParaRPr>
          </a:p>
        </p:txBody>
      </p:sp>
      <p:grpSp>
        <p:nvGrpSpPr>
          <p:cNvPr id="21" name="组合 20"/>
          <p:cNvGrpSpPr/>
          <p:nvPr/>
        </p:nvGrpSpPr>
        <p:grpSpPr>
          <a:xfrm>
            <a:off x="3069828" y="1767069"/>
            <a:ext cx="855664" cy="571500"/>
            <a:chOff x="3069828" y="1695061"/>
            <a:chExt cx="855664" cy="571500"/>
          </a:xfrm>
          <a:solidFill>
            <a:schemeClr val="bg1"/>
          </a:solidFill>
        </p:grpSpPr>
        <p:sp>
          <p:nvSpPr>
            <p:cNvPr id="22" name="Freeform 13"/>
            <p:cNvSpPr>
              <a:spLocks/>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23" name="Freeform 14"/>
            <p:cNvSpPr>
              <a:spLocks/>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24" name="Freeform 15"/>
            <p:cNvSpPr>
              <a:spLocks/>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25" name="Freeform 16"/>
            <p:cNvSpPr>
              <a:spLocks/>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26" name="Freeform 17"/>
            <p:cNvSpPr>
              <a:spLocks/>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27" name="Freeform 18"/>
            <p:cNvSpPr>
              <a:spLocks/>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28" name="Freeform 19"/>
            <p:cNvSpPr>
              <a:spLocks/>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grpSp>
      <p:cxnSp>
        <p:nvCxnSpPr>
          <p:cNvPr id="29" name="直接连接符 28"/>
          <p:cNvCxnSpPr/>
          <p:nvPr/>
        </p:nvCxnSpPr>
        <p:spPr>
          <a:xfrm>
            <a:off x="2899966" y="2580265"/>
            <a:ext cx="1516062" cy="0"/>
          </a:xfrm>
          <a:prstGeom prst="line">
            <a:avLst/>
          </a:prstGeom>
          <a:ln w="25400">
            <a:solidFill>
              <a:srgbClr val="66845E"/>
            </a:solidFill>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3446962" y="2211221"/>
            <a:ext cx="1056700" cy="353943"/>
          </a:xfrm>
          <a:prstGeom prst="rect">
            <a:avLst/>
          </a:prstGeom>
        </p:spPr>
        <p:txBody>
          <a:bodyPr wrap="none">
            <a:spAutoFit/>
          </a:bodyPr>
          <a:lstStyle/>
          <a:p>
            <a:pPr algn="just">
              <a:defRPr/>
            </a:pPr>
            <a:r>
              <a:rPr lang="zh-CN" altLang="en-US" sz="1700" b="1" dirty="0">
                <a:latin typeface="微软雅黑" pitchFamily="34" charset="-122"/>
                <a:ea typeface="微软雅黑" pitchFamily="34" charset="-122"/>
              </a:rPr>
              <a:t>标题内容</a:t>
            </a:r>
          </a:p>
        </p:txBody>
      </p:sp>
      <p:sp>
        <p:nvSpPr>
          <p:cNvPr id="31" name="Freeform 12"/>
          <p:cNvSpPr>
            <a:spLocks/>
          </p:cNvSpPr>
          <p:nvPr/>
        </p:nvSpPr>
        <p:spPr bwMode="auto">
          <a:xfrm>
            <a:off x="4685903" y="1721825"/>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6D4409"/>
          </a:solidFill>
          <a:ln>
            <a:noFill/>
          </a:ln>
          <a:extLst/>
        </p:spPr>
        <p:txBody>
          <a:bodyPr/>
          <a:lstStyle/>
          <a:p>
            <a:endParaRPr lang="zh-CN" altLang="en-US">
              <a:solidFill>
                <a:srgbClr val="47494B"/>
              </a:solidFill>
              <a:latin typeface="微软雅黑" pitchFamily="34" charset="-122"/>
              <a:ea typeface="微软雅黑" pitchFamily="34" charset="-122"/>
            </a:endParaRPr>
          </a:p>
        </p:txBody>
      </p:sp>
      <p:grpSp>
        <p:nvGrpSpPr>
          <p:cNvPr id="32" name="组合 31"/>
          <p:cNvGrpSpPr/>
          <p:nvPr/>
        </p:nvGrpSpPr>
        <p:grpSpPr>
          <a:xfrm>
            <a:off x="4855766" y="1767069"/>
            <a:ext cx="855662" cy="571500"/>
            <a:chOff x="4855766" y="1695061"/>
            <a:chExt cx="855662" cy="571500"/>
          </a:xfrm>
          <a:solidFill>
            <a:schemeClr val="bg1"/>
          </a:solidFill>
        </p:grpSpPr>
        <p:sp>
          <p:nvSpPr>
            <p:cNvPr id="33" name="Freeform 13"/>
            <p:cNvSpPr>
              <a:spLocks/>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34" name="Freeform 14"/>
            <p:cNvSpPr>
              <a:spLocks/>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35" name="Freeform 15"/>
            <p:cNvSpPr>
              <a:spLocks/>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36" name="Freeform 16"/>
            <p:cNvSpPr>
              <a:spLocks/>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37" name="Freeform 17"/>
            <p:cNvSpPr>
              <a:spLocks/>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38" name="Freeform 18"/>
            <p:cNvSpPr>
              <a:spLocks/>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39" name="Freeform 19"/>
            <p:cNvSpPr>
              <a:spLocks/>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grpSp>
      <p:cxnSp>
        <p:nvCxnSpPr>
          <p:cNvPr id="40" name="直接连接符 39"/>
          <p:cNvCxnSpPr/>
          <p:nvPr/>
        </p:nvCxnSpPr>
        <p:spPr>
          <a:xfrm>
            <a:off x="4685903" y="2580265"/>
            <a:ext cx="1514475" cy="0"/>
          </a:xfrm>
          <a:prstGeom prst="line">
            <a:avLst/>
          </a:prstGeom>
          <a:ln w="25400">
            <a:solidFill>
              <a:srgbClr val="6D4409"/>
            </a:solidFill>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5232106" y="2211221"/>
            <a:ext cx="1056700" cy="353943"/>
          </a:xfrm>
          <a:prstGeom prst="rect">
            <a:avLst/>
          </a:prstGeom>
        </p:spPr>
        <p:txBody>
          <a:bodyPr wrap="none">
            <a:spAutoFit/>
          </a:bodyPr>
          <a:lstStyle/>
          <a:p>
            <a:pPr algn="just">
              <a:defRPr/>
            </a:pPr>
            <a:r>
              <a:rPr lang="zh-CN" altLang="en-US" sz="1700" b="1" dirty="0">
                <a:latin typeface="微软雅黑" pitchFamily="34" charset="-122"/>
                <a:ea typeface="微软雅黑" pitchFamily="34" charset="-122"/>
              </a:rPr>
              <a:t>标题内容</a:t>
            </a:r>
          </a:p>
        </p:txBody>
      </p:sp>
      <p:sp>
        <p:nvSpPr>
          <p:cNvPr id="42" name="Freeform 12"/>
          <p:cNvSpPr>
            <a:spLocks/>
          </p:cNvSpPr>
          <p:nvPr/>
        </p:nvSpPr>
        <p:spPr bwMode="auto">
          <a:xfrm>
            <a:off x="6471841" y="1721825"/>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66845E"/>
          </a:solidFill>
          <a:ln>
            <a:noFill/>
          </a:ln>
          <a:extLst/>
        </p:spPr>
        <p:txBody>
          <a:bodyPr/>
          <a:lstStyle/>
          <a:p>
            <a:endParaRPr lang="zh-CN" altLang="en-US">
              <a:solidFill>
                <a:srgbClr val="47494B"/>
              </a:solidFill>
              <a:latin typeface="微软雅黑" pitchFamily="34" charset="-122"/>
              <a:ea typeface="微软雅黑" pitchFamily="34" charset="-122"/>
            </a:endParaRPr>
          </a:p>
        </p:txBody>
      </p:sp>
      <p:grpSp>
        <p:nvGrpSpPr>
          <p:cNvPr id="43" name="组合 42"/>
          <p:cNvGrpSpPr/>
          <p:nvPr/>
        </p:nvGrpSpPr>
        <p:grpSpPr>
          <a:xfrm>
            <a:off x="6640116" y="1767069"/>
            <a:ext cx="857250" cy="571500"/>
            <a:chOff x="6640116" y="1695061"/>
            <a:chExt cx="857250" cy="571500"/>
          </a:xfrm>
          <a:solidFill>
            <a:schemeClr val="bg1"/>
          </a:solidFill>
        </p:grpSpPr>
        <p:sp>
          <p:nvSpPr>
            <p:cNvPr id="44" name="Freeform 13"/>
            <p:cNvSpPr>
              <a:spLocks/>
            </p:cNvSpPr>
            <p:nvPr/>
          </p:nvSpPr>
          <p:spPr bwMode="auto">
            <a:xfrm>
              <a:off x="6640116"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45" name="Freeform 14"/>
            <p:cNvSpPr>
              <a:spLocks/>
            </p:cNvSpPr>
            <p:nvPr/>
          </p:nvSpPr>
          <p:spPr bwMode="auto">
            <a:xfrm>
              <a:off x="7267179"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46" name="Freeform 15"/>
            <p:cNvSpPr>
              <a:spLocks/>
            </p:cNvSpPr>
            <p:nvPr/>
          </p:nvSpPr>
          <p:spPr bwMode="auto">
            <a:xfrm>
              <a:off x="6994129"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47" name="Freeform 16"/>
            <p:cNvSpPr>
              <a:spLocks/>
            </p:cNvSpPr>
            <p:nvPr/>
          </p:nvSpPr>
          <p:spPr bwMode="auto">
            <a:xfrm>
              <a:off x="6746479" y="1798645"/>
              <a:ext cx="188913"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48" name="Freeform 17"/>
            <p:cNvSpPr>
              <a:spLocks/>
            </p:cNvSpPr>
            <p:nvPr/>
          </p:nvSpPr>
          <p:spPr bwMode="auto">
            <a:xfrm>
              <a:off x="6675041"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49" name="Freeform 18"/>
            <p:cNvSpPr>
              <a:spLocks/>
            </p:cNvSpPr>
            <p:nvPr/>
          </p:nvSpPr>
          <p:spPr bwMode="auto">
            <a:xfrm>
              <a:off x="6868716"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50" name="Freeform 19"/>
            <p:cNvSpPr>
              <a:spLocks/>
            </p:cNvSpPr>
            <p:nvPr/>
          </p:nvSpPr>
          <p:spPr bwMode="auto">
            <a:xfrm>
              <a:off x="7179866"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grpSp>
      <p:cxnSp>
        <p:nvCxnSpPr>
          <p:cNvPr id="51" name="直接连接符 50"/>
          <p:cNvCxnSpPr/>
          <p:nvPr/>
        </p:nvCxnSpPr>
        <p:spPr>
          <a:xfrm>
            <a:off x="6471842" y="2580265"/>
            <a:ext cx="1514475" cy="0"/>
          </a:xfrm>
          <a:prstGeom prst="line">
            <a:avLst/>
          </a:prstGeom>
          <a:ln w="25400">
            <a:solidFill>
              <a:srgbClr val="66845E"/>
            </a:solidFill>
          </a:ln>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7018044" y="2211221"/>
            <a:ext cx="1056700" cy="353943"/>
          </a:xfrm>
          <a:prstGeom prst="rect">
            <a:avLst/>
          </a:prstGeom>
          <a:ln>
            <a:noFill/>
          </a:ln>
        </p:spPr>
        <p:txBody>
          <a:bodyPr wrap="none">
            <a:spAutoFit/>
          </a:bodyPr>
          <a:lstStyle/>
          <a:p>
            <a:pPr algn="just">
              <a:defRPr/>
            </a:pPr>
            <a:r>
              <a:rPr lang="zh-CN" altLang="en-US" sz="1700" b="1" dirty="0">
                <a:latin typeface="微软雅黑" pitchFamily="34" charset="-122"/>
                <a:ea typeface="微软雅黑" pitchFamily="34" charset="-122"/>
              </a:rPr>
              <a:t>标题内容</a:t>
            </a:r>
          </a:p>
        </p:txBody>
      </p:sp>
      <p:sp>
        <p:nvSpPr>
          <p:cNvPr id="53" name="文本框 164"/>
          <p:cNvSpPr txBox="1"/>
          <p:nvPr/>
        </p:nvSpPr>
        <p:spPr>
          <a:xfrm>
            <a:off x="1115617" y="2814745"/>
            <a:ext cx="1609685" cy="1192634"/>
          </a:xfrm>
          <a:prstGeom prst="rect">
            <a:avLst/>
          </a:prstGeom>
          <a:noFill/>
        </p:spPr>
        <p:txBody>
          <a:bodyPr wrap="square">
            <a:spAutoFit/>
          </a:bodyPr>
          <a:lstStyle/>
          <a:p>
            <a:pPr algn="just">
              <a:lnSpc>
                <a:spcPct val="130000"/>
              </a:lnSpc>
              <a:defRPr/>
            </a:pPr>
            <a:r>
              <a:rPr lang="zh-CN" altLang="en-US" sz="1100" kern="0" dirty="0" smtClean="0">
                <a:latin typeface="微软雅黑" pitchFamily="34" charset="-122"/>
                <a:ea typeface="微软雅黑" pitchFamily="34" charset="-122"/>
                <a:cs typeface="Arial" pitchFamily="34" charset="0"/>
              </a:rPr>
              <a:t>单击添加标题</a:t>
            </a:r>
            <a:r>
              <a:rPr lang="zh-CN" altLang="en-US" sz="1100" kern="0" dirty="0">
                <a:latin typeface="微软雅黑" pitchFamily="34" charset="-122"/>
                <a:ea typeface="微软雅黑" pitchFamily="34" charset="-122"/>
                <a:cs typeface="Arial" pitchFamily="34" charset="0"/>
              </a:rPr>
              <a:t>文本内容单击添加标题文本内容</a:t>
            </a:r>
          </a:p>
          <a:p>
            <a:pPr algn="just">
              <a:lnSpc>
                <a:spcPct val="130000"/>
              </a:lnSpc>
              <a:defRPr/>
            </a:pPr>
            <a:r>
              <a:rPr lang="zh-CN" altLang="en-US" sz="1100" kern="0" dirty="0">
                <a:latin typeface="微软雅黑" pitchFamily="34" charset="-122"/>
                <a:ea typeface="微软雅黑" pitchFamily="34" charset="-122"/>
                <a:cs typeface="Arial" pitchFamily="34" charset="0"/>
              </a:rPr>
              <a:t>单击添加标题文本内容</a:t>
            </a:r>
          </a:p>
          <a:p>
            <a:pPr algn="just">
              <a:lnSpc>
                <a:spcPct val="130000"/>
              </a:lnSpc>
              <a:defRPr/>
            </a:pPr>
            <a:r>
              <a:rPr lang="zh-CN" altLang="en-US" sz="1100" kern="0" dirty="0">
                <a:latin typeface="微软雅黑" pitchFamily="34" charset="-122"/>
                <a:ea typeface="微软雅黑" pitchFamily="34" charset="-122"/>
                <a:cs typeface="Arial" pitchFamily="34" charset="0"/>
              </a:rPr>
              <a:t>单击添加标题文本内容</a:t>
            </a:r>
          </a:p>
          <a:p>
            <a:pPr algn="just">
              <a:lnSpc>
                <a:spcPct val="130000"/>
              </a:lnSpc>
              <a:defRPr/>
            </a:pPr>
            <a:r>
              <a:rPr lang="zh-CN" altLang="en-US" sz="1100" kern="0" dirty="0">
                <a:latin typeface="微软雅黑" pitchFamily="34" charset="-122"/>
                <a:ea typeface="微软雅黑" pitchFamily="34" charset="-122"/>
                <a:cs typeface="Arial" pitchFamily="34" charset="0"/>
              </a:rPr>
              <a:t>单击添加标题文本</a:t>
            </a:r>
            <a:r>
              <a:rPr lang="zh-CN" altLang="en-US" sz="1100" kern="0" dirty="0" smtClean="0">
                <a:latin typeface="微软雅黑" pitchFamily="34" charset="-122"/>
                <a:ea typeface="微软雅黑" pitchFamily="34" charset="-122"/>
                <a:cs typeface="Arial" pitchFamily="34" charset="0"/>
              </a:rPr>
              <a:t>内容</a:t>
            </a:r>
            <a:endParaRPr lang="zh-CN" altLang="en-US" sz="1100" kern="0" dirty="0">
              <a:latin typeface="微软雅黑" pitchFamily="34" charset="-122"/>
              <a:ea typeface="微软雅黑" pitchFamily="34" charset="-122"/>
              <a:cs typeface="Arial" pitchFamily="34" charset="0"/>
            </a:endParaRPr>
          </a:p>
        </p:txBody>
      </p:sp>
      <p:sp>
        <p:nvSpPr>
          <p:cNvPr id="54" name="文本框 165"/>
          <p:cNvSpPr txBox="1"/>
          <p:nvPr/>
        </p:nvSpPr>
        <p:spPr>
          <a:xfrm>
            <a:off x="2899965" y="2819276"/>
            <a:ext cx="1610479" cy="1192634"/>
          </a:xfrm>
          <a:prstGeom prst="rect">
            <a:avLst/>
          </a:prstGeom>
          <a:noFill/>
        </p:spPr>
        <p:txBody>
          <a:bodyPr wrap="square">
            <a:spAutoFit/>
          </a:bodyPr>
          <a:lstStyle/>
          <a:p>
            <a:pPr algn="just">
              <a:lnSpc>
                <a:spcPct val="130000"/>
              </a:lnSpc>
              <a:defRPr/>
            </a:pPr>
            <a:r>
              <a:rPr lang="zh-CN" altLang="en-US" sz="1100" kern="0" dirty="0">
                <a:latin typeface="微软雅黑" pitchFamily="34" charset="-122"/>
                <a:ea typeface="微软雅黑" pitchFamily="34" charset="-122"/>
                <a:cs typeface="Arial" pitchFamily="34" charset="0"/>
              </a:rPr>
              <a:t>单击添加标题文本内容单击添加标题文本内容</a:t>
            </a:r>
          </a:p>
          <a:p>
            <a:pPr algn="just">
              <a:lnSpc>
                <a:spcPct val="130000"/>
              </a:lnSpc>
              <a:defRPr/>
            </a:pPr>
            <a:r>
              <a:rPr lang="zh-CN" altLang="en-US" sz="1100" kern="0" dirty="0">
                <a:latin typeface="微软雅黑" pitchFamily="34" charset="-122"/>
                <a:ea typeface="微软雅黑" pitchFamily="34" charset="-122"/>
                <a:cs typeface="Arial" pitchFamily="34" charset="0"/>
              </a:rPr>
              <a:t>单击添加标题文本内容</a:t>
            </a:r>
          </a:p>
          <a:p>
            <a:pPr algn="just">
              <a:lnSpc>
                <a:spcPct val="130000"/>
              </a:lnSpc>
              <a:defRPr/>
            </a:pPr>
            <a:r>
              <a:rPr lang="zh-CN" altLang="en-US" sz="1100" kern="0" dirty="0">
                <a:latin typeface="微软雅黑" pitchFamily="34" charset="-122"/>
                <a:ea typeface="微软雅黑" pitchFamily="34" charset="-122"/>
                <a:cs typeface="Arial" pitchFamily="34" charset="0"/>
              </a:rPr>
              <a:t>单击添加标题文本内容</a:t>
            </a:r>
          </a:p>
          <a:p>
            <a:pPr algn="just">
              <a:lnSpc>
                <a:spcPct val="130000"/>
              </a:lnSpc>
              <a:defRPr/>
            </a:pPr>
            <a:r>
              <a:rPr lang="zh-CN" altLang="en-US" sz="1100" kern="0" dirty="0">
                <a:latin typeface="微软雅黑" pitchFamily="34" charset="-122"/>
                <a:ea typeface="微软雅黑" pitchFamily="34" charset="-122"/>
                <a:cs typeface="Arial" pitchFamily="34" charset="0"/>
              </a:rPr>
              <a:t>单击添加标题文本内容</a:t>
            </a:r>
          </a:p>
        </p:txBody>
      </p:sp>
      <p:sp>
        <p:nvSpPr>
          <p:cNvPr id="55" name="文本框 166"/>
          <p:cNvSpPr txBox="1"/>
          <p:nvPr/>
        </p:nvSpPr>
        <p:spPr>
          <a:xfrm>
            <a:off x="4685903" y="2814745"/>
            <a:ext cx="1609686" cy="1192634"/>
          </a:xfrm>
          <a:prstGeom prst="rect">
            <a:avLst/>
          </a:prstGeom>
          <a:noFill/>
        </p:spPr>
        <p:txBody>
          <a:bodyPr wrap="square">
            <a:spAutoFit/>
          </a:bodyPr>
          <a:lstStyle/>
          <a:p>
            <a:pPr algn="just">
              <a:lnSpc>
                <a:spcPct val="130000"/>
              </a:lnSpc>
              <a:defRPr/>
            </a:pPr>
            <a:r>
              <a:rPr lang="zh-CN" altLang="en-US" sz="1100" kern="0" dirty="0">
                <a:latin typeface="微软雅黑" pitchFamily="34" charset="-122"/>
                <a:ea typeface="微软雅黑" pitchFamily="34" charset="-122"/>
                <a:cs typeface="Arial" pitchFamily="34" charset="0"/>
              </a:rPr>
              <a:t>单击添加标题文本内容单击添加标题文本内容</a:t>
            </a:r>
          </a:p>
          <a:p>
            <a:pPr algn="just">
              <a:lnSpc>
                <a:spcPct val="130000"/>
              </a:lnSpc>
              <a:defRPr/>
            </a:pPr>
            <a:r>
              <a:rPr lang="zh-CN" altLang="en-US" sz="1100" kern="0" dirty="0">
                <a:latin typeface="微软雅黑" pitchFamily="34" charset="-122"/>
                <a:ea typeface="微软雅黑" pitchFamily="34" charset="-122"/>
                <a:cs typeface="Arial" pitchFamily="34" charset="0"/>
              </a:rPr>
              <a:t>单击添加标题文本内容</a:t>
            </a:r>
          </a:p>
          <a:p>
            <a:pPr algn="just">
              <a:lnSpc>
                <a:spcPct val="130000"/>
              </a:lnSpc>
              <a:defRPr/>
            </a:pPr>
            <a:r>
              <a:rPr lang="zh-CN" altLang="en-US" sz="1100" kern="0" dirty="0">
                <a:latin typeface="微软雅黑" pitchFamily="34" charset="-122"/>
                <a:ea typeface="微软雅黑" pitchFamily="34" charset="-122"/>
                <a:cs typeface="Arial" pitchFamily="34" charset="0"/>
              </a:rPr>
              <a:t>单击添加标题文本内容</a:t>
            </a:r>
          </a:p>
          <a:p>
            <a:pPr algn="just">
              <a:lnSpc>
                <a:spcPct val="130000"/>
              </a:lnSpc>
              <a:defRPr/>
            </a:pPr>
            <a:r>
              <a:rPr lang="zh-CN" altLang="en-US" sz="1100" kern="0" dirty="0">
                <a:latin typeface="微软雅黑" pitchFamily="34" charset="-122"/>
                <a:ea typeface="微软雅黑" pitchFamily="34" charset="-122"/>
                <a:cs typeface="Arial" pitchFamily="34" charset="0"/>
              </a:rPr>
              <a:t>单击添加标题文本内容</a:t>
            </a:r>
          </a:p>
        </p:txBody>
      </p:sp>
      <p:sp>
        <p:nvSpPr>
          <p:cNvPr id="56" name="文本框 167"/>
          <p:cNvSpPr txBox="1"/>
          <p:nvPr/>
        </p:nvSpPr>
        <p:spPr>
          <a:xfrm>
            <a:off x="6471842" y="2814744"/>
            <a:ext cx="1609685" cy="1192634"/>
          </a:xfrm>
          <a:prstGeom prst="rect">
            <a:avLst/>
          </a:prstGeom>
          <a:noFill/>
        </p:spPr>
        <p:txBody>
          <a:bodyPr wrap="square">
            <a:spAutoFit/>
          </a:bodyPr>
          <a:lstStyle/>
          <a:p>
            <a:pPr algn="just">
              <a:lnSpc>
                <a:spcPct val="130000"/>
              </a:lnSpc>
              <a:defRPr/>
            </a:pPr>
            <a:r>
              <a:rPr lang="zh-CN" altLang="en-US" sz="1100" kern="0" dirty="0">
                <a:latin typeface="微软雅黑" pitchFamily="34" charset="-122"/>
                <a:ea typeface="微软雅黑" pitchFamily="34" charset="-122"/>
                <a:cs typeface="Arial" pitchFamily="34" charset="0"/>
              </a:rPr>
              <a:t>单击添加标题文本内容单击添加标题文本内容</a:t>
            </a:r>
          </a:p>
          <a:p>
            <a:pPr algn="just">
              <a:lnSpc>
                <a:spcPct val="130000"/>
              </a:lnSpc>
              <a:defRPr/>
            </a:pPr>
            <a:r>
              <a:rPr lang="zh-CN" altLang="en-US" sz="1100" kern="0" dirty="0">
                <a:latin typeface="微软雅黑" pitchFamily="34" charset="-122"/>
                <a:ea typeface="微软雅黑" pitchFamily="34" charset="-122"/>
                <a:cs typeface="Arial" pitchFamily="34" charset="0"/>
              </a:rPr>
              <a:t>单击添加标题文本内容</a:t>
            </a:r>
          </a:p>
          <a:p>
            <a:pPr algn="just">
              <a:lnSpc>
                <a:spcPct val="130000"/>
              </a:lnSpc>
              <a:defRPr/>
            </a:pPr>
            <a:r>
              <a:rPr lang="zh-CN" altLang="en-US" sz="1100" kern="0" dirty="0">
                <a:latin typeface="微软雅黑" pitchFamily="34" charset="-122"/>
                <a:ea typeface="微软雅黑" pitchFamily="34" charset="-122"/>
                <a:cs typeface="Arial" pitchFamily="34" charset="0"/>
              </a:rPr>
              <a:t>单击添加标题文本内容</a:t>
            </a:r>
          </a:p>
          <a:p>
            <a:pPr algn="just">
              <a:lnSpc>
                <a:spcPct val="130000"/>
              </a:lnSpc>
              <a:defRPr/>
            </a:pPr>
            <a:r>
              <a:rPr lang="zh-CN" altLang="en-US" sz="1100" kern="0" dirty="0">
                <a:latin typeface="微软雅黑" pitchFamily="34" charset="-122"/>
                <a:ea typeface="微软雅黑" pitchFamily="34" charset="-122"/>
                <a:cs typeface="Arial" pitchFamily="34" charset="0"/>
              </a:rPr>
              <a:t>单击添加标题文本内容</a:t>
            </a:r>
          </a:p>
        </p:txBody>
      </p:sp>
    </p:spTree>
    <p:extLst>
      <p:ext uri="{BB962C8B-B14F-4D97-AF65-F5344CB8AC3E}">
        <p14:creationId xmlns:p14="http://schemas.microsoft.com/office/powerpoint/2010/main" val="78431381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500"/>
                                        <p:tgtEl>
                                          <p:spTgt spid="18"/>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barn(inVertical)">
                                      <p:cBhvr>
                                        <p:cTn id="19" dur="500"/>
                                        <p:tgtEl>
                                          <p:spTgt spid="19"/>
                                        </p:tgtEl>
                                      </p:cBhvr>
                                    </p:animEffect>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additive="base">
                                        <p:cTn id="23" dur="500" fill="hold"/>
                                        <p:tgtEl>
                                          <p:spTgt spid="53"/>
                                        </p:tgtEl>
                                        <p:attrNameLst>
                                          <p:attrName>ppt_x</p:attrName>
                                        </p:attrNameLst>
                                      </p:cBhvr>
                                      <p:tavLst>
                                        <p:tav tm="0">
                                          <p:val>
                                            <p:strVal val="#ppt_x"/>
                                          </p:val>
                                        </p:tav>
                                        <p:tav tm="100000">
                                          <p:val>
                                            <p:strVal val="#ppt_x"/>
                                          </p:val>
                                        </p:tav>
                                      </p:tavLst>
                                    </p:anim>
                                    <p:anim calcmode="lin" valueType="num">
                                      <p:cBhvr additive="base">
                                        <p:cTn id="24" dur="500" fill="hold"/>
                                        <p:tgtEl>
                                          <p:spTgt spid="53"/>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2" presetClass="entr" presetSubtype="4"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down)">
                                      <p:cBhvr>
                                        <p:cTn id="28" dur="500"/>
                                        <p:tgtEl>
                                          <p:spTgt spid="20"/>
                                        </p:tgtEl>
                                      </p:cBhvr>
                                    </p:animEffect>
                                  </p:childTnLst>
                                </p:cTn>
                              </p:par>
                            </p:childTnLst>
                          </p:cTn>
                        </p:par>
                        <p:par>
                          <p:cTn id="29" fill="hold">
                            <p:stCondLst>
                              <p:cond delay="3000"/>
                            </p:stCondLst>
                            <p:childTnLst>
                              <p:par>
                                <p:cTn id="30" presetID="22" presetClass="entr" presetSubtype="4" fill="hold"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down)">
                                      <p:cBhvr>
                                        <p:cTn id="32" dur="500"/>
                                        <p:tgtEl>
                                          <p:spTgt spid="21"/>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ipe(left)">
                                      <p:cBhvr>
                                        <p:cTn id="36" dur="500"/>
                                        <p:tgtEl>
                                          <p:spTgt spid="29"/>
                                        </p:tgtEl>
                                      </p:cBhvr>
                                    </p:animEffect>
                                  </p:childTnLst>
                                </p:cTn>
                              </p:par>
                            </p:childTnLst>
                          </p:cTn>
                        </p:par>
                        <p:par>
                          <p:cTn id="37" fill="hold">
                            <p:stCondLst>
                              <p:cond delay="4000"/>
                            </p:stCondLst>
                            <p:childTnLst>
                              <p:par>
                                <p:cTn id="38" presetID="16" presetClass="entr" presetSubtype="21" fill="hold" grpId="0" nodeType="after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barn(inVertical)">
                                      <p:cBhvr>
                                        <p:cTn id="40" dur="500"/>
                                        <p:tgtEl>
                                          <p:spTgt spid="30"/>
                                        </p:tgtEl>
                                      </p:cBhvr>
                                    </p:animEffect>
                                  </p:childTnLst>
                                </p:cTn>
                              </p:par>
                            </p:childTnLst>
                          </p:cTn>
                        </p:par>
                        <p:par>
                          <p:cTn id="41" fill="hold">
                            <p:stCondLst>
                              <p:cond delay="4500"/>
                            </p:stCondLst>
                            <p:childTnLst>
                              <p:par>
                                <p:cTn id="42" presetID="2" presetClass="entr" presetSubtype="4" fill="hold" grpId="0" nodeType="afterEffect">
                                  <p:stCondLst>
                                    <p:cond delay="0"/>
                                  </p:stCondLst>
                                  <p:childTnLst>
                                    <p:set>
                                      <p:cBhvr>
                                        <p:cTn id="43" dur="1" fill="hold">
                                          <p:stCondLst>
                                            <p:cond delay="0"/>
                                          </p:stCondLst>
                                        </p:cTn>
                                        <p:tgtEl>
                                          <p:spTgt spid="54"/>
                                        </p:tgtEl>
                                        <p:attrNameLst>
                                          <p:attrName>style.visibility</p:attrName>
                                        </p:attrNameLst>
                                      </p:cBhvr>
                                      <p:to>
                                        <p:strVal val="visible"/>
                                      </p:to>
                                    </p:set>
                                    <p:anim calcmode="lin" valueType="num">
                                      <p:cBhvr additive="base">
                                        <p:cTn id="44" dur="500" fill="hold"/>
                                        <p:tgtEl>
                                          <p:spTgt spid="54"/>
                                        </p:tgtEl>
                                        <p:attrNameLst>
                                          <p:attrName>ppt_x</p:attrName>
                                        </p:attrNameLst>
                                      </p:cBhvr>
                                      <p:tavLst>
                                        <p:tav tm="0">
                                          <p:val>
                                            <p:strVal val="#ppt_x"/>
                                          </p:val>
                                        </p:tav>
                                        <p:tav tm="100000">
                                          <p:val>
                                            <p:strVal val="#ppt_x"/>
                                          </p:val>
                                        </p:tav>
                                      </p:tavLst>
                                    </p:anim>
                                    <p:anim calcmode="lin" valueType="num">
                                      <p:cBhvr additive="base">
                                        <p:cTn id="45" dur="500" fill="hold"/>
                                        <p:tgtEl>
                                          <p:spTgt spid="54"/>
                                        </p:tgtEl>
                                        <p:attrNameLst>
                                          <p:attrName>ppt_y</p:attrName>
                                        </p:attrNameLst>
                                      </p:cBhvr>
                                      <p:tavLst>
                                        <p:tav tm="0">
                                          <p:val>
                                            <p:strVal val="1+#ppt_h/2"/>
                                          </p:val>
                                        </p:tav>
                                        <p:tav tm="100000">
                                          <p:val>
                                            <p:strVal val="#ppt_y"/>
                                          </p:val>
                                        </p:tav>
                                      </p:tavLst>
                                    </p:anim>
                                  </p:childTnLst>
                                </p:cTn>
                              </p:par>
                            </p:childTnLst>
                          </p:cTn>
                        </p:par>
                        <p:par>
                          <p:cTn id="46" fill="hold">
                            <p:stCondLst>
                              <p:cond delay="5000"/>
                            </p:stCondLst>
                            <p:childTnLst>
                              <p:par>
                                <p:cTn id="47" presetID="22" presetClass="entr" presetSubtype="4" fill="hold" grpId="0" nodeType="after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wipe(down)">
                                      <p:cBhvr>
                                        <p:cTn id="49" dur="500"/>
                                        <p:tgtEl>
                                          <p:spTgt spid="31"/>
                                        </p:tgtEl>
                                      </p:cBhvr>
                                    </p:animEffect>
                                  </p:childTnLst>
                                </p:cTn>
                              </p:par>
                            </p:childTnLst>
                          </p:cTn>
                        </p:par>
                        <p:par>
                          <p:cTn id="50" fill="hold">
                            <p:stCondLst>
                              <p:cond delay="5500"/>
                            </p:stCondLst>
                            <p:childTnLst>
                              <p:par>
                                <p:cTn id="51" presetID="22" presetClass="entr" presetSubtype="4" fill="hold"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wipe(down)">
                                      <p:cBhvr>
                                        <p:cTn id="53" dur="500"/>
                                        <p:tgtEl>
                                          <p:spTgt spid="32"/>
                                        </p:tgtEl>
                                      </p:cBhvr>
                                    </p:animEffect>
                                  </p:childTnLst>
                                </p:cTn>
                              </p:par>
                            </p:childTnLst>
                          </p:cTn>
                        </p:par>
                        <p:par>
                          <p:cTn id="54" fill="hold">
                            <p:stCondLst>
                              <p:cond delay="6000"/>
                            </p:stCondLst>
                            <p:childTnLst>
                              <p:par>
                                <p:cTn id="55" presetID="22" presetClass="entr" presetSubtype="8" fill="hold"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left)">
                                      <p:cBhvr>
                                        <p:cTn id="57" dur="500"/>
                                        <p:tgtEl>
                                          <p:spTgt spid="40"/>
                                        </p:tgtEl>
                                      </p:cBhvr>
                                    </p:animEffect>
                                  </p:childTnLst>
                                </p:cTn>
                              </p:par>
                            </p:childTnLst>
                          </p:cTn>
                        </p:par>
                        <p:par>
                          <p:cTn id="58" fill="hold">
                            <p:stCondLst>
                              <p:cond delay="6500"/>
                            </p:stCondLst>
                            <p:childTnLst>
                              <p:par>
                                <p:cTn id="59" presetID="16" presetClass="entr" presetSubtype="21" fill="hold" grpId="0" nodeType="afterEffect">
                                  <p:stCondLst>
                                    <p:cond delay="0"/>
                                  </p:stCondLst>
                                  <p:childTnLst>
                                    <p:set>
                                      <p:cBhvr>
                                        <p:cTn id="60" dur="1" fill="hold">
                                          <p:stCondLst>
                                            <p:cond delay="0"/>
                                          </p:stCondLst>
                                        </p:cTn>
                                        <p:tgtEl>
                                          <p:spTgt spid="41"/>
                                        </p:tgtEl>
                                        <p:attrNameLst>
                                          <p:attrName>style.visibility</p:attrName>
                                        </p:attrNameLst>
                                      </p:cBhvr>
                                      <p:to>
                                        <p:strVal val="visible"/>
                                      </p:to>
                                    </p:set>
                                    <p:animEffect transition="in" filter="barn(inVertical)">
                                      <p:cBhvr>
                                        <p:cTn id="61" dur="500"/>
                                        <p:tgtEl>
                                          <p:spTgt spid="41"/>
                                        </p:tgtEl>
                                      </p:cBhvr>
                                    </p:animEffect>
                                  </p:childTnLst>
                                </p:cTn>
                              </p:par>
                            </p:childTnLst>
                          </p:cTn>
                        </p:par>
                        <p:par>
                          <p:cTn id="62" fill="hold">
                            <p:stCondLst>
                              <p:cond delay="7000"/>
                            </p:stCondLst>
                            <p:childTnLst>
                              <p:par>
                                <p:cTn id="63" presetID="2" presetClass="entr" presetSubtype="4" fill="hold" grpId="0" nodeType="afterEffect">
                                  <p:stCondLst>
                                    <p:cond delay="0"/>
                                  </p:stCondLst>
                                  <p:childTnLst>
                                    <p:set>
                                      <p:cBhvr>
                                        <p:cTn id="64" dur="1" fill="hold">
                                          <p:stCondLst>
                                            <p:cond delay="0"/>
                                          </p:stCondLst>
                                        </p:cTn>
                                        <p:tgtEl>
                                          <p:spTgt spid="55"/>
                                        </p:tgtEl>
                                        <p:attrNameLst>
                                          <p:attrName>style.visibility</p:attrName>
                                        </p:attrNameLst>
                                      </p:cBhvr>
                                      <p:to>
                                        <p:strVal val="visible"/>
                                      </p:to>
                                    </p:set>
                                    <p:anim calcmode="lin" valueType="num">
                                      <p:cBhvr additive="base">
                                        <p:cTn id="65" dur="500" fill="hold"/>
                                        <p:tgtEl>
                                          <p:spTgt spid="55"/>
                                        </p:tgtEl>
                                        <p:attrNameLst>
                                          <p:attrName>ppt_x</p:attrName>
                                        </p:attrNameLst>
                                      </p:cBhvr>
                                      <p:tavLst>
                                        <p:tav tm="0">
                                          <p:val>
                                            <p:strVal val="#ppt_x"/>
                                          </p:val>
                                        </p:tav>
                                        <p:tav tm="100000">
                                          <p:val>
                                            <p:strVal val="#ppt_x"/>
                                          </p:val>
                                        </p:tav>
                                      </p:tavLst>
                                    </p:anim>
                                    <p:anim calcmode="lin" valueType="num">
                                      <p:cBhvr additive="base">
                                        <p:cTn id="66" dur="500" fill="hold"/>
                                        <p:tgtEl>
                                          <p:spTgt spid="55"/>
                                        </p:tgtEl>
                                        <p:attrNameLst>
                                          <p:attrName>ppt_y</p:attrName>
                                        </p:attrNameLst>
                                      </p:cBhvr>
                                      <p:tavLst>
                                        <p:tav tm="0">
                                          <p:val>
                                            <p:strVal val="1+#ppt_h/2"/>
                                          </p:val>
                                        </p:tav>
                                        <p:tav tm="100000">
                                          <p:val>
                                            <p:strVal val="#ppt_y"/>
                                          </p:val>
                                        </p:tav>
                                      </p:tavLst>
                                    </p:anim>
                                  </p:childTnLst>
                                </p:cTn>
                              </p:par>
                            </p:childTnLst>
                          </p:cTn>
                        </p:par>
                        <p:par>
                          <p:cTn id="67" fill="hold">
                            <p:stCondLst>
                              <p:cond delay="7500"/>
                            </p:stCondLst>
                            <p:childTnLst>
                              <p:par>
                                <p:cTn id="68" presetID="22" presetClass="entr" presetSubtype="4" fill="hold" grpId="0" nodeType="afterEffect">
                                  <p:stCondLst>
                                    <p:cond delay="0"/>
                                  </p:stCondLst>
                                  <p:childTnLst>
                                    <p:set>
                                      <p:cBhvr>
                                        <p:cTn id="69" dur="1" fill="hold">
                                          <p:stCondLst>
                                            <p:cond delay="0"/>
                                          </p:stCondLst>
                                        </p:cTn>
                                        <p:tgtEl>
                                          <p:spTgt spid="42"/>
                                        </p:tgtEl>
                                        <p:attrNameLst>
                                          <p:attrName>style.visibility</p:attrName>
                                        </p:attrNameLst>
                                      </p:cBhvr>
                                      <p:to>
                                        <p:strVal val="visible"/>
                                      </p:to>
                                    </p:set>
                                    <p:animEffect transition="in" filter="wipe(down)">
                                      <p:cBhvr>
                                        <p:cTn id="70" dur="500"/>
                                        <p:tgtEl>
                                          <p:spTgt spid="42"/>
                                        </p:tgtEl>
                                      </p:cBhvr>
                                    </p:animEffect>
                                  </p:childTnLst>
                                </p:cTn>
                              </p:par>
                            </p:childTnLst>
                          </p:cTn>
                        </p:par>
                        <p:par>
                          <p:cTn id="71" fill="hold">
                            <p:stCondLst>
                              <p:cond delay="8000"/>
                            </p:stCondLst>
                            <p:childTnLst>
                              <p:par>
                                <p:cTn id="72" presetID="22" presetClass="entr" presetSubtype="4" fill="hold" nodeType="afterEffect">
                                  <p:stCondLst>
                                    <p:cond delay="0"/>
                                  </p:stCondLst>
                                  <p:childTnLst>
                                    <p:set>
                                      <p:cBhvr>
                                        <p:cTn id="73" dur="1" fill="hold">
                                          <p:stCondLst>
                                            <p:cond delay="0"/>
                                          </p:stCondLst>
                                        </p:cTn>
                                        <p:tgtEl>
                                          <p:spTgt spid="43"/>
                                        </p:tgtEl>
                                        <p:attrNameLst>
                                          <p:attrName>style.visibility</p:attrName>
                                        </p:attrNameLst>
                                      </p:cBhvr>
                                      <p:to>
                                        <p:strVal val="visible"/>
                                      </p:to>
                                    </p:set>
                                    <p:animEffect transition="in" filter="wipe(down)">
                                      <p:cBhvr>
                                        <p:cTn id="74" dur="500"/>
                                        <p:tgtEl>
                                          <p:spTgt spid="43"/>
                                        </p:tgtEl>
                                      </p:cBhvr>
                                    </p:animEffect>
                                  </p:childTnLst>
                                </p:cTn>
                              </p:par>
                            </p:childTnLst>
                          </p:cTn>
                        </p:par>
                        <p:par>
                          <p:cTn id="75" fill="hold">
                            <p:stCondLst>
                              <p:cond delay="8500"/>
                            </p:stCondLst>
                            <p:childTnLst>
                              <p:par>
                                <p:cTn id="76" presetID="22" presetClass="entr" presetSubtype="8" fill="hold" nodeType="afterEffect">
                                  <p:stCondLst>
                                    <p:cond delay="0"/>
                                  </p:stCondLst>
                                  <p:childTnLst>
                                    <p:set>
                                      <p:cBhvr>
                                        <p:cTn id="77" dur="1" fill="hold">
                                          <p:stCondLst>
                                            <p:cond delay="0"/>
                                          </p:stCondLst>
                                        </p:cTn>
                                        <p:tgtEl>
                                          <p:spTgt spid="51"/>
                                        </p:tgtEl>
                                        <p:attrNameLst>
                                          <p:attrName>style.visibility</p:attrName>
                                        </p:attrNameLst>
                                      </p:cBhvr>
                                      <p:to>
                                        <p:strVal val="visible"/>
                                      </p:to>
                                    </p:set>
                                    <p:animEffect transition="in" filter="wipe(left)">
                                      <p:cBhvr>
                                        <p:cTn id="78" dur="500"/>
                                        <p:tgtEl>
                                          <p:spTgt spid="51"/>
                                        </p:tgtEl>
                                      </p:cBhvr>
                                    </p:animEffect>
                                  </p:childTnLst>
                                </p:cTn>
                              </p:par>
                            </p:childTnLst>
                          </p:cTn>
                        </p:par>
                        <p:par>
                          <p:cTn id="79" fill="hold">
                            <p:stCondLst>
                              <p:cond delay="9000"/>
                            </p:stCondLst>
                            <p:childTnLst>
                              <p:par>
                                <p:cTn id="80" presetID="16" presetClass="entr" presetSubtype="21" fill="hold" grpId="0" nodeType="afterEffect">
                                  <p:stCondLst>
                                    <p:cond delay="0"/>
                                  </p:stCondLst>
                                  <p:childTnLst>
                                    <p:set>
                                      <p:cBhvr>
                                        <p:cTn id="81" dur="1" fill="hold">
                                          <p:stCondLst>
                                            <p:cond delay="0"/>
                                          </p:stCondLst>
                                        </p:cTn>
                                        <p:tgtEl>
                                          <p:spTgt spid="52"/>
                                        </p:tgtEl>
                                        <p:attrNameLst>
                                          <p:attrName>style.visibility</p:attrName>
                                        </p:attrNameLst>
                                      </p:cBhvr>
                                      <p:to>
                                        <p:strVal val="visible"/>
                                      </p:to>
                                    </p:set>
                                    <p:animEffect transition="in" filter="barn(inVertical)">
                                      <p:cBhvr>
                                        <p:cTn id="82" dur="500"/>
                                        <p:tgtEl>
                                          <p:spTgt spid="52"/>
                                        </p:tgtEl>
                                      </p:cBhvr>
                                    </p:animEffect>
                                  </p:childTnLst>
                                </p:cTn>
                              </p:par>
                            </p:childTnLst>
                          </p:cTn>
                        </p:par>
                        <p:par>
                          <p:cTn id="83" fill="hold">
                            <p:stCondLst>
                              <p:cond delay="9500"/>
                            </p:stCondLst>
                            <p:childTnLst>
                              <p:par>
                                <p:cTn id="84" presetID="2" presetClass="entr" presetSubtype="4" fill="hold" grpId="0" nodeType="afterEffect">
                                  <p:stCondLst>
                                    <p:cond delay="0"/>
                                  </p:stCondLst>
                                  <p:childTnLst>
                                    <p:set>
                                      <p:cBhvr>
                                        <p:cTn id="85" dur="1" fill="hold">
                                          <p:stCondLst>
                                            <p:cond delay="0"/>
                                          </p:stCondLst>
                                        </p:cTn>
                                        <p:tgtEl>
                                          <p:spTgt spid="56"/>
                                        </p:tgtEl>
                                        <p:attrNameLst>
                                          <p:attrName>style.visibility</p:attrName>
                                        </p:attrNameLst>
                                      </p:cBhvr>
                                      <p:to>
                                        <p:strVal val="visible"/>
                                      </p:to>
                                    </p:set>
                                    <p:anim calcmode="lin" valueType="num">
                                      <p:cBhvr additive="base">
                                        <p:cTn id="86" dur="500" fill="hold"/>
                                        <p:tgtEl>
                                          <p:spTgt spid="56"/>
                                        </p:tgtEl>
                                        <p:attrNameLst>
                                          <p:attrName>ppt_x</p:attrName>
                                        </p:attrNameLst>
                                      </p:cBhvr>
                                      <p:tavLst>
                                        <p:tav tm="0">
                                          <p:val>
                                            <p:strVal val="#ppt_x"/>
                                          </p:val>
                                        </p:tav>
                                        <p:tav tm="100000">
                                          <p:val>
                                            <p:strVal val="#ppt_x"/>
                                          </p:val>
                                        </p:tav>
                                      </p:tavLst>
                                    </p:anim>
                                    <p:anim calcmode="lin" valueType="num">
                                      <p:cBhvr additive="base">
                                        <p:cTn id="87"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9" grpId="0"/>
      <p:bldP spid="20" grpId="0" animBg="1"/>
      <p:bldP spid="30" grpId="0"/>
      <p:bldP spid="31" grpId="0" animBg="1"/>
      <p:bldP spid="41" grpId="0"/>
      <p:bldP spid="42" grpId="0" animBg="1"/>
      <p:bldP spid="52" grpId="0"/>
      <p:bldP spid="53" grpId="0"/>
      <p:bldP spid="54" grpId="0"/>
      <p:bldP spid="55" grpId="0"/>
      <p:bldP spid="5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4149" y="659124"/>
            <a:ext cx="3107073" cy="3544364"/>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3101452" y="2614662"/>
            <a:ext cx="2278533" cy="1648524"/>
          </a:xfrm>
          <a:prstGeom prst="rect">
            <a:avLst/>
          </a:prstGeom>
        </p:spPr>
      </p:pic>
      <p:sp>
        <p:nvSpPr>
          <p:cNvPr id="9" name="文本框 8"/>
          <p:cNvSpPr txBox="1"/>
          <p:nvPr/>
        </p:nvSpPr>
        <p:spPr>
          <a:xfrm>
            <a:off x="4219189" y="1593913"/>
            <a:ext cx="1107996" cy="1015663"/>
          </a:xfrm>
          <a:prstGeom prst="rect">
            <a:avLst/>
          </a:prstGeom>
          <a:noFill/>
        </p:spPr>
        <p:txBody>
          <a:bodyPr vert="horz" wrap="square" rtlCol="0">
            <a:spAutoFit/>
          </a:bodyPr>
          <a:lstStyle/>
          <a:p>
            <a:r>
              <a:rPr lang="en-US" altLang="zh-CN" sz="6000" smtClean="0">
                <a:solidFill>
                  <a:srgbClr val="6D4409"/>
                </a:solidFill>
                <a:latin typeface="南宋书局体" panose="02000000000000000000" pitchFamily="2" charset="-122"/>
                <a:ea typeface="南宋书局体" panose="02000000000000000000" pitchFamily="2" charset="-122"/>
              </a:rPr>
              <a:t>01</a:t>
            </a:r>
            <a:endParaRPr lang="zh-CN" altLang="en-US" sz="6000">
              <a:solidFill>
                <a:srgbClr val="6D4409"/>
              </a:solidFill>
              <a:latin typeface="南宋书局体" panose="02000000000000000000" pitchFamily="2" charset="-122"/>
              <a:ea typeface="南宋书局体" panose="02000000000000000000" pitchFamily="2" charset="-122"/>
            </a:endParaRPr>
          </a:p>
        </p:txBody>
      </p:sp>
      <p:sp>
        <p:nvSpPr>
          <p:cNvPr id="18" name="文本框 17"/>
          <p:cNvSpPr txBox="1"/>
          <p:nvPr/>
        </p:nvSpPr>
        <p:spPr>
          <a:xfrm>
            <a:off x="4773187" y="2431306"/>
            <a:ext cx="2162106" cy="584775"/>
          </a:xfrm>
          <a:prstGeom prst="rect">
            <a:avLst/>
          </a:prstGeom>
          <a:noFill/>
        </p:spPr>
        <p:txBody>
          <a:bodyPr vert="horz" wrap="square" rtlCol="0">
            <a:spAutoFit/>
          </a:bodyPr>
          <a:lstStyle/>
          <a:p>
            <a:r>
              <a:rPr lang="zh-CN" altLang="en-US" sz="3200" smtClean="0">
                <a:solidFill>
                  <a:srgbClr val="6D4409"/>
                </a:solidFill>
                <a:latin typeface="南宋书局体" panose="02000000000000000000" pitchFamily="2" charset="-122"/>
                <a:ea typeface="南宋书局体" panose="02000000000000000000" pitchFamily="2" charset="-122"/>
              </a:rPr>
              <a:t>教学背景</a:t>
            </a:r>
            <a:endParaRPr lang="zh-CN" altLang="en-US" sz="3200">
              <a:solidFill>
                <a:srgbClr val="6D4409"/>
              </a:solidFill>
              <a:latin typeface="南宋书局体" panose="02000000000000000000" pitchFamily="2" charset="-122"/>
              <a:ea typeface="南宋书局体" panose="02000000000000000000" pitchFamily="2" charset="-122"/>
            </a:endParaRPr>
          </a:p>
        </p:txBody>
      </p:sp>
    </p:spTree>
    <p:extLst>
      <p:ext uri="{BB962C8B-B14F-4D97-AF65-F5344CB8AC3E}">
        <p14:creationId xmlns:p14="http://schemas.microsoft.com/office/powerpoint/2010/main" val="425762867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wd">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9"/>
                                        </p:tgtEl>
                                        <p:attrNameLst>
                                          <p:attrName>ppt_y</p:attrName>
                                        </p:attrNameLst>
                                      </p:cBhvr>
                                      <p:tavLst>
                                        <p:tav tm="0">
                                          <p:val>
                                            <p:strVal val="#ppt_y"/>
                                          </p:val>
                                        </p:tav>
                                        <p:tav tm="100000">
                                          <p:val>
                                            <p:strVal val="#ppt_y"/>
                                          </p:val>
                                        </p:tav>
                                      </p:tavLst>
                                    </p:anim>
                                    <p:anim calcmode="lin" valueType="num">
                                      <p:cBhvr>
                                        <p:cTn id="18"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9"/>
                                        </p:tgtEl>
                                      </p:cBhvr>
                                    </p:animEffect>
                                  </p:childTnLst>
                                </p:cTn>
                              </p:par>
                            </p:childTnLst>
                          </p:cTn>
                        </p:par>
                        <p:par>
                          <p:cTn id="21" fill="hold">
                            <p:stCondLst>
                              <p:cond delay="1500"/>
                            </p:stCondLst>
                            <p:childTnLst>
                              <p:par>
                                <p:cTn id="22" presetID="2" presetClass="entr" presetSubtype="2"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1+#ppt_w/2"/>
                                          </p:val>
                                        </p:tav>
                                        <p:tav tm="100000">
                                          <p:val>
                                            <p:strVal val="#ppt_x"/>
                                          </p:val>
                                        </p:tav>
                                      </p:tavLst>
                                    </p:anim>
                                    <p:anim calcmode="lin" valueType="num">
                                      <p:cBhvr additive="base">
                                        <p:cTn id="25"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课后提升</a:t>
            </a:r>
            <a:endParaRPr lang="zh-CN" altLang="en-US" sz="2400">
              <a:solidFill>
                <a:srgbClr val="66845E"/>
              </a:solidFill>
              <a:latin typeface="南宋书局体" panose="02000000000000000000" pitchFamily="2" charset="-122"/>
              <a:ea typeface="南宋书局体" panose="02000000000000000000" pitchFamily="2" charset="-122"/>
            </a:endParaRPr>
          </a:p>
        </p:txBody>
      </p:sp>
      <p:grpSp>
        <p:nvGrpSpPr>
          <p:cNvPr id="7" name="组合 6"/>
          <p:cNvGrpSpPr/>
          <p:nvPr/>
        </p:nvGrpSpPr>
        <p:grpSpPr>
          <a:xfrm>
            <a:off x="1058167" y="3784688"/>
            <a:ext cx="448121" cy="448121"/>
            <a:chOff x="1622288" y="2631136"/>
            <a:chExt cx="597494" cy="597494"/>
          </a:xfrm>
        </p:grpSpPr>
        <p:sp>
          <p:nvSpPr>
            <p:cNvPr id="8" name="泪滴形 7"/>
            <p:cNvSpPr/>
            <p:nvPr/>
          </p:nvSpPr>
          <p:spPr>
            <a:xfrm rot="5400000">
              <a:off x="1622288" y="2631136"/>
              <a:ext cx="597494" cy="597494"/>
            </a:xfrm>
            <a:prstGeom prst="teardrop">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9" name="Freeform 23"/>
            <p:cNvSpPr>
              <a:spLocks/>
            </p:cNvSpPr>
            <p:nvPr/>
          </p:nvSpPr>
          <p:spPr bwMode="auto">
            <a:xfrm>
              <a:off x="1710720" y="2753807"/>
              <a:ext cx="301477" cy="228279"/>
            </a:xfrm>
            <a:custGeom>
              <a:avLst/>
              <a:gdLst>
                <a:gd name="T0" fmla="*/ 15 w 100"/>
                <a:gd name="T1" fmla="*/ 75 h 75"/>
                <a:gd name="T2" fmla="*/ 51 w 100"/>
                <a:gd name="T3" fmla="*/ 17 h 75"/>
                <a:gd name="T4" fmla="*/ 51 w 100"/>
                <a:gd name="T5" fmla="*/ 0 h 75"/>
                <a:gd name="T6" fmla="*/ 100 w 100"/>
                <a:gd name="T7" fmla="*/ 28 h 75"/>
                <a:gd name="T8" fmla="*/ 51 w 100"/>
                <a:gd name="T9" fmla="*/ 61 h 75"/>
                <a:gd name="T10" fmla="*/ 51 w 100"/>
                <a:gd name="T11" fmla="*/ 45 h 75"/>
                <a:gd name="T12" fmla="*/ 51 w 100"/>
                <a:gd name="T13" fmla="*/ 40 h 75"/>
                <a:gd name="T14" fmla="*/ 15 w 100"/>
                <a:gd name="T15" fmla="*/ 7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75">
                  <a:moveTo>
                    <a:pt x="15" y="75"/>
                  </a:moveTo>
                  <a:cubicBezTo>
                    <a:pt x="15" y="75"/>
                    <a:pt x="0" y="31"/>
                    <a:pt x="51" y="17"/>
                  </a:cubicBezTo>
                  <a:cubicBezTo>
                    <a:pt x="51" y="0"/>
                    <a:pt x="51" y="0"/>
                    <a:pt x="51" y="0"/>
                  </a:cubicBezTo>
                  <a:cubicBezTo>
                    <a:pt x="100" y="28"/>
                    <a:pt x="100" y="28"/>
                    <a:pt x="100" y="28"/>
                  </a:cubicBezTo>
                  <a:cubicBezTo>
                    <a:pt x="51" y="61"/>
                    <a:pt x="51" y="61"/>
                    <a:pt x="51" y="61"/>
                  </a:cubicBezTo>
                  <a:cubicBezTo>
                    <a:pt x="51" y="45"/>
                    <a:pt x="51" y="45"/>
                    <a:pt x="51" y="45"/>
                  </a:cubicBezTo>
                  <a:cubicBezTo>
                    <a:pt x="51" y="40"/>
                    <a:pt x="51" y="40"/>
                    <a:pt x="51" y="40"/>
                  </a:cubicBezTo>
                  <a:cubicBezTo>
                    <a:pt x="51" y="40"/>
                    <a:pt x="24" y="42"/>
                    <a:pt x="15" y="7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dirty="0">
                <a:ea typeface="微软雅黑" panose="020B0503020204020204" pitchFamily="34" charset="-122"/>
              </a:endParaRPr>
            </a:p>
          </p:txBody>
        </p:sp>
        <p:sp>
          <p:nvSpPr>
            <p:cNvPr id="11" name="Freeform 27"/>
            <p:cNvSpPr>
              <a:spLocks/>
            </p:cNvSpPr>
            <p:nvPr/>
          </p:nvSpPr>
          <p:spPr bwMode="auto">
            <a:xfrm>
              <a:off x="1858552" y="2906471"/>
              <a:ext cx="301478" cy="229520"/>
            </a:xfrm>
            <a:custGeom>
              <a:avLst/>
              <a:gdLst>
                <a:gd name="T0" fmla="*/ 84 w 100"/>
                <a:gd name="T1" fmla="*/ 0 h 75"/>
                <a:gd name="T2" fmla="*/ 49 w 100"/>
                <a:gd name="T3" fmla="*/ 59 h 75"/>
                <a:gd name="T4" fmla="*/ 49 w 100"/>
                <a:gd name="T5" fmla="*/ 75 h 75"/>
                <a:gd name="T6" fmla="*/ 0 w 100"/>
                <a:gd name="T7" fmla="*/ 48 h 75"/>
                <a:gd name="T8" fmla="*/ 49 w 100"/>
                <a:gd name="T9" fmla="*/ 14 h 75"/>
                <a:gd name="T10" fmla="*/ 49 w 100"/>
                <a:gd name="T11" fmla="*/ 30 h 75"/>
                <a:gd name="T12" fmla="*/ 49 w 100"/>
                <a:gd name="T13" fmla="*/ 35 h 75"/>
                <a:gd name="T14" fmla="*/ 84 w 100"/>
                <a:gd name="T15" fmla="*/ 0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75">
                  <a:moveTo>
                    <a:pt x="84" y="0"/>
                  </a:moveTo>
                  <a:cubicBezTo>
                    <a:pt x="84" y="0"/>
                    <a:pt x="100" y="44"/>
                    <a:pt x="49" y="59"/>
                  </a:cubicBezTo>
                  <a:cubicBezTo>
                    <a:pt x="49" y="75"/>
                    <a:pt x="49" y="75"/>
                    <a:pt x="49" y="75"/>
                  </a:cubicBezTo>
                  <a:cubicBezTo>
                    <a:pt x="0" y="48"/>
                    <a:pt x="0" y="48"/>
                    <a:pt x="0" y="48"/>
                  </a:cubicBezTo>
                  <a:cubicBezTo>
                    <a:pt x="49" y="14"/>
                    <a:pt x="49" y="14"/>
                    <a:pt x="49" y="14"/>
                  </a:cubicBezTo>
                  <a:cubicBezTo>
                    <a:pt x="49" y="30"/>
                    <a:pt x="49" y="30"/>
                    <a:pt x="49" y="30"/>
                  </a:cubicBezTo>
                  <a:cubicBezTo>
                    <a:pt x="49" y="35"/>
                    <a:pt x="49" y="35"/>
                    <a:pt x="49" y="35"/>
                  </a:cubicBezTo>
                  <a:cubicBezTo>
                    <a:pt x="49" y="35"/>
                    <a:pt x="76" y="33"/>
                    <a:pt x="84"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dirty="0">
                <a:ea typeface="微软雅黑" panose="020B0503020204020204" pitchFamily="34" charset="-122"/>
              </a:endParaRPr>
            </a:p>
          </p:txBody>
        </p:sp>
      </p:grpSp>
      <p:grpSp>
        <p:nvGrpSpPr>
          <p:cNvPr id="12" name="组合 11"/>
          <p:cNvGrpSpPr/>
          <p:nvPr/>
        </p:nvGrpSpPr>
        <p:grpSpPr>
          <a:xfrm>
            <a:off x="3522227" y="3784688"/>
            <a:ext cx="448121" cy="448121"/>
            <a:chOff x="1622288" y="1296650"/>
            <a:chExt cx="597494" cy="597494"/>
          </a:xfrm>
        </p:grpSpPr>
        <p:sp>
          <p:nvSpPr>
            <p:cNvPr id="13" name="泪滴形 12"/>
            <p:cNvSpPr/>
            <p:nvPr/>
          </p:nvSpPr>
          <p:spPr>
            <a:xfrm rot="5400000">
              <a:off x="1622288" y="1296650"/>
              <a:ext cx="597494" cy="597494"/>
            </a:xfrm>
            <a:prstGeom prst="teardrop">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4" name="Freeform 13"/>
            <p:cNvSpPr>
              <a:spLocks noEditPoints="1"/>
            </p:cNvSpPr>
            <p:nvPr/>
          </p:nvSpPr>
          <p:spPr bwMode="auto">
            <a:xfrm>
              <a:off x="1894044" y="1513319"/>
              <a:ext cx="263670" cy="264390"/>
            </a:xfrm>
            <a:custGeom>
              <a:avLst/>
              <a:gdLst>
                <a:gd name="T0" fmla="*/ 9 w 80"/>
                <a:gd name="T1" fmla="*/ 19 h 80"/>
                <a:gd name="T2" fmla="*/ 10 w 80"/>
                <a:gd name="T3" fmla="*/ 26 h 80"/>
                <a:gd name="T4" fmla="*/ 5 w 80"/>
                <a:gd name="T5" fmla="*/ 27 h 80"/>
                <a:gd name="T6" fmla="*/ 0 w 80"/>
                <a:gd name="T7" fmla="*/ 31 h 80"/>
                <a:gd name="T8" fmla="*/ 3 w 80"/>
                <a:gd name="T9" fmla="*/ 37 h 80"/>
                <a:gd name="T10" fmla="*/ 7 w 80"/>
                <a:gd name="T11" fmla="*/ 42 h 80"/>
                <a:gd name="T12" fmla="*/ 3 w 80"/>
                <a:gd name="T13" fmla="*/ 46 h 80"/>
                <a:gd name="T14" fmla="*/ 1 w 80"/>
                <a:gd name="T15" fmla="*/ 52 h 80"/>
                <a:gd name="T16" fmla="*/ 7 w 80"/>
                <a:gd name="T17" fmla="*/ 56 h 80"/>
                <a:gd name="T18" fmla="*/ 11 w 80"/>
                <a:gd name="T19" fmla="*/ 57 h 80"/>
                <a:gd name="T20" fmla="*/ 11 w 80"/>
                <a:gd name="T21" fmla="*/ 63 h 80"/>
                <a:gd name="T22" fmla="*/ 13 w 80"/>
                <a:gd name="T23" fmla="*/ 70 h 80"/>
                <a:gd name="T24" fmla="*/ 19 w 80"/>
                <a:gd name="T25" fmla="*/ 70 h 80"/>
                <a:gd name="T26" fmla="*/ 25 w 80"/>
                <a:gd name="T27" fmla="*/ 70 h 80"/>
                <a:gd name="T28" fmla="*/ 27 w 80"/>
                <a:gd name="T29" fmla="*/ 74 h 80"/>
                <a:gd name="T30" fmla="*/ 31 w 80"/>
                <a:gd name="T31" fmla="*/ 79 h 80"/>
                <a:gd name="T32" fmla="*/ 37 w 80"/>
                <a:gd name="T33" fmla="*/ 76 h 80"/>
                <a:gd name="T34" fmla="*/ 42 w 80"/>
                <a:gd name="T35" fmla="*/ 73 h 80"/>
                <a:gd name="T36" fmla="*/ 46 w 80"/>
                <a:gd name="T37" fmla="*/ 76 h 80"/>
                <a:gd name="T38" fmla="*/ 52 w 80"/>
                <a:gd name="T39" fmla="*/ 78 h 80"/>
                <a:gd name="T40" fmla="*/ 56 w 80"/>
                <a:gd name="T41" fmla="*/ 73 h 80"/>
                <a:gd name="T42" fmla="*/ 58 w 80"/>
                <a:gd name="T43" fmla="*/ 67 h 80"/>
                <a:gd name="T44" fmla="*/ 63 w 80"/>
                <a:gd name="T45" fmla="*/ 68 h 80"/>
                <a:gd name="T46" fmla="*/ 69 w 80"/>
                <a:gd name="T47" fmla="*/ 67 h 80"/>
                <a:gd name="T48" fmla="*/ 70 w 80"/>
                <a:gd name="T49" fmla="*/ 60 h 80"/>
                <a:gd name="T50" fmla="*/ 69 w 80"/>
                <a:gd name="T51" fmla="*/ 54 h 80"/>
                <a:gd name="T52" fmla="*/ 74 w 80"/>
                <a:gd name="T53" fmla="*/ 53 h 80"/>
                <a:gd name="T54" fmla="*/ 79 w 80"/>
                <a:gd name="T55" fmla="*/ 48 h 80"/>
                <a:gd name="T56" fmla="*/ 76 w 80"/>
                <a:gd name="T57" fmla="*/ 42 h 80"/>
                <a:gd name="T58" fmla="*/ 72 w 80"/>
                <a:gd name="T59" fmla="*/ 37 h 80"/>
                <a:gd name="T60" fmla="*/ 76 w 80"/>
                <a:gd name="T61" fmla="*/ 34 h 80"/>
                <a:gd name="T62" fmla="*/ 78 w 80"/>
                <a:gd name="T63" fmla="*/ 27 h 80"/>
                <a:gd name="T64" fmla="*/ 73 w 80"/>
                <a:gd name="T65" fmla="*/ 24 h 80"/>
                <a:gd name="T66" fmla="*/ 67 w 80"/>
                <a:gd name="T67" fmla="*/ 21 h 80"/>
                <a:gd name="T68" fmla="*/ 68 w 80"/>
                <a:gd name="T69" fmla="*/ 16 h 80"/>
                <a:gd name="T70" fmla="*/ 67 w 80"/>
                <a:gd name="T71" fmla="*/ 10 h 80"/>
                <a:gd name="T72" fmla="*/ 60 w 80"/>
                <a:gd name="T73" fmla="*/ 9 h 80"/>
                <a:gd name="T74" fmla="*/ 54 w 80"/>
                <a:gd name="T75" fmla="*/ 10 h 80"/>
                <a:gd name="T76" fmla="*/ 52 w 80"/>
                <a:gd name="T77" fmla="*/ 5 h 80"/>
                <a:gd name="T78" fmla="*/ 48 w 80"/>
                <a:gd name="T79" fmla="*/ 0 h 80"/>
                <a:gd name="T80" fmla="*/ 42 w 80"/>
                <a:gd name="T81" fmla="*/ 3 h 80"/>
                <a:gd name="T82" fmla="*/ 37 w 80"/>
                <a:gd name="T83" fmla="*/ 7 h 80"/>
                <a:gd name="T84" fmla="*/ 33 w 80"/>
                <a:gd name="T85" fmla="*/ 3 h 80"/>
                <a:gd name="T86" fmla="*/ 27 w 80"/>
                <a:gd name="T87" fmla="*/ 1 h 80"/>
                <a:gd name="T88" fmla="*/ 23 w 80"/>
                <a:gd name="T89" fmla="*/ 7 h 80"/>
                <a:gd name="T90" fmla="*/ 21 w 80"/>
                <a:gd name="T91" fmla="*/ 13 h 80"/>
                <a:gd name="T92" fmla="*/ 16 w 80"/>
                <a:gd name="T93" fmla="*/ 11 h 80"/>
                <a:gd name="T94" fmla="*/ 10 w 80"/>
                <a:gd name="T95" fmla="*/ 13 h 80"/>
                <a:gd name="T96" fmla="*/ 9 w 80"/>
                <a:gd name="T97" fmla="*/ 19 h 80"/>
                <a:gd name="T98" fmla="*/ 32 w 80"/>
                <a:gd name="T99" fmla="*/ 18 h 80"/>
                <a:gd name="T100" fmla="*/ 62 w 80"/>
                <a:gd name="T101" fmla="*/ 33 h 80"/>
                <a:gd name="T102" fmla="*/ 47 w 80"/>
                <a:gd name="T103" fmla="*/ 62 h 80"/>
                <a:gd name="T104" fmla="*/ 18 w 80"/>
                <a:gd name="T105" fmla="*/ 47 h 80"/>
                <a:gd name="T106" fmla="*/ 32 w 80"/>
                <a:gd name="T107" fmla="*/ 1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 h="80">
                  <a:moveTo>
                    <a:pt x="9" y="19"/>
                  </a:moveTo>
                  <a:cubicBezTo>
                    <a:pt x="11" y="21"/>
                    <a:pt x="10" y="25"/>
                    <a:pt x="10" y="26"/>
                  </a:cubicBezTo>
                  <a:cubicBezTo>
                    <a:pt x="9" y="27"/>
                    <a:pt x="7" y="27"/>
                    <a:pt x="5" y="27"/>
                  </a:cubicBezTo>
                  <a:cubicBezTo>
                    <a:pt x="3" y="26"/>
                    <a:pt x="1" y="28"/>
                    <a:pt x="0" y="31"/>
                  </a:cubicBezTo>
                  <a:cubicBezTo>
                    <a:pt x="0" y="34"/>
                    <a:pt x="1" y="37"/>
                    <a:pt x="3" y="37"/>
                  </a:cubicBezTo>
                  <a:cubicBezTo>
                    <a:pt x="5" y="38"/>
                    <a:pt x="7" y="41"/>
                    <a:pt x="7" y="42"/>
                  </a:cubicBezTo>
                  <a:cubicBezTo>
                    <a:pt x="7" y="44"/>
                    <a:pt x="5" y="45"/>
                    <a:pt x="3" y="46"/>
                  </a:cubicBezTo>
                  <a:cubicBezTo>
                    <a:pt x="1" y="47"/>
                    <a:pt x="0" y="49"/>
                    <a:pt x="1" y="52"/>
                  </a:cubicBezTo>
                  <a:cubicBezTo>
                    <a:pt x="2" y="55"/>
                    <a:pt x="4" y="57"/>
                    <a:pt x="7" y="56"/>
                  </a:cubicBezTo>
                  <a:cubicBezTo>
                    <a:pt x="9" y="55"/>
                    <a:pt x="11" y="56"/>
                    <a:pt x="11" y="57"/>
                  </a:cubicBezTo>
                  <a:cubicBezTo>
                    <a:pt x="12" y="58"/>
                    <a:pt x="13" y="62"/>
                    <a:pt x="11" y="63"/>
                  </a:cubicBezTo>
                  <a:cubicBezTo>
                    <a:pt x="10" y="65"/>
                    <a:pt x="10" y="68"/>
                    <a:pt x="13" y="70"/>
                  </a:cubicBezTo>
                  <a:cubicBezTo>
                    <a:pt x="15" y="72"/>
                    <a:pt x="18" y="72"/>
                    <a:pt x="19" y="70"/>
                  </a:cubicBezTo>
                  <a:cubicBezTo>
                    <a:pt x="20" y="69"/>
                    <a:pt x="24" y="69"/>
                    <a:pt x="25" y="70"/>
                  </a:cubicBezTo>
                  <a:cubicBezTo>
                    <a:pt x="27" y="70"/>
                    <a:pt x="27" y="72"/>
                    <a:pt x="27" y="74"/>
                  </a:cubicBezTo>
                  <a:cubicBezTo>
                    <a:pt x="26" y="76"/>
                    <a:pt x="28" y="78"/>
                    <a:pt x="31" y="79"/>
                  </a:cubicBezTo>
                  <a:cubicBezTo>
                    <a:pt x="34" y="80"/>
                    <a:pt x="37" y="79"/>
                    <a:pt x="37" y="76"/>
                  </a:cubicBezTo>
                  <a:cubicBezTo>
                    <a:pt x="37" y="74"/>
                    <a:pt x="41" y="73"/>
                    <a:pt x="42" y="73"/>
                  </a:cubicBezTo>
                  <a:cubicBezTo>
                    <a:pt x="43" y="72"/>
                    <a:pt x="45" y="74"/>
                    <a:pt x="46" y="76"/>
                  </a:cubicBezTo>
                  <a:cubicBezTo>
                    <a:pt x="46" y="78"/>
                    <a:pt x="49" y="79"/>
                    <a:pt x="52" y="78"/>
                  </a:cubicBezTo>
                  <a:cubicBezTo>
                    <a:pt x="55" y="77"/>
                    <a:pt x="56" y="75"/>
                    <a:pt x="56" y="73"/>
                  </a:cubicBezTo>
                  <a:cubicBezTo>
                    <a:pt x="55" y="71"/>
                    <a:pt x="57" y="68"/>
                    <a:pt x="58" y="67"/>
                  </a:cubicBezTo>
                  <a:cubicBezTo>
                    <a:pt x="59" y="66"/>
                    <a:pt x="61" y="67"/>
                    <a:pt x="63" y="68"/>
                  </a:cubicBezTo>
                  <a:cubicBezTo>
                    <a:pt x="65" y="70"/>
                    <a:pt x="67" y="69"/>
                    <a:pt x="69" y="67"/>
                  </a:cubicBezTo>
                  <a:cubicBezTo>
                    <a:pt x="71" y="65"/>
                    <a:pt x="72" y="62"/>
                    <a:pt x="70" y="60"/>
                  </a:cubicBezTo>
                  <a:cubicBezTo>
                    <a:pt x="69" y="59"/>
                    <a:pt x="69" y="55"/>
                    <a:pt x="69" y="54"/>
                  </a:cubicBezTo>
                  <a:cubicBezTo>
                    <a:pt x="70" y="53"/>
                    <a:pt x="72" y="52"/>
                    <a:pt x="74" y="53"/>
                  </a:cubicBezTo>
                  <a:cubicBezTo>
                    <a:pt x="76" y="53"/>
                    <a:pt x="78" y="51"/>
                    <a:pt x="79" y="48"/>
                  </a:cubicBezTo>
                  <a:cubicBezTo>
                    <a:pt x="80" y="45"/>
                    <a:pt x="78" y="43"/>
                    <a:pt x="76" y="42"/>
                  </a:cubicBezTo>
                  <a:cubicBezTo>
                    <a:pt x="74" y="42"/>
                    <a:pt x="72" y="38"/>
                    <a:pt x="72" y="37"/>
                  </a:cubicBezTo>
                  <a:cubicBezTo>
                    <a:pt x="72" y="36"/>
                    <a:pt x="74" y="34"/>
                    <a:pt x="76" y="34"/>
                  </a:cubicBezTo>
                  <a:cubicBezTo>
                    <a:pt x="78" y="33"/>
                    <a:pt x="79" y="30"/>
                    <a:pt x="78" y="27"/>
                  </a:cubicBezTo>
                  <a:cubicBezTo>
                    <a:pt x="77" y="25"/>
                    <a:pt x="75" y="23"/>
                    <a:pt x="73" y="24"/>
                  </a:cubicBezTo>
                  <a:cubicBezTo>
                    <a:pt x="71" y="24"/>
                    <a:pt x="67" y="22"/>
                    <a:pt x="67" y="21"/>
                  </a:cubicBezTo>
                  <a:cubicBezTo>
                    <a:pt x="66" y="20"/>
                    <a:pt x="66" y="18"/>
                    <a:pt x="68" y="16"/>
                  </a:cubicBezTo>
                  <a:cubicBezTo>
                    <a:pt x="69" y="15"/>
                    <a:pt x="69" y="12"/>
                    <a:pt x="67" y="10"/>
                  </a:cubicBezTo>
                  <a:cubicBezTo>
                    <a:pt x="64" y="8"/>
                    <a:pt x="61" y="8"/>
                    <a:pt x="60" y="9"/>
                  </a:cubicBezTo>
                  <a:cubicBezTo>
                    <a:pt x="59" y="11"/>
                    <a:pt x="55" y="10"/>
                    <a:pt x="54" y="10"/>
                  </a:cubicBezTo>
                  <a:cubicBezTo>
                    <a:pt x="52" y="9"/>
                    <a:pt x="52" y="7"/>
                    <a:pt x="52" y="5"/>
                  </a:cubicBezTo>
                  <a:cubicBezTo>
                    <a:pt x="53" y="3"/>
                    <a:pt x="51" y="1"/>
                    <a:pt x="48" y="0"/>
                  </a:cubicBezTo>
                  <a:cubicBezTo>
                    <a:pt x="45" y="0"/>
                    <a:pt x="42" y="1"/>
                    <a:pt x="42" y="3"/>
                  </a:cubicBezTo>
                  <a:cubicBezTo>
                    <a:pt x="42" y="5"/>
                    <a:pt x="38" y="7"/>
                    <a:pt x="37" y="7"/>
                  </a:cubicBezTo>
                  <a:cubicBezTo>
                    <a:pt x="36" y="7"/>
                    <a:pt x="34" y="5"/>
                    <a:pt x="33" y="3"/>
                  </a:cubicBezTo>
                  <a:cubicBezTo>
                    <a:pt x="33" y="1"/>
                    <a:pt x="30" y="1"/>
                    <a:pt x="27" y="1"/>
                  </a:cubicBezTo>
                  <a:cubicBezTo>
                    <a:pt x="24" y="2"/>
                    <a:pt x="23" y="5"/>
                    <a:pt x="23" y="7"/>
                  </a:cubicBezTo>
                  <a:cubicBezTo>
                    <a:pt x="24" y="9"/>
                    <a:pt x="22" y="12"/>
                    <a:pt x="21" y="13"/>
                  </a:cubicBezTo>
                  <a:cubicBezTo>
                    <a:pt x="20" y="13"/>
                    <a:pt x="18" y="13"/>
                    <a:pt x="16" y="11"/>
                  </a:cubicBezTo>
                  <a:cubicBezTo>
                    <a:pt x="15" y="10"/>
                    <a:pt x="12" y="11"/>
                    <a:pt x="10" y="13"/>
                  </a:cubicBezTo>
                  <a:cubicBezTo>
                    <a:pt x="8" y="15"/>
                    <a:pt x="7" y="18"/>
                    <a:pt x="9" y="19"/>
                  </a:cubicBezTo>
                  <a:close/>
                  <a:moveTo>
                    <a:pt x="32" y="18"/>
                  </a:moveTo>
                  <a:cubicBezTo>
                    <a:pt x="45" y="14"/>
                    <a:pt x="58" y="21"/>
                    <a:pt x="62" y="33"/>
                  </a:cubicBezTo>
                  <a:cubicBezTo>
                    <a:pt x="65" y="45"/>
                    <a:pt x="59" y="58"/>
                    <a:pt x="47" y="62"/>
                  </a:cubicBezTo>
                  <a:cubicBezTo>
                    <a:pt x="34" y="66"/>
                    <a:pt x="21" y="59"/>
                    <a:pt x="18" y="47"/>
                  </a:cubicBezTo>
                  <a:cubicBezTo>
                    <a:pt x="14" y="35"/>
                    <a:pt x="20" y="22"/>
                    <a:pt x="32"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dirty="0">
                <a:ea typeface="微软雅黑" panose="020B0503020204020204" pitchFamily="34" charset="-122"/>
              </a:endParaRPr>
            </a:p>
          </p:txBody>
        </p:sp>
        <p:sp>
          <p:nvSpPr>
            <p:cNvPr id="15" name="Freeform 14"/>
            <p:cNvSpPr>
              <a:spLocks noEditPoints="1"/>
            </p:cNvSpPr>
            <p:nvPr/>
          </p:nvSpPr>
          <p:spPr bwMode="auto">
            <a:xfrm>
              <a:off x="1722435" y="1466772"/>
              <a:ext cx="184065" cy="180971"/>
            </a:xfrm>
            <a:custGeom>
              <a:avLst/>
              <a:gdLst>
                <a:gd name="T0" fmla="*/ 6 w 52"/>
                <a:gd name="T1" fmla="*/ 12 h 51"/>
                <a:gd name="T2" fmla="*/ 7 w 52"/>
                <a:gd name="T3" fmla="*/ 16 h 51"/>
                <a:gd name="T4" fmla="*/ 4 w 52"/>
                <a:gd name="T5" fmla="*/ 17 h 51"/>
                <a:gd name="T6" fmla="*/ 1 w 52"/>
                <a:gd name="T7" fmla="*/ 20 h 51"/>
                <a:gd name="T8" fmla="*/ 3 w 52"/>
                <a:gd name="T9" fmla="*/ 24 h 51"/>
                <a:gd name="T10" fmla="*/ 5 w 52"/>
                <a:gd name="T11" fmla="*/ 27 h 51"/>
                <a:gd name="T12" fmla="*/ 3 w 52"/>
                <a:gd name="T13" fmla="*/ 29 h 51"/>
                <a:gd name="T14" fmla="*/ 1 w 52"/>
                <a:gd name="T15" fmla="*/ 33 h 51"/>
                <a:gd name="T16" fmla="*/ 5 w 52"/>
                <a:gd name="T17" fmla="*/ 36 h 51"/>
                <a:gd name="T18" fmla="*/ 8 w 52"/>
                <a:gd name="T19" fmla="*/ 36 h 51"/>
                <a:gd name="T20" fmla="*/ 8 w 52"/>
                <a:gd name="T21" fmla="*/ 41 h 51"/>
                <a:gd name="T22" fmla="*/ 9 w 52"/>
                <a:gd name="T23" fmla="*/ 45 h 51"/>
                <a:gd name="T24" fmla="*/ 13 w 52"/>
                <a:gd name="T25" fmla="*/ 45 h 51"/>
                <a:gd name="T26" fmla="*/ 17 w 52"/>
                <a:gd name="T27" fmla="*/ 45 h 51"/>
                <a:gd name="T28" fmla="*/ 18 w 52"/>
                <a:gd name="T29" fmla="*/ 48 h 51"/>
                <a:gd name="T30" fmla="*/ 21 w 52"/>
                <a:gd name="T31" fmla="*/ 51 h 51"/>
                <a:gd name="T32" fmla="*/ 25 w 52"/>
                <a:gd name="T33" fmla="*/ 49 h 51"/>
                <a:gd name="T34" fmla="*/ 28 w 52"/>
                <a:gd name="T35" fmla="*/ 47 h 51"/>
                <a:gd name="T36" fmla="*/ 30 w 52"/>
                <a:gd name="T37" fmla="*/ 49 h 51"/>
                <a:gd name="T38" fmla="*/ 34 w 52"/>
                <a:gd name="T39" fmla="*/ 50 h 51"/>
                <a:gd name="T40" fmla="*/ 37 w 52"/>
                <a:gd name="T41" fmla="*/ 47 h 51"/>
                <a:gd name="T42" fmla="*/ 38 w 52"/>
                <a:gd name="T43" fmla="*/ 43 h 51"/>
                <a:gd name="T44" fmla="*/ 41 w 52"/>
                <a:gd name="T45" fmla="*/ 44 h 51"/>
                <a:gd name="T46" fmla="*/ 45 w 52"/>
                <a:gd name="T47" fmla="*/ 43 h 51"/>
                <a:gd name="T48" fmla="*/ 46 w 52"/>
                <a:gd name="T49" fmla="*/ 39 h 51"/>
                <a:gd name="T50" fmla="*/ 45 w 52"/>
                <a:gd name="T51" fmla="*/ 35 h 51"/>
                <a:gd name="T52" fmla="*/ 48 w 52"/>
                <a:gd name="T53" fmla="*/ 34 h 51"/>
                <a:gd name="T54" fmla="*/ 51 w 52"/>
                <a:gd name="T55" fmla="*/ 31 h 51"/>
                <a:gd name="T56" fmla="*/ 50 w 52"/>
                <a:gd name="T57" fmla="*/ 27 h 51"/>
                <a:gd name="T58" fmla="*/ 47 w 52"/>
                <a:gd name="T59" fmla="*/ 24 h 51"/>
                <a:gd name="T60" fmla="*/ 49 w 52"/>
                <a:gd name="T61" fmla="*/ 22 h 51"/>
                <a:gd name="T62" fmla="*/ 51 w 52"/>
                <a:gd name="T63" fmla="*/ 18 h 51"/>
                <a:gd name="T64" fmla="*/ 47 w 52"/>
                <a:gd name="T65" fmla="*/ 15 h 51"/>
                <a:gd name="T66" fmla="*/ 44 w 52"/>
                <a:gd name="T67" fmla="*/ 13 h 51"/>
                <a:gd name="T68" fmla="*/ 44 w 52"/>
                <a:gd name="T69" fmla="*/ 10 h 51"/>
                <a:gd name="T70" fmla="*/ 43 w 52"/>
                <a:gd name="T71" fmla="*/ 6 h 51"/>
                <a:gd name="T72" fmla="*/ 39 w 52"/>
                <a:gd name="T73" fmla="*/ 6 h 51"/>
                <a:gd name="T74" fmla="*/ 35 w 52"/>
                <a:gd name="T75" fmla="*/ 6 h 51"/>
                <a:gd name="T76" fmla="*/ 34 w 52"/>
                <a:gd name="T77" fmla="*/ 3 h 51"/>
                <a:gd name="T78" fmla="*/ 32 w 52"/>
                <a:gd name="T79" fmla="*/ 0 h 51"/>
                <a:gd name="T80" fmla="*/ 28 w 52"/>
                <a:gd name="T81" fmla="*/ 2 h 51"/>
                <a:gd name="T82" fmla="*/ 24 w 52"/>
                <a:gd name="T83" fmla="*/ 4 h 51"/>
                <a:gd name="T84" fmla="*/ 22 w 52"/>
                <a:gd name="T85" fmla="*/ 2 h 51"/>
                <a:gd name="T86" fmla="*/ 18 w 52"/>
                <a:gd name="T87" fmla="*/ 1 h 51"/>
                <a:gd name="T88" fmla="*/ 16 w 52"/>
                <a:gd name="T89" fmla="*/ 4 h 51"/>
                <a:gd name="T90" fmla="*/ 14 w 52"/>
                <a:gd name="T91" fmla="*/ 8 h 51"/>
                <a:gd name="T92" fmla="*/ 11 w 52"/>
                <a:gd name="T93" fmla="*/ 7 h 51"/>
                <a:gd name="T94" fmla="*/ 7 w 52"/>
                <a:gd name="T95" fmla="*/ 8 h 51"/>
                <a:gd name="T96" fmla="*/ 6 w 52"/>
                <a:gd name="T97" fmla="*/ 12 h 51"/>
                <a:gd name="T98" fmla="*/ 22 w 52"/>
                <a:gd name="T99" fmla="*/ 11 h 51"/>
                <a:gd name="T100" fmla="*/ 40 w 52"/>
                <a:gd name="T101" fmla="*/ 21 h 51"/>
                <a:gd name="T102" fmla="*/ 31 w 52"/>
                <a:gd name="T103" fmla="*/ 40 h 51"/>
                <a:gd name="T104" fmla="*/ 12 w 52"/>
                <a:gd name="T105" fmla="*/ 30 h 51"/>
                <a:gd name="T106" fmla="*/ 22 w 52"/>
                <a:gd name="T107" fmla="*/ 1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1">
                  <a:moveTo>
                    <a:pt x="6" y="12"/>
                  </a:moveTo>
                  <a:cubicBezTo>
                    <a:pt x="7" y="13"/>
                    <a:pt x="7" y="16"/>
                    <a:pt x="7" y="16"/>
                  </a:cubicBezTo>
                  <a:cubicBezTo>
                    <a:pt x="7" y="17"/>
                    <a:pt x="5" y="18"/>
                    <a:pt x="4" y="17"/>
                  </a:cubicBezTo>
                  <a:cubicBezTo>
                    <a:pt x="3" y="17"/>
                    <a:pt x="1" y="18"/>
                    <a:pt x="1" y="20"/>
                  </a:cubicBezTo>
                  <a:cubicBezTo>
                    <a:pt x="0" y="22"/>
                    <a:pt x="1" y="24"/>
                    <a:pt x="3" y="24"/>
                  </a:cubicBezTo>
                  <a:cubicBezTo>
                    <a:pt x="4" y="24"/>
                    <a:pt x="5" y="26"/>
                    <a:pt x="5" y="27"/>
                  </a:cubicBezTo>
                  <a:cubicBezTo>
                    <a:pt x="5" y="28"/>
                    <a:pt x="4" y="29"/>
                    <a:pt x="3" y="29"/>
                  </a:cubicBezTo>
                  <a:cubicBezTo>
                    <a:pt x="1" y="30"/>
                    <a:pt x="1" y="32"/>
                    <a:pt x="1" y="33"/>
                  </a:cubicBezTo>
                  <a:cubicBezTo>
                    <a:pt x="2" y="35"/>
                    <a:pt x="4" y="36"/>
                    <a:pt x="5" y="36"/>
                  </a:cubicBezTo>
                  <a:cubicBezTo>
                    <a:pt x="6" y="36"/>
                    <a:pt x="8" y="36"/>
                    <a:pt x="8" y="36"/>
                  </a:cubicBezTo>
                  <a:cubicBezTo>
                    <a:pt x="8" y="37"/>
                    <a:pt x="9" y="40"/>
                    <a:pt x="8" y="41"/>
                  </a:cubicBezTo>
                  <a:cubicBezTo>
                    <a:pt x="7" y="42"/>
                    <a:pt x="7" y="43"/>
                    <a:pt x="9" y="45"/>
                  </a:cubicBezTo>
                  <a:cubicBezTo>
                    <a:pt x="10" y="46"/>
                    <a:pt x="12" y="46"/>
                    <a:pt x="13" y="45"/>
                  </a:cubicBezTo>
                  <a:cubicBezTo>
                    <a:pt x="14" y="44"/>
                    <a:pt x="16" y="44"/>
                    <a:pt x="17" y="45"/>
                  </a:cubicBezTo>
                  <a:cubicBezTo>
                    <a:pt x="18" y="45"/>
                    <a:pt x="18" y="46"/>
                    <a:pt x="18" y="48"/>
                  </a:cubicBezTo>
                  <a:cubicBezTo>
                    <a:pt x="18" y="49"/>
                    <a:pt x="19" y="50"/>
                    <a:pt x="21" y="51"/>
                  </a:cubicBezTo>
                  <a:cubicBezTo>
                    <a:pt x="22" y="51"/>
                    <a:pt x="24" y="50"/>
                    <a:pt x="25" y="49"/>
                  </a:cubicBezTo>
                  <a:cubicBezTo>
                    <a:pt x="25" y="48"/>
                    <a:pt x="27" y="47"/>
                    <a:pt x="28" y="47"/>
                  </a:cubicBezTo>
                  <a:cubicBezTo>
                    <a:pt x="29" y="47"/>
                    <a:pt x="30" y="48"/>
                    <a:pt x="30" y="49"/>
                  </a:cubicBezTo>
                  <a:cubicBezTo>
                    <a:pt x="30" y="50"/>
                    <a:pt x="32" y="51"/>
                    <a:pt x="34" y="50"/>
                  </a:cubicBezTo>
                  <a:cubicBezTo>
                    <a:pt x="36" y="50"/>
                    <a:pt x="37" y="48"/>
                    <a:pt x="37" y="47"/>
                  </a:cubicBezTo>
                  <a:cubicBezTo>
                    <a:pt x="36" y="45"/>
                    <a:pt x="38" y="43"/>
                    <a:pt x="38" y="43"/>
                  </a:cubicBezTo>
                  <a:cubicBezTo>
                    <a:pt x="39" y="42"/>
                    <a:pt x="40" y="43"/>
                    <a:pt x="41" y="44"/>
                  </a:cubicBezTo>
                  <a:cubicBezTo>
                    <a:pt x="42" y="45"/>
                    <a:pt x="44" y="44"/>
                    <a:pt x="45" y="43"/>
                  </a:cubicBezTo>
                  <a:cubicBezTo>
                    <a:pt x="47" y="42"/>
                    <a:pt x="47" y="40"/>
                    <a:pt x="46" y="39"/>
                  </a:cubicBezTo>
                  <a:cubicBezTo>
                    <a:pt x="45" y="38"/>
                    <a:pt x="45" y="35"/>
                    <a:pt x="45" y="35"/>
                  </a:cubicBezTo>
                  <a:cubicBezTo>
                    <a:pt x="46" y="34"/>
                    <a:pt x="47" y="34"/>
                    <a:pt x="48" y="34"/>
                  </a:cubicBezTo>
                  <a:cubicBezTo>
                    <a:pt x="50" y="34"/>
                    <a:pt x="51" y="33"/>
                    <a:pt x="51" y="31"/>
                  </a:cubicBezTo>
                  <a:cubicBezTo>
                    <a:pt x="52" y="29"/>
                    <a:pt x="51" y="27"/>
                    <a:pt x="50" y="27"/>
                  </a:cubicBezTo>
                  <a:cubicBezTo>
                    <a:pt x="48" y="27"/>
                    <a:pt x="47" y="25"/>
                    <a:pt x="47" y="24"/>
                  </a:cubicBezTo>
                  <a:cubicBezTo>
                    <a:pt x="47" y="23"/>
                    <a:pt x="48" y="22"/>
                    <a:pt x="49" y="22"/>
                  </a:cubicBezTo>
                  <a:cubicBezTo>
                    <a:pt x="51" y="21"/>
                    <a:pt x="51" y="19"/>
                    <a:pt x="51" y="18"/>
                  </a:cubicBezTo>
                  <a:cubicBezTo>
                    <a:pt x="50" y="16"/>
                    <a:pt x="49" y="15"/>
                    <a:pt x="47" y="15"/>
                  </a:cubicBezTo>
                  <a:cubicBezTo>
                    <a:pt x="46" y="16"/>
                    <a:pt x="44" y="14"/>
                    <a:pt x="44" y="13"/>
                  </a:cubicBezTo>
                  <a:cubicBezTo>
                    <a:pt x="43" y="13"/>
                    <a:pt x="43" y="11"/>
                    <a:pt x="44" y="10"/>
                  </a:cubicBezTo>
                  <a:cubicBezTo>
                    <a:pt x="45" y="9"/>
                    <a:pt x="45" y="8"/>
                    <a:pt x="43" y="6"/>
                  </a:cubicBezTo>
                  <a:cubicBezTo>
                    <a:pt x="42" y="5"/>
                    <a:pt x="40" y="5"/>
                    <a:pt x="39" y="6"/>
                  </a:cubicBezTo>
                  <a:cubicBezTo>
                    <a:pt x="38" y="7"/>
                    <a:pt x="36" y="7"/>
                    <a:pt x="35" y="6"/>
                  </a:cubicBezTo>
                  <a:cubicBezTo>
                    <a:pt x="34" y="6"/>
                    <a:pt x="34" y="5"/>
                    <a:pt x="34" y="3"/>
                  </a:cubicBezTo>
                  <a:cubicBezTo>
                    <a:pt x="35" y="2"/>
                    <a:pt x="33" y="1"/>
                    <a:pt x="32" y="0"/>
                  </a:cubicBezTo>
                  <a:cubicBezTo>
                    <a:pt x="30" y="0"/>
                    <a:pt x="28" y="1"/>
                    <a:pt x="28" y="2"/>
                  </a:cubicBezTo>
                  <a:cubicBezTo>
                    <a:pt x="27" y="3"/>
                    <a:pt x="25" y="4"/>
                    <a:pt x="24" y="4"/>
                  </a:cubicBezTo>
                  <a:cubicBezTo>
                    <a:pt x="24" y="4"/>
                    <a:pt x="23" y="3"/>
                    <a:pt x="22" y="2"/>
                  </a:cubicBezTo>
                  <a:cubicBezTo>
                    <a:pt x="22" y="1"/>
                    <a:pt x="20" y="0"/>
                    <a:pt x="18" y="1"/>
                  </a:cubicBezTo>
                  <a:cubicBezTo>
                    <a:pt x="16" y="1"/>
                    <a:pt x="15" y="3"/>
                    <a:pt x="16" y="4"/>
                  </a:cubicBezTo>
                  <a:cubicBezTo>
                    <a:pt x="16" y="6"/>
                    <a:pt x="15" y="8"/>
                    <a:pt x="14" y="8"/>
                  </a:cubicBezTo>
                  <a:cubicBezTo>
                    <a:pt x="13" y="9"/>
                    <a:pt x="12" y="8"/>
                    <a:pt x="11" y="7"/>
                  </a:cubicBezTo>
                  <a:cubicBezTo>
                    <a:pt x="10" y="6"/>
                    <a:pt x="8" y="7"/>
                    <a:pt x="7" y="8"/>
                  </a:cubicBezTo>
                  <a:cubicBezTo>
                    <a:pt x="6" y="10"/>
                    <a:pt x="5" y="11"/>
                    <a:pt x="6" y="12"/>
                  </a:cubicBezTo>
                  <a:close/>
                  <a:moveTo>
                    <a:pt x="22" y="11"/>
                  </a:moveTo>
                  <a:cubicBezTo>
                    <a:pt x="29" y="9"/>
                    <a:pt x="38" y="13"/>
                    <a:pt x="40" y="21"/>
                  </a:cubicBezTo>
                  <a:cubicBezTo>
                    <a:pt x="43" y="29"/>
                    <a:pt x="38" y="37"/>
                    <a:pt x="31" y="40"/>
                  </a:cubicBezTo>
                  <a:cubicBezTo>
                    <a:pt x="23" y="42"/>
                    <a:pt x="14" y="38"/>
                    <a:pt x="12" y="30"/>
                  </a:cubicBezTo>
                  <a:cubicBezTo>
                    <a:pt x="9" y="22"/>
                    <a:pt x="14" y="14"/>
                    <a:pt x="22"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dirty="0">
                <a:ea typeface="微软雅黑" panose="020B0503020204020204" pitchFamily="34" charset="-122"/>
              </a:endParaRPr>
            </a:p>
          </p:txBody>
        </p:sp>
      </p:grpSp>
      <p:grpSp>
        <p:nvGrpSpPr>
          <p:cNvPr id="16" name="组合 15"/>
          <p:cNvGrpSpPr/>
          <p:nvPr/>
        </p:nvGrpSpPr>
        <p:grpSpPr>
          <a:xfrm>
            <a:off x="5978982" y="3784688"/>
            <a:ext cx="448121" cy="448121"/>
            <a:chOff x="1622288" y="3942436"/>
            <a:chExt cx="597494" cy="597494"/>
          </a:xfrm>
        </p:grpSpPr>
        <p:sp>
          <p:nvSpPr>
            <p:cNvPr id="17" name="泪滴形 16"/>
            <p:cNvSpPr/>
            <p:nvPr/>
          </p:nvSpPr>
          <p:spPr>
            <a:xfrm rot="5400000">
              <a:off x="1622288" y="3942436"/>
              <a:ext cx="597494" cy="597494"/>
            </a:xfrm>
            <a:prstGeom prst="teardrop">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8" name="Freeform 31"/>
            <p:cNvSpPr>
              <a:spLocks/>
            </p:cNvSpPr>
            <p:nvPr/>
          </p:nvSpPr>
          <p:spPr bwMode="auto">
            <a:xfrm>
              <a:off x="1755558" y="4126343"/>
              <a:ext cx="339017" cy="258298"/>
            </a:xfrm>
            <a:custGeom>
              <a:avLst/>
              <a:gdLst>
                <a:gd name="T0" fmla="*/ 95 w 95"/>
                <a:gd name="T1" fmla="*/ 17 h 71"/>
                <a:gd name="T2" fmla="*/ 78 w 95"/>
                <a:gd name="T3" fmla="*/ 0 h 71"/>
                <a:gd name="T4" fmla="*/ 59 w 95"/>
                <a:gd name="T5" fmla="*/ 0 h 71"/>
                <a:gd name="T6" fmla="*/ 59 w 95"/>
                <a:gd name="T7" fmla="*/ 12 h 71"/>
                <a:gd name="T8" fmla="*/ 78 w 95"/>
                <a:gd name="T9" fmla="*/ 12 h 71"/>
                <a:gd name="T10" fmla="*/ 83 w 95"/>
                <a:gd name="T11" fmla="*/ 17 h 71"/>
                <a:gd name="T12" fmla="*/ 83 w 95"/>
                <a:gd name="T13" fmla="*/ 54 h 71"/>
                <a:gd name="T14" fmla="*/ 78 w 95"/>
                <a:gd name="T15" fmla="*/ 59 h 71"/>
                <a:gd name="T16" fmla="*/ 17 w 95"/>
                <a:gd name="T17" fmla="*/ 59 h 71"/>
                <a:gd name="T18" fmla="*/ 12 w 95"/>
                <a:gd name="T19" fmla="*/ 54 h 71"/>
                <a:gd name="T20" fmla="*/ 12 w 95"/>
                <a:gd name="T21" fmla="*/ 17 h 71"/>
                <a:gd name="T22" fmla="*/ 17 w 95"/>
                <a:gd name="T23" fmla="*/ 12 h 71"/>
                <a:gd name="T24" fmla="*/ 37 w 95"/>
                <a:gd name="T25" fmla="*/ 12 h 71"/>
                <a:gd name="T26" fmla="*/ 37 w 95"/>
                <a:gd name="T27" fmla="*/ 0 h 71"/>
                <a:gd name="T28" fmla="*/ 17 w 95"/>
                <a:gd name="T29" fmla="*/ 0 h 71"/>
                <a:gd name="T30" fmla="*/ 0 w 95"/>
                <a:gd name="T31" fmla="*/ 17 h 71"/>
                <a:gd name="T32" fmla="*/ 0 w 95"/>
                <a:gd name="T33" fmla="*/ 54 h 71"/>
                <a:gd name="T34" fmla="*/ 17 w 95"/>
                <a:gd name="T35" fmla="*/ 71 h 71"/>
                <a:gd name="T36" fmla="*/ 78 w 95"/>
                <a:gd name="T37" fmla="*/ 71 h 71"/>
                <a:gd name="T38" fmla="*/ 95 w 95"/>
                <a:gd name="T39" fmla="*/ 54 h 71"/>
                <a:gd name="T40" fmla="*/ 95 w 95"/>
                <a:gd name="T41" fmla="*/ 1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71">
                  <a:moveTo>
                    <a:pt x="95" y="17"/>
                  </a:moveTo>
                  <a:cubicBezTo>
                    <a:pt x="95" y="8"/>
                    <a:pt x="87" y="0"/>
                    <a:pt x="78" y="0"/>
                  </a:cubicBezTo>
                  <a:cubicBezTo>
                    <a:pt x="59" y="0"/>
                    <a:pt x="59" y="0"/>
                    <a:pt x="59" y="0"/>
                  </a:cubicBezTo>
                  <a:cubicBezTo>
                    <a:pt x="59" y="12"/>
                    <a:pt x="59" y="12"/>
                    <a:pt x="59" y="12"/>
                  </a:cubicBezTo>
                  <a:cubicBezTo>
                    <a:pt x="78" y="12"/>
                    <a:pt x="78" y="12"/>
                    <a:pt x="78" y="12"/>
                  </a:cubicBezTo>
                  <a:cubicBezTo>
                    <a:pt x="81" y="12"/>
                    <a:pt x="83" y="15"/>
                    <a:pt x="83" y="17"/>
                  </a:cubicBezTo>
                  <a:cubicBezTo>
                    <a:pt x="83" y="54"/>
                    <a:pt x="83" y="54"/>
                    <a:pt x="83" y="54"/>
                  </a:cubicBezTo>
                  <a:cubicBezTo>
                    <a:pt x="83" y="57"/>
                    <a:pt x="81" y="59"/>
                    <a:pt x="78" y="59"/>
                  </a:cubicBezTo>
                  <a:cubicBezTo>
                    <a:pt x="17" y="59"/>
                    <a:pt x="17" y="59"/>
                    <a:pt x="17" y="59"/>
                  </a:cubicBezTo>
                  <a:cubicBezTo>
                    <a:pt x="15" y="59"/>
                    <a:pt x="12" y="57"/>
                    <a:pt x="12" y="54"/>
                  </a:cubicBezTo>
                  <a:cubicBezTo>
                    <a:pt x="12" y="17"/>
                    <a:pt x="12" y="17"/>
                    <a:pt x="12" y="17"/>
                  </a:cubicBezTo>
                  <a:cubicBezTo>
                    <a:pt x="12" y="15"/>
                    <a:pt x="15" y="12"/>
                    <a:pt x="17" y="12"/>
                  </a:cubicBezTo>
                  <a:cubicBezTo>
                    <a:pt x="37" y="12"/>
                    <a:pt x="37" y="12"/>
                    <a:pt x="37" y="12"/>
                  </a:cubicBezTo>
                  <a:cubicBezTo>
                    <a:pt x="37" y="0"/>
                    <a:pt x="37" y="0"/>
                    <a:pt x="37" y="0"/>
                  </a:cubicBezTo>
                  <a:cubicBezTo>
                    <a:pt x="17" y="0"/>
                    <a:pt x="17" y="0"/>
                    <a:pt x="17" y="0"/>
                  </a:cubicBezTo>
                  <a:cubicBezTo>
                    <a:pt x="8" y="0"/>
                    <a:pt x="0" y="8"/>
                    <a:pt x="0" y="17"/>
                  </a:cubicBezTo>
                  <a:cubicBezTo>
                    <a:pt x="0" y="54"/>
                    <a:pt x="0" y="54"/>
                    <a:pt x="0" y="54"/>
                  </a:cubicBezTo>
                  <a:cubicBezTo>
                    <a:pt x="0" y="64"/>
                    <a:pt x="8" y="71"/>
                    <a:pt x="17" y="71"/>
                  </a:cubicBezTo>
                  <a:cubicBezTo>
                    <a:pt x="78" y="71"/>
                    <a:pt x="78" y="71"/>
                    <a:pt x="78" y="71"/>
                  </a:cubicBezTo>
                  <a:cubicBezTo>
                    <a:pt x="87" y="71"/>
                    <a:pt x="95" y="64"/>
                    <a:pt x="95" y="54"/>
                  </a:cubicBezTo>
                  <a:lnTo>
                    <a:pt x="95" y="17"/>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50" dirty="0">
                <a:ea typeface="微软雅黑" panose="020B0503020204020204" pitchFamily="34" charset="-122"/>
              </a:endParaRPr>
            </a:p>
          </p:txBody>
        </p:sp>
        <p:sp>
          <p:nvSpPr>
            <p:cNvPr id="19" name="Freeform 35"/>
            <p:cNvSpPr>
              <a:spLocks/>
            </p:cNvSpPr>
            <p:nvPr/>
          </p:nvSpPr>
          <p:spPr bwMode="auto">
            <a:xfrm>
              <a:off x="1843152" y="4112558"/>
              <a:ext cx="163942" cy="275766"/>
            </a:xfrm>
            <a:custGeom>
              <a:avLst/>
              <a:gdLst>
                <a:gd name="T0" fmla="*/ 41 w 45"/>
                <a:gd name="T1" fmla="*/ 43 h 78"/>
                <a:gd name="T2" fmla="*/ 32 w 45"/>
                <a:gd name="T3" fmla="*/ 43 h 78"/>
                <a:gd name="T4" fmla="*/ 32 w 45"/>
                <a:gd name="T5" fmla="*/ 38 h 78"/>
                <a:gd name="T6" fmla="*/ 32 w 45"/>
                <a:gd name="T7" fmla="*/ 25 h 78"/>
                <a:gd name="T8" fmla="*/ 32 w 45"/>
                <a:gd name="T9" fmla="*/ 4 h 78"/>
                <a:gd name="T10" fmla="*/ 28 w 45"/>
                <a:gd name="T11" fmla="*/ 0 h 78"/>
                <a:gd name="T12" fmla="*/ 17 w 45"/>
                <a:gd name="T13" fmla="*/ 0 h 78"/>
                <a:gd name="T14" fmla="*/ 14 w 45"/>
                <a:gd name="T15" fmla="*/ 4 h 78"/>
                <a:gd name="T16" fmla="*/ 14 w 45"/>
                <a:gd name="T17" fmla="*/ 25 h 78"/>
                <a:gd name="T18" fmla="*/ 14 w 45"/>
                <a:gd name="T19" fmla="*/ 38 h 78"/>
                <a:gd name="T20" fmla="*/ 14 w 45"/>
                <a:gd name="T21" fmla="*/ 43 h 78"/>
                <a:gd name="T22" fmla="*/ 5 w 45"/>
                <a:gd name="T23" fmla="*/ 43 h 78"/>
                <a:gd name="T24" fmla="*/ 1 w 45"/>
                <a:gd name="T25" fmla="*/ 46 h 78"/>
                <a:gd name="T26" fmla="*/ 9 w 45"/>
                <a:gd name="T27" fmla="*/ 57 h 78"/>
                <a:gd name="T28" fmla="*/ 13 w 45"/>
                <a:gd name="T29" fmla="*/ 65 h 78"/>
                <a:gd name="T30" fmla="*/ 20 w 45"/>
                <a:gd name="T31" fmla="*/ 76 h 78"/>
                <a:gd name="T32" fmla="*/ 25 w 45"/>
                <a:gd name="T33" fmla="*/ 76 h 78"/>
                <a:gd name="T34" fmla="*/ 32 w 45"/>
                <a:gd name="T35" fmla="*/ 64 h 78"/>
                <a:gd name="T36" fmla="*/ 37 w 45"/>
                <a:gd name="T37" fmla="*/ 57 h 78"/>
                <a:gd name="T38" fmla="*/ 44 w 45"/>
                <a:gd name="T39" fmla="*/ 46 h 78"/>
                <a:gd name="T40" fmla="*/ 41 w 45"/>
                <a:gd name="T41" fmla="*/ 4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 h="78">
                  <a:moveTo>
                    <a:pt x="41" y="43"/>
                  </a:moveTo>
                  <a:cubicBezTo>
                    <a:pt x="32" y="43"/>
                    <a:pt x="32" y="43"/>
                    <a:pt x="32" y="43"/>
                  </a:cubicBezTo>
                  <a:cubicBezTo>
                    <a:pt x="32" y="38"/>
                    <a:pt x="32" y="38"/>
                    <a:pt x="32" y="38"/>
                  </a:cubicBezTo>
                  <a:cubicBezTo>
                    <a:pt x="32" y="25"/>
                    <a:pt x="32" y="25"/>
                    <a:pt x="32" y="25"/>
                  </a:cubicBezTo>
                  <a:cubicBezTo>
                    <a:pt x="32" y="4"/>
                    <a:pt x="32" y="4"/>
                    <a:pt x="32" y="4"/>
                  </a:cubicBezTo>
                  <a:cubicBezTo>
                    <a:pt x="32" y="2"/>
                    <a:pt x="30" y="0"/>
                    <a:pt x="28" y="0"/>
                  </a:cubicBezTo>
                  <a:cubicBezTo>
                    <a:pt x="17" y="0"/>
                    <a:pt x="17" y="0"/>
                    <a:pt x="17" y="0"/>
                  </a:cubicBezTo>
                  <a:cubicBezTo>
                    <a:pt x="15" y="1"/>
                    <a:pt x="14" y="2"/>
                    <a:pt x="14" y="4"/>
                  </a:cubicBezTo>
                  <a:cubicBezTo>
                    <a:pt x="14" y="25"/>
                    <a:pt x="14" y="25"/>
                    <a:pt x="14" y="25"/>
                  </a:cubicBezTo>
                  <a:cubicBezTo>
                    <a:pt x="14" y="38"/>
                    <a:pt x="14" y="38"/>
                    <a:pt x="14" y="38"/>
                  </a:cubicBezTo>
                  <a:cubicBezTo>
                    <a:pt x="14" y="43"/>
                    <a:pt x="14" y="43"/>
                    <a:pt x="14" y="43"/>
                  </a:cubicBezTo>
                  <a:cubicBezTo>
                    <a:pt x="5" y="43"/>
                    <a:pt x="5" y="43"/>
                    <a:pt x="5" y="43"/>
                  </a:cubicBezTo>
                  <a:cubicBezTo>
                    <a:pt x="2" y="43"/>
                    <a:pt x="0" y="44"/>
                    <a:pt x="1" y="46"/>
                  </a:cubicBezTo>
                  <a:cubicBezTo>
                    <a:pt x="9" y="57"/>
                    <a:pt x="9" y="57"/>
                    <a:pt x="9" y="57"/>
                  </a:cubicBezTo>
                  <a:cubicBezTo>
                    <a:pt x="10" y="59"/>
                    <a:pt x="12" y="63"/>
                    <a:pt x="13" y="65"/>
                  </a:cubicBezTo>
                  <a:cubicBezTo>
                    <a:pt x="20" y="76"/>
                    <a:pt x="20" y="76"/>
                    <a:pt x="20" y="76"/>
                  </a:cubicBezTo>
                  <a:cubicBezTo>
                    <a:pt x="22" y="78"/>
                    <a:pt x="24" y="78"/>
                    <a:pt x="25" y="76"/>
                  </a:cubicBezTo>
                  <a:cubicBezTo>
                    <a:pt x="32" y="64"/>
                    <a:pt x="32" y="64"/>
                    <a:pt x="32" y="64"/>
                  </a:cubicBezTo>
                  <a:cubicBezTo>
                    <a:pt x="33" y="63"/>
                    <a:pt x="36" y="59"/>
                    <a:pt x="37" y="57"/>
                  </a:cubicBezTo>
                  <a:cubicBezTo>
                    <a:pt x="44" y="46"/>
                    <a:pt x="44" y="46"/>
                    <a:pt x="44" y="46"/>
                  </a:cubicBezTo>
                  <a:cubicBezTo>
                    <a:pt x="45" y="44"/>
                    <a:pt x="44" y="43"/>
                    <a:pt x="41" y="43"/>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50" dirty="0">
                <a:ea typeface="微软雅黑" panose="020B0503020204020204" pitchFamily="34" charset="-122"/>
              </a:endParaRPr>
            </a:p>
          </p:txBody>
        </p:sp>
      </p:grpSp>
      <p:grpSp>
        <p:nvGrpSpPr>
          <p:cNvPr id="20" name="组合 19"/>
          <p:cNvGrpSpPr/>
          <p:nvPr/>
        </p:nvGrpSpPr>
        <p:grpSpPr>
          <a:xfrm>
            <a:off x="1129823" y="1167899"/>
            <a:ext cx="1952904" cy="2410620"/>
            <a:chOff x="1790707" y="1556140"/>
            <a:chExt cx="2603872" cy="3214160"/>
          </a:xfrm>
        </p:grpSpPr>
        <p:sp>
          <p:nvSpPr>
            <p:cNvPr id="21" name="任意多边形 20"/>
            <p:cNvSpPr/>
            <p:nvPr/>
          </p:nvSpPr>
          <p:spPr>
            <a:xfrm>
              <a:off x="1790707" y="1556140"/>
              <a:ext cx="2603872" cy="3214160"/>
            </a:xfrm>
            <a:custGeom>
              <a:avLst/>
              <a:gdLst>
                <a:gd name="connsiteX0" fmla="*/ 1008594 w 2603872"/>
                <a:gd name="connsiteY0" fmla="*/ 145742 h 3214160"/>
                <a:gd name="connsiteX1" fmla="*/ 946457 w 2603872"/>
                <a:gd name="connsiteY1" fmla="*/ 207879 h 3214160"/>
                <a:gd name="connsiteX2" fmla="*/ 1008594 w 2603872"/>
                <a:gd name="connsiteY2" fmla="*/ 270016 h 3214160"/>
                <a:gd name="connsiteX3" fmla="*/ 1595278 w 2603872"/>
                <a:gd name="connsiteY3" fmla="*/ 270016 h 3214160"/>
                <a:gd name="connsiteX4" fmla="*/ 1657415 w 2603872"/>
                <a:gd name="connsiteY4" fmla="*/ 207879 h 3214160"/>
                <a:gd name="connsiteX5" fmla="*/ 1595278 w 2603872"/>
                <a:gd name="connsiteY5" fmla="*/ 145742 h 3214160"/>
                <a:gd name="connsiteX6" fmla="*/ 0 w 2603872"/>
                <a:gd name="connsiteY6" fmla="*/ 0 h 3214160"/>
                <a:gd name="connsiteX7" fmla="*/ 2603872 w 2603872"/>
                <a:gd name="connsiteY7" fmla="*/ 0 h 3214160"/>
                <a:gd name="connsiteX8" fmla="*/ 2603872 w 2603872"/>
                <a:gd name="connsiteY8" fmla="*/ 3214160 h 3214160"/>
                <a:gd name="connsiteX9" fmla="*/ 0 w 2603872"/>
                <a:gd name="connsiteY9" fmla="*/ 3214160 h 3214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03872" h="3214160">
                  <a:moveTo>
                    <a:pt x="1008594" y="145742"/>
                  </a:moveTo>
                  <a:cubicBezTo>
                    <a:pt x="974277" y="145742"/>
                    <a:pt x="946457" y="173562"/>
                    <a:pt x="946457" y="207879"/>
                  </a:cubicBezTo>
                  <a:cubicBezTo>
                    <a:pt x="946457" y="242196"/>
                    <a:pt x="974277" y="270016"/>
                    <a:pt x="1008594" y="270016"/>
                  </a:cubicBezTo>
                  <a:lnTo>
                    <a:pt x="1595278" y="270016"/>
                  </a:lnTo>
                  <a:cubicBezTo>
                    <a:pt x="1629595" y="270016"/>
                    <a:pt x="1657415" y="242196"/>
                    <a:pt x="1657415" y="207879"/>
                  </a:cubicBezTo>
                  <a:cubicBezTo>
                    <a:pt x="1657415" y="173562"/>
                    <a:pt x="1629595" y="145742"/>
                    <a:pt x="1595278" y="145742"/>
                  </a:cubicBezTo>
                  <a:close/>
                  <a:moveTo>
                    <a:pt x="0" y="0"/>
                  </a:moveTo>
                  <a:lnTo>
                    <a:pt x="2603872" y="0"/>
                  </a:lnTo>
                  <a:lnTo>
                    <a:pt x="2603872" y="3214160"/>
                  </a:lnTo>
                  <a:lnTo>
                    <a:pt x="0" y="3214160"/>
                  </a:lnTo>
                  <a:close/>
                </a:path>
              </a:pathLst>
            </a:cu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22" name="矩形 21"/>
            <p:cNvSpPr/>
            <p:nvPr/>
          </p:nvSpPr>
          <p:spPr>
            <a:xfrm>
              <a:off x="1944403" y="1967771"/>
              <a:ext cx="2296480" cy="2678687"/>
            </a:xfrm>
            <a:prstGeom prst="rect">
              <a:avLst/>
            </a:prstGeom>
            <a:blipFill>
              <a:blip r:embed="rId4"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grpSp>
      <p:grpSp>
        <p:nvGrpSpPr>
          <p:cNvPr id="23" name="组合 22"/>
          <p:cNvGrpSpPr/>
          <p:nvPr/>
        </p:nvGrpSpPr>
        <p:grpSpPr>
          <a:xfrm>
            <a:off x="3595548" y="1167899"/>
            <a:ext cx="1952904" cy="2410620"/>
            <a:chOff x="1790707" y="1556140"/>
            <a:chExt cx="2603872" cy="3214160"/>
          </a:xfrm>
        </p:grpSpPr>
        <p:sp>
          <p:nvSpPr>
            <p:cNvPr id="24" name="任意多边形 23"/>
            <p:cNvSpPr/>
            <p:nvPr/>
          </p:nvSpPr>
          <p:spPr>
            <a:xfrm>
              <a:off x="1790707" y="1556140"/>
              <a:ext cx="2603872" cy="3214160"/>
            </a:xfrm>
            <a:custGeom>
              <a:avLst/>
              <a:gdLst>
                <a:gd name="connsiteX0" fmla="*/ 1008594 w 2603872"/>
                <a:gd name="connsiteY0" fmla="*/ 145742 h 3214160"/>
                <a:gd name="connsiteX1" fmla="*/ 946457 w 2603872"/>
                <a:gd name="connsiteY1" fmla="*/ 207879 h 3214160"/>
                <a:gd name="connsiteX2" fmla="*/ 1008594 w 2603872"/>
                <a:gd name="connsiteY2" fmla="*/ 270016 h 3214160"/>
                <a:gd name="connsiteX3" fmla="*/ 1595278 w 2603872"/>
                <a:gd name="connsiteY3" fmla="*/ 270016 h 3214160"/>
                <a:gd name="connsiteX4" fmla="*/ 1657415 w 2603872"/>
                <a:gd name="connsiteY4" fmla="*/ 207879 h 3214160"/>
                <a:gd name="connsiteX5" fmla="*/ 1595278 w 2603872"/>
                <a:gd name="connsiteY5" fmla="*/ 145742 h 3214160"/>
                <a:gd name="connsiteX6" fmla="*/ 0 w 2603872"/>
                <a:gd name="connsiteY6" fmla="*/ 0 h 3214160"/>
                <a:gd name="connsiteX7" fmla="*/ 2603872 w 2603872"/>
                <a:gd name="connsiteY7" fmla="*/ 0 h 3214160"/>
                <a:gd name="connsiteX8" fmla="*/ 2603872 w 2603872"/>
                <a:gd name="connsiteY8" fmla="*/ 3214160 h 3214160"/>
                <a:gd name="connsiteX9" fmla="*/ 0 w 2603872"/>
                <a:gd name="connsiteY9" fmla="*/ 3214160 h 3214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03872" h="3214160">
                  <a:moveTo>
                    <a:pt x="1008594" y="145742"/>
                  </a:moveTo>
                  <a:cubicBezTo>
                    <a:pt x="974277" y="145742"/>
                    <a:pt x="946457" y="173562"/>
                    <a:pt x="946457" y="207879"/>
                  </a:cubicBezTo>
                  <a:cubicBezTo>
                    <a:pt x="946457" y="242196"/>
                    <a:pt x="974277" y="270016"/>
                    <a:pt x="1008594" y="270016"/>
                  </a:cubicBezTo>
                  <a:lnTo>
                    <a:pt x="1595278" y="270016"/>
                  </a:lnTo>
                  <a:cubicBezTo>
                    <a:pt x="1629595" y="270016"/>
                    <a:pt x="1657415" y="242196"/>
                    <a:pt x="1657415" y="207879"/>
                  </a:cubicBezTo>
                  <a:cubicBezTo>
                    <a:pt x="1657415" y="173562"/>
                    <a:pt x="1629595" y="145742"/>
                    <a:pt x="1595278" y="145742"/>
                  </a:cubicBezTo>
                  <a:close/>
                  <a:moveTo>
                    <a:pt x="0" y="0"/>
                  </a:moveTo>
                  <a:lnTo>
                    <a:pt x="2603872" y="0"/>
                  </a:lnTo>
                  <a:lnTo>
                    <a:pt x="2603872" y="3214160"/>
                  </a:lnTo>
                  <a:lnTo>
                    <a:pt x="0" y="3214160"/>
                  </a:lnTo>
                  <a:close/>
                </a:path>
              </a:pathLst>
            </a:cu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25" name="矩形 24"/>
            <p:cNvSpPr/>
            <p:nvPr/>
          </p:nvSpPr>
          <p:spPr>
            <a:xfrm>
              <a:off x="1944403" y="1967771"/>
              <a:ext cx="2296480" cy="2678687"/>
            </a:xfrm>
            <a:prstGeom prst="rect">
              <a:avLst/>
            </a:prstGeom>
            <a:blipFill>
              <a:blip r:embed="rId5"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grpSp>
      <p:grpSp>
        <p:nvGrpSpPr>
          <p:cNvPr id="26" name="组合 25"/>
          <p:cNvGrpSpPr/>
          <p:nvPr/>
        </p:nvGrpSpPr>
        <p:grpSpPr>
          <a:xfrm>
            <a:off x="6061273" y="1167899"/>
            <a:ext cx="1952904" cy="2410620"/>
            <a:chOff x="1790707" y="1556140"/>
            <a:chExt cx="2603872" cy="3214160"/>
          </a:xfrm>
        </p:grpSpPr>
        <p:sp>
          <p:nvSpPr>
            <p:cNvPr id="27" name="任意多边形 26"/>
            <p:cNvSpPr/>
            <p:nvPr/>
          </p:nvSpPr>
          <p:spPr>
            <a:xfrm>
              <a:off x="1790707" y="1556140"/>
              <a:ext cx="2603872" cy="3214160"/>
            </a:xfrm>
            <a:custGeom>
              <a:avLst/>
              <a:gdLst>
                <a:gd name="connsiteX0" fmla="*/ 1008594 w 2603872"/>
                <a:gd name="connsiteY0" fmla="*/ 145742 h 3214160"/>
                <a:gd name="connsiteX1" fmla="*/ 946457 w 2603872"/>
                <a:gd name="connsiteY1" fmla="*/ 207879 h 3214160"/>
                <a:gd name="connsiteX2" fmla="*/ 1008594 w 2603872"/>
                <a:gd name="connsiteY2" fmla="*/ 270016 h 3214160"/>
                <a:gd name="connsiteX3" fmla="*/ 1595278 w 2603872"/>
                <a:gd name="connsiteY3" fmla="*/ 270016 h 3214160"/>
                <a:gd name="connsiteX4" fmla="*/ 1657415 w 2603872"/>
                <a:gd name="connsiteY4" fmla="*/ 207879 h 3214160"/>
                <a:gd name="connsiteX5" fmla="*/ 1595278 w 2603872"/>
                <a:gd name="connsiteY5" fmla="*/ 145742 h 3214160"/>
                <a:gd name="connsiteX6" fmla="*/ 0 w 2603872"/>
                <a:gd name="connsiteY6" fmla="*/ 0 h 3214160"/>
                <a:gd name="connsiteX7" fmla="*/ 2603872 w 2603872"/>
                <a:gd name="connsiteY7" fmla="*/ 0 h 3214160"/>
                <a:gd name="connsiteX8" fmla="*/ 2603872 w 2603872"/>
                <a:gd name="connsiteY8" fmla="*/ 3214160 h 3214160"/>
                <a:gd name="connsiteX9" fmla="*/ 0 w 2603872"/>
                <a:gd name="connsiteY9" fmla="*/ 3214160 h 3214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03872" h="3214160">
                  <a:moveTo>
                    <a:pt x="1008594" y="145742"/>
                  </a:moveTo>
                  <a:cubicBezTo>
                    <a:pt x="974277" y="145742"/>
                    <a:pt x="946457" y="173562"/>
                    <a:pt x="946457" y="207879"/>
                  </a:cubicBezTo>
                  <a:cubicBezTo>
                    <a:pt x="946457" y="242196"/>
                    <a:pt x="974277" y="270016"/>
                    <a:pt x="1008594" y="270016"/>
                  </a:cubicBezTo>
                  <a:lnTo>
                    <a:pt x="1595278" y="270016"/>
                  </a:lnTo>
                  <a:cubicBezTo>
                    <a:pt x="1629595" y="270016"/>
                    <a:pt x="1657415" y="242196"/>
                    <a:pt x="1657415" y="207879"/>
                  </a:cubicBezTo>
                  <a:cubicBezTo>
                    <a:pt x="1657415" y="173562"/>
                    <a:pt x="1629595" y="145742"/>
                    <a:pt x="1595278" y="145742"/>
                  </a:cubicBezTo>
                  <a:close/>
                  <a:moveTo>
                    <a:pt x="0" y="0"/>
                  </a:moveTo>
                  <a:lnTo>
                    <a:pt x="2603872" y="0"/>
                  </a:lnTo>
                  <a:lnTo>
                    <a:pt x="2603872" y="3214160"/>
                  </a:lnTo>
                  <a:lnTo>
                    <a:pt x="0" y="3214160"/>
                  </a:lnTo>
                  <a:close/>
                </a:path>
              </a:pathLst>
            </a:cu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28" name="矩形 27"/>
            <p:cNvSpPr/>
            <p:nvPr/>
          </p:nvSpPr>
          <p:spPr>
            <a:xfrm>
              <a:off x="1944403" y="1967771"/>
              <a:ext cx="2296480" cy="2678687"/>
            </a:xfrm>
            <a:prstGeom prst="rect">
              <a:avLst/>
            </a:prstGeom>
            <a:blipFill>
              <a:blip r:embed="rId6"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grpSp>
      <p:sp>
        <p:nvSpPr>
          <p:cNvPr id="29" name="矩形 28"/>
          <p:cNvSpPr/>
          <p:nvPr/>
        </p:nvSpPr>
        <p:spPr>
          <a:xfrm>
            <a:off x="1565006" y="3732615"/>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30" name="矩形 47"/>
          <p:cNvSpPr>
            <a:spLocks noChangeArrowheads="1"/>
          </p:cNvSpPr>
          <p:nvPr/>
        </p:nvSpPr>
        <p:spPr bwMode="auto">
          <a:xfrm>
            <a:off x="1565005" y="4044310"/>
            <a:ext cx="1611371"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在此录入上述图表的描述说明，在此录入上述图表的描述说明。</a:t>
            </a:r>
          </a:p>
        </p:txBody>
      </p:sp>
      <p:sp>
        <p:nvSpPr>
          <p:cNvPr id="31" name="矩形 30"/>
          <p:cNvSpPr/>
          <p:nvPr/>
        </p:nvSpPr>
        <p:spPr>
          <a:xfrm>
            <a:off x="4034073" y="3732615"/>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32" name="矩形 47"/>
          <p:cNvSpPr>
            <a:spLocks noChangeArrowheads="1"/>
          </p:cNvSpPr>
          <p:nvPr/>
        </p:nvSpPr>
        <p:spPr bwMode="auto">
          <a:xfrm>
            <a:off x="4034073" y="4044310"/>
            <a:ext cx="1613387"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在此录入上述图表的描述说明，在此录入上述图表的描述说明。</a:t>
            </a:r>
          </a:p>
        </p:txBody>
      </p:sp>
      <p:sp>
        <p:nvSpPr>
          <p:cNvPr id="33" name="矩形 32"/>
          <p:cNvSpPr/>
          <p:nvPr/>
        </p:nvSpPr>
        <p:spPr>
          <a:xfrm>
            <a:off x="6507048" y="3732615"/>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34" name="矩形 47"/>
          <p:cNvSpPr>
            <a:spLocks noChangeArrowheads="1"/>
          </p:cNvSpPr>
          <p:nvPr/>
        </p:nvSpPr>
        <p:spPr bwMode="auto">
          <a:xfrm>
            <a:off x="6507047" y="4044310"/>
            <a:ext cx="1732788"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102568228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10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p:val>
                                            <p:fltVal val="0"/>
                                          </p:val>
                                        </p:tav>
                                        <p:tav tm="100000">
                                          <p:val>
                                            <p:strVal val="#ppt_w"/>
                                          </p:val>
                                        </p:tav>
                                      </p:tavLst>
                                    </p:anim>
                                    <p:anim calcmode="lin" valueType="num">
                                      <p:cBhvr>
                                        <p:cTn id="12" dur="500" fill="hold"/>
                                        <p:tgtEl>
                                          <p:spTgt spid="23"/>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20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childTnLst>
                                </p:cTn>
                              </p:par>
                              <p:par>
                                <p:cTn id="17" presetID="49" presetClass="entr" presetSubtype="0" decel="100000" fill="hold" nodeType="withEffect">
                                  <p:stCondLst>
                                    <p:cond delay="75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 calcmode="lin" valueType="num">
                                      <p:cBhvr>
                                        <p:cTn id="21" dur="500" fill="hold"/>
                                        <p:tgtEl>
                                          <p:spTgt spid="7"/>
                                        </p:tgtEl>
                                        <p:attrNameLst>
                                          <p:attrName>style.rotation</p:attrName>
                                        </p:attrNameLst>
                                      </p:cBhvr>
                                      <p:tavLst>
                                        <p:tav tm="0">
                                          <p:val>
                                            <p:fltVal val="360"/>
                                          </p:val>
                                        </p:tav>
                                        <p:tav tm="100000">
                                          <p:val>
                                            <p:fltVal val="0"/>
                                          </p:val>
                                        </p:tav>
                                      </p:tavLst>
                                    </p:anim>
                                    <p:animEffect transition="in" filter="fade">
                                      <p:cBhvr>
                                        <p:cTn id="22" dur="500"/>
                                        <p:tgtEl>
                                          <p:spTgt spid="7"/>
                                        </p:tgtEl>
                                      </p:cBhvr>
                                    </p:animEffect>
                                  </p:childTnLst>
                                </p:cTn>
                              </p:par>
                              <p:par>
                                <p:cTn id="23" presetID="14" presetClass="entr" presetSubtype="10" fill="hold" grpId="0" nodeType="withEffect">
                                  <p:stCondLst>
                                    <p:cond delay="1000"/>
                                  </p:stCondLst>
                                  <p:childTnLst>
                                    <p:set>
                                      <p:cBhvr>
                                        <p:cTn id="24" dur="1" fill="hold">
                                          <p:stCondLst>
                                            <p:cond delay="0"/>
                                          </p:stCondLst>
                                        </p:cTn>
                                        <p:tgtEl>
                                          <p:spTgt spid="29"/>
                                        </p:tgtEl>
                                        <p:attrNameLst>
                                          <p:attrName>style.visibility</p:attrName>
                                        </p:attrNameLst>
                                      </p:cBhvr>
                                      <p:to>
                                        <p:strVal val="visible"/>
                                      </p:to>
                                    </p:set>
                                    <p:animEffect transition="in" filter="randombar(horizontal)">
                                      <p:cBhvr>
                                        <p:cTn id="25" dur="400"/>
                                        <p:tgtEl>
                                          <p:spTgt spid="29"/>
                                        </p:tgtEl>
                                      </p:cBhvr>
                                    </p:animEffect>
                                  </p:childTnLst>
                                </p:cTn>
                              </p:par>
                              <p:par>
                                <p:cTn id="26" presetID="14" presetClass="entr" presetSubtype="10" fill="hold" grpId="0" nodeType="withEffect">
                                  <p:stCondLst>
                                    <p:cond delay="1000"/>
                                  </p:stCondLst>
                                  <p:childTnLst>
                                    <p:set>
                                      <p:cBhvr>
                                        <p:cTn id="27" dur="1" fill="hold">
                                          <p:stCondLst>
                                            <p:cond delay="0"/>
                                          </p:stCondLst>
                                        </p:cTn>
                                        <p:tgtEl>
                                          <p:spTgt spid="30"/>
                                        </p:tgtEl>
                                        <p:attrNameLst>
                                          <p:attrName>style.visibility</p:attrName>
                                        </p:attrNameLst>
                                      </p:cBhvr>
                                      <p:to>
                                        <p:strVal val="visible"/>
                                      </p:to>
                                    </p:set>
                                    <p:animEffect transition="in" filter="randombar(horizontal)">
                                      <p:cBhvr>
                                        <p:cTn id="28" dur="400"/>
                                        <p:tgtEl>
                                          <p:spTgt spid="30"/>
                                        </p:tgtEl>
                                      </p:cBhvr>
                                    </p:animEffect>
                                  </p:childTnLst>
                                </p:cTn>
                              </p:par>
                              <p:par>
                                <p:cTn id="29" presetID="49" presetClass="entr" presetSubtype="0" decel="100000" fill="hold" nodeType="withEffect">
                                  <p:stCondLst>
                                    <p:cond delay="100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 calcmode="lin" valueType="num">
                                      <p:cBhvr>
                                        <p:cTn id="33" dur="500" fill="hold"/>
                                        <p:tgtEl>
                                          <p:spTgt spid="12"/>
                                        </p:tgtEl>
                                        <p:attrNameLst>
                                          <p:attrName>style.rotation</p:attrName>
                                        </p:attrNameLst>
                                      </p:cBhvr>
                                      <p:tavLst>
                                        <p:tav tm="0">
                                          <p:val>
                                            <p:fltVal val="360"/>
                                          </p:val>
                                        </p:tav>
                                        <p:tav tm="100000">
                                          <p:val>
                                            <p:fltVal val="0"/>
                                          </p:val>
                                        </p:tav>
                                      </p:tavLst>
                                    </p:anim>
                                    <p:animEffect transition="in" filter="fade">
                                      <p:cBhvr>
                                        <p:cTn id="34" dur="500"/>
                                        <p:tgtEl>
                                          <p:spTgt spid="12"/>
                                        </p:tgtEl>
                                      </p:cBhvr>
                                    </p:animEffect>
                                  </p:childTnLst>
                                </p:cTn>
                              </p:par>
                              <p:par>
                                <p:cTn id="35" presetID="14" presetClass="entr" presetSubtype="10" fill="hold" grpId="0" nodeType="withEffect">
                                  <p:stCondLst>
                                    <p:cond delay="1250"/>
                                  </p:stCondLst>
                                  <p:childTnLst>
                                    <p:set>
                                      <p:cBhvr>
                                        <p:cTn id="36" dur="1" fill="hold">
                                          <p:stCondLst>
                                            <p:cond delay="0"/>
                                          </p:stCondLst>
                                        </p:cTn>
                                        <p:tgtEl>
                                          <p:spTgt spid="31"/>
                                        </p:tgtEl>
                                        <p:attrNameLst>
                                          <p:attrName>style.visibility</p:attrName>
                                        </p:attrNameLst>
                                      </p:cBhvr>
                                      <p:to>
                                        <p:strVal val="visible"/>
                                      </p:to>
                                    </p:set>
                                    <p:animEffect transition="in" filter="randombar(horizontal)">
                                      <p:cBhvr>
                                        <p:cTn id="37" dur="400"/>
                                        <p:tgtEl>
                                          <p:spTgt spid="31"/>
                                        </p:tgtEl>
                                      </p:cBhvr>
                                    </p:animEffect>
                                  </p:childTnLst>
                                </p:cTn>
                              </p:par>
                              <p:par>
                                <p:cTn id="38" presetID="14" presetClass="entr" presetSubtype="10" fill="hold" grpId="0" nodeType="withEffect">
                                  <p:stCondLst>
                                    <p:cond delay="1250"/>
                                  </p:stCondLst>
                                  <p:childTnLst>
                                    <p:set>
                                      <p:cBhvr>
                                        <p:cTn id="39" dur="1" fill="hold">
                                          <p:stCondLst>
                                            <p:cond delay="0"/>
                                          </p:stCondLst>
                                        </p:cTn>
                                        <p:tgtEl>
                                          <p:spTgt spid="32"/>
                                        </p:tgtEl>
                                        <p:attrNameLst>
                                          <p:attrName>style.visibility</p:attrName>
                                        </p:attrNameLst>
                                      </p:cBhvr>
                                      <p:to>
                                        <p:strVal val="visible"/>
                                      </p:to>
                                    </p:set>
                                    <p:animEffect transition="in" filter="randombar(horizontal)">
                                      <p:cBhvr>
                                        <p:cTn id="40" dur="400"/>
                                        <p:tgtEl>
                                          <p:spTgt spid="32"/>
                                        </p:tgtEl>
                                      </p:cBhvr>
                                    </p:animEffect>
                                  </p:childTnLst>
                                </p:cTn>
                              </p:par>
                              <p:par>
                                <p:cTn id="41" presetID="49" presetClass="entr" presetSubtype="0" decel="100000" fill="hold" nodeType="withEffect">
                                  <p:stCondLst>
                                    <p:cond delay="125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fltVal val="0"/>
                                          </p:val>
                                        </p:tav>
                                        <p:tav tm="100000">
                                          <p:val>
                                            <p:strVal val="#ppt_h"/>
                                          </p:val>
                                        </p:tav>
                                      </p:tavLst>
                                    </p:anim>
                                    <p:anim calcmode="lin" valueType="num">
                                      <p:cBhvr>
                                        <p:cTn id="45" dur="500" fill="hold"/>
                                        <p:tgtEl>
                                          <p:spTgt spid="16"/>
                                        </p:tgtEl>
                                        <p:attrNameLst>
                                          <p:attrName>style.rotation</p:attrName>
                                        </p:attrNameLst>
                                      </p:cBhvr>
                                      <p:tavLst>
                                        <p:tav tm="0">
                                          <p:val>
                                            <p:fltVal val="360"/>
                                          </p:val>
                                        </p:tav>
                                        <p:tav tm="100000">
                                          <p:val>
                                            <p:fltVal val="0"/>
                                          </p:val>
                                        </p:tav>
                                      </p:tavLst>
                                    </p:anim>
                                    <p:animEffect transition="in" filter="fade">
                                      <p:cBhvr>
                                        <p:cTn id="46" dur="500"/>
                                        <p:tgtEl>
                                          <p:spTgt spid="16"/>
                                        </p:tgtEl>
                                      </p:cBhvr>
                                    </p:animEffect>
                                  </p:childTnLst>
                                </p:cTn>
                              </p:par>
                              <p:par>
                                <p:cTn id="47" presetID="14" presetClass="entr" presetSubtype="10" fill="hold" grpId="0" nodeType="withEffect">
                                  <p:stCondLst>
                                    <p:cond delay="1500"/>
                                  </p:stCondLst>
                                  <p:childTnLst>
                                    <p:set>
                                      <p:cBhvr>
                                        <p:cTn id="48" dur="1" fill="hold">
                                          <p:stCondLst>
                                            <p:cond delay="0"/>
                                          </p:stCondLst>
                                        </p:cTn>
                                        <p:tgtEl>
                                          <p:spTgt spid="33"/>
                                        </p:tgtEl>
                                        <p:attrNameLst>
                                          <p:attrName>style.visibility</p:attrName>
                                        </p:attrNameLst>
                                      </p:cBhvr>
                                      <p:to>
                                        <p:strVal val="visible"/>
                                      </p:to>
                                    </p:set>
                                    <p:animEffect transition="in" filter="randombar(horizontal)">
                                      <p:cBhvr>
                                        <p:cTn id="49" dur="400"/>
                                        <p:tgtEl>
                                          <p:spTgt spid="33"/>
                                        </p:tgtEl>
                                      </p:cBhvr>
                                    </p:animEffect>
                                  </p:childTnLst>
                                </p:cTn>
                              </p:par>
                              <p:par>
                                <p:cTn id="50" presetID="14" presetClass="entr" presetSubtype="10" fill="hold" grpId="0" nodeType="withEffect">
                                  <p:stCondLst>
                                    <p:cond delay="1500"/>
                                  </p:stCondLst>
                                  <p:childTnLst>
                                    <p:set>
                                      <p:cBhvr>
                                        <p:cTn id="51" dur="1" fill="hold">
                                          <p:stCondLst>
                                            <p:cond delay="0"/>
                                          </p:stCondLst>
                                        </p:cTn>
                                        <p:tgtEl>
                                          <p:spTgt spid="34"/>
                                        </p:tgtEl>
                                        <p:attrNameLst>
                                          <p:attrName>style.visibility</p:attrName>
                                        </p:attrNameLst>
                                      </p:cBhvr>
                                      <p:to>
                                        <p:strVal val="visible"/>
                                      </p:to>
                                    </p:set>
                                    <p:animEffect transition="in" filter="randombar(horizontal)">
                                      <p:cBhvr>
                                        <p:cTn id="52" dur="4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34"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4149" y="659124"/>
            <a:ext cx="3107073" cy="3544364"/>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3101452" y="2614662"/>
            <a:ext cx="2278533" cy="1648524"/>
          </a:xfrm>
          <a:prstGeom prst="rect">
            <a:avLst/>
          </a:prstGeom>
        </p:spPr>
      </p:pic>
      <p:sp>
        <p:nvSpPr>
          <p:cNvPr id="9" name="文本框 8"/>
          <p:cNvSpPr txBox="1"/>
          <p:nvPr/>
        </p:nvSpPr>
        <p:spPr>
          <a:xfrm>
            <a:off x="4219189" y="1593913"/>
            <a:ext cx="1107996" cy="1015663"/>
          </a:xfrm>
          <a:prstGeom prst="rect">
            <a:avLst/>
          </a:prstGeom>
          <a:noFill/>
        </p:spPr>
        <p:txBody>
          <a:bodyPr vert="horz" wrap="square" rtlCol="0">
            <a:spAutoFit/>
          </a:bodyPr>
          <a:lstStyle/>
          <a:p>
            <a:r>
              <a:rPr lang="en-US" altLang="zh-CN" sz="6000" smtClean="0">
                <a:solidFill>
                  <a:srgbClr val="6D4409"/>
                </a:solidFill>
                <a:latin typeface="南宋书局体" panose="02000000000000000000" pitchFamily="2" charset="-122"/>
                <a:ea typeface="南宋书局体" panose="02000000000000000000" pitchFamily="2" charset="-122"/>
              </a:rPr>
              <a:t>04</a:t>
            </a:r>
            <a:endParaRPr lang="zh-CN" altLang="en-US" sz="6000">
              <a:solidFill>
                <a:srgbClr val="6D4409"/>
              </a:solidFill>
              <a:latin typeface="南宋书局体" panose="02000000000000000000" pitchFamily="2" charset="-122"/>
              <a:ea typeface="南宋书局体" panose="02000000000000000000" pitchFamily="2" charset="-122"/>
            </a:endParaRPr>
          </a:p>
        </p:txBody>
      </p:sp>
      <p:sp>
        <p:nvSpPr>
          <p:cNvPr id="18" name="文本框 17"/>
          <p:cNvSpPr txBox="1"/>
          <p:nvPr/>
        </p:nvSpPr>
        <p:spPr>
          <a:xfrm>
            <a:off x="4773187" y="2431306"/>
            <a:ext cx="2162106" cy="584775"/>
          </a:xfrm>
          <a:prstGeom prst="rect">
            <a:avLst/>
          </a:prstGeom>
          <a:noFill/>
        </p:spPr>
        <p:txBody>
          <a:bodyPr vert="horz" wrap="square" rtlCol="0">
            <a:spAutoFit/>
          </a:bodyPr>
          <a:lstStyle/>
          <a:p>
            <a:r>
              <a:rPr lang="zh-CN" altLang="en-US" sz="3200" smtClean="0">
                <a:solidFill>
                  <a:srgbClr val="6D4409"/>
                </a:solidFill>
                <a:latin typeface="南宋书局体" panose="02000000000000000000" pitchFamily="2" charset="-122"/>
                <a:ea typeface="南宋书局体" panose="02000000000000000000" pitchFamily="2" charset="-122"/>
              </a:rPr>
              <a:t>教学反思</a:t>
            </a:r>
            <a:endParaRPr lang="zh-CN" altLang="en-US" sz="3200">
              <a:solidFill>
                <a:srgbClr val="6D4409"/>
              </a:solidFill>
              <a:latin typeface="南宋书局体" panose="02000000000000000000" pitchFamily="2" charset="-122"/>
              <a:ea typeface="南宋书局体" panose="02000000000000000000" pitchFamily="2" charset="-122"/>
            </a:endParaRPr>
          </a:p>
        </p:txBody>
      </p:sp>
    </p:spTree>
    <p:extLst>
      <p:ext uri="{BB962C8B-B14F-4D97-AF65-F5344CB8AC3E}">
        <p14:creationId xmlns:p14="http://schemas.microsoft.com/office/powerpoint/2010/main" val="126962828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wd">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9"/>
                                        </p:tgtEl>
                                        <p:attrNameLst>
                                          <p:attrName>ppt_y</p:attrName>
                                        </p:attrNameLst>
                                      </p:cBhvr>
                                      <p:tavLst>
                                        <p:tav tm="0">
                                          <p:val>
                                            <p:strVal val="#ppt_y"/>
                                          </p:val>
                                        </p:tav>
                                        <p:tav tm="100000">
                                          <p:val>
                                            <p:strVal val="#ppt_y"/>
                                          </p:val>
                                        </p:tav>
                                      </p:tavLst>
                                    </p:anim>
                                    <p:anim calcmode="lin" valueType="num">
                                      <p:cBhvr>
                                        <p:cTn id="18"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9"/>
                                        </p:tgtEl>
                                      </p:cBhvr>
                                    </p:animEffect>
                                  </p:childTnLst>
                                </p:cTn>
                              </p:par>
                            </p:childTnLst>
                          </p:cTn>
                        </p:par>
                        <p:par>
                          <p:cTn id="21" fill="hold">
                            <p:stCondLst>
                              <p:cond delay="1500"/>
                            </p:stCondLst>
                            <p:childTnLst>
                              <p:par>
                                <p:cTn id="22" presetID="2" presetClass="entr" presetSubtype="2"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1+#ppt_w/2"/>
                                          </p:val>
                                        </p:tav>
                                        <p:tav tm="100000">
                                          <p:val>
                                            <p:strVal val="#ppt_x"/>
                                          </p:val>
                                        </p:tav>
                                      </p:tavLst>
                                    </p:anim>
                                    <p:anim calcmode="lin" valueType="num">
                                      <p:cBhvr additive="base">
                                        <p:cTn id="25"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教学反思</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7" name="Freeform 25"/>
          <p:cNvSpPr>
            <a:spLocks/>
          </p:cNvSpPr>
          <p:nvPr/>
        </p:nvSpPr>
        <p:spPr bwMode="auto">
          <a:xfrm>
            <a:off x="3847129" y="1167423"/>
            <a:ext cx="2268428" cy="2406515"/>
          </a:xfrm>
          <a:custGeom>
            <a:avLst/>
            <a:gdLst>
              <a:gd name="T0" fmla="*/ 453 w 958"/>
              <a:gd name="T1" fmla="*/ 0 h 1016"/>
              <a:gd name="T2" fmla="*/ 215 w 958"/>
              <a:gd name="T3" fmla="*/ 59 h 1016"/>
              <a:gd name="T4" fmla="*/ 304 w 958"/>
              <a:gd name="T5" fmla="*/ 119 h 1016"/>
              <a:gd name="T6" fmla="*/ 486 w 958"/>
              <a:gd name="T7" fmla="*/ 514 h 1016"/>
              <a:gd name="T8" fmla="*/ 410 w 958"/>
              <a:gd name="T9" fmla="*/ 778 h 1016"/>
              <a:gd name="T10" fmla="*/ 0 w 958"/>
              <a:gd name="T11" fmla="*/ 732 h 1016"/>
              <a:gd name="T12" fmla="*/ 209 w 958"/>
              <a:gd name="T13" fmla="*/ 960 h 1016"/>
              <a:gd name="T14" fmla="*/ 454 w 958"/>
              <a:gd name="T15" fmla="*/ 1016 h 1016"/>
              <a:gd name="T16" fmla="*/ 722 w 958"/>
              <a:gd name="T17" fmla="*/ 933 h 1016"/>
              <a:gd name="T18" fmla="*/ 958 w 958"/>
              <a:gd name="T19" fmla="*/ 505 h 1016"/>
              <a:gd name="T20" fmla="*/ 453 w 958"/>
              <a:gd name="T21" fmla="*/ 0 h 1016"/>
              <a:gd name="connsiteX0" fmla="*/ 4729 w 10000"/>
              <a:gd name="connsiteY0" fmla="*/ 0 h 10000"/>
              <a:gd name="connsiteX1" fmla="*/ 2244 w 10000"/>
              <a:gd name="connsiteY1" fmla="*/ 581 h 10000"/>
              <a:gd name="connsiteX2" fmla="*/ 3173 w 10000"/>
              <a:gd name="connsiteY2" fmla="*/ 1171 h 10000"/>
              <a:gd name="connsiteX3" fmla="*/ 5073 w 10000"/>
              <a:gd name="connsiteY3" fmla="*/ 5059 h 10000"/>
              <a:gd name="connsiteX4" fmla="*/ 4280 w 10000"/>
              <a:gd name="connsiteY4" fmla="*/ 7657 h 10000"/>
              <a:gd name="connsiteX5" fmla="*/ 0 w 10000"/>
              <a:gd name="connsiteY5" fmla="*/ 7205 h 10000"/>
              <a:gd name="connsiteX6" fmla="*/ 2182 w 10000"/>
              <a:gd name="connsiteY6" fmla="*/ 9449 h 10000"/>
              <a:gd name="connsiteX7" fmla="*/ 4739 w 10000"/>
              <a:gd name="connsiteY7" fmla="*/ 10000 h 10000"/>
              <a:gd name="connsiteX8" fmla="*/ 7537 w 10000"/>
              <a:gd name="connsiteY8" fmla="*/ 9183 h 10000"/>
              <a:gd name="connsiteX9" fmla="*/ 10000 w 10000"/>
              <a:gd name="connsiteY9" fmla="*/ 4970 h 10000"/>
              <a:gd name="connsiteX10" fmla="*/ 4729 w 10000"/>
              <a:gd name="connsiteY10" fmla="*/ 0 h 10000"/>
              <a:gd name="connsiteX0" fmla="*/ 4729 w 10000"/>
              <a:gd name="connsiteY0" fmla="*/ 0 h 10000"/>
              <a:gd name="connsiteX1" fmla="*/ 2244 w 10000"/>
              <a:gd name="connsiteY1" fmla="*/ 581 h 10000"/>
              <a:gd name="connsiteX2" fmla="*/ 3173 w 10000"/>
              <a:gd name="connsiteY2" fmla="*/ 1171 h 10000"/>
              <a:gd name="connsiteX3" fmla="*/ 5073 w 10000"/>
              <a:gd name="connsiteY3" fmla="*/ 5059 h 10000"/>
              <a:gd name="connsiteX4" fmla="*/ 4280 w 10000"/>
              <a:gd name="connsiteY4" fmla="*/ 7657 h 10000"/>
              <a:gd name="connsiteX5" fmla="*/ 0 w 10000"/>
              <a:gd name="connsiteY5" fmla="*/ 7205 h 10000"/>
              <a:gd name="connsiteX6" fmla="*/ 2182 w 10000"/>
              <a:gd name="connsiteY6" fmla="*/ 9449 h 10000"/>
              <a:gd name="connsiteX7" fmla="*/ 4739 w 10000"/>
              <a:gd name="connsiteY7" fmla="*/ 10000 h 10000"/>
              <a:gd name="connsiteX8" fmla="*/ 7537 w 10000"/>
              <a:gd name="connsiteY8" fmla="*/ 9183 h 10000"/>
              <a:gd name="connsiteX9" fmla="*/ 10000 w 10000"/>
              <a:gd name="connsiteY9" fmla="*/ 4970 h 10000"/>
              <a:gd name="connsiteX10" fmla="*/ 4729 w 10000"/>
              <a:gd name="connsiteY10"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00">
                <a:moveTo>
                  <a:pt x="4729" y="0"/>
                </a:moveTo>
                <a:cubicBezTo>
                  <a:pt x="3831" y="0"/>
                  <a:pt x="2985" y="217"/>
                  <a:pt x="2244" y="581"/>
                </a:cubicBezTo>
                <a:cubicBezTo>
                  <a:pt x="2578" y="748"/>
                  <a:pt x="2881" y="945"/>
                  <a:pt x="3173" y="1171"/>
                </a:cubicBezTo>
                <a:cubicBezTo>
                  <a:pt x="4342" y="2087"/>
                  <a:pt x="5188" y="3524"/>
                  <a:pt x="5073" y="5059"/>
                </a:cubicBezTo>
                <a:cubicBezTo>
                  <a:pt x="5010" y="5925"/>
                  <a:pt x="5021" y="6663"/>
                  <a:pt x="4280" y="7657"/>
                </a:cubicBezTo>
                <a:cubicBezTo>
                  <a:pt x="1655" y="9788"/>
                  <a:pt x="0" y="7205"/>
                  <a:pt x="0" y="7205"/>
                </a:cubicBezTo>
                <a:cubicBezTo>
                  <a:pt x="282" y="8632"/>
                  <a:pt x="2182" y="9449"/>
                  <a:pt x="2182" y="9449"/>
                </a:cubicBezTo>
                <a:cubicBezTo>
                  <a:pt x="2902" y="9803"/>
                  <a:pt x="3862" y="10000"/>
                  <a:pt x="4739" y="10000"/>
                </a:cubicBezTo>
                <a:cubicBezTo>
                  <a:pt x="5772" y="10000"/>
                  <a:pt x="6722" y="9665"/>
                  <a:pt x="7537" y="9183"/>
                </a:cubicBezTo>
                <a:cubicBezTo>
                  <a:pt x="9019" y="8297"/>
                  <a:pt x="10000" y="6742"/>
                  <a:pt x="10000" y="4970"/>
                </a:cubicBezTo>
                <a:cubicBezTo>
                  <a:pt x="10000" y="2224"/>
                  <a:pt x="7641" y="0"/>
                  <a:pt x="4729" y="0"/>
                </a:cubicBezTo>
                <a:close/>
              </a:path>
            </a:pathLst>
          </a:custGeom>
          <a:solidFill>
            <a:srgbClr val="66845E"/>
          </a:solidFill>
          <a:ln w="19050">
            <a:solidFill>
              <a:schemeClr val="bg1"/>
            </a:solidFill>
          </a:ln>
        </p:spPr>
        <p:txBody>
          <a:bodyPr vert="horz" wrap="square" lIns="68580" tIns="34290" rIns="68580" bIns="34290" numCol="1" anchor="t" anchorCtr="0" compatLnSpc="1">
            <a:prstTxWarp prst="textNoShape">
              <a:avLst/>
            </a:prstTxWarp>
          </a:bodyPr>
          <a:lstStyle/>
          <a:p>
            <a:endParaRPr lang="id-ID" sz="1050"/>
          </a:p>
        </p:txBody>
      </p:sp>
      <p:sp>
        <p:nvSpPr>
          <p:cNvPr id="8" name="Freeform 26"/>
          <p:cNvSpPr>
            <a:spLocks noEditPoints="1"/>
          </p:cNvSpPr>
          <p:nvPr/>
        </p:nvSpPr>
        <p:spPr bwMode="auto">
          <a:xfrm>
            <a:off x="2612352" y="1177429"/>
            <a:ext cx="2411518" cy="2233406"/>
          </a:xfrm>
          <a:custGeom>
            <a:avLst/>
            <a:gdLst>
              <a:gd name="T0" fmla="*/ 692 w 1018"/>
              <a:gd name="T1" fmla="*/ 395 h 943"/>
              <a:gd name="T2" fmla="*/ 694 w 1018"/>
              <a:gd name="T3" fmla="*/ 397 h 943"/>
              <a:gd name="T4" fmla="*/ 694 w 1018"/>
              <a:gd name="T5" fmla="*/ 397 h 943"/>
              <a:gd name="T6" fmla="*/ 739 w 1018"/>
              <a:gd name="T7" fmla="*/ 393 h 943"/>
              <a:gd name="T8" fmla="*/ 972 w 1018"/>
              <a:gd name="T9" fmla="*/ 627 h 943"/>
              <a:gd name="T10" fmla="*/ 872 w 1018"/>
              <a:gd name="T11" fmla="*/ 818 h 943"/>
              <a:gd name="T12" fmla="*/ 872 w 1018"/>
              <a:gd name="T13" fmla="*/ 818 h 943"/>
              <a:gd name="T14" fmla="*/ 931 w 1018"/>
              <a:gd name="T15" fmla="*/ 774 h 943"/>
              <a:gd name="T16" fmla="*/ 1007 w 1018"/>
              <a:gd name="T17" fmla="*/ 510 h 943"/>
              <a:gd name="T18" fmla="*/ 825 w 1018"/>
              <a:gd name="T19" fmla="*/ 115 h 943"/>
              <a:gd name="T20" fmla="*/ 736 w 1018"/>
              <a:gd name="T21" fmla="*/ 55 h 943"/>
              <a:gd name="T22" fmla="*/ 735 w 1018"/>
              <a:gd name="T23" fmla="*/ 56 h 943"/>
              <a:gd name="T24" fmla="*/ 504 w 1018"/>
              <a:gd name="T25" fmla="*/ 0 h 943"/>
              <a:gd name="T26" fmla="*/ 0 w 1018"/>
              <a:gd name="T27" fmla="*/ 504 h 943"/>
              <a:gd name="T28" fmla="*/ 237 w 1018"/>
              <a:gd name="T29" fmla="*/ 932 h 943"/>
              <a:gd name="T30" fmla="*/ 257 w 1018"/>
              <a:gd name="T31" fmla="*/ 943 h 943"/>
              <a:gd name="T32" fmla="*/ 255 w 1018"/>
              <a:gd name="T33" fmla="*/ 898 h 943"/>
              <a:gd name="T34" fmla="*/ 692 w 1018"/>
              <a:gd name="T35" fmla="*/ 395 h 943"/>
              <a:gd name="T36" fmla="*/ 963 w 1018"/>
              <a:gd name="T37" fmla="*/ 713 h 943"/>
              <a:gd name="T38" fmla="*/ 963 w 1018"/>
              <a:gd name="T39" fmla="*/ 714 h 943"/>
              <a:gd name="T40" fmla="*/ 963 w 1018"/>
              <a:gd name="T41" fmla="*/ 713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8" h="943">
                <a:moveTo>
                  <a:pt x="692" y="395"/>
                </a:moveTo>
                <a:cubicBezTo>
                  <a:pt x="692" y="395"/>
                  <a:pt x="694" y="397"/>
                  <a:pt x="694" y="397"/>
                </a:cubicBezTo>
                <a:cubicBezTo>
                  <a:pt x="694" y="397"/>
                  <a:pt x="694" y="397"/>
                  <a:pt x="694" y="397"/>
                </a:cubicBezTo>
                <a:cubicBezTo>
                  <a:pt x="708" y="394"/>
                  <a:pt x="723" y="393"/>
                  <a:pt x="739" y="393"/>
                </a:cubicBezTo>
                <a:cubicBezTo>
                  <a:pt x="868" y="393"/>
                  <a:pt x="972" y="498"/>
                  <a:pt x="972" y="627"/>
                </a:cubicBezTo>
                <a:cubicBezTo>
                  <a:pt x="972" y="706"/>
                  <a:pt x="933" y="776"/>
                  <a:pt x="872" y="818"/>
                </a:cubicBezTo>
                <a:cubicBezTo>
                  <a:pt x="872" y="818"/>
                  <a:pt x="872" y="818"/>
                  <a:pt x="872" y="818"/>
                </a:cubicBezTo>
                <a:cubicBezTo>
                  <a:pt x="891" y="806"/>
                  <a:pt x="911" y="792"/>
                  <a:pt x="931" y="774"/>
                </a:cubicBezTo>
                <a:cubicBezTo>
                  <a:pt x="1002" y="673"/>
                  <a:pt x="1001" y="598"/>
                  <a:pt x="1007" y="510"/>
                </a:cubicBezTo>
                <a:cubicBezTo>
                  <a:pt x="1018" y="354"/>
                  <a:pt x="937" y="208"/>
                  <a:pt x="825" y="115"/>
                </a:cubicBezTo>
                <a:cubicBezTo>
                  <a:pt x="797" y="92"/>
                  <a:pt x="768" y="72"/>
                  <a:pt x="736" y="55"/>
                </a:cubicBezTo>
                <a:cubicBezTo>
                  <a:pt x="735" y="56"/>
                  <a:pt x="735" y="56"/>
                  <a:pt x="735" y="56"/>
                </a:cubicBezTo>
                <a:cubicBezTo>
                  <a:pt x="666" y="20"/>
                  <a:pt x="588" y="0"/>
                  <a:pt x="504" y="0"/>
                </a:cubicBezTo>
                <a:cubicBezTo>
                  <a:pt x="226" y="0"/>
                  <a:pt x="0" y="226"/>
                  <a:pt x="0" y="504"/>
                </a:cubicBezTo>
                <a:cubicBezTo>
                  <a:pt x="0" y="685"/>
                  <a:pt x="95" y="843"/>
                  <a:pt x="237" y="932"/>
                </a:cubicBezTo>
                <a:cubicBezTo>
                  <a:pt x="244" y="936"/>
                  <a:pt x="250" y="940"/>
                  <a:pt x="257" y="943"/>
                </a:cubicBezTo>
                <a:cubicBezTo>
                  <a:pt x="256" y="928"/>
                  <a:pt x="255" y="913"/>
                  <a:pt x="255" y="898"/>
                </a:cubicBezTo>
                <a:cubicBezTo>
                  <a:pt x="255" y="643"/>
                  <a:pt x="449" y="433"/>
                  <a:pt x="692" y="395"/>
                </a:cubicBezTo>
                <a:close/>
                <a:moveTo>
                  <a:pt x="963" y="713"/>
                </a:moveTo>
                <a:cubicBezTo>
                  <a:pt x="963" y="714"/>
                  <a:pt x="963" y="714"/>
                  <a:pt x="963" y="714"/>
                </a:cubicBezTo>
                <a:cubicBezTo>
                  <a:pt x="963" y="714"/>
                  <a:pt x="963" y="713"/>
                  <a:pt x="963" y="713"/>
                </a:cubicBezTo>
                <a:close/>
              </a:path>
            </a:pathLst>
          </a:custGeom>
          <a:solidFill>
            <a:srgbClr val="6D4409"/>
          </a:solidFill>
          <a:ln w="19050">
            <a:solidFill>
              <a:schemeClr val="bg1"/>
            </a:solidFill>
          </a:ln>
        </p:spPr>
        <p:txBody>
          <a:bodyPr vert="horz" wrap="square" lIns="68580" tIns="34290" rIns="68580" bIns="34290" numCol="1" anchor="t" anchorCtr="0" compatLnSpc="1">
            <a:prstTxWarp prst="textNoShape">
              <a:avLst/>
            </a:prstTxWarp>
          </a:bodyPr>
          <a:lstStyle/>
          <a:p>
            <a:endParaRPr lang="id-ID" sz="1050"/>
          </a:p>
        </p:txBody>
      </p:sp>
      <p:sp>
        <p:nvSpPr>
          <p:cNvPr id="9" name="Freeform 27"/>
          <p:cNvSpPr>
            <a:spLocks/>
          </p:cNvSpPr>
          <p:nvPr/>
        </p:nvSpPr>
        <p:spPr bwMode="auto">
          <a:xfrm>
            <a:off x="3216732" y="2113018"/>
            <a:ext cx="2423770" cy="2399510"/>
          </a:xfrm>
          <a:custGeom>
            <a:avLst/>
            <a:gdLst>
              <a:gd name="T0" fmla="*/ 325 w 1020"/>
              <a:gd name="T1" fmla="*/ 421 h 1013"/>
              <a:gd name="T2" fmla="*/ 249 w 1020"/>
              <a:gd name="T3" fmla="*/ 230 h 1013"/>
              <a:gd name="T4" fmla="*/ 439 w 1020"/>
              <a:gd name="T5" fmla="*/ 2 h 1013"/>
              <a:gd name="T6" fmla="*/ 437 w 1020"/>
              <a:gd name="T7" fmla="*/ 0 h 1013"/>
              <a:gd name="T8" fmla="*/ 0 w 1020"/>
              <a:gd name="T9" fmla="*/ 503 h 1013"/>
              <a:gd name="T10" fmla="*/ 510 w 1020"/>
              <a:gd name="T11" fmla="*/ 1013 h 1013"/>
              <a:gd name="T12" fmla="*/ 1020 w 1020"/>
              <a:gd name="T13" fmla="*/ 503 h 1013"/>
              <a:gd name="T14" fmla="*/ 325 w 1020"/>
              <a:gd name="T15" fmla="*/ 421 h 1013"/>
              <a:gd name="connsiteX0" fmla="*/ 3025 w 10000"/>
              <a:gd name="connsiteY0" fmla="*/ 4286 h 10000"/>
              <a:gd name="connsiteX1" fmla="*/ 2441 w 10000"/>
              <a:gd name="connsiteY1" fmla="*/ 2270 h 10000"/>
              <a:gd name="connsiteX2" fmla="*/ 4304 w 10000"/>
              <a:gd name="connsiteY2" fmla="*/ 20 h 10000"/>
              <a:gd name="connsiteX3" fmla="*/ 4284 w 10000"/>
              <a:gd name="connsiteY3" fmla="*/ 0 h 10000"/>
              <a:gd name="connsiteX4" fmla="*/ 0 w 10000"/>
              <a:gd name="connsiteY4" fmla="*/ 4965 h 10000"/>
              <a:gd name="connsiteX5" fmla="*/ 5000 w 10000"/>
              <a:gd name="connsiteY5" fmla="*/ 10000 h 10000"/>
              <a:gd name="connsiteX6" fmla="*/ 10000 w 10000"/>
              <a:gd name="connsiteY6" fmla="*/ 4965 h 10000"/>
              <a:gd name="connsiteX7" fmla="*/ 3025 w 10000"/>
              <a:gd name="connsiteY7" fmla="*/ 4286 h 10000"/>
              <a:gd name="connsiteX0" fmla="*/ 3025 w 10000"/>
              <a:gd name="connsiteY0" fmla="*/ 4286 h 10000"/>
              <a:gd name="connsiteX1" fmla="*/ 2441 w 10000"/>
              <a:gd name="connsiteY1" fmla="*/ 2270 h 10000"/>
              <a:gd name="connsiteX2" fmla="*/ 4304 w 10000"/>
              <a:gd name="connsiteY2" fmla="*/ 20 h 10000"/>
              <a:gd name="connsiteX3" fmla="*/ 4284 w 10000"/>
              <a:gd name="connsiteY3" fmla="*/ 0 h 10000"/>
              <a:gd name="connsiteX4" fmla="*/ 0 w 10000"/>
              <a:gd name="connsiteY4" fmla="*/ 4965 h 10000"/>
              <a:gd name="connsiteX5" fmla="*/ 5000 w 10000"/>
              <a:gd name="connsiteY5" fmla="*/ 10000 h 10000"/>
              <a:gd name="connsiteX6" fmla="*/ 10000 w 10000"/>
              <a:gd name="connsiteY6" fmla="*/ 4965 h 10000"/>
              <a:gd name="connsiteX7" fmla="*/ 3025 w 10000"/>
              <a:gd name="connsiteY7" fmla="*/ 4286 h 10000"/>
              <a:gd name="connsiteX0" fmla="*/ 3025 w 10000"/>
              <a:gd name="connsiteY0" fmla="*/ 4286 h 10000"/>
              <a:gd name="connsiteX1" fmla="*/ 2572 w 10000"/>
              <a:gd name="connsiteY1" fmla="*/ 3409 h 10000"/>
              <a:gd name="connsiteX2" fmla="*/ 2441 w 10000"/>
              <a:gd name="connsiteY2" fmla="*/ 2270 h 10000"/>
              <a:gd name="connsiteX3" fmla="*/ 4304 w 10000"/>
              <a:gd name="connsiteY3" fmla="*/ 20 h 10000"/>
              <a:gd name="connsiteX4" fmla="*/ 4284 w 10000"/>
              <a:gd name="connsiteY4" fmla="*/ 0 h 10000"/>
              <a:gd name="connsiteX5" fmla="*/ 0 w 10000"/>
              <a:gd name="connsiteY5" fmla="*/ 4965 h 10000"/>
              <a:gd name="connsiteX6" fmla="*/ 5000 w 10000"/>
              <a:gd name="connsiteY6" fmla="*/ 10000 h 10000"/>
              <a:gd name="connsiteX7" fmla="*/ 10000 w 10000"/>
              <a:gd name="connsiteY7" fmla="*/ 4965 h 10000"/>
              <a:gd name="connsiteX8" fmla="*/ 3025 w 10000"/>
              <a:gd name="connsiteY8" fmla="*/ 4286 h 10000"/>
              <a:gd name="connsiteX0" fmla="*/ 5718 w 10000"/>
              <a:gd name="connsiteY0" fmla="*/ 5877 h 10000"/>
              <a:gd name="connsiteX1" fmla="*/ 2572 w 10000"/>
              <a:gd name="connsiteY1" fmla="*/ 3409 h 10000"/>
              <a:gd name="connsiteX2" fmla="*/ 2441 w 10000"/>
              <a:gd name="connsiteY2" fmla="*/ 2270 h 10000"/>
              <a:gd name="connsiteX3" fmla="*/ 4304 w 10000"/>
              <a:gd name="connsiteY3" fmla="*/ 20 h 10000"/>
              <a:gd name="connsiteX4" fmla="*/ 4284 w 10000"/>
              <a:gd name="connsiteY4" fmla="*/ 0 h 10000"/>
              <a:gd name="connsiteX5" fmla="*/ 0 w 10000"/>
              <a:gd name="connsiteY5" fmla="*/ 4965 h 10000"/>
              <a:gd name="connsiteX6" fmla="*/ 5000 w 10000"/>
              <a:gd name="connsiteY6" fmla="*/ 10000 h 10000"/>
              <a:gd name="connsiteX7" fmla="*/ 10000 w 10000"/>
              <a:gd name="connsiteY7" fmla="*/ 4965 h 10000"/>
              <a:gd name="connsiteX8" fmla="*/ 5718 w 10000"/>
              <a:gd name="connsiteY8" fmla="*/ 5877 h 10000"/>
              <a:gd name="connsiteX0" fmla="*/ 5718 w 10000"/>
              <a:gd name="connsiteY0" fmla="*/ 5877 h 10000"/>
              <a:gd name="connsiteX1" fmla="*/ 2572 w 10000"/>
              <a:gd name="connsiteY1" fmla="*/ 3409 h 10000"/>
              <a:gd name="connsiteX2" fmla="*/ 2441 w 10000"/>
              <a:gd name="connsiteY2" fmla="*/ 2270 h 10000"/>
              <a:gd name="connsiteX3" fmla="*/ 4304 w 10000"/>
              <a:gd name="connsiteY3" fmla="*/ 20 h 10000"/>
              <a:gd name="connsiteX4" fmla="*/ 4284 w 10000"/>
              <a:gd name="connsiteY4" fmla="*/ 0 h 10000"/>
              <a:gd name="connsiteX5" fmla="*/ 0 w 10000"/>
              <a:gd name="connsiteY5" fmla="*/ 4965 h 10000"/>
              <a:gd name="connsiteX6" fmla="*/ 5000 w 10000"/>
              <a:gd name="connsiteY6" fmla="*/ 10000 h 10000"/>
              <a:gd name="connsiteX7" fmla="*/ 10000 w 10000"/>
              <a:gd name="connsiteY7" fmla="*/ 4965 h 10000"/>
              <a:gd name="connsiteX8" fmla="*/ 5718 w 10000"/>
              <a:gd name="connsiteY8" fmla="*/ 5877 h 10000"/>
              <a:gd name="connsiteX0" fmla="*/ 5718 w 10000"/>
              <a:gd name="connsiteY0" fmla="*/ 5877 h 10000"/>
              <a:gd name="connsiteX1" fmla="*/ 2572 w 10000"/>
              <a:gd name="connsiteY1" fmla="*/ 3409 h 10000"/>
              <a:gd name="connsiteX2" fmla="*/ 2441 w 10000"/>
              <a:gd name="connsiteY2" fmla="*/ 2270 h 10000"/>
              <a:gd name="connsiteX3" fmla="*/ 4304 w 10000"/>
              <a:gd name="connsiteY3" fmla="*/ 20 h 10000"/>
              <a:gd name="connsiteX4" fmla="*/ 4284 w 10000"/>
              <a:gd name="connsiteY4" fmla="*/ 0 h 10000"/>
              <a:gd name="connsiteX5" fmla="*/ 0 w 10000"/>
              <a:gd name="connsiteY5" fmla="*/ 4965 h 10000"/>
              <a:gd name="connsiteX6" fmla="*/ 5000 w 10000"/>
              <a:gd name="connsiteY6" fmla="*/ 10000 h 10000"/>
              <a:gd name="connsiteX7" fmla="*/ 10000 w 10000"/>
              <a:gd name="connsiteY7" fmla="*/ 4965 h 10000"/>
              <a:gd name="connsiteX8" fmla="*/ 5718 w 10000"/>
              <a:gd name="connsiteY8" fmla="*/ 5877 h 10000"/>
              <a:gd name="connsiteX0" fmla="*/ 5718 w 10030"/>
              <a:gd name="connsiteY0" fmla="*/ 5877 h 10000"/>
              <a:gd name="connsiteX1" fmla="*/ 2572 w 10030"/>
              <a:gd name="connsiteY1" fmla="*/ 3409 h 10000"/>
              <a:gd name="connsiteX2" fmla="*/ 2441 w 10030"/>
              <a:gd name="connsiteY2" fmla="*/ 2270 h 10000"/>
              <a:gd name="connsiteX3" fmla="*/ 4304 w 10030"/>
              <a:gd name="connsiteY3" fmla="*/ 20 h 10000"/>
              <a:gd name="connsiteX4" fmla="*/ 4284 w 10030"/>
              <a:gd name="connsiteY4" fmla="*/ 0 h 10000"/>
              <a:gd name="connsiteX5" fmla="*/ 0 w 10030"/>
              <a:gd name="connsiteY5" fmla="*/ 4965 h 10000"/>
              <a:gd name="connsiteX6" fmla="*/ 5000 w 10030"/>
              <a:gd name="connsiteY6" fmla="*/ 10000 h 10000"/>
              <a:gd name="connsiteX7" fmla="*/ 10030 w 10030"/>
              <a:gd name="connsiteY7" fmla="*/ 5010 h 10000"/>
              <a:gd name="connsiteX8" fmla="*/ 5718 w 10030"/>
              <a:gd name="connsiteY8" fmla="*/ 5877 h 10000"/>
              <a:gd name="connsiteX0" fmla="*/ 5718 w 10030"/>
              <a:gd name="connsiteY0" fmla="*/ 5877 h 10000"/>
              <a:gd name="connsiteX1" fmla="*/ 2572 w 10030"/>
              <a:gd name="connsiteY1" fmla="*/ 3409 h 10000"/>
              <a:gd name="connsiteX2" fmla="*/ 2441 w 10030"/>
              <a:gd name="connsiteY2" fmla="*/ 2270 h 10000"/>
              <a:gd name="connsiteX3" fmla="*/ 4304 w 10030"/>
              <a:gd name="connsiteY3" fmla="*/ 20 h 10000"/>
              <a:gd name="connsiteX4" fmla="*/ 4284 w 10030"/>
              <a:gd name="connsiteY4" fmla="*/ 0 h 10000"/>
              <a:gd name="connsiteX5" fmla="*/ 0 w 10030"/>
              <a:gd name="connsiteY5" fmla="*/ 4965 h 10000"/>
              <a:gd name="connsiteX6" fmla="*/ 5000 w 10030"/>
              <a:gd name="connsiteY6" fmla="*/ 10000 h 10000"/>
              <a:gd name="connsiteX7" fmla="*/ 10030 w 10030"/>
              <a:gd name="connsiteY7" fmla="*/ 5010 h 10000"/>
              <a:gd name="connsiteX8" fmla="*/ 5718 w 10030"/>
              <a:gd name="connsiteY8" fmla="*/ 5877 h 10000"/>
              <a:gd name="connsiteX0" fmla="*/ 5718 w 10030"/>
              <a:gd name="connsiteY0" fmla="*/ 5877 h 10000"/>
              <a:gd name="connsiteX1" fmla="*/ 2572 w 10030"/>
              <a:gd name="connsiteY1" fmla="*/ 3409 h 10000"/>
              <a:gd name="connsiteX2" fmla="*/ 2441 w 10030"/>
              <a:gd name="connsiteY2" fmla="*/ 2270 h 10000"/>
              <a:gd name="connsiteX3" fmla="*/ 4304 w 10030"/>
              <a:gd name="connsiteY3" fmla="*/ 20 h 10000"/>
              <a:gd name="connsiteX4" fmla="*/ 4284 w 10030"/>
              <a:gd name="connsiteY4" fmla="*/ 0 h 10000"/>
              <a:gd name="connsiteX5" fmla="*/ 0 w 10030"/>
              <a:gd name="connsiteY5" fmla="*/ 4965 h 10000"/>
              <a:gd name="connsiteX6" fmla="*/ 5000 w 10030"/>
              <a:gd name="connsiteY6" fmla="*/ 10000 h 10000"/>
              <a:gd name="connsiteX7" fmla="*/ 10030 w 10030"/>
              <a:gd name="connsiteY7" fmla="*/ 5010 h 10000"/>
              <a:gd name="connsiteX8" fmla="*/ 5718 w 10030"/>
              <a:gd name="connsiteY8" fmla="*/ 5877 h 10000"/>
              <a:gd name="connsiteX0" fmla="*/ 5718 w 10030"/>
              <a:gd name="connsiteY0" fmla="*/ 5877 h 10000"/>
              <a:gd name="connsiteX1" fmla="*/ 2808 w 10030"/>
              <a:gd name="connsiteY1" fmla="*/ 3930 h 10000"/>
              <a:gd name="connsiteX2" fmla="*/ 2441 w 10030"/>
              <a:gd name="connsiteY2" fmla="*/ 2270 h 10000"/>
              <a:gd name="connsiteX3" fmla="*/ 4304 w 10030"/>
              <a:gd name="connsiteY3" fmla="*/ 20 h 10000"/>
              <a:gd name="connsiteX4" fmla="*/ 4284 w 10030"/>
              <a:gd name="connsiteY4" fmla="*/ 0 h 10000"/>
              <a:gd name="connsiteX5" fmla="*/ 0 w 10030"/>
              <a:gd name="connsiteY5" fmla="*/ 4965 h 10000"/>
              <a:gd name="connsiteX6" fmla="*/ 5000 w 10030"/>
              <a:gd name="connsiteY6" fmla="*/ 10000 h 10000"/>
              <a:gd name="connsiteX7" fmla="*/ 10030 w 10030"/>
              <a:gd name="connsiteY7" fmla="*/ 5010 h 10000"/>
              <a:gd name="connsiteX8" fmla="*/ 5718 w 10030"/>
              <a:gd name="connsiteY8" fmla="*/ 5877 h 10000"/>
              <a:gd name="connsiteX0" fmla="*/ 5718 w 10030"/>
              <a:gd name="connsiteY0" fmla="*/ 5877 h 10000"/>
              <a:gd name="connsiteX1" fmla="*/ 2808 w 10030"/>
              <a:gd name="connsiteY1" fmla="*/ 3930 h 10000"/>
              <a:gd name="connsiteX2" fmla="*/ 2441 w 10030"/>
              <a:gd name="connsiteY2" fmla="*/ 2270 h 10000"/>
              <a:gd name="connsiteX3" fmla="*/ 4304 w 10030"/>
              <a:gd name="connsiteY3" fmla="*/ 20 h 10000"/>
              <a:gd name="connsiteX4" fmla="*/ 4284 w 10030"/>
              <a:gd name="connsiteY4" fmla="*/ 0 h 10000"/>
              <a:gd name="connsiteX5" fmla="*/ 0 w 10030"/>
              <a:gd name="connsiteY5" fmla="*/ 4965 h 10000"/>
              <a:gd name="connsiteX6" fmla="*/ 5000 w 10030"/>
              <a:gd name="connsiteY6" fmla="*/ 10000 h 10000"/>
              <a:gd name="connsiteX7" fmla="*/ 10030 w 10030"/>
              <a:gd name="connsiteY7" fmla="*/ 5010 h 10000"/>
              <a:gd name="connsiteX8" fmla="*/ 5718 w 10030"/>
              <a:gd name="connsiteY8" fmla="*/ 5877 h 10000"/>
              <a:gd name="connsiteX0" fmla="*/ 5718 w 10030"/>
              <a:gd name="connsiteY0" fmla="*/ 5877 h 10000"/>
              <a:gd name="connsiteX1" fmla="*/ 2808 w 10030"/>
              <a:gd name="connsiteY1" fmla="*/ 3930 h 10000"/>
              <a:gd name="connsiteX2" fmla="*/ 2441 w 10030"/>
              <a:gd name="connsiteY2" fmla="*/ 2270 h 10000"/>
              <a:gd name="connsiteX3" fmla="*/ 4304 w 10030"/>
              <a:gd name="connsiteY3" fmla="*/ 20 h 10000"/>
              <a:gd name="connsiteX4" fmla="*/ 4284 w 10030"/>
              <a:gd name="connsiteY4" fmla="*/ 0 h 10000"/>
              <a:gd name="connsiteX5" fmla="*/ 0 w 10030"/>
              <a:gd name="connsiteY5" fmla="*/ 4965 h 10000"/>
              <a:gd name="connsiteX6" fmla="*/ 5000 w 10030"/>
              <a:gd name="connsiteY6" fmla="*/ 10000 h 10000"/>
              <a:gd name="connsiteX7" fmla="*/ 10030 w 10030"/>
              <a:gd name="connsiteY7" fmla="*/ 5010 h 10000"/>
              <a:gd name="connsiteX8" fmla="*/ 5718 w 10030"/>
              <a:gd name="connsiteY8" fmla="*/ 5877 h 10000"/>
              <a:gd name="connsiteX0" fmla="*/ 5718 w 10030"/>
              <a:gd name="connsiteY0" fmla="*/ 5877 h 10000"/>
              <a:gd name="connsiteX1" fmla="*/ 2808 w 10030"/>
              <a:gd name="connsiteY1" fmla="*/ 3930 h 10000"/>
              <a:gd name="connsiteX2" fmla="*/ 2441 w 10030"/>
              <a:gd name="connsiteY2" fmla="*/ 2270 h 10000"/>
              <a:gd name="connsiteX3" fmla="*/ 4304 w 10030"/>
              <a:gd name="connsiteY3" fmla="*/ 20 h 10000"/>
              <a:gd name="connsiteX4" fmla="*/ 4284 w 10030"/>
              <a:gd name="connsiteY4" fmla="*/ 0 h 10000"/>
              <a:gd name="connsiteX5" fmla="*/ 0 w 10030"/>
              <a:gd name="connsiteY5" fmla="*/ 4965 h 10000"/>
              <a:gd name="connsiteX6" fmla="*/ 5000 w 10030"/>
              <a:gd name="connsiteY6" fmla="*/ 10000 h 10000"/>
              <a:gd name="connsiteX7" fmla="*/ 10030 w 10030"/>
              <a:gd name="connsiteY7" fmla="*/ 5010 h 10000"/>
              <a:gd name="connsiteX8" fmla="*/ 5718 w 10030"/>
              <a:gd name="connsiteY8" fmla="*/ 5877 h 10000"/>
              <a:gd name="connsiteX0" fmla="*/ 5718 w 10030"/>
              <a:gd name="connsiteY0" fmla="*/ 5907 h 10000"/>
              <a:gd name="connsiteX1" fmla="*/ 2808 w 10030"/>
              <a:gd name="connsiteY1" fmla="*/ 3930 h 10000"/>
              <a:gd name="connsiteX2" fmla="*/ 2441 w 10030"/>
              <a:gd name="connsiteY2" fmla="*/ 2270 h 10000"/>
              <a:gd name="connsiteX3" fmla="*/ 4304 w 10030"/>
              <a:gd name="connsiteY3" fmla="*/ 20 h 10000"/>
              <a:gd name="connsiteX4" fmla="*/ 4284 w 10030"/>
              <a:gd name="connsiteY4" fmla="*/ 0 h 10000"/>
              <a:gd name="connsiteX5" fmla="*/ 0 w 10030"/>
              <a:gd name="connsiteY5" fmla="*/ 4965 h 10000"/>
              <a:gd name="connsiteX6" fmla="*/ 5000 w 10030"/>
              <a:gd name="connsiteY6" fmla="*/ 10000 h 10000"/>
              <a:gd name="connsiteX7" fmla="*/ 10030 w 10030"/>
              <a:gd name="connsiteY7" fmla="*/ 5010 h 10000"/>
              <a:gd name="connsiteX8" fmla="*/ 5718 w 10030"/>
              <a:gd name="connsiteY8" fmla="*/ 5907 h 10000"/>
              <a:gd name="connsiteX0" fmla="*/ 5718 w 10030"/>
              <a:gd name="connsiteY0" fmla="*/ 5907 h 10000"/>
              <a:gd name="connsiteX1" fmla="*/ 2808 w 10030"/>
              <a:gd name="connsiteY1" fmla="*/ 3930 h 10000"/>
              <a:gd name="connsiteX2" fmla="*/ 2441 w 10030"/>
              <a:gd name="connsiteY2" fmla="*/ 2270 h 10000"/>
              <a:gd name="connsiteX3" fmla="*/ 4304 w 10030"/>
              <a:gd name="connsiteY3" fmla="*/ 20 h 10000"/>
              <a:gd name="connsiteX4" fmla="*/ 4284 w 10030"/>
              <a:gd name="connsiteY4" fmla="*/ 0 h 10000"/>
              <a:gd name="connsiteX5" fmla="*/ 0 w 10030"/>
              <a:gd name="connsiteY5" fmla="*/ 4965 h 10000"/>
              <a:gd name="connsiteX6" fmla="*/ 5000 w 10030"/>
              <a:gd name="connsiteY6" fmla="*/ 10000 h 10000"/>
              <a:gd name="connsiteX7" fmla="*/ 10030 w 10030"/>
              <a:gd name="connsiteY7" fmla="*/ 5010 h 10000"/>
              <a:gd name="connsiteX8" fmla="*/ 5718 w 10030"/>
              <a:gd name="connsiteY8" fmla="*/ 5907 h 10000"/>
              <a:gd name="connsiteX0" fmla="*/ 5718 w 10030"/>
              <a:gd name="connsiteY0" fmla="*/ 5907 h 10000"/>
              <a:gd name="connsiteX1" fmla="*/ 2808 w 10030"/>
              <a:gd name="connsiteY1" fmla="*/ 3930 h 10000"/>
              <a:gd name="connsiteX2" fmla="*/ 2441 w 10030"/>
              <a:gd name="connsiteY2" fmla="*/ 2270 h 10000"/>
              <a:gd name="connsiteX3" fmla="*/ 4304 w 10030"/>
              <a:gd name="connsiteY3" fmla="*/ 20 h 10000"/>
              <a:gd name="connsiteX4" fmla="*/ 4284 w 10030"/>
              <a:gd name="connsiteY4" fmla="*/ 0 h 10000"/>
              <a:gd name="connsiteX5" fmla="*/ 0 w 10030"/>
              <a:gd name="connsiteY5" fmla="*/ 4965 h 10000"/>
              <a:gd name="connsiteX6" fmla="*/ 5000 w 10030"/>
              <a:gd name="connsiteY6" fmla="*/ 10000 h 10000"/>
              <a:gd name="connsiteX7" fmla="*/ 10030 w 10030"/>
              <a:gd name="connsiteY7" fmla="*/ 5010 h 10000"/>
              <a:gd name="connsiteX8" fmla="*/ 5718 w 10030"/>
              <a:gd name="connsiteY8" fmla="*/ 5907 h 10000"/>
              <a:gd name="connsiteX0" fmla="*/ 5718 w 10030"/>
              <a:gd name="connsiteY0" fmla="*/ 5907 h 10000"/>
              <a:gd name="connsiteX1" fmla="*/ 2808 w 10030"/>
              <a:gd name="connsiteY1" fmla="*/ 3930 h 10000"/>
              <a:gd name="connsiteX2" fmla="*/ 2441 w 10030"/>
              <a:gd name="connsiteY2" fmla="*/ 2270 h 10000"/>
              <a:gd name="connsiteX3" fmla="*/ 4304 w 10030"/>
              <a:gd name="connsiteY3" fmla="*/ 20 h 10000"/>
              <a:gd name="connsiteX4" fmla="*/ 4284 w 10030"/>
              <a:gd name="connsiteY4" fmla="*/ 0 h 10000"/>
              <a:gd name="connsiteX5" fmla="*/ 0 w 10030"/>
              <a:gd name="connsiteY5" fmla="*/ 4965 h 10000"/>
              <a:gd name="connsiteX6" fmla="*/ 5000 w 10030"/>
              <a:gd name="connsiteY6" fmla="*/ 10000 h 10000"/>
              <a:gd name="connsiteX7" fmla="*/ 10030 w 10030"/>
              <a:gd name="connsiteY7" fmla="*/ 5010 h 10000"/>
              <a:gd name="connsiteX8" fmla="*/ 5718 w 10030"/>
              <a:gd name="connsiteY8" fmla="*/ 5907 h 10000"/>
              <a:gd name="connsiteX0" fmla="*/ 5718 w 10030"/>
              <a:gd name="connsiteY0" fmla="*/ 5907 h 10000"/>
              <a:gd name="connsiteX1" fmla="*/ 2808 w 10030"/>
              <a:gd name="connsiteY1" fmla="*/ 3930 h 10000"/>
              <a:gd name="connsiteX2" fmla="*/ 2441 w 10030"/>
              <a:gd name="connsiteY2" fmla="*/ 2270 h 10000"/>
              <a:gd name="connsiteX3" fmla="*/ 4304 w 10030"/>
              <a:gd name="connsiteY3" fmla="*/ 20 h 10000"/>
              <a:gd name="connsiteX4" fmla="*/ 4284 w 10030"/>
              <a:gd name="connsiteY4" fmla="*/ 0 h 10000"/>
              <a:gd name="connsiteX5" fmla="*/ 0 w 10030"/>
              <a:gd name="connsiteY5" fmla="*/ 4965 h 10000"/>
              <a:gd name="connsiteX6" fmla="*/ 5000 w 10030"/>
              <a:gd name="connsiteY6" fmla="*/ 10000 h 10000"/>
              <a:gd name="connsiteX7" fmla="*/ 10030 w 10030"/>
              <a:gd name="connsiteY7" fmla="*/ 5010 h 10000"/>
              <a:gd name="connsiteX8" fmla="*/ 5718 w 10030"/>
              <a:gd name="connsiteY8" fmla="*/ 59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30" h="10000">
                <a:moveTo>
                  <a:pt x="5718" y="5907"/>
                </a:moveTo>
                <a:cubicBezTo>
                  <a:pt x="3955" y="5310"/>
                  <a:pt x="3378" y="4697"/>
                  <a:pt x="2808" y="3930"/>
                </a:cubicBezTo>
                <a:cubicBezTo>
                  <a:pt x="2711" y="3594"/>
                  <a:pt x="2468" y="3264"/>
                  <a:pt x="2441" y="2270"/>
                </a:cubicBezTo>
                <a:cubicBezTo>
                  <a:pt x="2414" y="1289"/>
                  <a:pt x="3157" y="336"/>
                  <a:pt x="4304" y="20"/>
                </a:cubicBezTo>
                <a:lnTo>
                  <a:pt x="4284" y="0"/>
                </a:lnTo>
                <a:cubicBezTo>
                  <a:pt x="1902" y="375"/>
                  <a:pt x="0" y="2448"/>
                  <a:pt x="0" y="4965"/>
                </a:cubicBezTo>
                <a:cubicBezTo>
                  <a:pt x="0" y="7749"/>
                  <a:pt x="2235" y="10000"/>
                  <a:pt x="5000" y="10000"/>
                </a:cubicBezTo>
                <a:cubicBezTo>
                  <a:pt x="7765" y="10000"/>
                  <a:pt x="10030" y="7794"/>
                  <a:pt x="10030" y="5010"/>
                </a:cubicBezTo>
                <a:cubicBezTo>
                  <a:pt x="10030" y="5010"/>
                  <a:pt x="8299" y="6643"/>
                  <a:pt x="5718" y="5907"/>
                </a:cubicBezTo>
                <a:close/>
              </a:path>
            </a:pathLst>
          </a:custGeom>
          <a:solidFill>
            <a:srgbClr val="66845E"/>
          </a:solidFill>
          <a:ln w="19050">
            <a:solidFill>
              <a:schemeClr val="bg1"/>
            </a:solidFill>
          </a:ln>
        </p:spPr>
        <p:txBody>
          <a:bodyPr vert="horz" wrap="square" lIns="68580" tIns="34290" rIns="68580" bIns="34290" numCol="1" anchor="t" anchorCtr="0" compatLnSpc="1">
            <a:prstTxWarp prst="textNoShape">
              <a:avLst/>
            </a:prstTxWarp>
          </a:bodyPr>
          <a:lstStyle/>
          <a:p>
            <a:endParaRPr lang="id-ID" sz="1050"/>
          </a:p>
        </p:txBody>
      </p:sp>
      <p:sp>
        <p:nvSpPr>
          <p:cNvPr id="11" name="Freeform 50"/>
          <p:cNvSpPr>
            <a:spLocks noEditPoints="1"/>
          </p:cNvSpPr>
          <p:nvPr/>
        </p:nvSpPr>
        <p:spPr bwMode="auto">
          <a:xfrm>
            <a:off x="5289465" y="2173449"/>
            <a:ext cx="560496" cy="394463"/>
          </a:xfrm>
          <a:custGeom>
            <a:avLst/>
            <a:gdLst>
              <a:gd name="T0" fmla="*/ 0 w 530"/>
              <a:gd name="T1" fmla="*/ 373 h 373"/>
              <a:gd name="T2" fmla="*/ 530 w 530"/>
              <a:gd name="T3" fmla="*/ 373 h 373"/>
              <a:gd name="T4" fmla="*/ 530 w 530"/>
              <a:gd name="T5" fmla="*/ 0 h 373"/>
              <a:gd name="T6" fmla="*/ 0 w 530"/>
              <a:gd name="T7" fmla="*/ 0 h 373"/>
              <a:gd name="T8" fmla="*/ 0 w 530"/>
              <a:gd name="T9" fmla="*/ 373 h 373"/>
              <a:gd name="T10" fmla="*/ 510 w 530"/>
              <a:gd name="T11" fmla="*/ 36 h 373"/>
              <a:gd name="T12" fmla="*/ 343 w 530"/>
              <a:gd name="T13" fmla="*/ 183 h 373"/>
              <a:gd name="T14" fmla="*/ 510 w 530"/>
              <a:gd name="T15" fmla="*/ 337 h 373"/>
              <a:gd name="T16" fmla="*/ 510 w 530"/>
              <a:gd name="T17" fmla="*/ 354 h 373"/>
              <a:gd name="T18" fmla="*/ 321 w 530"/>
              <a:gd name="T19" fmla="*/ 200 h 373"/>
              <a:gd name="T20" fmla="*/ 264 w 530"/>
              <a:gd name="T21" fmla="*/ 248 h 373"/>
              <a:gd name="T22" fmla="*/ 206 w 530"/>
              <a:gd name="T23" fmla="*/ 200 h 373"/>
              <a:gd name="T24" fmla="*/ 17 w 530"/>
              <a:gd name="T25" fmla="*/ 354 h 373"/>
              <a:gd name="T26" fmla="*/ 17 w 530"/>
              <a:gd name="T27" fmla="*/ 337 h 373"/>
              <a:gd name="T28" fmla="*/ 187 w 530"/>
              <a:gd name="T29" fmla="*/ 183 h 373"/>
              <a:gd name="T30" fmla="*/ 17 w 530"/>
              <a:gd name="T31" fmla="*/ 36 h 373"/>
              <a:gd name="T32" fmla="*/ 17 w 530"/>
              <a:gd name="T33" fmla="*/ 19 h 373"/>
              <a:gd name="T34" fmla="*/ 264 w 530"/>
              <a:gd name="T35" fmla="*/ 195 h 373"/>
              <a:gd name="T36" fmla="*/ 510 w 530"/>
              <a:gd name="T37" fmla="*/ 19 h 373"/>
              <a:gd name="T38" fmla="*/ 510 w 530"/>
              <a:gd name="T39" fmla="*/ 36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0" h="373">
                <a:moveTo>
                  <a:pt x="0" y="373"/>
                </a:moveTo>
                <a:lnTo>
                  <a:pt x="530" y="373"/>
                </a:lnTo>
                <a:lnTo>
                  <a:pt x="530" y="0"/>
                </a:lnTo>
                <a:lnTo>
                  <a:pt x="0" y="0"/>
                </a:lnTo>
                <a:lnTo>
                  <a:pt x="0" y="373"/>
                </a:lnTo>
                <a:close/>
                <a:moveTo>
                  <a:pt x="510" y="36"/>
                </a:moveTo>
                <a:lnTo>
                  <a:pt x="343" y="183"/>
                </a:lnTo>
                <a:lnTo>
                  <a:pt x="510" y="337"/>
                </a:lnTo>
                <a:lnTo>
                  <a:pt x="510" y="354"/>
                </a:lnTo>
                <a:lnTo>
                  <a:pt x="321" y="200"/>
                </a:lnTo>
                <a:lnTo>
                  <a:pt x="264" y="248"/>
                </a:lnTo>
                <a:lnTo>
                  <a:pt x="206" y="200"/>
                </a:lnTo>
                <a:lnTo>
                  <a:pt x="17" y="354"/>
                </a:lnTo>
                <a:lnTo>
                  <a:pt x="17" y="337"/>
                </a:lnTo>
                <a:lnTo>
                  <a:pt x="187" y="183"/>
                </a:lnTo>
                <a:lnTo>
                  <a:pt x="17" y="36"/>
                </a:lnTo>
                <a:lnTo>
                  <a:pt x="17" y="19"/>
                </a:lnTo>
                <a:lnTo>
                  <a:pt x="264" y="195"/>
                </a:lnTo>
                <a:lnTo>
                  <a:pt x="510" y="19"/>
                </a:lnTo>
                <a:lnTo>
                  <a:pt x="510" y="36"/>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id-ID" sz="1050"/>
          </a:p>
        </p:txBody>
      </p:sp>
      <p:sp>
        <p:nvSpPr>
          <p:cNvPr id="12" name="Freeform 51"/>
          <p:cNvSpPr>
            <a:spLocks noEditPoints="1"/>
          </p:cNvSpPr>
          <p:nvPr/>
        </p:nvSpPr>
        <p:spPr bwMode="auto">
          <a:xfrm>
            <a:off x="3216733" y="1554166"/>
            <a:ext cx="531407" cy="530415"/>
          </a:xfrm>
          <a:custGeom>
            <a:avLst/>
            <a:gdLst>
              <a:gd name="T0" fmla="*/ 120 w 223"/>
              <a:gd name="T1" fmla="*/ 86 h 223"/>
              <a:gd name="T2" fmla="*/ 120 w 223"/>
              <a:gd name="T3" fmla="*/ 69 h 223"/>
              <a:gd name="T4" fmla="*/ 163 w 223"/>
              <a:gd name="T5" fmla="*/ 69 h 223"/>
              <a:gd name="T6" fmla="*/ 163 w 223"/>
              <a:gd name="T7" fmla="*/ 0 h 223"/>
              <a:gd name="T8" fmla="*/ 60 w 223"/>
              <a:gd name="T9" fmla="*/ 0 h 223"/>
              <a:gd name="T10" fmla="*/ 60 w 223"/>
              <a:gd name="T11" fmla="*/ 69 h 223"/>
              <a:gd name="T12" fmla="*/ 103 w 223"/>
              <a:gd name="T13" fmla="*/ 69 h 223"/>
              <a:gd name="T14" fmla="*/ 103 w 223"/>
              <a:gd name="T15" fmla="*/ 86 h 223"/>
              <a:gd name="T16" fmla="*/ 43 w 223"/>
              <a:gd name="T17" fmla="*/ 86 h 223"/>
              <a:gd name="T18" fmla="*/ 43 w 223"/>
              <a:gd name="T19" fmla="*/ 78 h 223"/>
              <a:gd name="T20" fmla="*/ 18 w 223"/>
              <a:gd name="T21" fmla="*/ 78 h 223"/>
              <a:gd name="T22" fmla="*/ 18 w 223"/>
              <a:gd name="T23" fmla="*/ 86 h 223"/>
              <a:gd name="T24" fmla="*/ 0 w 223"/>
              <a:gd name="T25" fmla="*/ 86 h 223"/>
              <a:gd name="T26" fmla="*/ 0 w 223"/>
              <a:gd name="T27" fmla="*/ 223 h 223"/>
              <a:gd name="T28" fmla="*/ 223 w 223"/>
              <a:gd name="T29" fmla="*/ 223 h 223"/>
              <a:gd name="T30" fmla="*/ 223 w 223"/>
              <a:gd name="T31" fmla="*/ 86 h 223"/>
              <a:gd name="T32" fmla="*/ 120 w 223"/>
              <a:gd name="T33" fmla="*/ 86 h 223"/>
              <a:gd name="T34" fmla="*/ 69 w 223"/>
              <a:gd name="T35" fmla="*/ 9 h 223"/>
              <a:gd name="T36" fmla="*/ 155 w 223"/>
              <a:gd name="T37" fmla="*/ 9 h 223"/>
              <a:gd name="T38" fmla="*/ 155 w 223"/>
              <a:gd name="T39" fmla="*/ 60 h 223"/>
              <a:gd name="T40" fmla="*/ 69 w 223"/>
              <a:gd name="T41" fmla="*/ 60 h 223"/>
              <a:gd name="T42" fmla="*/ 69 w 223"/>
              <a:gd name="T43" fmla="*/ 9 h 223"/>
              <a:gd name="T44" fmla="*/ 112 w 223"/>
              <a:gd name="T45" fmla="*/ 198 h 223"/>
              <a:gd name="T46" fmla="*/ 69 w 223"/>
              <a:gd name="T47" fmla="*/ 155 h 223"/>
              <a:gd name="T48" fmla="*/ 112 w 223"/>
              <a:gd name="T49" fmla="*/ 112 h 223"/>
              <a:gd name="T50" fmla="*/ 155 w 223"/>
              <a:gd name="T51" fmla="*/ 155 h 223"/>
              <a:gd name="T52" fmla="*/ 112 w 223"/>
              <a:gd name="T53" fmla="*/ 198 h 223"/>
              <a:gd name="T54" fmla="*/ 206 w 223"/>
              <a:gd name="T55" fmla="*/ 112 h 223"/>
              <a:gd name="T56" fmla="*/ 180 w 223"/>
              <a:gd name="T57" fmla="*/ 112 h 223"/>
              <a:gd name="T58" fmla="*/ 180 w 223"/>
              <a:gd name="T59" fmla="*/ 103 h 223"/>
              <a:gd name="T60" fmla="*/ 206 w 223"/>
              <a:gd name="T61" fmla="*/ 103 h 223"/>
              <a:gd name="T62" fmla="*/ 206 w 223"/>
              <a:gd name="T63" fmla="*/ 112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3" h="223">
                <a:moveTo>
                  <a:pt x="120" y="86"/>
                </a:moveTo>
                <a:cubicBezTo>
                  <a:pt x="120" y="69"/>
                  <a:pt x="120" y="69"/>
                  <a:pt x="120" y="69"/>
                </a:cubicBezTo>
                <a:cubicBezTo>
                  <a:pt x="163" y="69"/>
                  <a:pt x="163" y="69"/>
                  <a:pt x="163" y="69"/>
                </a:cubicBezTo>
                <a:cubicBezTo>
                  <a:pt x="163" y="0"/>
                  <a:pt x="163" y="0"/>
                  <a:pt x="163" y="0"/>
                </a:cubicBezTo>
                <a:cubicBezTo>
                  <a:pt x="60" y="0"/>
                  <a:pt x="60" y="0"/>
                  <a:pt x="60" y="0"/>
                </a:cubicBezTo>
                <a:cubicBezTo>
                  <a:pt x="60" y="69"/>
                  <a:pt x="60" y="69"/>
                  <a:pt x="60" y="69"/>
                </a:cubicBezTo>
                <a:cubicBezTo>
                  <a:pt x="103" y="69"/>
                  <a:pt x="103" y="69"/>
                  <a:pt x="103" y="69"/>
                </a:cubicBezTo>
                <a:cubicBezTo>
                  <a:pt x="103" y="86"/>
                  <a:pt x="103" y="86"/>
                  <a:pt x="103" y="86"/>
                </a:cubicBezTo>
                <a:cubicBezTo>
                  <a:pt x="43" y="86"/>
                  <a:pt x="43" y="86"/>
                  <a:pt x="43" y="86"/>
                </a:cubicBezTo>
                <a:cubicBezTo>
                  <a:pt x="43" y="78"/>
                  <a:pt x="43" y="78"/>
                  <a:pt x="43" y="78"/>
                </a:cubicBezTo>
                <a:cubicBezTo>
                  <a:pt x="18" y="78"/>
                  <a:pt x="18" y="78"/>
                  <a:pt x="18" y="78"/>
                </a:cubicBezTo>
                <a:cubicBezTo>
                  <a:pt x="18" y="86"/>
                  <a:pt x="18" y="86"/>
                  <a:pt x="18" y="86"/>
                </a:cubicBezTo>
                <a:cubicBezTo>
                  <a:pt x="0" y="86"/>
                  <a:pt x="0" y="86"/>
                  <a:pt x="0" y="86"/>
                </a:cubicBezTo>
                <a:cubicBezTo>
                  <a:pt x="0" y="223"/>
                  <a:pt x="0" y="223"/>
                  <a:pt x="0" y="223"/>
                </a:cubicBezTo>
                <a:cubicBezTo>
                  <a:pt x="223" y="223"/>
                  <a:pt x="223" y="223"/>
                  <a:pt x="223" y="223"/>
                </a:cubicBezTo>
                <a:cubicBezTo>
                  <a:pt x="223" y="86"/>
                  <a:pt x="223" y="86"/>
                  <a:pt x="223" y="86"/>
                </a:cubicBezTo>
                <a:cubicBezTo>
                  <a:pt x="120" y="86"/>
                  <a:pt x="120" y="86"/>
                  <a:pt x="120" y="86"/>
                </a:cubicBezTo>
                <a:moveTo>
                  <a:pt x="69" y="9"/>
                </a:moveTo>
                <a:cubicBezTo>
                  <a:pt x="155" y="9"/>
                  <a:pt x="155" y="9"/>
                  <a:pt x="155" y="9"/>
                </a:cubicBezTo>
                <a:cubicBezTo>
                  <a:pt x="155" y="60"/>
                  <a:pt x="155" y="60"/>
                  <a:pt x="155" y="60"/>
                </a:cubicBezTo>
                <a:cubicBezTo>
                  <a:pt x="69" y="60"/>
                  <a:pt x="69" y="60"/>
                  <a:pt x="69" y="60"/>
                </a:cubicBezTo>
                <a:lnTo>
                  <a:pt x="69" y="9"/>
                </a:lnTo>
                <a:close/>
                <a:moveTo>
                  <a:pt x="112" y="198"/>
                </a:moveTo>
                <a:cubicBezTo>
                  <a:pt x="88" y="198"/>
                  <a:pt x="69" y="178"/>
                  <a:pt x="69" y="155"/>
                </a:cubicBezTo>
                <a:cubicBezTo>
                  <a:pt x="69" y="131"/>
                  <a:pt x="88" y="112"/>
                  <a:pt x="112" y="112"/>
                </a:cubicBezTo>
                <a:cubicBezTo>
                  <a:pt x="136" y="112"/>
                  <a:pt x="155" y="131"/>
                  <a:pt x="155" y="155"/>
                </a:cubicBezTo>
                <a:cubicBezTo>
                  <a:pt x="155" y="178"/>
                  <a:pt x="136" y="198"/>
                  <a:pt x="112" y="198"/>
                </a:cubicBezTo>
                <a:moveTo>
                  <a:pt x="206" y="112"/>
                </a:moveTo>
                <a:cubicBezTo>
                  <a:pt x="180" y="112"/>
                  <a:pt x="180" y="112"/>
                  <a:pt x="180" y="112"/>
                </a:cubicBezTo>
                <a:cubicBezTo>
                  <a:pt x="180" y="103"/>
                  <a:pt x="180" y="103"/>
                  <a:pt x="180" y="103"/>
                </a:cubicBezTo>
                <a:cubicBezTo>
                  <a:pt x="206" y="103"/>
                  <a:pt x="206" y="103"/>
                  <a:pt x="206" y="103"/>
                </a:cubicBezTo>
                <a:lnTo>
                  <a:pt x="206" y="112"/>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id-ID" sz="1050"/>
          </a:p>
        </p:txBody>
      </p:sp>
      <p:grpSp>
        <p:nvGrpSpPr>
          <p:cNvPr id="13" name="Group 52"/>
          <p:cNvGrpSpPr/>
          <p:nvPr/>
        </p:nvGrpSpPr>
        <p:grpSpPr>
          <a:xfrm flipH="1">
            <a:off x="3855825" y="3573938"/>
            <a:ext cx="673983" cy="683554"/>
            <a:chOff x="1909763" y="950913"/>
            <a:chExt cx="782637" cy="793750"/>
          </a:xfrm>
          <a:solidFill>
            <a:schemeClr val="bg1"/>
          </a:solidFill>
        </p:grpSpPr>
        <p:sp>
          <p:nvSpPr>
            <p:cNvPr id="14" name="Freeform 59"/>
            <p:cNvSpPr>
              <a:spLocks noEditPoints="1"/>
            </p:cNvSpPr>
            <p:nvPr/>
          </p:nvSpPr>
          <p:spPr bwMode="auto">
            <a:xfrm>
              <a:off x="1909763" y="1204913"/>
              <a:ext cx="539750" cy="539750"/>
            </a:xfrm>
            <a:custGeom>
              <a:avLst/>
              <a:gdLst>
                <a:gd name="T0" fmla="*/ 0 w 340"/>
                <a:gd name="T1" fmla="*/ 340 h 340"/>
                <a:gd name="T2" fmla="*/ 340 w 340"/>
                <a:gd name="T3" fmla="*/ 340 h 340"/>
                <a:gd name="T4" fmla="*/ 340 w 340"/>
                <a:gd name="T5" fmla="*/ 0 h 340"/>
                <a:gd name="T6" fmla="*/ 0 w 340"/>
                <a:gd name="T7" fmla="*/ 0 h 340"/>
                <a:gd name="T8" fmla="*/ 0 w 340"/>
                <a:gd name="T9" fmla="*/ 340 h 340"/>
                <a:gd name="T10" fmla="*/ 304 w 340"/>
                <a:gd name="T11" fmla="*/ 251 h 340"/>
                <a:gd name="T12" fmla="*/ 35 w 340"/>
                <a:gd name="T13" fmla="*/ 251 h 340"/>
                <a:gd name="T14" fmla="*/ 35 w 340"/>
                <a:gd name="T15" fmla="*/ 36 h 340"/>
                <a:gd name="T16" fmla="*/ 304 w 340"/>
                <a:gd name="T17" fmla="*/ 36 h 340"/>
                <a:gd name="T18" fmla="*/ 304 w 340"/>
                <a:gd name="T19" fmla="*/ 251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340">
                  <a:moveTo>
                    <a:pt x="0" y="340"/>
                  </a:moveTo>
                  <a:lnTo>
                    <a:pt x="340" y="340"/>
                  </a:lnTo>
                  <a:lnTo>
                    <a:pt x="340" y="0"/>
                  </a:lnTo>
                  <a:lnTo>
                    <a:pt x="0" y="0"/>
                  </a:lnTo>
                  <a:lnTo>
                    <a:pt x="0" y="340"/>
                  </a:lnTo>
                  <a:close/>
                  <a:moveTo>
                    <a:pt x="304" y="251"/>
                  </a:moveTo>
                  <a:lnTo>
                    <a:pt x="35" y="251"/>
                  </a:lnTo>
                  <a:lnTo>
                    <a:pt x="35" y="36"/>
                  </a:lnTo>
                  <a:lnTo>
                    <a:pt x="304" y="36"/>
                  </a:lnTo>
                  <a:lnTo>
                    <a:pt x="304" y="2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50"/>
            </a:p>
          </p:txBody>
        </p:sp>
        <p:sp>
          <p:nvSpPr>
            <p:cNvPr id="15" name="Freeform 60"/>
            <p:cNvSpPr>
              <a:spLocks/>
            </p:cNvSpPr>
            <p:nvPr/>
          </p:nvSpPr>
          <p:spPr bwMode="auto">
            <a:xfrm>
              <a:off x="2060575" y="950913"/>
              <a:ext cx="631825" cy="569913"/>
            </a:xfrm>
            <a:custGeom>
              <a:avLst/>
              <a:gdLst>
                <a:gd name="T0" fmla="*/ 334 w 398"/>
                <a:gd name="T1" fmla="*/ 0 h 359"/>
                <a:gd name="T2" fmla="*/ 0 w 398"/>
                <a:gd name="T3" fmla="*/ 64 h 359"/>
                <a:gd name="T4" fmla="*/ 15 w 398"/>
                <a:gd name="T5" fmla="*/ 143 h 359"/>
                <a:gd name="T6" fmla="*/ 51 w 398"/>
                <a:gd name="T7" fmla="*/ 143 h 359"/>
                <a:gd name="T8" fmla="*/ 41 w 398"/>
                <a:gd name="T9" fmla="*/ 93 h 359"/>
                <a:gd name="T10" fmla="*/ 305 w 398"/>
                <a:gd name="T11" fmla="*/ 40 h 359"/>
                <a:gd name="T12" fmla="*/ 346 w 398"/>
                <a:gd name="T13" fmla="*/ 251 h 359"/>
                <a:gd name="T14" fmla="*/ 262 w 398"/>
                <a:gd name="T15" fmla="*/ 268 h 359"/>
                <a:gd name="T16" fmla="*/ 262 w 398"/>
                <a:gd name="T17" fmla="*/ 359 h 359"/>
                <a:gd name="T18" fmla="*/ 398 w 398"/>
                <a:gd name="T19" fmla="*/ 332 h 359"/>
                <a:gd name="T20" fmla="*/ 334 w 398"/>
                <a:gd name="T21"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8" h="359">
                  <a:moveTo>
                    <a:pt x="334" y="0"/>
                  </a:moveTo>
                  <a:lnTo>
                    <a:pt x="0" y="64"/>
                  </a:lnTo>
                  <a:lnTo>
                    <a:pt x="15" y="143"/>
                  </a:lnTo>
                  <a:lnTo>
                    <a:pt x="51" y="143"/>
                  </a:lnTo>
                  <a:lnTo>
                    <a:pt x="41" y="93"/>
                  </a:lnTo>
                  <a:lnTo>
                    <a:pt x="305" y="40"/>
                  </a:lnTo>
                  <a:lnTo>
                    <a:pt x="346" y="251"/>
                  </a:lnTo>
                  <a:lnTo>
                    <a:pt x="262" y="268"/>
                  </a:lnTo>
                  <a:lnTo>
                    <a:pt x="262" y="359"/>
                  </a:lnTo>
                  <a:lnTo>
                    <a:pt x="398" y="332"/>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50"/>
            </a:p>
          </p:txBody>
        </p:sp>
      </p:grpSp>
      <p:sp>
        <p:nvSpPr>
          <p:cNvPr id="16" name="肘形接點 23"/>
          <p:cNvSpPr>
            <a:spLocks noChangeShapeType="1"/>
          </p:cNvSpPr>
          <p:nvPr/>
        </p:nvSpPr>
        <p:spPr bwMode="auto">
          <a:xfrm rot="16200000" flipV="1">
            <a:off x="1772116" y="751065"/>
            <a:ext cx="469835" cy="2049422"/>
          </a:xfrm>
          <a:custGeom>
            <a:avLst/>
            <a:gdLst>
              <a:gd name="connsiteX0" fmla="*/ 0 w 681038"/>
              <a:gd name="connsiteY0" fmla="*/ 0 h 2268538"/>
              <a:gd name="connsiteX1" fmla="*/ 681038 w 681038"/>
              <a:gd name="connsiteY1" fmla="*/ 0 h 2268538"/>
              <a:gd name="connsiteX2" fmla="*/ 681038 w 681038"/>
              <a:gd name="connsiteY2" fmla="*/ 2268538 h 2268538"/>
              <a:gd name="connsiteX0" fmla="*/ 0 w 626447"/>
              <a:gd name="connsiteY0" fmla="*/ 0 h 2732562"/>
              <a:gd name="connsiteX1" fmla="*/ 626447 w 626447"/>
              <a:gd name="connsiteY1" fmla="*/ 464024 h 2732562"/>
              <a:gd name="connsiteX2" fmla="*/ 626447 w 626447"/>
              <a:gd name="connsiteY2" fmla="*/ 2732562 h 2732562"/>
            </a:gdLst>
            <a:ahLst/>
            <a:cxnLst>
              <a:cxn ang="0">
                <a:pos x="connsiteX0" y="connsiteY0"/>
              </a:cxn>
              <a:cxn ang="0">
                <a:pos x="connsiteX1" y="connsiteY1"/>
              </a:cxn>
              <a:cxn ang="0">
                <a:pos x="connsiteX2" y="connsiteY2"/>
              </a:cxn>
            </a:cxnLst>
            <a:rect l="l" t="t" r="r" b="b"/>
            <a:pathLst>
              <a:path w="626447" h="2732562" fill="none">
                <a:moveTo>
                  <a:pt x="0" y="0"/>
                </a:moveTo>
                <a:lnTo>
                  <a:pt x="626447" y="464024"/>
                </a:lnTo>
                <a:lnTo>
                  <a:pt x="626447" y="2732562"/>
                </a:lnTo>
              </a:path>
            </a:pathLst>
          </a:custGeom>
          <a:noFill/>
          <a:ln w="19050" cap="flat" cmpd="sng">
            <a:solidFill>
              <a:schemeClr val="tx1">
                <a:lumMod val="50000"/>
                <a:lumOff val="50000"/>
              </a:schemeClr>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050" dirty="0">
              <a:ea typeface="微软雅黑" panose="020B0503020204020204" pitchFamily="34" charset="-122"/>
            </a:endParaRPr>
          </a:p>
        </p:txBody>
      </p:sp>
      <p:sp>
        <p:nvSpPr>
          <p:cNvPr id="17" name="矩形 16"/>
          <p:cNvSpPr/>
          <p:nvPr/>
        </p:nvSpPr>
        <p:spPr>
          <a:xfrm>
            <a:off x="6365462" y="1167423"/>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18" name="矩形 47"/>
          <p:cNvSpPr>
            <a:spLocks noChangeArrowheads="1"/>
          </p:cNvSpPr>
          <p:nvPr/>
        </p:nvSpPr>
        <p:spPr bwMode="auto">
          <a:xfrm>
            <a:off x="6365462" y="1458646"/>
            <a:ext cx="1840614"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在此录入上述图表的综合描述说明，在此录入上述图表的综合描述说明。</a:t>
            </a:r>
          </a:p>
        </p:txBody>
      </p:sp>
      <p:sp>
        <p:nvSpPr>
          <p:cNvPr id="19" name="肘形接點 23"/>
          <p:cNvSpPr>
            <a:spLocks noChangeShapeType="1"/>
          </p:cNvSpPr>
          <p:nvPr/>
        </p:nvSpPr>
        <p:spPr bwMode="auto">
          <a:xfrm rot="5400000" flipH="1" flipV="1">
            <a:off x="6394214" y="231325"/>
            <a:ext cx="763548" cy="2412549"/>
          </a:xfrm>
          <a:custGeom>
            <a:avLst/>
            <a:gdLst>
              <a:gd name="connsiteX0" fmla="*/ 0 w 681038"/>
              <a:gd name="connsiteY0" fmla="*/ 0 h 2268538"/>
              <a:gd name="connsiteX1" fmla="*/ 681038 w 681038"/>
              <a:gd name="connsiteY1" fmla="*/ 0 h 2268538"/>
              <a:gd name="connsiteX2" fmla="*/ 681038 w 681038"/>
              <a:gd name="connsiteY2" fmla="*/ 2268538 h 2268538"/>
              <a:gd name="connsiteX0" fmla="*/ 0 w 626447"/>
              <a:gd name="connsiteY0" fmla="*/ 0 h 2732562"/>
              <a:gd name="connsiteX1" fmla="*/ 626447 w 626447"/>
              <a:gd name="connsiteY1" fmla="*/ 464024 h 2732562"/>
              <a:gd name="connsiteX2" fmla="*/ 626447 w 626447"/>
              <a:gd name="connsiteY2" fmla="*/ 2732562 h 2732562"/>
              <a:gd name="connsiteX0" fmla="*/ 0 w 628992"/>
              <a:gd name="connsiteY0" fmla="*/ 0 h 2732562"/>
              <a:gd name="connsiteX1" fmla="*/ 628992 w 628992"/>
              <a:gd name="connsiteY1" fmla="*/ 842968 h 2732562"/>
              <a:gd name="connsiteX2" fmla="*/ 626447 w 628992"/>
              <a:gd name="connsiteY2" fmla="*/ 2732562 h 2732562"/>
            </a:gdLst>
            <a:ahLst/>
            <a:cxnLst>
              <a:cxn ang="0">
                <a:pos x="connsiteX0" y="connsiteY0"/>
              </a:cxn>
              <a:cxn ang="0">
                <a:pos x="connsiteX1" y="connsiteY1"/>
              </a:cxn>
              <a:cxn ang="0">
                <a:pos x="connsiteX2" y="connsiteY2"/>
              </a:cxn>
            </a:cxnLst>
            <a:rect l="l" t="t" r="r" b="b"/>
            <a:pathLst>
              <a:path w="628992" h="2732562" fill="none">
                <a:moveTo>
                  <a:pt x="0" y="0"/>
                </a:moveTo>
                <a:lnTo>
                  <a:pt x="628992" y="842968"/>
                </a:lnTo>
                <a:cubicBezTo>
                  <a:pt x="628992" y="1599147"/>
                  <a:pt x="626447" y="1976383"/>
                  <a:pt x="626447" y="2732562"/>
                </a:cubicBezTo>
              </a:path>
            </a:pathLst>
          </a:custGeom>
          <a:noFill/>
          <a:ln w="19050" cap="flat" cmpd="sng">
            <a:solidFill>
              <a:schemeClr val="tx1">
                <a:lumMod val="50000"/>
                <a:lumOff val="50000"/>
              </a:schemeClr>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050" dirty="0">
              <a:ea typeface="微软雅黑" panose="020B0503020204020204" pitchFamily="34" charset="-122"/>
            </a:endParaRPr>
          </a:p>
        </p:txBody>
      </p:sp>
      <p:sp>
        <p:nvSpPr>
          <p:cNvPr id="20" name="矩形 19"/>
          <p:cNvSpPr/>
          <p:nvPr/>
        </p:nvSpPr>
        <p:spPr>
          <a:xfrm>
            <a:off x="5400821" y="3973623"/>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21" name="矩形 47"/>
          <p:cNvSpPr>
            <a:spLocks noChangeArrowheads="1"/>
          </p:cNvSpPr>
          <p:nvPr/>
        </p:nvSpPr>
        <p:spPr bwMode="auto">
          <a:xfrm>
            <a:off x="5400820" y="4264846"/>
            <a:ext cx="2581442"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在此录入上述图表的综合描述说明，在此录入上述图表的综合描述说明。</a:t>
            </a:r>
          </a:p>
        </p:txBody>
      </p:sp>
      <p:sp>
        <p:nvSpPr>
          <p:cNvPr id="22" name="肘形接點 23"/>
          <p:cNvSpPr>
            <a:spLocks noChangeShapeType="1"/>
          </p:cNvSpPr>
          <p:nvPr/>
        </p:nvSpPr>
        <p:spPr bwMode="auto">
          <a:xfrm rot="16200000" flipH="1">
            <a:off x="6056694" y="2921319"/>
            <a:ext cx="589397" cy="3261742"/>
          </a:xfrm>
          <a:custGeom>
            <a:avLst/>
            <a:gdLst>
              <a:gd name="connsiteX0" fmla="*/ 0 w 681038"/>
              <a:gd name="connsiteY0" fmla="*/ 0 h 2268538"/>
              <a:gd name="connsiteX1" fmla="*/ 681038 w 681038"/>
              <a:gd name="connsiteY1" fmla="*/ 0 h 2268538"/>
              <a:gd name="connsiteX2" fmla="*/ 681038 w 681038"/>
              <a:gd name="connsiteY2" fmla="*/ 2268538 h 2268538"/>
              <a:gd name="connsiteX0" fmla="*/ 0 w 626447"/>
              <a:gd name="connsiteY0" fmla="*/ 0 h 2732562"/>
              <a:gd name="connsiteX1" fmla="*/ 626447 w 626447"/>
              <a:gd name="connsiteY1" fmla="*/ 464024 h 2732562"/>
              <a:gd name="connsiteX2" fmla="*/ 626447 w 626447"/>
              <a:gd name="connsiteY2" fmla="*/ 2732562 h 2732562"/>
            </a:gdLst>
            <a:ahLst/>
            <a:cxnLst>
              <a:cxn ang="0">
                <a:pos x="connsiteX0" y="connsiteY0"/>
              </a:cxn>
              <a:cxn ang="0">
                <a:pos x="connsiteX1" y="connsiteY1"/>
              </a:cxn>
              <a:cxn ang="0">
                <a:pos x="connsiteX2" y="connsiteY2"/>
              </a:cxn>
            </a:cxnLst>
            <a:rect l="l" t="t" r="r" b="b"/>
            <a:pathLst>
              <a:path w="626447" h="2732562" fill="none">
                <a:moveTo>
                  <a:pt x="0" y="0"/>
                </a:moveTo>
                <a:lnTo>
                  <a:pt x="626447" y="464024"/>
                </a:lnTo>
                <a:lnTo>
                  <a:pt x="626447" y="2732562"/>
                </a:lnTo>
              </a:path>
            </a:pathLst>
          </a:custGeom>
          <a:noFill/>
          <a:ln w="19050" cap="flat" cmpd="sng">
            <a:solidFill>
              <a:schemeClr val="tx1">
                <a:lumMod val="50000"/>
                <a:lumOff val="50000"/>
              </a:schemeClr>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050" dirty="0">
              <a:ea typeface="微软雅黑" panose="020B0503020204020204" pitchFamily="34" charset="-122"/>
            </a:endParaRPr>
          </a:p>
        </p:txBody>
      </p:sp>
      <p:sp>
        <p:nvSpPr>
          <p:cNvPr id="23" name="矩形 22"/>
          <p:cNvSpPr/>
          <p:nvPr/>
        </p:nvSpPr>
        <p:spPr>
          <a:xfrm>
            <a:off x="1544133" y="1685743"/>
            <a:ext cx="984871" cy="323159"/>
          </a:xfrm>
          <a:prstGeom prst="rect">
            <a:avLst/>
          </a:prstGeom>
        </p:spPr>
        <p:txBody>
          <a:bodyPr wrap="none" lIns="68573" tIns="34287" rIns="68573" bIns="34287">
            <a:spAutoFit/>
          </a:bodyPr>
          <a:lstStyle/>
          <a:p>
            <a:pPr algn="r"/>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24" name="矩形 47"/>
          <p:cNvSpPr>
            <a:spLocks noChangeArrowheads="1"/>
          </p:cNvSpPr>
          <p:nvPr/>
        </p:nvSpPr>
        <p:spPr bwMode="auto">
          <a:xfrm>
            <a:off x="688390" y="1976966"/>
            <a:ext cx="1840614"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在此录入上述图表的综合描述说明，在此录入上述图表的综合描述说明。</a:t>
            </a:r>
          </a:p>
        </p:txBody>
      </p:sp>
    </p:spTree>
    <p:extLst>
      <p:ext uri="{BB962C8B-B14F-4D97-AF65-F5344CB8AC3E}">
        <p14:creationId xmlns:p14="http://schemas.microsoft.com/office/powerpoint/2010/main" val="335070860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500"/>
                                        <p:tgtEl>
                                          <p:spTgt spid="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heel(1)">
                                      <p:cBhvr>
                                        <p:cTn id="17" dur="500"/>
                                        <p:tgtEl>
                                          <p:spTgt spid="8"/>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childTnLst>
                          </p:cTn>
                        </p:par>
                        <p:par>
                          <p:cTn id="24" fill="hold">
                            <p:stCondLst>
                              <p:cond delay="2000"/>
                            </p:stCondLst>
                            <p:childTnLst>
                              <p:par>
                                <p:cTn id="25" presetID="21" presetClass="entr" presetSubtype="1"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heel(1)">
                                      <p:cBhvr>
                                        <p:cTn id="27" dur="500"/>
                                        <p:tgtEl>
                                          <p:spTgt spid="7"/>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3000"/>
                            </p:stCondLst>
                            <p:childTnLst>
                              <p:par>
                                <p:cTn id="35" presetID="22" presetClass="entr" presetSubtype="2"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right)">
                                      <p:cBhvr>
                                        <p:cTn id="37" dur="500"/>
                                        <p:tgtEl>
                                          <p:spTgt spid="16"/>
                                        </p:tgtEl>
                                      </p:cBhvr>
                                    </p:animEffect>
                                  </p:childTnLst>
                                </p:cTn>
                              </p:par>
                            </p:childTnLst>
                          </p:cTn>
                        </p:par>
                        <p:par>
                          <p:cTn id="38" fill="hold">
                            <p:stCondLst>
                              <p:cond delay="3500"/>
                            </p:stCondLst>
                            <p:childTnLst>
                              <p:par>
                                <p:cTn id="39" presetID="14" presetClass="entr" presetSubtype="1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randombar(horizontal)">
                                      <p:cBhvr>
                                        <p:cTn id="41" dur="400"/>
                                        <p:tgtEl>
                                          <p:spTgt spid="23"/>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randombar(horizontal)">
                                      <p:cBhvr>
                                        <p:cTn id="44" dur="400"/>
                                        <p:tgtEl>
                                          <p:spTgt spid="24"/>
                                        </p:tgtEl>
                                      </p:cBhvr>
                                    </p:animEffect>
                                  </p:childTnLst>
                                </p:cTn>
                              </p:par>
                            </p:childTnLst>
                          </p:cTn>
                        </p:par>
                        <p:par>
                          <p:cTn id="45" fill="hold">
                            <p:stCondLst>
                              <p:cond delay="3900"/>
                            </p:stCondLst>
                            <p:childTnLst>
                              <p:par>
                                <p:cTn id="46" presetID="22" presetClass="entr" presetSubtype="8"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left)">
                                      <p:cBhvr>
                                        <p:cTn id="48" dur="500"/>
                                        <p:tgtEl>
                                          <p:spTgt spid="19"/>
                                        </p:tgtEl>
                                      </p:cBhvr>
                                    </p:animEffect>
                                  </p:childTnLst>
                                </p:cTn>
                              </p:par>
                            </p:childTnLst>
                          </p:cTn>
                        </p:par>
                        <p:par>
                          <p:cTn id="49" fill="hold">
                            <p:stCondLst>
                              <p:cond delay="4400"/>
                            </p:stCondLst>
                            <p:childTnLst>
                              <p:par>
                                <p:cTn id="50" presetID="14" presetClass="entr" presetSubtype="10"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randombar(horizontal)">
                                      <p:cBhvr>
                                        <p:cTn id="52" dur="400"/>
                                        <p:tgtEl>
                                          <p:spTgt spid="17"/>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randombar(horizontal)">
                                      <p:cBhvr>
                                        <p:cTn id="55" dur="400"/>
                                        <p:tgtEl>
                                          <p:spTgt spid="18"/>
                                        </p:tgtEl>
                                      </p:cBhvr>
                                    </p:animEffect>
                                  </p:childTnLst>
                                </p:cTn>
                              </p:par>
                            </p:childTnLst>
                          </p:cTn>
                        </p:par>
                        <p:par>
                          <p:cTn id="56" fill="hold">
                            <p:stCondLst>
                              <p:cond delay="4800"/>
                            </p:stCondLst>
                            <p:childTnLst>
                              <p:par>
                                <p:cTn id="57" presetID="22" presetClass="entr" presetSubtype="8"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wipe(left)">
                                      <p:cBhvr>
                                        <p:cTn id="59" dur="500"/>
                                        <p:tgtEl>
                                          <p:spTgt spid="22"/>
                                        </p:tgtEl>
                                      </p:cBhvr>
                                    </p:animEffect>
                                  </p:childTnLst>
                                </p:cTn>
                              </p:par>
                            </p:childTnLst>
                          </p:cTn>
                        </p:par>
                        <p:par>
                          <p:cTn id="60" fill="hold">
                            <p:stCondLst>
                              <p:cond delay="5300"/>
                            </p:stCondLst>
                            <p:childTnLst>
                              <p:par>
                                <p:cTn id="61" presetID="14" presetClass="entr" presetSubtype="10"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randombar(horizontal)">
                                      <p:cBhvr>
                                        <p:cTn id="63" dur="400"/>
                                        <p:tgtEl>
                                          <p:spTgt spid="20"/>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randombar(horizontal)">
                                      <p:cBhvr>
                                        <p:cTn id="66" dur="4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16" grpId="0" animBg="1"/>
      <p:bldP spid="17" grpId="0"/>
      <p:bldP spid="18" grpId="0"/>
      <p:bldP spid="19" grpId="0" animBg="1"/>
      <p:bldP spid="20" grpId="0"/>
      <p:bldP spid="21" grpId="0"/>
      <p:bldP spid="22" grpId="0" animBg="1"/>
      <p:bldP spid="23" grpId="0"/>
      <p:bldP spid="24"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教学反思</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7" name="Rounded Rectangle 6"/>
          <p:cNvSpPr/>
          <p:nvPr/>
        </p:nvSpPr>
        <p:spPr>
          <a:xfrm>
            <a:off x="1924050" y="1238665"/>
            <a:ext cx="930846" cy="899619"/>
          </a:xfrm>
          <a:prstGeom prst="roundRect">
            <a:avLst>
              <a:gd name="adj" fmla="val 7442"/>
            </a:avLst>
          </a:prstGeom>
          <a:solidFill>
            <a:srgbClr val="66845E"/>
          </a:solidFill>
          <a:ln w="25400" cap="flat" cmpd="sng" algn="ctr">
            <a:noFill/>
            <a:prstDash val="solid"/>
          </a:ln>
          <a:effectLst/>
        </p:spPr>
        <p:txBody>
          <a:bodyPr rtlCol="0" anchor="ctr"/>
          <a:lstStyle/>
          <a:p>
            <a:pPr algn="ctr" defTabSz="914400">
              <a:defRPr/>
            </a:pPr>
            <a:endParaRPr lang="en-US" sz="1800" kern="0">
              <a:solidFill>
                <a:srgbClr val="00B0F0"/>
              </a:solidFill>
              <a:latin typeface="Verdana"/>
              <a:ea typeface="微软雅黑"/>
            </a:endParaRPr>
          </a:p>
        </p:txBody>
      </p:sp>
      <p:sp>
        <p:nvSpPr>
          <p:cNvPr id="8" name="Rounded Rectangle 7"/>
          <p:cNvSpPr/>
          <p:nvPr/>
        </p:nvSpPr>
        <p:spPr>
          <a:xfrm>
            <a:off x="1940496" y="3101870"/>
            <a:ext cx="930846" cy="899619"/>
          </a:xfrm>
          <a:prstGeom prst="roundRect">
            <a:avLst>
              <a:gd name="adj" fmla="val 7442"/>
            </a:avLst>
          </a:prstGeom>
          <a:solidFill>
            <a:srgbClr val="6D4409"/>
          </a:solidFill>
          <a:ln w="25400" cap="flat" cmpd="sng" algn="ctr">
            <a:noFill/>
            <a:prstDash val="solid"/>
          </a:ln>
          <a:effectLst/>
        </p:spPr>
        <p:txBody>
          <a:bodyPr rtlCol="0" anchor="ctr"/>
          <a:lstStyle/>
          <a:p>
            <a:pPr algn="ctr" defTabSz="914400">
              <a:defRPr/>
            </a:pPr>
            <a:endParaRPr lang="en-US" sz="1800" kern="0">
              <a:solidFill>
                <a:sysClr val="window" lastClr="FFFFFF"/>
              </a:solidFill>
              <a:latin typeface="Verdana"/>
              <a:ea typeface="微软雅黑"/>
            </a:endParaRPr>
          </a:p>
        </p:txBody>
      </p:sp>
      <p:sp>
        <p:nvSpPr>
          <p:cNvPr id="9" name="Rounded Rectangle 8"/>
          <p:cNvSpPr/>
          <p:nvPr/>
        </p:nvSpPr>
        <p:spPr>
          <a:xfrm>
            <a:off x="5674296" y="1238665"/>
            <a:ext cx="930846" cy="899619"/>
          </a:xfrm>
          <a:prstGeom prst="roundRect">
            <a:avLst>
              <a:gd name="adj" fmla="val 7442"/>
            </a:avLst>
          </a:prstGeom>
          <a:solidFill>
            <a:srgbClr val="6D4409"/>
          </a:solidFill>
          <a:ln w="25400" cap="flat" cmpd="sng" algn="ctr">
            <a:noFill/>
            <a:prstDash val="solid"/>
          </a:ln>
          <a:effectLst/>
        </p:spPr>
        <p:txBody>
          <a:bodyPr rtlCol="0" anchor="ctr"/>
          <a:lstStyle/>
          <a:p>
            <a:pPr algn="ctr" defTabSz="914400">
              <a:defRPr/>
            </a:pPr>
            <a:endParaRPr lang="en-US" sz="1800" kern="0">
              <a:solidFill>
                <a:sysClr val="window" lastClr="FFFFFF"/>
              </a:solidFill>
              <a:latin typeface="Verdana"/>
              <a:ea typeface="微软雅黑"/>
            </a:endParaRPr>
          </a:p>
        </p:txBody>
      </p:sp>
      <p:sp>
        <p:nvSpPr>
          <p:cNvPr id="11" name="Rounded Rectangle 9"/>
          <p:cNvSpPr/>
          <p:nvPr/>
        </p:nvSpPr>
        <p:spPr>
          <a:xfrm>
            <a:off x="5674296" y="3101870"/>
            <a:ext cx="930846" cy="899619"/>
          </a:xfrm>
          <a:prstGeom prst="roundRect">
            <a:avLst>
              <a:gd name="adj" fmla="val 7442"/>
            </a:avLst>
          </a:prstGeom>
          <a:solidFill>
            <a:srgbClr val="66845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Verdana"/>
              <a:ea typeface="微软雅黑"/>
            </a:endParaRPr>
          </a:p>
        </p:txBody>
      </p:sp>
      <p:sp>
        <p:nvSpPr>
          <p:cNvPr id="12" name="Rectangle 10"/>
          <p:cNvSpPr/>
          <p:nvPr/>
        </p:nvSpPr>
        <p:spPr>
          <a:xfrm>
            <a:off x="6664897" y="3032398"/>
            <a:ext cx="1828800" cy="900246"/>
          </a:xfrm>
          <a:prstGeom prst="rect">
            <a:avLst/>
          </a:prstGeom>
        </p:spPr>
        <p:txBody>
          <a:bodyPr wrap="square">
            <a:spAutoFit/>
          </a:bodyPr>
          <a:lstStyle/>
          <a:p>
            <a:pPr defTabSz="914400">
              <a:lnSpc>
                <a:spcPct val="150000"/>
              </a:lnSpc>
              <a:defRPr/>
            </a:pPr>
            <a:r>
              <a:rPr lang="zh-CN" altLang="en-US" sz="1400" b="1" kern="0" dirty="0">
                <a:solidFill>
                  <a:srgbClr val="66845E"/>
                </a:solidFill>
                <a:latin typeface="微软雅黑"/>
                <a:ea typeface="微软雅黑"/>
                <a:cs typeface="Open Sans" pitchFamily="34" charset="0"/>
              </a:rPr>
              <a:t>单击此处添加标题</a:t>
            </a:r>
          </a:p>
          <a:p>
            <a:pPr defTabSz="914400">
              <a:lnSpc>
                <a:spcPct val="150000"/>
              </a:lnSpc>
              <a:defRPr/>
            </a:pPr>
            <a:r>
              <a:rPr lang="zh-CN" altLang="en-US" sz="1050" kern="0" dirty="0">
                <a:solidFill>
                  <a:sysClr val="windowText" lastClr="000000">
                    <a:lumMod val="75000"/>
                    <a:lumOff val="25000"/>
                  </a:sysClr>
                </a:solidFill>
                <a:latin typeface="微软雅黑"/>
                <a:ea typeface="微软雅黑"/>
                <a:cs typeface="Open Sans" pitchFamily="34" charset="0"/>
              </a:rPr>
              <a:t>此处添加详细文本描述，建议与标题</a:t>
            </a:r>
            <a:r>
              <a:rPr lang="zh-CN" altLang="en-US" sz="1050" kern="0" dirty="0" smtClean="0">
                <a:solidFill>
                  <a:sysClr val="windowText" lastClr="000000">
                    <a:lumMod val="75000"/>
                    <a:lumOff val="25000"/>
                  </a:sysClr>
                </a:solidFill>
                <a:latin typeface="微软雅黑"/>
                <a:ea typeface="微软雅黑"/>
                <a:cs typeface="Open Sans" pitchFamily="34" charset="0"/>
              </a:rPr>
              <a:t>相关整体</a:t>
            </a:r>
            <a:r>
              <a:rPr lang="zh-CN" altLang="en-US" sz="1050" kern="0" dirty="0">
                <a:solidFill>
                  <a:sysClr val="windowText" lastClr="000000">
                    <a:lumMod val="75000"/>
                    <a:lumOff val="25000"/>
                  </a:sysClr>
                </a:solidFill>
                <a:latin typeface="微软雅黑"/>
                <a:ea typeface="微软雅黑"/>
                <a:cs typeface="Open Sans" pitchFamily="34" charset="0"/>
              </a:rPr>
              <a:t>语言风格</a:t>
            </a:r>
            <a:endParaRPr lang="en-US" altLang="zh-CN" sz="1050" kern="0" dirty="0">
              <a:solidFill>
                <a:sysClr val="windowText" lastClr="000000">
                  <a:lumMod val="75000"/>
                  <a:lumOff val="25000"/>
                </a:sysClr>
              </a:solidFill>
              <a:latin typeface="微软雅黑"/>
              <a:ea typeface="微软雅黑"/>
              <a:cs typeface="Open Sans" pitchFamily="34" charset="0"/>
            </a:endParaRPr>
          </a:p>
        </p:txBody>
      </p:sp>
      <p:cxnSp>
        <p:nvCxnSpPr>
          <p:cNvPr id="13" name="Straight Connector 12"/>
          <p:cNvCxnSpPr/>
          <p:nvPr/>
        </p:nvCxnSpPr>
        <p:spPr>
          <a:xfrm flipH="1" flipV="1">
            <a:off x="2854896" y="2138284"/>
            <a:ext cx="649378" cy="480889"/>
          </a:xfrm>
          <a:prstGeom prst="line">
            <a:avLst/>
          </a:prstGeom>
          <a:noFill/>
          <a:ln w="12700" cap="flat" cmpd="sng" algn="ctr">
            <a:solidFill>
              <a:srgbClr val="7F7F7F"/>
            </a:solidFill>
            <a:prstDash val="solid"/>
          </a:ln>
          <a:effectLst/>
        </p:spPr>
      </p:cxnSp>
      <p:cxnSp>
        <p:nvCxnSpPr>
          <p:cNvPr id="14" name="Straight Connector 14"/>
          <p:cNvCxnSpPr/>
          <p:nvPr/>
        </p:nvCxnSpPr>
        <p:spPr>
          <a:xfrm flipH="1">
            <a:off x="2871342" y="2619173"/>
            <a:ext cx="632932" cy="482697"/>
          </a:xfrm>
          <a:prstGeom prst="line">
            <a:avLst/>
          </a:prstGeom>
          <a:noFill/>
          <a:ln w="12700" cap="flat" cmpd="sng" algn="ctr">
            <a:solidFill>
              <a:srgbClr val="7F7F7F"/>
            </a:solidFill>
            <a:prstDash val="solid"/>
          </a:ln>
          <a:effectLst/>
        </p:spPr>
      </p:cxnSp>
      <p:cxnSp>
        <p:nvCxnSpPr>
          <p:cNvPr id="15" name="Straight Connector 16"/>
          <p:cNvCxnSpPr/>
          <p:nvPr/>
        </p:nvCxnSpPr>
        <p:spPr>
          <a:xfrm flipV="1">
            <a:off x="5024918" y="2138284"/>
            <a:ext cx="649378" cy="480889"/>
          </a:xfrm>
          <a:prstGeom prst="line">
            <a:avLst/>
          </a:prstGeom>
          <a:noFill/>
          <a:ln w="12700" cap="flat" cmpd="sng" algn="ctr">
            <a:solidFill>
              <a:srgbClr val="7F7F7F"/>
            </a:solidFill>
            <a:prstDash val="solid"/>
          </a:ln>
          <a:effectLst/>
        </p:spPr>
      </p:cxnSp>
      <p:cxnSp>
        <p:nvCxnSpPr>
          <p:cNvPr id="16" name="Straight Connector 18"/>
          <p:cNvCxnSpPr/>
          <p:nvPr/>
        </p:nvCxnSpPr>
        <p:spPr>
          <a:xfrm>
            <a:off x="5024918" y="2619173"/>
            <a:ext cx="649378" cy="482697"/>
          </a:xfrm>
          <a:prstGeom prst="line">
            <a:avLst/>
          </a:prstGeom>
          <a:noFill/>
          <a:ln w="12700" cap="flat" cmpd="sng" algn="ctr">
            <a:solidFill>
              <a:srgbClr val="7F7F7F"/>
            </a:solidFill>
            <a:prstDash val="solid"/>
          </a:ln>
          <a:effectLst/>
        </p:spPr>
      </p:cxnSp>
      <p:sp>
        <p:nvSpPr>
          <p:cNvPr id="17" name="Rectangle 19"/>
          <p:cNvSpPr/>
          <p:nvPr/>
        </p:nvSpPr>
        <p:spPr>
          <a:xfrm>
            <a:off x="6664897" y="1203598"/>
            <a:ext cx="1828800" cy="900246"/>
          </a:xfrm>
          <a:prstGeom prst="rect">
            <a:avLst/>
          </a:prstGeom>
        </p:spPr>
        <p:txBody>
          <a:bodyPr wrap="square">
            <a:spAutoFit/>
          </a:bodyPr>
          <a:lstStyle/>
          <a:p>
            <a:pPr defTabSz="914400">
              <a:lnSpc>
                <a:spcPct val="150000"/>
              </a:lnSpc>
              <a:defRPr/>
            </a:pPr>
            <a:r>
              <a:rPr lang="zh-CN" altLang="en-US" sz="1400" b="1" kern="0" dirty="0">
                <a:solidFill>
                  <a:srgbClr val="6D4409"/>
                </a:solidFill>
                <a:latin typeface="微软雅黑"/>
                <a:ea typeface="微软雅黑"/>
                <a:cs typeface="Open Sans" pitchFamily="34" charset="0"/>
              </a:rPr>
              <a:t>单击此处添加标题</a:t>
            </a:r>
          </a:p>
          <a:p>
            <a:pPr defTabSz="914400">
              <a:lnSpc>
                <a:spcPct val="150000"/>
              </a:lnSpc>
              <a:defRPr/>
            </a:pPr>
            <a:r>
              <a:rPr lang="zh-CN" altLang="en-US" sz="1050" kern="0" dirty="0">
                <a:solidFill>
                  <a:sysClr val="windowText" lastClr="000000">
                    <a:lumMod val="75000"/>
                    <a:lumOff val="25000"/>
                  </a:sysClr>
                </a:solidFill>
                <a:latin typeface="微软雅黑"/>
                <a:ea typeface="微软雅黑"/>
                <a:cs typeface="Open Sans" pitchFamily="34" charset="0"/>
              </a:rPr>
              <a:t>此处添加详细文本描述，建议与标题</a:t>
            </a:r>
            <a:r>
              <a:rPr lang="zh-CN" altLang="en-US" sz="1050" kern="0" dirty="0" smtClean="0">
                <a:solidFill>
                  <a:sysClr val="windowText" lastClr="000000">
                    <a:lumMod val="75000"/>
                    <a:lumOff val="25000"/>
                  </a:sysClr>
                </a:solidFill>
                <a:latin typeface="微软雅黑"/>
                <a:ea typeface="微软雅黑"/>
                <a:cs typeface="Open Sans" pitchFamily="34" charset="0"/>
              </a:rPr>
              <a:t>相关整体</a:t>
            </a:r>
            <a:r>
              <a:rPr lang="zh-CN" altLang="en-US" sz="1050" kern="0" dirty="0">
                <a:solidFill>
                  <a:sysClr val="windowText" lastClr="000000">
                    <a:lumMod val="75000"/>
                    <a:lumOff val="25000"/>
                  </a:sysClr>
                </a:solidFill>
                <a:latin typeface="微软雅黑"/>
                <a:ea typeface="微软雅黑"/>
                <a:cs typeface="Open Sans" pitchFamily="34" charset="0"/>
              </a:rPr>
              <a:t>语言风格</a:t>
            </a:r>
            <a:endParaRPr lang="en-US" altLang="zh-CN" sz="1050" kern="0" dirty="0">
              <a:solidFill>
                <a:sysClr val="windowText" lastClr="000000">
                  <a:lumMod val="75000"/>
                  <a:lumOff val="25000"/>
                </a:sysClr>
              </a:solidFill>
              <a:latin typeface="微软雅黑"/>
              <a:ea typeface="微软雅黑"/>
              <a:cs typeface="Open Sans" pitchFamily="34" charset="0"/>
            </a:endParaRPr>
          </a:p>
        </p:txBody>
      </p:sp>
      <p:sp>
        <p:nvSpPr>
          <p:cNvPr id="18" name="Rectangle 20"/>
          <p:cNvSpPr/>
          <p:nvPr/>
        </p:nvSpPr>
        <p:spPr>
          <a:xfrm>
            <a:off x="35496" y="3032398"/>
            <a:ext cx="1828800" cy="900246"/>
          </a:xfrm>
          <a:prstGeom prst="rect">
            <a:avLst/>
          </a:prstGeom>
        </p:spPr>
        <p:txBody>
          <a:bodyPr wrap="square">
            <a:spAutoFit/>
          </a:bodyPr>
          <a:lstStyle/>
          <a:p>
            <a:pPr algn="r" defTabSz="914400">
              <a:lnSpc>
                <a:spcPct val="150000"/>
              </a:lnSpc>
              <a:defRPr/>
            </a:pPr>
            <a:r>
              <a:rPr lang="zh-CN" altLang="en-US" sz="1400" b="1" kern="0" dirty="0">
                <a:solidFill>
                  <a:srgbClr val="6D4409"/>
                </a:solidFill>
                <a:latin typeface="微软雅黑"/>
                <a:ea typeface="微软雅黑"/>
                <a:cs typeface="Open Sans" pitchFamily="34" charset="0"/>
              </a:rPr>
              <a:t>单击此处添加标题</a:t>
            </a:r>
          </a:p>
          <a:p>
            <a:pPr algn="r" defTabSz="914400">
              <a:lnSpc>
                <a:spcPct val="150000"/>
              </a:lnSpc>
              <a:defRPr/>
            </a:pPr>
            <a:r>
              <a:rPr lang="zh-CN" altLang="en-US" sz="1050" kern="0" dirty="0">
                <a:solidFill>
                  <a:sysClr val="windowText" lastClr="000000">
                    <a:lumMod val="75000"/>
                    <a:lumOff val="25000"/>
                  </a:sysClr>
                </a:solidFill>
                <a:latin typeface="微软雅黑"/>
                <a:ea typeface="微软雅黑"/>
                <a:cs typeface="Open Sans" pitchFamily="34" charset="0"/>
              </a:rPr>
              <a:t>此处添加详细文本描述，建议与标题</a:t>
            </a:r>
            <a:r>
              <a:rPr lang="zh-CN" altLang="en-US" sz="1050" kern="0" dirty="0" smtClean="0">
                <a:solidFill>
                  <a:sysClr val="windowText" lastClr="000000">
                    <a:lumMod val="75000"/>
                    <a:lumOff val="25000"/>
                  </a:sysClr>
                </a:solidFill>
                <a:latin typeface="微软雅黑"/>
                <a:ea typeface="微软雅黑"/>
                <a:cs typeface="Open Sans" pitchFamily="34" charset="0"/>
              </a:rPr>
              <a:t>相关整体</a:t>
            </a:r>
            <a:r>
              <a:rPr lang="zh-CN" altLang="en-US" sz="1050" kern="0" dirty="0">
                <a:solidFill>
                  <a:sysClr val="windowText" lastClr="000000">
                    <a:lumMod val="75000"/>
                    <a:lumOff val="25000"/>
                  </a:sysClr>
                </a:solidFill>
                <a:latin typeface="微软雅黑"/>
                <a:ea typeface="微软雅黑"/>
                <a:cs typeface="Open Sans" pitchFamily="34" charset="0"/>
              </a:rPr>
              <a:t>语言风格</a:t>
            </a:r>
            <a:endParaRPr lang="en-US" altLang="zh-CN" sz="1050" kern="0" dirty="0">
              <a:solidFill>
                <a:sysClr val="windowText" lastClr="000000">
                  <a:lumMod val="75000"/>
                  <a:lumOff val="25000"/>
                </a:sysClr>
              </a:solidFill>
              <a:latin typeface="微软雅黑"/>
              <a:ea typeface="微软雅黑"/>
              <a:cs typeface="Open Sans" pitchFamily="34" charset="0"/>
            </a:endParaRPr>
          </a:p>
        </p:txBody>
      </p:sp>
      <p:sp>
        <p:nvSpPr>
          <p:cNvPr id="19" name="Rectangle 21"/>
          <p:cNvSpPr/>
          <p:nvPr/>
        </p:nvSpPr>
        <p:spPr>
          <a:xfrm>
            <a:off x="35496" y="1203598"/>
            <a:ext cx="1828800" cy="900246"/>
          </a:xfrm>
          <a:prstGeom prst="rect">
            <a:avLst/>
          </a:prstGeom>
        </p:spPr>
        <p:txBody>
          <a:bodyPr wrap="square">
            <a:spAutoFit/>
          </a:bodyPr>
          <a:lstStyle/>
          <a:p>
            <a:pPr algn="r" defTabSz="914400">
              <a:lnSpc>
                <a:spcPct val="150000"/>
              </a:lnSpc>
              <a:defRPr/>
            </a:pPr>
            <a:r>
              <a:rPr lang="zh-CN" altLang="en-US" sz="1400" b="1" kern="0" dirty="0">
                <a:solidFill>
                  <a:srgbClr val="66845E"/>
                </a:solidFill>
                <a:latin typeface="微软雅黑"/>
                <a:ea typeface="微软雅黑"/>
                <a:cs typeface="Open Sans" pitchFamily="34" charset="0"/>
              </a:rPr>
              <a:t>单击此处添加标题</a:t>
            </a:r>
          </a:p>
          <a:p>
            <a:pPr algn="r" defTabSz="914400">
              <a:lnSpc>
                <a:spcPct val="150000"/>
              </a:lnSpc>
              <a:defRPr/>
            </a:pPr>
            <a:r>
              <a:rPr lang="zh-CN" altLang="en-US" sz="1050" kern="0" dirty="0">
                <a:solidFill>
                  <a:sysClr val="windowText" lastClr="000000">
                    <a:lumMod val="75000"/>
                    <a:lumOff val="25000"/>
                  </a:sysClr>
                </a:solidFill>
                <a:latin typeface="微软雅黑"/>
                <a:ea typeface="微软雅黑"/>
                <a:cs typeface="Open Sans" pitchFamily="34" charset="0"/>
              </a:rPr>
              <a:t>此处添加详细文本描述，建议与标题</a:t>
            </a:r>
            <a:r>
              <a:rPr lang="zh-CN" altLang="en-US" sz="1050" kern="0" dirty="0" smtClean="0">
                <a:solidFill>
                  <a:sysClr val="windowText" lastClr="000000">
                    <a:lumMod val="75000"/>
                    <a:lumOff val="25000"/>
                  </a:sysClr>
                </a:solidFill>
                <a:latin typeface="微软雅黑"/>
                <a:ea typeface="微软雅黑"/>
                <a:cs typeface="Open Sans" pitchFamily="34" charset="0"/>
              </a:rPr>
              <a:t>相关整体</a:t>
            </a:r>
            <a:r>
              <a:rPr lang="zh-CN" altLang="en-US" sz="1050" kern="0" dirty="0">
                <a:solidFill>
                  <a:sysClr val="windowText" lastClr="000000">
                    <a:lumMod val="75000"/>
                    <a:lumOff val="25000"/>
                  </a:sysClr>
                </a:solidFill>
                <a:latin typeface="微软雅黑"/>
                <a:ea typeface="微软雅黑"/>
                <a:cs typeface="Open Sans" pitchFamily="34" charset="0"/>
              </a:rPr>
              <a:t>语言</a:t>
            </a:r>
            <a:r>
              <a:rPr lang="zh-CN" altLang="en-US" sz="1050" kern="0" dirty="0" smtClean="0">
                <a:solidFill>
                  <a:sysClr val="windowText" lastClr="000000">
                    <a:lumMod val="75000"/>
                    <a:lumOff val="25000"/>
                  </a:sysClr>
                </a:solidFill>
                <a:latin typeface="微软雅黑"/>
                <a:ea typeface="微软雅黑"/>
                <a:cs typeface="Open Sans" pitchFamily="34" charset="0"/>
              </a:rPr>
              <a:t>风格</a:t>
            </a:r>
            <a:endParaRPr lang="en-US" altLang="zh-CN" sz="1050" kern="0" dirty="0">
              <a:solidFill>
                <a:sysClr val="windowText" lastClr="000000">
                  <a:lumMod val="75000"/>
                  <a:lumOff val="25000"/>
                </a:sysClr>
              </a:solidFill>
              <a:latin typeface="微软雅黑"/>
              <a:ea typeface="微软雅黑"/>
              <a:cs typeface="Open Sans" pitchFamily="34" charset="0"/>
            </a:endParaRPr>
          </a:p>
        </p:txBody>
      </p:sp>
      <p:grpSp>
        <p:nvGrpSpPr>
          <p:cNvPr id="20" name="Group 23"/>
          <p:cNvGrpSpPr/>
          <p:nvPr/>
        </p:nvGrpSpPr>
        <p:grpSpPr>
          <a:xfrm>
            <a:off x="5803587" y="1497061"/>
            <a:ext cx="702801" cy="382827"/>
            <a:chOff x="6750050" y="3321051"/>
            <a:chExt cx="195263" cy="106363"/>
          </a:xfrm>
          <a:solidFill>
            <a:sysClr val="window" lastClr="FFFFFF"/>
          </a:solidFill>
        </p:grpSpPr>
        <p:sp>
          <p:nvSpPr>
            <p:cNvPr id="21" name="Freeform 30"/>
            <p:cNvSpPr>
              <a:spLocks noEditPoints="1"/>
            </p:cNvSpPr>
            <p:nvPr/>
          </p:nvSpPr>
          <p:spPr bwMode="auto">
            <a:xfrm>
              <a:off x="6750050" y="3321051"/>
              <a:ext cx="141288" cy="106363"/>
            </a:xfrm>
            <a:custGeom>
              <a:avLst/>
              <a:gdLst>
                <a:gd name="T0" fmla="*/ 26 w 87"/>
                <a:gd name="T1" fmla="*/ 23 h 65"/>
                <a:gd name="T2" fmla="*/ 26 w 87"/>
                <a:gd name="T3" fmla="*/ 33 h 65"/>
                <a:gd name="T4" fmla="*/ 8 w 87"/>
                <a:gd name="T5" fmla="*/ 17 h 65"/>
                <a:gd name="T6" fmla="*/ 8 w 87"/>
                <a:gd name="T7" fmla="*/ 0 h 65"/>
                <a:gd name="T8" fmla="*/ 0 w 87"/>
                <a:gd name="T9" fmla="*/ 0 h 65"/>
                <a:gd name="T10" fmla="*/ 0 w 87"/>
                <a:gd name="T11" fmla="*/ 17 h 65"/>
                <a:gd name="T12" fmla="*/ 26 w 87"/>
                <a:gd name="T13" fmla="*/ 42 h 65"/>
                <a:gd name="T14" fmla="*/ 26 w 87"/>
                <a:gd name="T15" fmla="*/ 42 h 65"/>
                <a:gd name="T16" fmla="*/ 26 w 87"/>
                <a:gd name="T17" fmla="*/ 49 h 65"/>
                <a:gd name="T18" fmla="*/ 41 w 87"/>
                <a:gd name="T19" fmla="*/ 65 h 65"/>
                <a:gd name="T20" fmla="*/ 87 w 87"/>
                <a:gd name="T21" fmla="*/ 65 h 65"/>
                <a:gd name="T22" fmla="*/ 87 w 87"/>
                <a:gd name="T23" fmla="*/ 9 h 65"/>
                <a:gd name="T24" fmla="*/ 41 w 87"/>
                <a:gd name="T25" fmla="*/ 9 h 65"/>
                <a:gd name="T26" fmla="*/ 26 w 87"/>
                <a:gd name="T27" fmla="*/ 23 h 65"/>
                <a:gd name="T28" fmla="*/ 73 w 87"/>
                <a:gd name="T29" fmla="*/ 19 h 65"/>
                <a:gd name="T30" fmla="*/ 80 w 87"/>
                <a:gd name="T31" fmla="*/ 19 h 65"/>
                <a:gd name="T32" fmla="*/ 80 w 87"/>
                <a:gd name="T33" fmla="*/ 56 h 65"/>
                <a:gd name="T34" fmla="*/ 73 w 87"/>
                <a:gd name="T35" fmla="*/ 56 h 65"/>
                <a:gd name="T36" fmla="*/ 73 w 87"/>
                <a:gd name="T37" fmla="*/ 1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65">
                  <a:moveTo>
                    <a:pt x="26" y="23"/>
                  </a:moveTo>
                  <a:cubicBezTo>
                    <a:pt x="26" y="33"/>
                    <a:pt x="26" y="33"/>
                    <a:pt x="26" y="33"/>
                  </a:cubicBezTo>
                  <a:cubicBezTo>
                    <a:pt x="7" y="33"/>
                    <a:pt x="8" y="17"/>
                    <a:pt x="8" y="17"/>
                  </a:cubicBezTo>
                  <a:cubicBezTo>
                    <a:pt x="8" y="0"/>
                    <a:pt x="8" y="0"/>
                    <a:pt x="8" y="0"/>
                  </a:cubicBezTo>
                  <a:cubicBezTo>
                    <a:pt x="0" y="0"/>
                    <a:pt x="0" y="0"/>
                    <a:pt x="0" y="0"/>
                  </a:cubicBezTo>
                  <a:cubicBezTo>
                    <a:pt x="0" y="17"/>
                    <a:pt x="0" y="17"/>
                    <a:pt x="0" y="17"/>
                  </a:cubicBezTo>
                  <a:cubicBezTo>
                    <a:pt x="0" y="43"/>
                    <a:pt x="26" y="42"/>
                    <a:pt x="26" y="42"/>
                  </a:cubicBezTo>
                  <a:cubicBezTo>
                    <a:pt x="26" y="42"/>
                    <a:pt x="26" y="42"/>
                    <a:pt x="26" y="42"/>
                  </a:cubicBezTo>
                  <a:cubicBezTo>
                    <a:pt x="26" y="49"/>
                    <a:pt x="26" y="49"/>
                    <a:pt x="26" y="49"/>
                  </a:cubicBezTo>
                  <a:cubicBezTo>
                    <a:pt x="26" y="49"/>
                    <a:pt x="25" y="65"/>
                    <a:pt x="41" y="65"/>
                  </a:cubicBezTo>
                  <a:cubicBezTo>
                    <a:pt x="61" y="65"/>
                    <a:pt x="87" y="65"/>
                    <a:pt x="87" y="65"/>
                  </a:cubicBezTo>
                  <a:cubicBezTo>
                    <a:pt x="87" y="9"/>
                    <a:pt x="87" y="9"/>
                    <a:pt x="87" y="9"/>
                  </a:cubicBezTo>
                  <a:cubicBezTo>
                    <a:pt x="87" y="9"/>
                    <a:pt x="60" y="9"/>
                    <a:pt x="41" y="9"/>
                  </a:cubicBezTo>
                  <a:cubicBezTo>
                    <a:pt x="26" y="9"/>
                    <a:pt x="26" y="23"/>
                    <a:pt x="26" y="23"/>
                  </a:cubicBezTo>
                  <a:close/>
                  <a:moveTo>
                    <a:pt x="73" y="19"/>
                  </a:moveTo>
                  <a:cubicBezTo>
                    <a:pt x="80" y="19"/>
                    <a:pt x="80" y="19"/>
                    <a:pt x="80" y="19"/>
                  </a:cubicBezTo>
                  <a:cubicBezTo>
                    <a:pt x="80" y="56"/>
                    <a:pt x="80" y="56"/>
                    <a:pt x="80" y="56"/>
                  </a:cubicBezTo>
                  <a:cubicBezTo>
                    <a:pt x="73" y="56"/>
                    <a:pt x="73" y="56"/>
                    <a:pt x="73" y="56"/>
                  </a:cubicBezTo>
                  <a:lnTo>
                    <a:pt x="73" y="19"/>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2" name="Freeform 31"/>
            <p:cNvSpPr>
              <a:spLocks noEditPoints="1"/>
            </p:cNvSpPr>
            <p:nvPr/>
          </p:nvSpPr>
          <p:spPr bwMode="auto">
            <a:xfrm>
              <a:off x="6897688" y="3397251"/>
              <a:ext cx="47625" cy="17463"/>
            </a:xfrm>
            <a:custGeom>
              <a:avLst/>
              <a:gdLst>
                <a:gd name="T0" fmla="*/ 0 w 29"/>
                <a:gd name="T1" fmla="*/ 10 h 10"/>
                <a:gd name="T2" fmla="*/ 29 w 29"/>
                <a:gd name="T3" fmla="*/ 10 h 10"/>
                <a:gd name="T4" fmla="*/ 29 w 29"/>
                <a:gd name="T5" fmla="*/ 0 h 10"/>
                <a:gd name="T6" fmla="*/ 0 w 29"/>
                <a:gd name="T7" fmla="*/ 0 h 10"/>
                <a:gd name="T8" fmla="*/ 0 w 29"/>
                <a:gd name="T9" fmla="*/ 10 h 10"/>
                <a:gd name="T10" fmla="*/ 24 w 29"/>
                <a:gd name="T11" fmla="*/ 2 h 10"/>
                <a:gd name="T12" fmla="*/ 27 w 29"/>
                <a:gd name="T13" fmla="*/ 5 h 10"/>
                <a:gd name="T14" fmla="*/ 24 w 29"/>
                <a:gd name="T15" fmla="*/ 8 h 10"/>
                <a:gd name="T16" fmla="*/ 21 w 29"/>
                <a:gd name="T17" fmla="*/ 5 h 10"/>
                <a:gd name="T18" fmla="*/ 24 w 29"/>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10"/>
                  </a:moveTo>
                  <a:cubicBezTo>
                    <a:pt x="29" y="10"/>
                    <a:pt x="29" y="10"/>
                    <a:pt x="29" y="10"/>
                  </a:cubicBezTo>
                  <a:cubicBezTo>
                    <a:pt x="29" y="0"/>
                    <a:pt x="29" y="0"/>
                    <a:pt x="29" y="0"/>
                  </a:cubicBezTo>
                  <a:cubicBezTo>
                    <a:pt x="0" y="0"/>
                    <a:pt x="0" y="0"/>
                    <a:pt x="0" y="0"/>
                  </a:cubicBezTo>
                  <a:lnTo>
                    <a:pt x="0" y="10"/>
                  </a:lnTo>
                  <a:close/>
                  <a:moveTo>
                    <a:pt x="24" y="2"/>
                  </a:moveTo>
                  <a:cubicBezTo>
                    <a:pt x="26" y="2"/>
                    <a:pt x="27" y="4"/>
                    <a:pt x="27" y="5"/>
                  </a:cubicBezTo>
                  <a:cubicBezTo>
                    <a:pt x="27" y="7"/>
                    <a:pt x="26" y="8"/>
                    <a:pt x="24" y="8"/>
                  </a:cubicBezTo>
                  <a:cubicBezTo>
                    <a:pt x="23" y="8"/>
                    <a:pt x="21" y="7"/>
                    <a:pt x="21" y="5"/>
                  </a:cubicBezTo>
                  <a:cubicBezTo>
                    <a:pt x="21" y="4"/>
                    <a:pt x="23" y="2"/>
                    <a:pt x="24" y="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3" name="Freeform 32"/>
            <p:cNvSpPr>
              <a:spLocks noEditPoints="1"/>
            </p:cNvSpPr>
            <p:nvPr/>
          </p:nvSpPr>
          <p:spPr bwMode="auto">
            <a:xfrm>
              <a:off x="6897688" y="3352801"/>
              <a:ext cx="47625" cy="15875"/>
            </a:xfrm>
            <a:custGeom>
              <a:avLst/>
              <a:gdLst>
                <a:gd name="T0" fmla="*/ 0 w 29"/>
                <a:gd name="T1" fmla="*/ 0 h 10"/>
                <a:gd name="T2" fmla="*/ 0 w 29"/>
                <a:gd name="T3" fmla="*/ 10 h 10"/>
                <a:gd name="T4" fmla="*/ 29 w 29"/>
                <a:gd name="T5" fmla="*/ 10 h 10"/>
                <a:gd name="T6" fmla="*/ 29 w 29"/>
                <a:gd name="T7" fmla="*/ 0 h 10"/>
                <a:gd name="T8" fmla="*/ 0 w 29"/>
                <a:gd name="T9" fmla="*/ 0 h 10"/>
                <a:gd name="T10" fmla="*/ 24 w 29"/>
                <a:gd name="T11" fmla="*/ 8 h 10"/>
                <a:gd name="T12" fmla="*/ 21 w 29"/>
                <a:gd name="T13" fmla="*/ 5 h 10"/>
                <a:gd name="T14" fmla="*/ 24 w 29"/>
                <a:gd name="T15" fmla="*/ 2 h 10"/>
                <a:gd name="T16" fmla="*/ 27 w 29"/>
                <a:gd name="T17" fmla="*/ 5 h 10"/>
                <a:gd name="T18" fmla="*/ 24 w 29"/>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0"/>
                  </a:moveTo>
                  <a:cubicBezTo>
                    <a:pt x="0" y="10"/>
                    <a:pt x="0" y="10"/>
                    <a:pt x="0" y="10"/>
                  </a:cubicBezTo>
                  <a:cubicBezTo>
                    <a:pt x="29" y="10"/>
                    <a:pt x="29" y="10"/>
                    <a:pt x="29" y="10"/>
                  </a:cubicBezTo>
                  <a:cubicBezTo>
                    <a:pt x="29" y="0"/>
                    <a:pt x="29" y="0"/>
                    <a:pt x="29" y="0"/>
                  </a:cubicBezTo>
                  <a:lnTo>
                    <a:pt x="0" y="0"/>
                  </a:lnTo>
                  <a:close/>
                  <a:moveTo>
                    <a:pt x="24" y="8"/>
                  </a:moveTo>
                  <a:cubicBezTo>
                    <a:pt x="23" y="8"/>
                    <a:pt x="21" y="7"/>
                    <a:pt x="21" y="5"/>
                  </a:cubicBezTo>
                  <a:cubicBezTo>
                    <a:pt x="21" y="4"/>
                    <a:pt x="23" y="2"/>
                    <a:pt x="24" y="2"/>
                  </a:cubicBezTo>
                  <a:cubicBezTo>
                    <a:pt x="26" y="2"/>
                    <a:pt x="27" y="4"/>
                    <a:pt x="27" y="5"/>
                  </a:cubicBezTo>
                  <a:cubicBezTo>
                    <a:pt x="27" y="7"/>
                    <a:pt x="26" y="8"/>
                    <a:pt x="24" y="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24" name="Group 27"/>
          <p:cNvGrpSpPr/>
          <p:nvPr/>
        </p:nvGrpSpPr>
        <p:grpSpPr>
          <a:xfrm>
            <a:off x="2146170" y="1430379"/>
            <a:ext cx="519498" cy="516190"/>
            <a:chOff x="744538" y="3198813"/>
            <a:chExt cx="249237" cy="247650"/>
          </a:xfrm>
          <a:solidFill>
            <a:sysClr val="window" lastClr="FFFFFF"/>
          </a:solidFill>
        </p:grpSpPr>
        <p:sp>
          <p:nvSpPr>
            <p:cNvPr id="25" name="Freeform 8"/>
            <p:cNvSpPr>
              <a:spLocks/>
            </p:cNvSpPr>
            <p:nvPr/>
          </p:nvSpPr>
          <p:spPr bwMode="auto">
            <a:xfrm>
              <a:off x="744538" y="3379788"/>
              <a:ext cx="66675" cy="66675"/>
            </a:xfrm>
            <a:custGeom>
              <a:avLst/>
              <a:gdLst>
                <a:gd name="T0" fmla="*/ 19 w 42"/>
                <a:gd name="T1" fmla="*/ 1 h 42"/>
                <a:gd name="T2" fmla="*/ 0 w 42"/>
                <a:gd name="T3" fmla="*/ 42 h 42"/>
                <a:gd name="T4" fmla="*/ 42 w 42"/>
                <a:gd name="T5" fmla="*/ 24 h 42"/>
                <a:gd name="T6" fmla="*/ 42 w 42"/>
                <a:gd name="T7" fmla="*/ 24 h 42"/>
                <a:gd name="T8" fmla="*/ 19 w 42"/>
                <a:gd name="T9" fmla="*/ 0 h 42"/>
                <a:gd name="T10" fmla="*/ 19 w 42"/>
                <a:gd name="T11" fmla="*/ 1 h 42"/>
              </a:gdLst>
              <a:ahLst/>
              <a:cxnLst>
                <a:cxn ang="0">
                  <a:pos x="T0" y="T1"/>
                </a:cxn>
                <a:cxn ang="0">
                  <a:pos x="T2" y="T3"/>
                </a:cxn>
                <a:cxn ang="0">
                  <a:pos x="T4" y="T5"/>
                </a:cxn>
                <a:cxn ang="0">
                  <a:pos x="T6" y="T7"/>
                </a:cxn>
                <a:cxn ang="0">
                  <a:pos x="T8" y="T9"/>
                </a:cxn>
                <a:cxn ang="0">
                  <a:pos x="T10" y="T11"/>
                </a:cxn>
              </a:cxnLst>
              <a:rect l="0" t="0" r="r" b="b"/>
              <a:pathLst>
                <a:path w="42" h="42">
                  <a:moveTo>
                    <a:pt x="19" y="1"/>
                  </a:moveTo>
                  <a:lnTo>
                    <a:pt x="0" y="42"/>
                  </a:lnTo>
                  <a:lnTo>
                    <a:pt x="42" y="24"/>
                  </a:lnTo>
                  <a:lnTo>
                    <a:pt x="42" y="24"/>
                  </a:lnTo>
                  <a:lnTo>
                    <a:pt x="19" y="0"/>
                  </a:lnTo>
                  <a:lnTo>
                    <a:pt x="1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6" name="Freeform 9"/>
            <p:cNvSpPr>
              <a:spLocks/>
            </p:cNvSpPr>
            <p:nvPr/>
          </p:nvSpPr>
          <p:spPr bwMode="auto">
            <a:xfrm>
              <a:off x="782638" y="3219451"/>
              <a:ext cx="165100" cy="168275"/>
            </a:xfrm>
            <a:custGeom>
              <a:avLst/>
              <a:gdLst>
                <a:gd name="T0" fmla="*/ 94 w 104"/>
                <a:gd name="T1" fmla="*/ 0 h 106"/>
                <a:gd name="T2" fmla="*/ 0 w 104"/>
                <a:gd name="T3" fmla="*/ 96 h 106"/>
                <a:gd name="T4" fmla="*/ 9 w 104"/>
                <a:gd name="T5" fmla="*/ 106 h 106"/>
                <a:gd name="T6" fmla="*/ 104 w 104"/>
                <a:gd name="T7" fmla="*/ 10 h 106"/>
                <a:gd name="T8" fmla="*/ 94 w 104"/>
                <a:gd name="T9" fmla="*/ 0 h 106"/>
              </a:gdLst>
              <a:ahLst/>
              <a:cxnLst>
                <a:cxn ang="0">
                  <a:pos x="T0" y="T1"/>
                </a:cxn>
                <a:cxn ang="0">
                  <a:pos x="T2" y="T3"/>
                </a:cxn>
                <a:cxn ang="0">
                  <a:pos x="T4" y="T5"/>
                </a:cxn>
                <a:cxn ang="0">
                  <a:pos x="T6" y="T7"/>
                </a:cxn>
                <a:cxn ang="0">
                  <a:pos x="T8" y="T9"/>
                </a:cxn>
              </a:cxnLst>
              <a:rect l="0" t="0" r="r" b="b"/>
              <a:pathLst>
                <a:path w="104" h="106">
                  <a:moveTo>
                    <a:pt x="94" y="0"/>
                  </a:moveTo>
                  <a:lnTo>
                    <a:pt x="0" y="96"/>
                  </a:lnTo>
                  <a:lnTo>
                    <a:pt x="9" y="106"/>
                  </a:lnTo>
                  <a:lnTo>
                    <a:pt x="104" y="10"/>
                  </a:lnTo>
                  <a:lnTo>
                    <a:pt x="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7" name="Freeform 10"/>
            <p:cNvSpPr>
              <a:spLocks/>
            </p:cNvSpPr>
            <p:nvPr/>
          </p:nvSpPr>
          <p:spPr bwMode="auto">
            <a:xfrm>
              <a:off x="804863" y="3244851"/>
              <a:ext cx="165100" cy="165100"/>
            </a:xfrm>
            <a:custGeom>
              <a:avLst/>
              <a:gdLst>
                <a:gd name="T0" fmla="*/ 95 w 104"/>
                <a:gd name="T1" fmla="*/ 0 h 104"/>
                <a:gd name="T2" fmla="*/ 0 w 104"/>
                <a:gd name="T3" fmla="*/ 94 h 104"/>
                <a:gd name="T4" fmla="*/ 10 w 104"/>
                <a:gd name="T5" fmla="*/ 104 h 104"/>
                <a:gd name="T6" fmla="*/ 104 w 104"/>
                <a:gd name="T7" fmla="*/ 9 h 104"/>
                <a:gd name="T8" fmla="*/ 95 w 104"/>
                <a:gd name="T9" fmla="*/ 0 h 104"/>
              </a:gdLst>
              <a:ahLst/>
              <a:cxnLst>
                <a:cxn ang="0">
                  <a:pos x="T0" y="T1"/>
                </a:cxn>
                <a:cxn ang="0">
                  <a:pos x="T2" y="T3"/>
                </a:cxn>
                <a:cxn ang="0">
                  <a:pos x="T4" y="T5"/>
                </a:cxn>
                <a:cxn ang="0">
                  <a:pos x="T6" y="T7"/>
                </a:cxn>
                <a:cxn ang="0">
                  <a:pos x="T8" y="T9"/>
                </a:cxn>
              </a:cxnLst>
              <a:rect l="0" t="0" r="r" b="b"/>
              <a:pathLst>
                <a:path w="104" h="104">
                  <a:moveTo>
                    <a:pt x="95" y="0"/>
                  </a:moveTo>
                  <a:lnTo>
                    <a:pt x="0" y="94"/>
                  </a:lnTo>
                  <a:lnTo>
                    <a:pt x="10" y="104"/>
                  </a:lnTo>
                  <a:lnTo>
                    <a:pt x="104" y="9"/>
                  </a:ln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8" name="Freeform 11"/>
            <p:cNvSpPr>
              <a:spLocks/>
            </p:cNvSpPr>
            <p:nvPr/>
          </p:nvSpPr>
          <p:spPr bwMode="auto">
            <a:xfrm>
              <a:off x="942975" y="3198813"/>
              <a:ext cx="50800" cy="49213"/>
            </a:xfrm>
            <a:custGeom>
              <a:avLst/>
              <a:gdLst>
                <a:gd name="T0" fmla="*/ 17 w 26"/>
                <a:gd name="T1" fmla="*/ 8 h 26"/>
                <a:gd name="T2" fmla="*/ 0 w 26"/>
                <a:gd name="T3" fmla="*/ 7 h 26"/>
                <a:gd name="T4" fmla="*/ 19 w 26"/>
                <a:gd name="T5" fmla="*/ 26 h 26"/>
                <a:gd name="T6" fmla="*/ 17 w 26"/>
                <a:gd name="T7" fmla="*/ 8 h 26"/>
              </a:gdLst>
              <a:ahLst/>
              <a:cxnLst>
                <a:cxn ang="0">
                  <a:pos x="T0" y="T1"/>
                </a:cxn>
                <a:cxn ang="0">
                  <a:pos x="T2" y="T3"/>
                </a:cxn>
                <a:cxn ang="0">
                  <a:pos x="T4" y="T5"/>
                </a:cxn>
                <a:cxn ang="0">
                  <a:pos x="T6" y="T7"/>
                </a:cxn>
              </a:cxnLst>
              <a:rect l="0" t="0" r="r" b="b"/>
              <a:pathLst>
                <a:path w="26" h="26">
                  <a:moveTo>
                    <a:pt x="17" y="8"/>
                  </a:moveTo>
                  <a:cubicBezTo>
                    <a:pt x="9" y="0"/>
                    <a:pt x="0" y="7"/>
                    <a:pt x="0" y="7"/>
                  </a:cubicBezTo>
                  <a:cubicBezTo>
                    <a:pt x="19" y="26"/>
                    <a:pt x="19" y="26"/>
                    <a:pt x="19" y="26"/>
                  </a:cubicBezTo>
                  <a:cubicBezTo>
                    <a:pt x="19" y="26"/>
                    <a:pt x="26" y="17"/>
                    <a:pt x="1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29" name="Group 32"/>
          <p:cNvGrpSpPr/>
          <p:nvPr/>
        </p:nvGrpSpPr>
        <p:grpSpPr>
          <a:xfrm>
            <a:off x="2150860" y="3296038"/>
            <a:ext cx="514808" cy="511283"/>
            <a:chOff x="1979613" y="3067051"/>
            <a:chExt cx="231775" cy="230188"/>
          </a:xfrm>
          <a:solidFill>
            <a:sysClr val="window" lastClr="FFFFFF"/>
          </a:solidFill>
        </p:grpSpPr>
        <p:sp>
          <p:nvSpPr>
            <p:cNvPr id="30"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1"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2"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33" name="Group 36"/>
          <p:cNvGrpSpPr/>
          <p:nvPr/>
        </p:nvGrpSpPr>
        <p:grpSpPr>
          <a:xfrm>
            <a:off x="5883349" y="3269366"/>
            <a:ext cx="556508" cy="564626"/>
            <a:chOff x="2360613" y="2686051"/>
            <a:chExt cx="217488" cy="220662"/>
          </a:xfrm>
          <a:solidFill>
            <a:sysClr val="window" lastClr="FFFFFF"/>
          </a:solidFill>
        </p:grpSpPr>
        <p:sp>
          <p:nvSpPr>
            <p:cNvPr id="34" name="Freeform 34"/>
            <p:cNvSpPr>
              <a:spLocks noEditPoints="1"/>
            </p:cNvSpPr>
            <p:nvPr/>
          </p:nvSpPr>
          <p:spPr bwMode="auto">
            <a:xfrm>
              <a:off x="2427288" y="2686051"/>
              <a:ext cx="150813" cy="150813"/>
            </a:xfrm>
            <a:custGeom>
              <a:avLst/>
              <a:gdLst>
                <a:gd name="T0" fmla="*/ 65 w 79"/>
                <a:gd name="T1" fmla="*/ 14 h 79"/>
                <a:gd name="T2" fmla="*/ 14 w 79"/>
                <a:gd name="T3" fmla="*/ 14 h 79"/>
                <a:gd name="T4" fmla="*/ 12 w 79"/>
                <a:gd name="T5" fmla="*/ 63 h 79"/>
                <a:gd name="T6" fmla="*/ 12 w 79"/>
                <a:gd name="T7" fmla="*/ 63 h 79"/>
                <a:gd name="T8" fmla="*/ 17 w 79"/>
                <a:gd name="T9" fmla="*/ 68 h 79"/>
                <a:gd name="T10" fmla="*/ 65 w 79"/>
                <a:gd name="T11" fmla="*/ 65 h 79"/>
                <a:gd name="T12" fmla="*/ 65 w 79"/>
                <a:gd name="T13" fmla="*/ 14 h 79"/>
                <a:gd name="T14" fmla="*/ 58 w 79"/>
                <a:gd name="T15" fmla="*/ 59 h 79"/>
                <a:gd name="T16" fmla="*/ 20 w 79"/>
                <a:gd name="T17" fmla="*/ 59 h 79"/>
                <a:gd name="T18" fmla="*/ 20 w 79"/>
                <a:gd name="T19" fmla="*/ 21 h 79"/>
                <a:gd name="T20" fmla="*/ 59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1" y="27"/>
                    <a:pt x="0" y="48"/>
                    <a:pt x="12" y="63"/>
                  </a:cubicBezTo>
                  <a:cubicBezTo>
                    <a:pt x="12" y="63"/>
                    <a:pt x="12" y="63"/>
                    <a:pt x="12" y="63"/>
                  </a:cubicBezTo>
                  <a:cubicBezTo>
                    <a:pt x="14" y="65"/>
                    <a:pt x="15" y="66"/>
                    <a:pt x="17" y="68"/>
                  </a:cubicBezTo>
                  <a:cubicBezTo>
                    <a:pt x="31" y="79"/>
                    <a:pt x="52" y="78"/>
                    <a:pt x="65" y="65"/>
                  </a:cubicBezTo>
                  <a:cubicBezTo>
                    <a:pt x="79" y="51"/>
                    <a:pt x="79" y="28"/>
                    <a:pt x="65" y="14"/>
                  </a:cubicBezTo>
                  <a:close/>
                  <a:moveTo>
                    <a:pt x="58" y="59"/>
                  </a:moveTo>
                  <a:cubicBezTo>
                    <a:pt x="48" y="69"/>
                    <a:pt x="31" y="69"/>
                    <a:pt x="20" y="59"/>
                  </a:cubicBezTo>
                  <a:cubicBezTo>
                    <a:pt x="10" y="48"/>
                    <a:pt x="10" y="31"/>
                    <a:pt x="20" y="21"/>
                  </a:cubicBezTo>
                  <a:cubicBezTo>
                    <a:pt x="31" y="10"/>
                    <a:pt x="48" y="10"/>
                    <a:pt x="59"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5" name="Freeform 35"/>
            <p:cNvSpPr>
              <a:spLocks/>
            </p:cNvSpPr>
            <p:nvPr/>
          </p:nvSpPr>
          <p:spPr bwMode="auto">
            <a:xfrm>
              <a:off x="2360613" y="2814638"/>
              <a:ext cx="92075" cy="92075"/>
            </a:xfrm>
            <a:custGeom>
              <a:avLst/>
              <a:gdLst>
                <a:gd name="T0" fmla="*/ 0 w 58"/>
                <a:gd name="T1" fmla="*/ 46 h 58"/>
                <a:gd name="T2" fmla="*/ 11 w 58"/>
                <a:gd name="T3" fmla="*/ 58 h 58"/>
                <a:gd name="T4" fmla="*/ 58 w 58"/>
                <a:gd name="T5" fmla="*/ 7 h 58"/>
                <a:gd name="T6" fmla="*/ 50 w 58"/>
                <a:gd name="T7" fmla="*/ 0 h 58"/>
                <a:gd name="T8" fmla="*/ 0 w 58"/>
                <a:gd name="T9" fmla="*/ 46 h 58"/>
              </a:gdLst>
              <a:ahLst/>
              <a:cxnLst>
                <a:cxn ang="0">
                  <a:pos x="T0" y="T1"/>
                </a:cxn>
                <a:cxn ang="0">
                  <a:pos x="T2" y="T3"/>
                </a:cxn>
                <a:cxn ang="0">
                  <a:pos x="T4" y="T5"/>
                </a:cxn>
                <a:cxn ang="0">
                  <a:pos x="T6" y="T7"/>
                </a:cxn>
                <a:cxn ang="0">
                  <a:pos x="T8" y="T9"/>
                </a:cxn>
              </a:cxnLst>
              <a:rect l="0" t="0" r="r" b="b"/>
              <a:pathLst>
                <a:path w="58" h="58">
                  <a:moveTo>
                    <a:pt x="0" y="46"/>
                  </a:moveTo>
                  <a:lnTo>
                    <a:pt x="11" y="58"/>
                  </a:lnTo>
                  <a:lnTo>
                    <a:pt x="58" y="7"/>
                  </a:lnTo>
                  <a:lnTo>
                    <a:pt x="50" y="0"/>
                  </a:lnTo>
                  <a:lnTo>
                    <a:pt x="0"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6" name="Freeform 36"/>
            <p:cNvSpPr>
              <a:spLocks/>
            </p:cNvSpPr>
            <p:nvPr/>
          </p:nvSpPr>
          <p:spPr bwMode="auto">
            <a:xfrm>
              <a:off x="2505075" y="2736851"/>
              <a:ext cx="57150" cy="68263"/>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1"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sp>
        <p:nvSpPr>
          <p:cNvPr id="37" name="Rounded Rectangle 3"/>
          <p:cNvSpPr/>
          <p:nvPr/>
        </p:nvSpPr>
        <p:spPr>
          <a:xfrm>
            <a:off x="3379516" y="1764756"/>
            <a:ext cx="1774080" cy="1714564"/>
          </a:xfrm>
          <a:prstGeom prst="roundRect">
            <a:avLst>
              <a:gd name="adj" fmla="val 7442"/>
            </a:avLst>
          </a:prstGeom>
          <a:solidFill>
            <a:srgbClr val="66845E"/>
          </a:solidFill>
          <a:ln w="25400" cap="flat" cmpd="sng" algn="ctr">
            <a:noFill/>
            <a:prstDash val="solid"/>
          </a:ln>
          <a:effectLst/>
        </p:spPr>
        <p:txBody>
          <a:bodyPr rtlCol="0" anchor="ctr"/>
          <a:lstStyle/>
          <a:p>
            <a:pPr algn="ctr" defTabSz="914400">
              <a:defRPr/>
            </a:pPr>
            <a:endParaRPr lang="en-US" sz="1800" kern="0">
              <a:solidFill>
                <a:sysClr val="window" lastClr="FFFFFF"/>
              </a:solidFill>
              <a:latin typeface="微软雅黑"/>
              <a:ea typeface="微软雅黑"/>
            </a:endParaRPr>
          </a:p>
        </p:txBody>
      </p:sp>
      <p:sp>
        <p:nvSpPr>
          <p:cNvPr id="38" name="Freeform 10"/>
          <p:cNvSpPr>
            <a:spLocks noEditPoints="1"/>
          </p:cNvSpPr>
          <p:nvPr/>
        </p:nvSpPr>
        <p:spPr bwMode="auto">
          <a:xfrm>
            <a:off x="3848188" y="1963102"/>
            <a:ext cx="836735" cy="826052"/>
          </a:xfrm>
          <a:custGeom>
            <a:avLst/>
            <a:gdLst>
              <a:gd name="T0" fmla="*/ 14 w 113"/>
              <a:gd name="T1" fmla="*/ 13 h 112"/>
              <a:gd name="T2" fmla="*/ 14 w 113"/>
              <a:gd name="T3" fmla="*/ 62 h 112"/>
              <a:gd name="T4" fmla="*/ 49 w 113"/>
              <a:gd name="T5" fmla="*/ 71 h 112"/>
              <a:gd name="T6" fmla="*/ 60 w 113"/>
              <a:gd name="T7" fmla="*/ 82 h 112"/>
              <a:gd name="T8" fmla="*/ 75 w 113"/>
              <a:gd name="T9" fmla="*/ 79 h 112"/>
              <a:gd name="T10" fmla="*/ 75 w 113"/>
              <a:gd name="T11" fmla="*/ 93 h 112"/>
              <a:gd name="T12" fmla="*/ 79 w 113"/>
              <a:gd name="T13" fmla="*/ 97 h 112"/>
              <a:gd name="T14" fmla="*/ 92 w 113"/>
              <a:gd name="T15" fmla="*/ 97 h 112"/>
              <a:gd name="T16" fmla="*/ 92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1 w 113"/>
              <a:gd name="T31" fmla="*/ 20 h 112"/>
              <a:gd name="T32" fmla="*/ 53 w 113"/>
              <a:gd name="T33" fmla="*/ 17 h 112"/>
              <a:gd name="T34" fmla="*/ 17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2"/>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9" y="97"/>
                </a:cubicBezTo>
                <a:cubicBezTo>
                  <a:pt x="81" y="96"/>
                  <a:pt x="88" y="92"/>
                  <a:pt x="92" y="97"/>
                </a:cubicBezTo>
                <a:cubicBezTo>
                  <a:pt x="97" y="102"/>
                  <a:pt x="92" y="112"/>
                  <a:pt x="92"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1" y="20"/>
                </a:cubicBezTo>
                <a:cubicBezTo>
                  <a:pt x="29" y="11"/>
                  <a:pt x="43" y="10"/>
                  <a:pt x="53" y="17"/>
                </a:cubicBezTo>
                <a:lnTo>
                  <a:pt x="17"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defTabSz="914400">
              <a:defRPr/>
            </a:pPr>
            <a:endParaRPr lang="en-US" sz="1800" kern="0">
              <a:solidFill>
                <a:sysClr val="windowText" lastClr="000000"/>
              </a:solidFill>
              <a:latin typeface="微软雅黑"/>
              <a:ea typeface="微软雅黑"/>
            </a:endParaRPr>
          </a:p>
        </p:txBody>
      </p:sp>
      <p:sp>
        <p:nvSpPr>
          <p:cNvPr id="39" name="Rectangle 43"/>
          <p:cNvSpPr/>
          <p:nvPr/>
        </p:nvSpPr>
        <p:spPr>
          <a:xfrm>
            <a:off x="3636948" y="2946415"/>
            <a:ext cx="1259215" cy="400110"/>
          </a:xfrm>
          <a:prstGeom prst="rect">
            <a:avLst/>
          </a:prstGeom>
        </p:spPr>
        <p:txBody>
          <a:bodyPr wrap="square">
            <a:spAutoFit/>
          </a:bodyPr>
          <a:lstStyle/>
          <a:p>
            <a:pPr algn="ctr" defTabSz="914400">
              <a:defRPr/>
            </a:pPr>
            <a:r>
              <a:rPr lang="zh-CN" altLang="en-US" sz="2000" b="1" kern="0" dirty="0" smtClean="0">
                <a:solidFill>
                  <a:sysClr val="window" lastClr="FFFFFF"/>
                </a:solidFill>
                <a:latin typeface="微软雅黑"/>
                <a:ea typeface="微软雅黑"/>
                <a:cs typeface="Open Sans" pitchFamily="34" charset="0"/>
              </a:rPr>
              <a:t>解决方案</a:t>
            </a:r>
            <a:endParaRPr lang="zh-CN" altLang="en-US" sz="2000" b="1" kern="0" dirty="0">
              <a:solidFill>
                <a:sysClr val="window" lastClr="FFFFFF"/>
              </a:solidFill>
              <a:latin typeface="微软雅黑"/>
              <a:ea typeface="微软雅黑"/>
              <a:cs typeface="Open Sans" pitchFamily="34" charset="0"/>
            </a:endParaRPr>
          </a:p>
        </p:txBody>
      </p:sp>
    </p:spTree>
    <p:extLst>
      <p:ext uri="{BB962C8B-B14F-4D97-AF65-F5344CB8AC3E}">
        <p14:creationId xmlns:p14="http://schemas.microsoft.com/office/powerpoint/2010/main" val="363711054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250" fill="hold"/>
                                        <p:tgtEl>
                                          <p:spTgt spid="37"/>
                                        </p:tgtEl>
                                        <p:attrNameLst>
                                          <p:attrName>ppt_x</p:attrName>
                                        </p:attrNameLst>
                                      </p:cBhvr>
                                      <p:tavLst>
                                        <p:tav tm="0">
                                          <p:val>
                                            <p:strVal val="#ppt_x"/>
                                          </p:val>
                                        </p:tav>
                                        <p:tav tm="100000">
                                          <p:val>
                                            <p:strVal val="#ppt_x"/>
                                          </p:val>
                                        </p:tav>
                                      </p:tavLst>
                                    </p:anim>
                                    <p:anim calcmode="lin" valueType="num">
                                      <p:cBhvr additive="base">
                                        <p:cTn id="8" dur="25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250" fill="hold"/>
                                        <p:tgtEl>
                                          <p:spTgt spid="38"/>
                                        </p:tgtEl>
                                        <p:attrNameLst>
                                          <p:attrName>ppt_x</p:attrName>
                                        </p:attrNameLst>
                                      </p:cBhvr>
                                      <p:tavLst>
                                        <p:tav tm="0">
                                          <p:val>
                                            <p:strVal val="#ppt_x"/>
                                          </p:val>
                                        </p:tav>
                                        <p:tav tm="100000">
                                          <p:val>
                                            <p:strVal val="#ppt_x"/>
                                          </p:val>
                                        </p:tav>
                                      </p:tavLst>
                                    </p:anim>
                                    <p:anim calcmode="lin" valueType="num">
                                      <p:cBhvr additive="base">
                                        <p:cTn id="13" dur="250" fill="hold"/>
                                        <p:tgtEl>
                                          <p:spTgt spid="38"/>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250" fill="hold"/>
                                        <p:tgtEl>
                                          <p:spTgt spid="39"/>
                                        </p:tgtEl>
                                        <p:attrNameLst>
                                          <p:attrName>ppt_x</p:attrName>
                                        </p:attrNameLst>
                                      </p:cBhvr>
                                      <p:tavLst>
                                        <p:tav tm="0">
                                          <p:val>
                                            <p:strVal val="#ppt_x"/>
                                          </p:val>
                                        </p:tav>
                                        <p:tav tm="100000">
                                          <p:val>
                                            <p:strVal val="#ppt_x"/>
                                          </p:val>
                                        </p:tav>
                                      </p:tavLst>
                                    </p:anim>
                                    <p:anim calcmode="lin" valueType="num">
                                      <p:cBhvr additive="base">
                                        <p:cTn id="18" dur="250" fill="hold"/>
                                        <p:tgtEl>
                                          <p:spTgt spid="39"/>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250" fill="hold"/>
                                        <p:tgtEl>
                                          <p:spTgt spid="13"/>
                                        </p:tgtEl>
                                        <p:attrNameLst>
                                          <p:attrName>ppt_x</p:attrName>
                                        </p:attrNameLst>
                                      </p:cBhvr>
                                      <p:tavLst>
                                        <p:tav tm="0">
                                          <p:val>
                                            <p:strVal val="#ppt_x"/>
                                          </p:val>
                                        </p:tav>
                                        <p:tav tm="100000">
                                          <p:val>
                                            <p:strVal val="#ppt_x"/>
                                          </p:val>
                                        </p:tav>
                                      </p:tavLst>
                                    </p:anim>
                                    <p:anim calcmode="lin" valueType="num">
                                      <p:cBhvr additive="base">
                                        <p:cTn id="23" dur="250" fill="hold"/>
                                        <p:tgtEl>
                                          <p:spTgt spid="13"/>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250" fill="hold"/>
                                        <p:tgtEl>
                                          <p:spTgt spid="7"/>
                                        </p:tgtEl>
                                        <p:attrNameLst>
                                          <p:attrName>ppt_x</p:attrName>
                                        </p:attrNameLst>
                                      </p:cBhvr>
                                      <p:tavLst>
                                        <p:tav tm="0">
                                          <p:val>
                                            <p:strVal val="#ppt_x"/>
                                          </p:val>
                                        </p:tav>
                                        <p:tav tm="100000">
                                          <p:val>
                                            <p:strVal val="#ppt_x"/>
                                          </p:val>
                                        </p:tav>
                                      </p:tavLst>
                                    </p:anim>
                                    <p:anim calcmode="lin" valueType="num">
                                      <p:cBhvr additive="base">
                                        <p:cTn id="28" dur="250" fill="hold"/>
                                        <p:tgtEl>
                                          <p:spTgt spid="7"/>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250" fill="hold"/>
                                        <p:tgtEl>
                                          <p:spTgt spid="24"/>
                                        </p:tgtEl>
                                        <p:attrNameLst>
                                          <p:attrName>ppt_x</p:attrName>
                                        </p:attrNameLst>
                                      </p:cBhvr>
                                      <p:tavLst>
                                        <p:tav tm="0">
                                          <p:val>
                                            <p:strVal val="#ppt_x"/>
                                          </p:val>
                                        </p:tav>
                                        <p:tav tm="100000">
                                          <p:val>
                                            <p:strVal val="#ppt_x"/>
                                          </p:val>
                                        </p:tav>
                                      </p:tavLst>
                                    </p:anim>
                                    <p:anim calcmode="lin" valueType="num">
                                      <p:cBhvr additive="base">
                                        <p:cTn id="33" dur="250" fill="hold"/>
                                        <p:tgtEl>
                                          <p:spTgt spid="24"/>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250" fill="hold"/>
                                        <p:tgtEl>
                                          <p:spTgt spid="19"/>
                                        </p:tgtEl>
                                        <p:attrNameLst>
                                          <p:attrName>ppt_x</p:attrName>
                                        </p:attrNameLst>
                                      </p:cBhvr>
                                      <p:tavLst>
                                        <p:tav tm="0">
                                          <p:val>
                                            <p:strVal val="#ppt_x"/>
                                          </p:val>
                                        </p:tav>
                                        <p:tav tm="100000">
                                          <p:val>
                                            <p:strVal val="#ppt_x"/>
                                          </p:val>
                                        </p:tav>
                                      </p:tavLst>
                                    </p:anim>
                                    <p:anim calcmode="lin" valueType="num">
                                      <p:cBhvr additive="base">
                                        <p:cTn id="38" dur="250" fill="hold"/>
                                        <p:tgtEl>
                                          <p:spTgt spid="19"/>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250" fill="hold"/>
                                        <p:tgtEl>
                                          <p:spTgt spid="14"/>
                                        </p:tgtEl>
                                        <p:attrNameLst>
                                          <p:attrName>ppt_x</p:attrName>
                                        </p:attrNameLst>
                                      </p:cBhvr>
                                      <p:tavLst>
                                        <p:tav tm="0">
                                          <p:val>
                                            <p:strVal val="#ppt_x"/>
                                          </p:val>
                                        </p:tav>
                                        <p:tav tm="100000">
                                          <p:val>
                                            <p:strVal val="#ppt_x"/>
                                          </p:val>
                                        </p:tav>
                                      </p:tavLst>
                                    </p:anim>
                                    <p:anim calcmode="lin" valueType="num">
                                      <p:cBhvr additive="base">
                                        <p:cTn id="43" dur="250" fill="hold"/>
                                        <p:tgtEl>
                                          <p:spTgt spid="14"/>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250" fill="hold"/>
                                        <p:tgtEl>
                                          <p:spTgt spid="8"/>
                                        </p:tgtEl>
                                        <p:attrNameLst>
                                          <p:attrName>ppt_x</p:attrName>
                                        </p:attrNameLst>
                                      </p:cBhvr>
                                      <p:tavLst>
                                        <p:tav tm="0">
                                          <p:val>
                                            <p:strVal val="#ppt_x"/>
                                          </p:val>
                                        </p:tav>
                                        <p:tav tm="100000">
                                          <p:val>
                                            <p:strVal val="#ppt_x"/>
                                          </p:val>
                                        </p:tav>
                                      </p:tavLst>
                                    </p:anim>
                                    <p:anim calcmode="lin" valueType="num">
                                      <p:cBhvr additive="base">
                                        <p:cTn id="48" dur="250" fill="hold"/>
                                        <p:tgtEl>
                                          <p:spTgt spid="8"/>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nodeType="after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additive="base">
                                        <p:cTn id="52" dur="250" fill="hold"/>
                                        <p:tgtEl>
                                          <p:spTgt spid="29"/>
                                        </p:tgtEl>
                                        <p:attrNameLst>
                                          <p:attrName>ppt_x</p:attrName>
                                        </p:attrNameLst>
                                      </p:cBhvr>
                                      <p:tavLst>
                                        <p:tav tm="0">
                                          <p:val>
                                            <p:strVal val="#ppt_x"/>
                                          </p:val>
                                        </p:tav>
                                        <p:tav tm="100000">
                                          <p:val>
                                            <p:strVal val="#ppt_x"/>
                                          </p:val>
                                        </p:tav>
                                      </p:tavLst>
                                    </p:anim>
                                    <p:anim calcmode="lin" valueType="num">
                                      <p:cBhvr additive="base">
                                        <p:cTn id="53" dur="250" fill="hold"/>
                                        <p:tgtEl>
                                          <p:spTgt spid="29"/>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250" fill="hold"/>
                                        <p:tgtEl>
                                          <p:spTgt spid="18"/>
                                        </p:tgtEl>
                                        <p:attrNameLst>
                                          <p:attrName>ppt_x</p:attrName>
                                        </p:attrNameLst>
                                      </p:cBhvr>
                                      <p:tavLst>
                                        <p:tav tm="0">
                                          <p:val>
                                            <p:strVal val="#ppt_x"/>
                                          </p:val>
                                        </p:tav>
                                        <p:tav tm="100000">
                                          <p:val>
                                            <p:strVal val="#ppt_x"/>
                                          </p:val>
                                        </p:tav>
                                      </p:tavLst>
                                    </p:anim>
                                    <p:anim calcmode="lin" valueType="num">
                                      <p:cBhvr additive="base">
                                        <p:cTn id="58" dur="250" fill="hold"/>
                                        <p:tgtEl>
                                          <p:spTgt spid="18"/>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nodeType="after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additive="base">
                                        <p:cTn id="62" dur="250" fill="hold"/>
                                        <p:tgtEl>
                                          <p:spTgt spid="15"/>
                                        </p:tgtEl>
                                        <p:attrNameLst>
                                          <p:attrName>ppt_x</p:attrName>
                                        </p:attrNameLst>
                                      </p:cBhvr>
                                      <p:tavLst>
                                        <p:tav tm="0">
                                          <p:val>
                                            <p:strVal val="#ppt_x"/>
                                          </p:val>
                                        </p:tav>
                                        <p:tav tm="100000">
                                          <p:val>
                                            <p:strVal val="#ppt_x"/>
                                          </p:val>
                                        </p:tav>
                                      </p:tavLst>
                                    </p:anim>
                                    <p:anim calcmode="lin" valueType="num">
                                      <p:cBhvr additive="base">
                                        <p:cTn id="63" dur="250" fill="hold"/>
                                        <p:tgtEl>
                                          <p:spTgt spid="15"/>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 calcmode="lin" valueType="num">
                                      <p:cBhvr additive="base">
                                        <p:cTn id="67" dur="250" fill="hold"/>
                                        <p:tgtEl>
                                          <p:spTgt spid="9"/>
                                        </p:tgtEl>
                                        <p:attrNameLst>
                                          <p:attrName>ppt_x</p:attrName>
                                        </p:attrNameLst>
                                      </p:cBhvr>
                                      <p:tavLst>
                                        <p:tav tm="0">
                                          <p:val>
                                            <p:strVal val="#ppt_x"/>
                                          </p:val>
                                        </p:tav>
                                        <p:tav tm="100000">
                                          <p:val>
                                            <p:strVal val="#ppt_x"/>
                                          </p:val>
                                        </p:tav>
                                      </p:tavLst>
                                    </p:anim>
                                    <p:anim calcmode="lin" valueType="num">
                                      <p:cBhvr additive="base">
                                        <p:cTn id="68" dur="250" fill="hold"/>
                                        <p:tgtEl>
                                          <p:spTgt spid="9"/>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nodeType="after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additive="base">
                                        <p:cTn id="72" dur="250" fill="hold"/>
                                        <p:tgtEl>
                                          <p:spTgt spid="20"/>
                                        </p:tgtEl>
                                        <p:attrNameLst>
                                          <p:attrName>ppt_x</p:attrName>
                                        </p:attrNameLst>
                                      </p:cBhvr>
                                      <p:tavLst>
                                        <p:tav tm="0">
                                          <p:val>
                                            <p:strVal val="#ppt_x"/>
                                          </p:val>
                                        </p:tav>
                                        <p:tav tm="100000">
                                          <p:val>
                                            <p:strVal val="#ppt_x"/>
                                          </p:val>
                                        </p:tav>
                                      </p:tavLst>
                                    </p:anim>
                                    <p:anim calcmode="lin" valueType="num">
                                      <p:cBhvr additive="base">
                                        <p:cTn id="73" dur="250" fill="hold"/>
                                        <p:tgtEl>
                                          <p:spTgt spid="20"/>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grpId="0" nodeType="afterEffect">
                                  <p:stCondLst>
                                    <p:cond delay="0"/>
                                  </p:stCondLst>
                                  <p:childTnLst>
                                    <p:set>
                                      <p:cBhvr>
                                        <p:cTn id="76" dur="1" fill="hold">
                                          <p:stCondLst>
                                            <p:cond delay="0"/>
                                          </p:stCondLst>
                                        </p:cTn>
                                        <p:tgtEl>
                                          <p:spTgt spid="17"/>
                                        </p:tgtEl>
                                        <p:attrNameLst>
                                          <p:attrName>style.visibility</p:attrName>
                                        </p:attrNameLst>
                                      </p:cBhvr>
                                      <p:to>
                                        <p:strVal val="visible"/>
                                      </p:to>
                                    </p:set>
                                    <p:anim calcmode="lin" valueType="num">
                                      <p:cBhvr additive="base">
                                        <p:cTn id="77" dur="250" fill="hold"/>
                                        <p:tgtEl>
                                          <p:spTgt spid="17"/>
                                        </p:tgtEl>
                                        <p:attrNameLst>
                                          <p:attrName>ppt_x</p:attrName>
                                        </p:attrNameLst>
                                      </p:cBhvr>
                                      <p:tavLst>
                                        <p:tav tm="0">
                                          <p:val>
                                            <p:strVal val="#ppt_x"/>
                                          </p:val>
                                        </p:tav>
                                        <p:tav tm="100000">
                                          <p:val>
                                            <p:strVal val="#ppt_x"/>
                                          </p:val>
                                        </p:tav>
                                      </p:tavLst>
                                    </p:anim>
                                    <p:anim calcmode="lin" valueType="num">
                                      <p:cBhvr additive="base">
                                        <p:cTn id="78" dur="250" fill="hold"/>
                                        <p:tgtEl>
                                          <p:spTgt spid="17"/>
                                        </p:tgtEl>
                                        <p:attrNameLst>
                                          <p:attrName>ppt_y</p:attrName>
                                        </p:attrNameLst>
                                      </p:cBhvr>
                                      <p:tavLst>
                                        <p:tav tm="0">
                                          <p:val>
                                            <p:strVal val="1+#ppt_h/2"/>
                                          </p:val>
                                        </p:tav>
                                        <p:tav tm="100000">
                                          <p:val>
                                            <p:strVal val="#ppt_y"/>
                                          </p:val>
                                        </p:tav>
                                      </p:tavLst>
                                    </p:anim>
                                  </p:childTnLst>
                                </p:cTn>
                              </p:par>
                            </p:childTnLst>
                          </p:cTn>
                        </p:par>
                        <p:par>
                          <p:cTn id="79" fill="hold">
                            <p:stCondLst>
                              <p:cond delay="3750"/>
                            </p:stCondLst>
                            <p:childTnLst>
                              <p:par>
                                <p:cTn id="80" presetID="2" presetClass="entr" presetSubtype="4" fill="hold" nodeType="afterEffect">
                                  <p:stCondLst>
                                    <p:cond delay="0"/>
                                  </p:stCondLst>
                                  <p:childTnLst>
                                    <p:set>
                                      <p:cBhvr>
                                        <p:cTn id="81" dur="1" fill="hold">
                                          <p:stCondLst>
                                            <p:cond delay="0"/>
                                          </p:stCondLst>
                                        </p:cTn>
                                        <p:tgtEl>
                                          <p:spTgt spid="16"/>
                                        </p:tgtEl>
                                        <p:attrNameLst>
                                          <p:attrName>style.visibility</p:attrName>
                                        </p:attrNameLst>
                                      </p:cBhvr>
                                      <p:to>
                                        <p:strVal val="visible"/>
                                      </p:to>
                                    </p:set>
                                    <p:anim calcmode="lin" valueType="num">
                                      <p:cBhvr additive="base">
                                        <p:cTn id="82" dur="250" fill="hold"/>
                                        <p:tgtEl>
                                          <p:spTgt spid="16"/>
                                        </p:tgtEl>
                                        <p:attrNameLst>
                                          <p:attrName>ppt_x</p:attrName>
                                        </p:attrNameLst>
                                      </p:cBhvr>
                                      <p:tavLst>
                                        <p:tav tm="0">
                                          <p:val>
                                            <p:strVal val="#ppt_x"/>
                                          </p:val>
                                        </p:tav>
                                        <p:tav tm="100000">
                                          <p:val>
                                            <p:strVal val="#ppt_x"/>
                                          </p:val>
                                        </p:tav>
                                      </p:tavLst>
                                    </p:anim>
                                    <p:anim calcmode="lin" valueType="num">
                                      <p:cBhvr additive="base">
                                        <p:cTn id="83" dur="250" fill="hold"/>
                                        <p:tgtEl>
                                          <p:spTgt spid="16"/>
                                        </p:tgtEl>
                                        <p:attrNameLst>
                                          <p:attrName>ppt_y</p:attrName>
                                        </p:attrNameLst>
                                      </p:cBhvr>
                                      <p:tavLst>
                                        <p:tav tm="0">
                                          <p:val>
                                            <p:strVal val="1+#ppt_h/2"/>
                                          </p:val>
                                        </p:tav>
                                        <p:tav tm="100000">
                                          <p:val>
                                            <p:strVal val="#ppt_y"/>
                                          </p:val>
                                        </p:tav>
                                      </p:tavLst>
                                    </p:anim>
                                  </p:childTnLst>
                                </p:cTn>
                              </p:par>
                            </p:childTnLst>
                          </p:cTn>
                        </p:par>
                        <p:par>
                          <p:cTn id="84" fill="hold">
                            <p:stCondLst>
                              <p:cond delay="4000"/>
                            </p:stCondLst>
                            <p:childTnLst>
                              <p:par>
                                <p:cTn id="85" presetID="2" presetClass="entr" presetSubtype="4" fill="hold" grpId="0" nodeType="afterEffect">
                                  <p:stCondLst>
                                    <p:cond delay="0"/>
                                  </p:stCondLst>
                                  <p:childTnLst>
                                    <p:set>
                                      <p:cBhvr>
                                        <p:cTn id="86" dur="1" fill="hold">
                                          <p:stCondLst>
                                            <p:cond delay="0"/>
                                          </p:stCondLst>
                                        </p:cTn>
                                        <p:tgtEl>
                                          <p:spTgt spid="11"/>
                                        </p:tgtEl>
                                        <p:attrNameLst>
                                          <p:attrName>style.visibility</p:attrName>
                                        </p:attrNameLst>
                                      </p:cBhvr>
                                      <p:to>
                                        <p:strVal val="visible"/>
                                      </p:to>
                                    </p:set>
                                    <p:anim calcmode="lin" valueType="num">
                                      <p:cBhvr additive="base">
                                        <p:cTn id="87" dur="250" fill="hold"/>
                                        <p:tgtEl>
                                          <p:spTgt spid="11"/>
                                        </p:tgtEl>
                                        <p:attrNameLst>
                                          <p:attrName>ppt_x</p:attrName>
                                        </p:attrNameLst>
                                      </p:cBhvr>
                                      <p:tavLst>
                                        <p:tav tm="0">
                                          <p:val>
                                            <p:strVal val="#ppt_x"/>
                                          </p:val>
                                        </p:tav>
                                        <p:tav tm="100000">
                                          <p:val>
                                            <p:strVal val="#ppt_x"/>
                                          </p:val>
                                        </p:tav>
                                      </p:tavLst>
                                    </p:anim>
                                    <p:anim calcmode="lin" valueType="num">
                                      <p:cBhvr additive="base">
                                        <p:cTn id="88" dur="250" fill="hold"/>
                                        <p:tgtEl>
                                          <p:spTgt spid="11"/>
                                        </p:tgtEl>
                                        <p:attrNameLst>
                                          <p:attrName>ppt_y</p:attrName>
                                        </p:attrNameLst>
                                      </p:cBhvr>
                                      <p:tavLst>
                                        <p:tav tm="0">
                                          <p:val>
                                            <p:strVal val="1+#ppt_h/2"/>
                                          </p:val>
                                        </p:tav>
                                        <p:tav tm="100000">
                                          <p:val>
                                            <p:strVal val="#ppt_y"/>
                                          </p:val>
                                        </p:tav>
                                      </p:tavLst>
                                    </p:anim>
                                  </p:childTnLst>
                                </p:cTn>
                              </p:par>
                            </p:childTnLst>
                          </p:cTn>
                        </p:par>
                        <p:par>
                          <p:cTn id="89" fill="hold">
                            <p:stCondLst>
                              <p:cond delay="4250"/>
                            </p:stCondLst>
                            <p:childTnLst>
                              <p:par>
                                <p:cTn id="90" presetID="2" presetClass="entr" presetSubtype="4" fill="hold" nodeType="afterEffect">
                                  <p:stCondLst>
                                    <p:cond delay="0"/>
                                  </p:stCondLst>
                                  <p:childTnLst>
                                    <p:set>
                                      <p:cBhvr>
                                        <p:cTn id="91" dur="1" fill="hold">
                                          <p:stCondLst>
                                            <p:cond delay="0"/>
                                          </p:stCondLst>
                                        </p:cTn>
                                        <p:tgtEl>
                                          <p:spTgt spid="33"/>
                                        </p:tgtEl>
                                        <p:attrNameLst>
                                          <p:attrName>style.visibility</p:attrName>
                                        </p:attrNameLst>
                                      </p:cBhvr>
                                      <p:to>
                                        <p:strVal val="visible"/>
                                      </p:to>
                                    </p:set>
                                    <p:anim calcmode="lin" valueType="num">
                                      <p:cBhvr additive="base">
                                        <p:cTn id="92" dur="250" fill="hold"/>
                                        <p:tgtEl>
                                          <p:spTgt spid="33"/>
                                        </p:tgtEl>
                                        <p:attrNameLst>
                                          <p:attrName>ppt_x</p:attrName>
                                        </p:attrNameLst>
                                      </p:cBhvr>
                                      <p:tavLst>
                                        <p:tav tm="0">
                                          <p:val>
                                            <p:strVal val="#ppt_x"/>
                                          </p:val>
                                        </p:tav>
                                        <p:tav tm="100000">
                                          <p:val>
                                            <p:strVal val="#ppt_x"/>
                                          </p:val>
                                        </p:tav>
                                      </p:tavLst>
                                    </p:anim>
                                    <p:anim calcmode="lin" valueType="num">
                                      <p:cBhvr additive="base">
                                        <p:cTn id="93" dur="250" fill="hold"/>
                                        <p:tgtEl>
                                          <p:spTgt spid="33"/>
                                        </p:tgtEl>
                                        <p:attrNameLst>
                                          <p:attrName>ppt_y</p:attrName>
                                        </p:attrNameLst>
                                      </p:cBhvr>
                                      <p:tavLst>
                                        <p:tav tm="0">
                                          <p:val>
                                            <p:strVal val="1+#ppt_h/2"/>
                                          </p:val>
                                        </p:tav>
                                        <p:tav tm="100000">
                                          <p:val>
                                            <p:strVal val="#ppt_y"/>
                                          </p:val>
                                        </p:tav>
                                      </p:tavLst>
                                    </p:anim>
                                  </p:childTnLst>
                                </p:cTn>
                              </p:par>
                            </p:childTnLst>
                          </p:cTn>
                        </p:par>
                        <p:par>
                          <p:cTn id="94" fill="hold">
                            <p:stCondLst>
                              <p:cond delay="4500"/>
                            </p:stCondLst>
                            <p:childTnLst>
                              <p:par>
                                <p:cTn id="95" presetID="2" presetClass="entr" presetSubtype="4" fill="hold" grpId="0" nodeType="afterEffect">
                                  <p:stCondLst>
                                    <p:cond delay="0"/>
                                  </p:stCondLst>
                                  <p:childTnLst>
                                    <p:set>
                                      <p:cBhvr>
                                        <p:cTn id="96" dur="1" fill="hold">
                                          <p:stCondLst>
                                            <p:cond delay="0"/>
                                          </p:stCondLst>
                                        </p:cTn>
                                        <p:tgtEl>
                                          <p:spTgt spid="12"/>
                                        </p:tgtEl>
                                        <p:attrNameLst>
                                          <p:attrName>style.visibility</p:attrName>
                                        </p:attrNameLst>
                                      </p:cBhvr>
                                      <p:to>
                                        <p:strVal val="visible"/>
                                      </p:to>
                                    </p:set>
                                    <p:anim calcmode="lin" valueType="num">
                                      <p:cBhvr additive="base">
                                        <p:cTn id="97" dur="250" fill="hold"/>
                                        <p:tgtEl>
                                          <p:spTgt spid="12"/>
                                        </p:tgtEl>
                                        <p:attrNameLst>
                                          <p:attrName>ppt_x</p:attrName>
                                        </p:attrNameLst>
                                      </p:cBhvr>
                                      <p:tavLst>
                                        <p:tav tm="0">
                                          <p:val>
                                            <p:strVal val="#ppt_x"/>
                                          </p:val>
                                        </p:tav>
                                        <p:tav tm="100000">
                                          <p:val>
                                            <p:strVal val="#ppt_x"/>
                                          </p:val>
                                        </p:tav>
                                      </p:tavLst>
                                    </p:anim>
                                    <p:anim calcmode="lin" valueType="num">
                                      <p:cBhvr additive="base">
                                        <p:cTn id="98" dur="2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p:bldP spid="17" grpId="0"/>
      <p:bldP spid="18" grpId="0"/>
      <p:bldP spid="19" grpId="0"/>
      <p:bldP spid="37" grpId="0" animBg="1"/>
      <p:bldP spid="38" grpId="0" animBg="1"/>
      <p:bldP spid="39"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教学反思</a:t>
            </a:r>
            <a:endParaRPr lang="zh-CN" altLang="en-US" sz="2400">
              <a:solidFill>
                <a:srgbClr val="66845E"/>
              </a:solidFill>
              <a:latin typeface="南宋书局体" panose="02000000000000000000" pitchFamily="2" charset="-122"/>
              <a:ea typeface="南宋书局体" panose="02000000000000000000" pitchFamily="2" charset="-122"/>
            </a:endParaRPr>
          </a:p>
        </p:txBody>
      </p:sp>
      <p:grpSp>
        <p:nvGrpSpPr>
          <p:cNvPr id="7" name="组合 6"/>
          <p:cNvGrpSpPr/>
          <p:nvPr/>
        </p:nvGrpSpPr>
        <p:grpSpPr>
          <a:xfrm>
            <a:off x="1025700" y="1338863"/>
            <a:ext cx="2816608" cy="2816608"/>
            <a:chOff x="5258944" y="977070"/>
            <a:chExt cx="5044439" cy="5044439"/>
          </a:xfrm>
          <a:noFill/>
        </p:grpSpPr>
        <p:sp>
          <p:nvSpPr>
            <p:cNvPr id="8" name="正五边形 7"/>
            <p:cNvSpPr/>
            <p:nvPr/>
          </p:nvSpPr>
          <p:spPr>
            <a:xfrm rot="2880000">
              <a:off x="5258944" y="1097176"/>
              <a:ext cx="5044439" cy="4804228"/>
            </a:xfrm>
            <a:prstGeom prst="pentagon">
              <a:avLst/>
            </a:prstGeom>
            <a:grpFill/>
            <a:ln w="38100">
              <a:solidFill>
                <a:srgbClr val="6684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9" name="正五边形 8"/>
            <p:cNvSpPr/>
            <p:nvPr/>
          </p:nvSpPr>
          <p:spPr>
            <a:xfrm rot="1440000">
              <a:off x="5258944" y="1097176"/>
              <a:ext cx="5044439" cy="4804228"/>
            </a:xfrm>
            <a:prstGeom prst="pentagon">
              <a:avLst/>
            </a:prstGeom>
            <a:grpFill/>
            <a:ln w="38100">
              <a:solidFill>
                <a:srgbClr val="6684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1" name="正五边形 10"/>
            <p:cNvSpPr/>
            <p:nvPr/>
          </p:nvSpPr>
          <p:spPr>
            <a:xfrm>
              <a:off x="5258944" y="1097176"/>
              <a:ext cx="5044439" cy="4804228"/>
            </a:xfrm>
            <a:prstGeom prst="pentagon">
              <a:avLst/>
            </a:prstGeom>
            <a:grpFill/>
            <a:ln w="38100">
              <a:solidFill>
                <a:srgbClr val="6684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2" name="椭圆 11"/>
            <p:cNvSpPr>
              <a:spLocks noChangeAspect="1"/>
            </p:cNvSpPr>
            <p:nvPr/>
          </p:nvSpPr>
          <p:spPr>
            <a:xfrm>
              <a:off x="5639163" y="1617404"/>
              <a:ext cx="4284000" cy="4284000"/>
            </a:xfrm>
            <a:prstGeom prst="ellipse">
              <a:avLst/>
            </a:prstGeom>
            <a:grpFill/>
            <a:ln w="38100">
              <a:solidFill>
                <a:srgbClr val="6684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grpSp>
      <p:grpSp>
        <p:nvGrpSpPr>
          <p:cNvPr id="13" name="组合 12"/>
          <p:cNvGrpSpPr/>
          <p:nvPr/>
        </p:nvGrpSpPr>
        <p:grpSpPr>
          <a:xfrm>
            <a:off x="5356761" y="1338863"/>
            <a:ext cx="2816608" cy="2816608"/>
            <a:chOff x="5258944" y="977070"/>
            <a:chExt cx="5044439" cy="5044439"/>
          </a:xfrm>
          <a:noFill/>
        </p:grpSpPr>
        <p:sp>
          <p:nvSpPr>
            <p:cNvPr id="14" name="正五边形 13"/>
            <p:cNvSpPr/>
            <p:nvPr/>
          </p:nvSpPr>
          <p:spPr>
            <a:xfrm rot="2880000">
              <a:off x="5258944" y="1097176"/>
              <a:ext cx="5044439" cy="4804228"/>
            </a:xfrm>
            <a:prstGeom prst="pentagon">
              <a:avLst/>
            </a:prstGeom>
            <a:grpFill/>
            <a:ln w="38100">
              <a:solidFill>
                <a:srgbClr val="6D44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5" name="正五边形 14"/>
            <p:cNvSpPr/>
            <p:nvPr/>
          </p:nvSpPr>
          <p:spPr>
            <a:xfrm rot="1440000">
              <a:off x="5258944" y="1097176"/>
              <a:ext cx="5044439" cy="4804228"/>
            </a:xfrm>
            <a:prstGeom prst="pentagon">
              <a:avLst/>
            </a:prstGeom>
            <a:grpFill/>
            <a:ln w="38100">
              <a:solidFill>
                <a:srgbClr val="6D44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6" name="正五边形 15"/>
            <p:cNvSpPr/>
            <p:nvPr/>
          </p:nvSpPr>
          <p:spPr>
            <a:xfrm>
              <a:off x="5258944" y="1097176"/>
              <a:ext cx="5044439" cy="4804228"/>
            </a:xfrm>
            <a:prstGeom prst="pentagon">
              <a:avLst/>
            </a:prstGeom>
            <a:grpFill/>
            <a:ln w="38100">
              <a:solidFill>
                <a:srgbClr val="6D44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7" name="椭圆 16"/>
            <p:cNvSpPr>
              <a:spLocks noChangeAspect="1"/>
            </p:cNvSpPr>
            <p:nvPr/>
          </p:nvSpPr>
          <p:spPr>
            <a:xfrm>
              <a:off x="5639163" y="1617404"/>
              <a:ext cx="4284000" cy="4284000"/>
            </a:xfrm>
            <a:prstGeom prst="ellipse">
              <a:avLst/>
            </a:prstGeom>
            <a:grpFill/>
            <a:ln w="38100">
              <a:solidFill>
                <a:srgbClr val="6D44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grpSp>
      <p:sp>
        <p:nvSpPr>
          <p:cNvPr id="18" name="矩形 17"/>
          <p:cNvSpPr/>
          <p:nvPr/>
        </p:nvSpPr>
        <p:spPr>
          <a:xfrm>
            <a:off x="3777189" y="2448178"/>
            <a:ext cx="1644692" cy="553998"/>
          </a:xfrm>
          <a:prstGeom prst="rect">
            <a:avLst/>
          </a:prstGeom>
        </p:spPr>
        <p:txBody>
          <a:bodyPr wrap="square">
            <a:spAutoFit/>
          </a:bodyPr>
          <a:lstStyle/>
          <a:p>
            <a:pPr algn="ctr"/>
            <a:r>
              <a:rPr lang="en-US" altLang="zh-CN" sz="3000" b="1" dirty="0">
                <a:solidFill>
                  <a:schemeClr val="tx1">
                    <a:lumMod val="75000"/>
                    <a:lumOff val="25000"/>
                  </a:schemeClr>
                </a:solidFill>
                <a:ea typeface="微软雅黑" panose="020B0503020204020204" pitchFamily="34" charset="-122"/>
              </a:rPr>
              <a:t>VS</a:t>
            </a:r>
            <a:endParaRPr lang="zh-CN" altLang="en-US" sz="3000" b="1" dirty="0">
              <a:solidFill>
                <a:schemeClr val="tx1">
                  <a:lumMod val="75000"/>
                  <a:lumOff val="25000"/>
                </a:schemeClr>
              </a:solidFill>
              <a:ea typeface="微软雅黑" panose="020B0503020204020204" pitchFamily="34" charset="-122"/>
            </a:endParaRPr>
          </a:p>
        </p:txBody>
      </p:sp>
      <p:sp>
        <p:nvSpPr>
          <p:cNvPr id="19" name="矩形 18"/>
          <p:cNvSpPr/>
          <p:nvPr/>
        </p:nvSpPr>
        <p:spPr>
          <a:xfrm>
            <a:off x="1696986" y="2249157"/>
            <a:ext cx="1408064"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pitchFamily="34" charset="-122"/>
                <a:ea typeface="微软雅黑" pitchFamily="34" charset="-122"/>
              </a:rPr>
              <a:t>点击添加标题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20" name="矩形 47"/>
          <p:cNvSpPr>
            <a:spLocks noChangeArrowheads="1"/>
          </p:cNvSpPr>
          <p:nvPr/>
        </p:nvSpPr>
        <p:spPr bwMode="auto">
          <a:xfrm>
            <a:off x="1527781" y="2727568"/>
            <a:ext cx="1746473"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21" name="矩形 20"/>
          <p:cNvSpPr/>
          <p:nvPr/>
        </p:nvSpPr>
        <p:spPr>
          <a:xfrm>
            <a:off x="6025100" y="2249157"/>
            <a:ext cx="1408064"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pitchFamily="34" charset="-122"/>
                <a:ea typeface="微软雅黑" pitchFamily="34" charset="-122"/>
              </a:rPr>
              <a:t>点击添加标题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22" name="矩形 47"/>
          <p:cNvSpPr>
            <a:spLocks noChangeArrowheads="1"/>
          </p:cNvSpPr>
          <p:nvPr/>
        </p:nvSpPr>
        <p:spPr bwMode="auto">
          <a:xfrm>
            <a:off x="5855895" y="2727568"/>
            <a:ext cx="1746473"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Tree>
    <p:extLst>
      <p:ext uri="{BB962C8B-B14F-4D97-AF65-F5344CB8AC3E}">
        <p14:creationId xmlns:p14="http://schemas.microsoft.com/office/powerpoint/2010/main" val="236157828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3" presetClass="entr" presetSubtype="16" fill="hold" grpId="0" nodeType="withEffect">
                                  <p:stCondLst>
                                    <p:cond delay="500"/>
                                  </p:stCondLst>
                                  <p:childTnLst>
                                    <p:set>
                                      <p:cBhvr>
                                        <p:cTn id="14" dur="1" fill="hold">
                                          <p:stCondLst>
                                            <p:cond delay="0"/>
                                          </p:stCondLst>
                                        </p:cTn>
                                        <p:tgtEl>
                                          <p:spTgt spid="19"/>
                                        </p:tgtEl>
                                        <p:attrNameLst>
                                          <p:attrName>style.visibility</p:attrName>
                                        </p:attrNameLst>
                                      </p:cBhvr>
                                      <p:to>
                                        <p:strVal val="visible"/>
                                      </p:to>
                                    </p:set>
                                    <p:anim calcmode="lin" valueType="num">
                                      <p:cBhvr>
                                        <p:cTn id="15" dur="500" fill="hold"/>
                                        <p:tgtEl>
                                          <p:spTgt spid="19"/>
                                        </p:tgtEl>
                                        <p:attrNameLst>
                                          <p:attrName>ppt_w</p:attrName>
                                        </p:attrNameLst>
                                      </p:cBhvr>
                                      <p:tavLst>
                                        <p:tav tm="0">
                                          <p:val>
                                            <p:fltVal val="0"/>
                                          </p:val>
                                        </p:tav>
                                        <p:tav tm="100000">
                                          <p:val>
                                            <p:strVal val="#ppt_w"/>
                                          </p:val>
                                        </p:tav>
                                      </p:tavLst>
                                    </p:anim>
                                    <p:anim calcmode="lin" valueType="num">
                                      <p:cBhvr>
                                        <p:cTn id="16" dur="500" fill="hold"/>
                                        <p:tgtEl>
                                          <p:spTgt spid="19"/>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50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childTnLst>
                                </p:cTn>
                              </p:par>
                            </p:childTnLst>
                          </p:cTn>
                        </p:par>
                        <p:par>
                          <p:cTn id="21" fill="hold">
                            <p:stCondLst>
                              <p:cond delay="1000"/>
                            </p:stCondLst>
                            <p:childTnLst>
                              <p:par>
                                <p:cTn id="22" presetID="20"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edge">
                                      <p:cBhvr>
                                        <p:cTn id="24" dur="750"/>
                                        <p:tgtEl>
                                          <p:spTgt spid="20"/>
                                        </p:tgtEl>
                                      </p:cBhvr>
                                    </p:animEffect>
                                  </p:childTnLst>
                                </p:cTn>
                              </p:par>
                              <p:par>
                                <p:cTn id="25" presetID="20"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edge">
                                      <p:cBhvr>
                                        <p:cTn id="27" dur="750"/>
                                        <p:tgtEl>
                                          <p:spTgt spid="22"/>
                                        </p:tgtEl>
                                      </p:cBhvr>
                                    </p:animEffect>
                                  </p:childTnLst>
                                </p:cTn>
                              </p:par>
                              <p:par>
                                <p:cTn id="28" presetID="53" presetClass="entr" presetSubtype="16" fill="hold" grpId="0" nodeType="withEffect">
                                  <p:stCondLst>
                                    <p:cond delay="125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par>
                                <p:cTn id="33" presetID="8" presetClass="emph" presetSubtype="0" fill="hold" nodeType="withEffect">
                                  <p:stCondLst>
                                    <p:cond delay="1250"/>
                                  </p:stCondLst>
                                  <p:childTnLst>
                                    <p:animRot by="21600000">
                                      <p:cBhvr>
                                        <p:cTn id="34" dur="2000" fill="hold"/>
                                        <p:tgtEl>
                                          <p:spTgt spid="7"/>
                                        </p:tgtEl>
                                        <p:attrNameLst>
                                          <p:attrName>r</p:attrName>
                                        </p:attrNameLst>
                                      </p:cBhvr>
                                    </p:animRot>
                                  </p:childTnLst>
                                </p:cTn>
                              </p:par>
                              <p:par>
                                <p:cTn id="35" presetID="8" presetClass="emph" presetSubtype="0" fill="hold" nodeType="withEffect">
                                  <p:stCondLst>
                                    <p:cond delay="1250"/>
                                  </p:stCondLst>
                                  <p:childTnLst>
                                    <p:animRot by="21600000">
                                      <p:cBhvr>
                                        <p:cTn id="36" dur="2000" fill="hold"/>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教学反思</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7" name="六边形 6"/>
          <p:cNvSpPr/>
          <p:nvPr/>
        </p:nvSpPr>
        <p:spPr>
          <a:xfrm>
            <a:off x="3381390" y="811142"/>
            <a:ext cx="1293062" cy="1114709"/>
          </a:xfrm>
          <a:prstGeom prst="hexagon">
            <a:avLst/>
          </a:pr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dirty="0">
                <a:latin typeface="微软雅黑" panose="020B0503020204020204" pitchFamily="34" charset="-122"/>
                <a:ea typeface="微软雅黑" panose="020B0503020204020204" pitchFamily="34" charset="-122"/>
              </a:rPr>
              <a:t>添加文字</a:t>
            </a:r>
          </a:p>
        </p:txBody>
      </p:sp>
      <p:sp>
        <p:nvSpPr>
          <p:cNvPr id="8" name="六边形 7"/>
          <p:cNvSpPr/>
          <p:nvPr/>
        </p:nvSpPr>
        <p:spPr>
          <a:xfrm>
            <a:off x="4466270" y="1413306"/>
            <a:ext cx="1293062" cy="1114709"/>
          </a:xfrm>
          <a:prstGeom prst="hexagon">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latin typeface="微软雅黑" panose="020B0503020204020204" pitchFamily="34" charset="-122"/>
                <a:ea typeface="微软雅黑" panose="020B0503020204020204" pitchFamily="34" charset="-122"/>
              </a:rPr>
              <a:t>添加文字</a:t>
            </a:r>
          </a:p>
        </p:txBody>
      </p:sp>
      <p:sp>
        <p:nvSpPr>
          <p:cNvPr id="9" name="六边形 8"/>
          <p:cNvSpPr/>
          <p:nvPr/>
        </p:nvSpPr>
        <p:spPr>
          <a:xfrm>
            <a:off x="3381390" y="1999621"/>
            <a:ext cx="1293062" cy="1114709"/>
          </a:xfrm>
          <a:prstGeom prst="hexagon">
            <a:avLst/>
          </a:prstGeom>
          <a:blipFill dpi="0" rotWithShape="1">
            <a:blip r:embed="rId4" cstate="print">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1" name="六边形 10"/>
          <p:cNvSpPr/>
          <p:nvPr/>
        </p:nvSpPr>
        <p:spPr>
          <a:xfrm>
            <a:off x="5547632" y="2015591"/>
            <a:ext cx="1293062" cy="1114709"/>
          </a:xfrm>
          <a:prstGeom prst="hexagon">
            <a:avLst/>
          </a:prstGeom>
          <a:blipFill>
            <a:blip r:embed="rId5" cstate="print">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2" name="六边形 11"/>
          <p:cNvSpPr/>
          <p:nvPr/>
        </p:nvSpPr>
        <p:spPr>
          <a:xfrm>
            <a:off x="4466270" y="2593848"/>
            <a:ext cx="1293062" cy="1114709"/>
          </a:xfrm>
          <a:prstGeom prst="hexagon">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dirty="0">
                <a:latin typeface="微软雅黑" panose="020B0503020204020204" pitchFamily="34" charset="-122"/>
                <a:ea typeface="微软雅黑" panose="020B0503020204020204" pitchFamily="34" charset="-122"/>
              </a:rPr>
              <a:t>添加文字</a:t>
            </a:r>
          </a:p>
        </p:txBody>
      </p:sp>
      <p:sp>
        <p:nvSpPr>
          <p:cNvPr id="13" name="六边形 12"/>
          <p:cNvSpPr/>
          <p:nvPr/>
        </p:nvSpPr>
        <p:spPr>
          <a:xfrm>
            <a:off x="6630753" y="1415988"/>
            <a:ext cx="1293062" cy="1114709"/>
          </a:xfrm>
          <a:prstGeom prst="hexagon">
            <a:avLst/>
          </a:pr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latin typeface="微软雅黑" panose="020B0503020204020204" pitchFamily="34" charset="-122"/>
                <a:ea typeface="微软雅黑" panose="020B0503020204020204" pitchFamily="34" charset="-122"/>
              </a:rPr>
              <a:t>添加文字</a:t>
            </a:r>
          </a:p>
        </p:txBody>
      </p:sp>
      <p:sp>
        <p:nvSpPr>
          <p:cNvPr id="14" name="六边形 13"/>
          <p:cNvSpPr/>
          <p:nvPr/>
        </p:nvSpPr>
        <p:spPr>
          <a:xfrm>
            <a:off x="2298267" y="1415988"/>
            <a:ext cx="1293062" cy="1114709"/>
          </a:xfrm>
          <a:prstGeom prst="hexagon">
            <a:avLst/>
          </a:prstGeom>
          <a:blipFill>
            <a:blip r:embed="rId6" cstate="print">
              <a:extLst>
                <a:ext uri="{28A0092B-C50C-407E-A947-70E740481C1C}">
                  <a14:useLocalDpi xmlns:a14="http://schemas.microsoft.com/office/drawing/2010/main"/>
                </a:ext>
              </a:extLst>
            </a:blip>
            <a:srcRect/>
            <a:stretch>
              <a:fillRect t="1"/>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5" name="六边形 14"/>
          <p:cNvSpPr/>
          <p:nvPr/>
        </p:nvSpPr>
        <p:spPr>
          <a:xfrm>
            <a:off x="5547632" y="3188100"/>
            <a:ext cx="1293062" cy="1114709"/>
          </a:xfrm>
          <a:prstGeom prst="hexagon">
            <a:avLst/>
          </a:pr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latin typeface="微软雅黑" panose="020B0503020204020204" pitchFamily="34" charset="-122"/>
                <a:ea typeface="微软雅黑" panose="020B0503020204020204" pitchFamily="34" charset="-122"/>
              </a:rPr>
              <a:t>添加文字</a:t>
            </a:r>
          </a:p>
        </p:txBody>
      </p:sp>
      <p:sp>
        <p:nvSpPr>
          <p:cNvPr id="16" name="六边形 15"/>
          <p:cNvSpPr/>
          <p:nvPr/>
        </p:nvSpPr>
        <p:spPr>
          <a:xfrm>
            <a:off x="6630753" y="2584527"/>
            <a:ext cx="1293062" cy="1114709"/>
          </a:xfrm>
          <a:prstGeom prst="hexagon">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dirty="0">
                <a:latin typeface="微软雅黑" panose="020B0503020204020204" pitchFamily="34" charset="-122"/>
                <a:ea typeface="微软雅黑" panose="020B0503020204020204" pitchFamily="34" charset="-122"/>
              </a:rPr>
              <a:t>添加文字</a:t>
            </a:r>
          </a:p>
        </p:txBody>
      </p:sp>
      <p:sp>
        <p:nvSpPr>
          <p:cNvPr id="17" name="六边形 16"/>
          <p:cNvSpPr/>
          <p:nvPr/>
        </p:nvSpPr>
        <p:spPr>
          <a:xfrm>
            <a:off x="2298267" y="2584527"/>
            <a:ext cx="1293062" cy="1114709"/>
          </a:xfrm>
          <a:prstGeom prst="hexagon">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latin typeface="微软雅黑" panose="020B0503020204020204" pitchFamily="34" charset="-122"/>
                <a:ea typeface="微软雅黑" panose="020B0503020204020204" pitchFamily="34" charset="-122"/>
              </a:rPr>
              <a:t>添加文字</a:t>
            </a:r>
          </a:p>
        </p:txBody>
      </p:sp>
      <p:sp>
        <p:nvSpPr>
          <p:cNvPr id="18" name="六边形 17"/>
          <p:cNvSpPr/>
          <p:nvPr/>
        </p:nvSpPr>
        <p:spPr>
          <a:xfrm>
            <a:off x="1215145" y="2015591"/>
            <a:ext cx="1293062" cy="1114709"/>
          </a:xfrm>
          <a:prstGeom prst="hexagon">
            <a:avLst/>
          </a:pr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dirty="0">
                <a:latin typeface="微软雅黑" panose="020B0503020204020204" pitchFamily="34" charset="-122"/>
                <a:ea typeface="微软雅黑" panose="020B0503020204020204" pitchFamily="34" charset="-122"/>
              </a:rPr>
              <a:t>添加文字</a:t>
            </a:r>
          </a:p>
        </p:txBody>
      </p:sp>
      <p:sp>
        <p:nvSpPr>
          <p:cNvPr id="19" name="TextBox 40"/>
          <p:cNvSpPr txBox="1"/>
          <p:nvPr/>
        </p:nvSpPr>
        <p:spPr>
          <a:xfrm>
            <a:off x="1086418" y="4388611"/>
            <a:ext cx="6971165" cy="650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defPPr>
              <a:defRPr lang="zh-CN"/>
            </a:defPPr>
            <a:lvl1pPr algn="ctr">
              <a:lnSpc>
                <a:spcPct val="130000"/>
              </a:lnSpc>
              <a:spcBef>
                <a:spcPct val="0"/>
              </a:spcBef>
              <a:buFont typeface="Arial" charset="0"/>
              <a:buNone/>
              <a:defRPr sz="1400">
                <a:solidFill>
                  <a:schemeClr val="bg1"/>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sz="1050" dirty="0">
                <a:solidFill>
                  <a:schemeClr val="tx1">
                    <a:lumMod val="75000"/>
                    <a:lumOff val="25000"/>
                  </a:schemeClr>
                </a:solidFill>
              </a:rPr>
              <a:t>您的内容打在这里，或者通过复制您的文本后，在此框中选择粘贴，并选择只保留文字。</a:t>
            </a:r>
            <a:r>
              <a:rPr lang="zh-CN" altLang="en-US" sz="1050" dirty="0">
                <a:solidFill>
                  <a:schemeClr val="tx1">
                    <a:lumMod val="75000"/>
                    <a:lumOff val="25000"/>
                  </a:schemeClr>
                </a:solidFill>
                <a:sym typeface="微软雅黑" pitchFamily="34" charset="-122"/>
              </a:rPr>
              <a:t>在此录入上述图表的综合描述说明，在此录入上述图表的综合描述说明，在此录入上述图表的综合描述说明。</a:t>
            </a:r>
          </a:p>
          <a:p>
            <a:pPr>
              <a:lnSpc>
                <a:spcPct val="120000"/>
              </a:lnSpc>
            </a:pPr>
            <a:endParaRPr lang="zh-CN" altLang="en-US" sz="1050" dirty="0">
              <a:solidFill>
                <a:schemeClr val="tx1">
                  <a:lumMod val="75000"/>
                  <a:lumOff val="25000"/>
                </a:schemeClr>
              </a:solidFill>
              <a:sym typeface="微软雅黑" pitchFamily="34" charset="-122"/>
            </a:endParaRPr>
          </a:p>
        </p:txBody>
      </p:sp>
      <p:sp>
        <p:nvSpPr>
          <p:cNvPr id="20" name="六边形 19"/>
          <p:cNvSpPr/>
          <p:nvPr/>
        </p:nvSpPr>
        <p:spPr>
          <a:xfrm>
            <a:off x="3381390" y="3188100"/>
            <a:ext cx="1293062" cy="1114709"/>
          </a:xfrm>
          <a:prstGeom prst="hexagon">
            <a:avLst/>
          </a:prstGeom>
          <a:blipFill>
            <a:blip r:embed="rId7" cstate="print">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Tree>
    <p:extLst>
      <p:ext uri="{BB962C8B-B14F-4D97-AF65-F5344CB8AC3E}">
        <p14:creationId xmlns:p14="http://schemas.microsoft.com/office/powerpoint/2010/main" val="72819524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300" fill="hold"/>
                                        <p:tgtEl>
                                          <p:spTgt spid="18"/>
                                        </p:tgtEl>
                                        <p:attrNameLst>
                                          <p:attrName>ppt_w</p:attrName>
                                        </p:attrNameLst>
                                      </p:cBhvr>
                                      <p:tavLst>
                                        <p:tav tm="0">
                                          <p:val>
                                            <p:fltVal val="0"/>
                                          </p:val>
                                        </p:tav>
                                        <p:tav tm="100000">
                                          <p:val>
                                            <p:strVal val="#ppt_w"/>
                                          </p:val>
                                        </p:tav>
                                      </p:tavLst>
                                    </p:anim>
                                    <p:anim calcmode="lin" valueType="num">
                                      <p:cBhvr>
                                        <p:cTn id="8" dur="300" fill="hold"/>
                                        <p:tgtEl>
                                          <p:spTgt spid="18"/>
                                        </p:tgtEl>
                                        <p:attrNameLst>
                                          <p:attrName>ppt_h</p:attrName>
                                        </p:attrNameLst>
                                      </p:cBhvr>
                                      <p:tavLst>
                                        <p:tav tm="0">
                                          <p:val>
                                            <p:fltVal val="0"/>
                                          </p:val>
                                        </p:tav>
                                        <p:tav tm="100000">
                                          <p:val>
                                            <p:strVal val="#ppt_h"/>
                                          </p:val>
                                        </p:tav>
                                      </p:tavLst>
                                    </p:anim>
                                    <p:anim calcmode="lin" valueType="num">
                                      <p:cBhvr>
                                        <p:cTn id="9" dur="300" fill="hold"/>
                                        <p:tgtEl>
                                          <p:spTgt spid="18"/>
                                        </p:tgtEl>
                                        <p:attrNameLst>
                                          <p:attrName>ppt_x</p:attrName>
                                        </p:attrNameLst>
                                      </p:cBhvr>
                                      <p:tavLst>
                                        <p:tav tm="0">
                                          <p:val>
                                            <p:fltVal val="0.5"/>
                                          </p:val>
                                        </p:tav>
                                        <p:tav tm="100000">
                                          <p:val>
                                            <p:strVal val="#ppt_x"/>
                                          </p:val>
                                        </p:tav>
                                      </p:tavLst>
                                    </p:anim>
                                    <p:anim calcmode="lin" valueType="num">
                                      <p:cBhvr>
                                        <p:cTn id="10" dur="300" fill="hold"/>
                                        <p:tgtEl>
                                          <p:spTgt spid="18"/>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300"/>
                                  </p:stCondLst>
                                  <p:childTnLst>
                                    <p:animEffect transition="out" filter="fade">
                                      <p:cBhvr>
                                        <p:cTn id="12" dur="300" tmFilter="0, 0; .2, .5; .8, .5; 1, 0"/>
                                        <p:tgtEl>
                                          <p:spTgt spid="18"/>
                                        </p:tgtEl>
                                      </p:cBhvr>
                                    </p:animEffect>
                                    <p:animScale>
                                      <p:cBhvr>
                                        <p:cTn id="13" dur="150" autoRev="1" fill="hold"/>
                                        <p:tgtEl>
                                          <p:spTgt spid="18"/>
                                        </p:tgtEl>
                                      </p:cBhvr>
                                      <p:by x="105000" y="105000"/>
                                    </p:animScale>
                                  </p:childTnLst>
                                </p:cTn>
                              </p:par>
                              <p:par>
                                <p:cTn id="14" presetID="23" presetClass="entr" presetSubtype="528" fill="hold" grpId="0" nodeType="withEffect">
                                  <p:stCondLst>
                                    <p:cond delay="100"/>
                                  </p:stCondLst>
                                  <p:childTnLst>
                                    <p:set>
                                      <p:cBhvr>
                                        <p:cTn id="15" dur="1" fill="hold">
                                          <p:stCondLst>
                                            <p:cond delay="0"/>
                                          </p:stCondLst>
                                        </p:cTn>
                                        <p:tgtEl>
                                          <p:spTgt spid="14"/>
                                        </p:tgtEl>
                                        <p:attrNameLst>
                                          <p:attrName>style.visibility</p:attrName>
                                        </p:attrNameLst>
                                      </p:cBhvr>
                                      <p:to>
                                        <p:strVal val="visible"/>
                                      </p:to>
                                    </p:set>
                                    <p:anim calcmode="lin" valueType="num">
                                      <p:cBhvr>
                                        <p:cTn id="16" dur="300" fill="hold"/>
                                        <p:tgtEl>
                                          <p:spTgt spid="14"/>
                                        </p:tgtEl>
                                        <p:attrNameLst>
                                          <p:attrName>ppt_w</p:attrName>
                                        </p:attrNameLst>
                                      </p:cBhvr>
                                      <p:tavLst>
                                        <p:tav tm="0">
                                          <p:val>
                                            <p:fltVal val="0"/>
                                          </p:val>
                                        </p:tav>
                                        <p:tav tm="100000">
                                          <p:val>
                                            <p:strVal val="#ppt_w"/>
                                          </p:val>
                                        </p:tav>
                                      </p:tavLst>
                                    </p:anim>
                                    <p:anim calcmode="lin" valueType="num">
                                      <p:cBhvr>
                                        <p:cTn id="17" dur="300" fill="hold"/>
                                        <p:tgtEl>
                                          <p:spTgt spid="14"/>
                                        </p:tgtEl>
                                        <p:attrNameLst>
                                          <p:attrName>ppt_h</p:attrName>
                                        </p:attrNameLst>
                                      </p:cBhvr>
                                      <p:tavLst>
                                        <p:tav tm="0">
                                          <p:val>
                                            <p:fltVal val="0"/>
                                          </p:val>
                                        </p:tav>
                                        <p:tav tm="100000">
                                          <p:val>
                                            <p:strVal val="#ppt_h"/>
                                          </p:val>
                                        </p:tav>
                                      </p:tavLst>
                                    </p:anim>
                                    <p:anim calcmode="lin" valueType="num">
                                      <p:cBhvr>
                                        <p:cTn id="18" dur="300" fill="hold"/>
                                        <p:tgtEl>
                                          <p:spTgt spid="14"/>
                                        </p:tgtEl>
                                        <p:attrNameLst>
                                          <p:attrName>ppt_x</p:attrName>
                                        </p:attrNameLst>
                                      </p:cBhvr>
                                      <p:tavLst>
                                        <p:tav tm="0">
                                          <p:val>
                                            <p:fltVal val="0.5"/>
                                          </p:val>
                                        </p:tav>
                                        <p:tav tm="100000">
                                          <p:val>
                                            <p:strVal val="#ppt_x"/>
                                          </p:val>
                                        </p:tav>
                                      </p:tavLst>
                                    </p:anim>
                                    <p:anim calcmode="lin" valueType="num">
                                      <p:cBhvr>
                                        <p:cTn id="19" dur="300" fill="hold"/>
                                        <p:tgtEl>
                                          <p:spTgt spid="14"/>
                                        </p:tgtEl>
                                        <p:attrNameLst>
                                          <p:attrName>ppt_y</p:attrName>
                                        </p:attrNameLst>
                                      </p:cBhvr>
                                      <p:tavLst>
                                        <p:tav tm="0">
                                          <p:val>
                                            <p:fltVal val="0.5"/>
                                          </p:val>
                                        </p:tav>
                                        <p:tav tm="100000">
                                          <p:val>
                                            <p:strVal val="#ppt_y"/>
                                          </p:val>
                                        </p:tav>
                                      </p:tavLst>
                                    </p:anim>
                                  </p:childTnLst>
                                </p:cTn>
                              </p:par>
                              <p:par>
                                <p:cTn id="20" presetID="26" presetClass="emph" presetSubtype="0" fill="hold" grpId="1" nodeType="withEffect">
                                  <p:stCondLst>
                                    <p:cond delay="400"/>
                                  </p:stCondLst>
                                  <p:childTnLst>
                                    <p:animEffect transition="out" filter="fade">
                                      <p:cBhvr>
                                        <p:cTn id="21" dur="300" tmFilter="0, 0; .2, .5; .8, .5; 1, 0"/>
                                        <p:tgtEl>
                                          <p:spTgt spid="14"/>
                                        </p:tgtEl>
                                      </p:cBhvr>
                                    </p:animEffect>
                                    <p:animScale>
                                      <p:cBhvr>
                                        <p:cTn id="22" dur="150" autoRev="1" fill="hold"/>
                                        <p:tgtEl>
                                          <p:spTgt spid="14"/>
                                        </p:tgtEl>
                                      </p:cBhvr>
                                      <p:by x="105000" y="105000"/>
                                    </p:animScale>
                                  </p:childTnLst>
                                </p:cTn>
                              </p:par>
                              <p:par>
                                <p:cTn id="23" presetID="23" presetClass="entr" presetSubtype="528" fill="hold" grpId="0" nodeType="withEffect">
                                  <p:stCondLst>
                                    <p:cond delay="200"/>
                                  </p:stCondLst>
                                  <p:childTnLst>
                                    <p:set>
                                      <p:cBhvr>
                                        <p:cTn id="24" dur="1" fill="hold">
                                          <p:stCondLst>
                                            <p:cond delay="0"/>
                                          </p:stCondLst>
                                        </p:cTn>
                                        <p:tgtEl>
                                          <p:spTgt spid="7"/>
                                        </p:tgtEl>
                                        <p:attrNameLst>
                                          <p:attrName>style.visibility</p:attrName>
                                        </p:attrNameLst>
                                      </p:cBhvr>
                                      <p:to>
                                        <p:strVal val="visible"/>
                                      </p:to>
                                    </p:set>
                                    <p:anim calcmode="lin" valueType="num">
                                      <p:cBhvr>
                                        <p:cTn id="25" dur="300" fill="hold"/>
                                        <p:tgtEl>
                                          <p:spTgt spid="7"/>
                                        </p:tgtEl>
                                        <p:attrNameLst>
                                          <p:attrName>ppt_w</p:attrName>
                                        </p:attrNameLst>
                                      </p:cBhvr>
                                      <p:tavLst>
                                        <p:tav tm="0">
                                          <p:val>
                                            <p:fltVal val="0"/>
                                          </p:val>
                                        </p:tav>
                                        <p:tav tm="100000">
                                          <p:val>
                                            <p:strVal val="#ppt_w"/>
                                          </p:val>
                                        </p:tav>
                                      </p:tavLst>
                                    </p:anim>
                                    <p:anim calcmode="lin" valueType="num">
                                      <p:cBhvr>
                                        <p:cTn id="26" dur="300" fill="hold"/>
                                        <p:tgtEl>
                                          <p:spTgt spid="7"/>
                                        </p:tgtEl>
                                        <p:attrNameLst>
                                          <p:attrName>ppt_h</p:attrName>
                                        </p:attrNameLst>
                                      </p:cBhvr>
                                      <p:tavLst>
                                        <p:tav tm="0">
                                          <p:val>
                                            <p:fltVal val="0"/>
                                          </p:val>
                                        </p:tav>
                                        <p:tav tm="100000">
                                          <p:val>
                                            <p:strVal val="#ppt_h"/>
                                          </p:val>
                                        </p:tav>
                                      </p:tavLst>
                                    </p:anim>
                                    <p:anim calcmode="lin" valueType="num">
                                      <p:cBhvr>
                                        <p:cTn id="27" dur="300" fill="hold"/>
                                        <p:tgtEl>
                                          <p:spTgt spid="7"/>
                                        </p:tgtEl>
                                        <p:attrNameLst>
                                          <p:attrName>ppt_x</p:attrName>
                                        </p:attrNameLst>
                                      </p:cBhvr>
                                      <p:tavLst>
                                        <p:tav tm="0">
                                          <p:val>
                                            <p:fltVal val="0.5"/>
                                          </p:val>
                                        </p:tav>
                                        <p:tav tm="100000">
                                          <p:val>
                                            <p:strVal val="#ppt_x"/>
                                          </p:val>
                                        </p:tav>
                                      </p:tavLst>
                                    </p:anim>
                                    <p:anim calcmode="lin" valueType="num">
                                      <p:cBhvr>
                                        <p:cTn id="28" dur="300" fill="hold"/>
                                        <p:tgtEl>
                                          <p:spTgt spid="7"/>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500"/>
                                  </p:stCondLst>
                                  <p:childTnLst>
                                    <p:animEffect transition="out" filter="fade">
                                      <p:cBhvr>
                                        <p:cTn id="30" dur="300" tmFilter="0, 0; .2, .5; .8, .5; 1, 0"/>
                                        <p:tgtEl>
                                          <p:spTgt spid="7"/>
                                        </p:tgtEl>
                                      </p:cBhvr>
                                    </p:animEffect>
                                    <p:animScale>
                                      <p:cBhvr>
                                        <p:cTn id="31" dur="150" autoRev="1" fill="hold"/>
                                        <p:tgtEl>
                                          <p:spTgt spid="7"/>
                                        </p:tgtEl>
                                      </p:cBhvr>
                                      <p:by x="105000" y="105000"/>
                                    </p:animScale>
                                  </p:childTnLst>
                                </p:cTn>
                              </p:par>
                              <p:par>
                                <p:cTn id="32" presetID="23" presetClass="entr" presetSubtype="528" fill="hold" grpId="0" nodeType="withEffect">
                                  <p:stCondLst>
                                    <p:cond delay="300"/>
                                  </p:stCondLst>
                                  <p:childTnLst>
                                    <p:set>
                                      <p:cBhvr>
                                        <p:cTn id="33" dur="1" fill="hold">
                                          <p:stCondLst>
                                            <p:cond delay="0"/>
                                          </p:stCondLst>
                                        </p:cTn>
                                        <p:tgtEl>
                                          <p:spTgt spid="8"/>
                                        </p:tgtEl>
                                        <p:attrNameLst>
                                          <p:attrName>style.visibility</p:attrName>
                                        </p:attrNameLst>
                                      </p:cBhvr>
                                      <p:to>
                                        <p:strVal val="visible"/>
                                      </p:to>
                                    </p:set>
                                    <p:anim calcmode="lin" valueType="num">
                                      <p:cBhvr>
                                        <p:cTn id="34" dur="300" fill="hold"/>
                                        <p:tgtEl>
                                          <p:spTgt spid="8"/>
                                        </p:tgtEl>
                                        <p:attrNameLst>
                                          <p:attrName>ppt_w</p:attrName>
                                        </p:attrNameLst>
                                      </p:cBhvr>
                                      <p:tavLst>
                                        <p:tav tm="0">
                                          <p:val>
                                            <p:fltVal val="0"/>
                                          </p:val>
                                        </p:tav>
                                        <p:tav tm="100000">
                                          <p:val>
                                            <p:strVal val="#ppt_w"/>
                                          </p:val>
                                        </p:tav>
                                      </p:tavLst>
                                    </p:anim>
                                    <p:anim calcmode="lin" valueType="num">
                                      <p:cBhvr>
                                        <p:cTn id="35" dur="300" fill="hold"/>
                                        <p:tgtEl>
                                          <p:spTgt spid="8"/>
                                        </p:tgtEl>
                                        <p:attrNameLst>
                                          <p:attrName>ppt_h</p:attrName>
                                        </p:attrNameLst>
                                      </p:cBhvr>
                                      <p:tavLst>
                                        <p:tav tm="0">
                                          <p:val>
                                            <p:fltVal val="0"/>
                                          </p:val>
                                        </p:tav>
                                        <p:tav tm="100000">
                                          <p:val>
                                            <p:strVal val="#ppt_h"/>
                                          </p:val>
                                        </p:tav>
                                      </p:tavLst>
                                    </p:anim>
                                    <p:anim calcmode="lin" valueType="num">
                                      <p:cBhvr>
                                        <p:cTn id="36" dur="300" fill="hold"/>
                                        <p:tgtEl>
                                          <p:spTgt spid="8"/>
                                        </p:tgtEl>
                                        <p:attrNameLst>
                                          <p:attrName>ppt_x</p:attrName>
                                        </p:attrNameLst>
                                      </p:cBhvr>
                                      <p:tavLst>
                                        <p:tav tm="0">
                                          <p:val>
                                            <p:fltVal val="0.5"/>
                                          </p:val>
                                        </p:tav>
                                        <p:tav tm="100000">
                                          <p:val>
                                            <p:strVal val="#ppt_x"/>
                                          </p:val>
                                        </p:tav>
                                      </p:tavLst>
                                    </p:anim>
                                    <p:anim calcmode="lin" valueType="num">
                                      <p:cBhvr>
                                        <p:cTn id="37" dur="300" fill="hold"/>
                                        <p:tgtEl>
                                          <p:spTgt spid="8"/>
                                        </p:tgtEl>
                                        <p:attrNameLst>
                                          <p:attrName>ppt_y</p:attrName>
                                        </p:attrNameLst>
                                      </p:cBhvr>
                                      <p:tavLst>
                                        <p:tav tm="0">
                                          <p:val>
                                            <p:fltVal val="0.5"/>
                                          </p:val>
                                        </p:tav>
                                        <p:tav tm="100000">
                                          <p:val>
                                            <p:strVal val="#ppt_y"/>
                                          </p:val>
                                        </p:tav>
                                      </p:tavLst>
                                    </p:anim>
                                  </p:childTnLst>
                                </p:cTn>
                              </p:par>
                              <p:par>
                                <p:cTn id="38" presetID="26" presetClass="emph" presetSubtype="0" fill="hold" grpId="1" nodeType="withEffect">
                                  <p:stCondLst>
                                    <p:cond delay="600"/>
                                  </p:stCondLst>
                                  <p:childTnLst>
                                    <p:animEffect transition="out" filter="fade">
                                      <p:cBhvr>
                                        <p:cTn id="39" dur="300" tmFilter="0, 0; .2, .5; .8, .5; 1, 0"/>
                                        <p:tgtEl>
                                          <p:spTgt spid="8"/>
                                        </p:tgtEl>
                                      </p:cBhvr>
                                    </p:animEffect>
                                    <p:animScale>
                                      <p:cBhvr>
                                        <p:cTn id="40" dur="150" autoRev="1" fill="hold"/>
                                        <p:tgtEl>
                                          <p:spTgt spid="8"/>
                                        </p:tgtEl>
                                      </p:cBhvr>
                                      <p:by x="105000" y="105000"/>
                                    </p:animScale>
                                  </p:childTnLst>
                                </p:cTn>
                              </p:par>
                              <p:par>
                                <p:cTn id="41" presetID="23" presetClass="entr" presetSubtype="528" fill="hold" grpId="0" nodeType="withEffect">
                                  <p:stCondLst>
                                    <p:cond delay="400"/>
                                  </p:stCondLst>
                                  <p:childTnLst>
                                    <p:set>
                                      <p:cBhvr>
                                        <p:cTn id="42" dur="1" fill="hold">
                                          <p:stCondLst>
                                            <p:cond delay="0"/>
                                          </p:stCondLst>
                                        </p:cTn>
                                        <p:tgtEl>
                                          <p:spTgt spid="11"/>
                                        </p:tgtEl>
                                        <p:attrNameLst>
                                          <p:attrName>style.visibility</p:attrName>
                                        </p:attrNameLst>
                                      </p:cBhvr>
                                      <p:to>
                                        <p:strVal val="visible"/>
                                      </p:to>
                                    </p:set>
                                    <p:anim calcmode="lin" valueType="num">
                                      <p:cBhvr>
                                        <p:cTn id="43" dur="300" fill="hold"/>
                                        <p:tgtEl>
                                          <p:spTgt spid="11"/>
                                        </p:tgtEl>
                                        <p:attrNameLst>
                                          <p:attrName>ppt_w</p:attrName>
                                        </p:attrNameLst>
                                      </p:cBhvr>
                                      <p:tavLst>
                                        <p:tav tm="0">
                                          <p:val>
                                            <p:fltVal val="0"/>
                                          </p:val>
                                        </p:tav>
                                        <p:tav tm="100000">
                                          <p:val>
                                            <p:strVal val="#ppt_w"/>
                                          </p:val>
                                        </p:tav>
                                      </p:tavLst>
                                    </p:anim>
                                    <p:anim calcmode="lin" valueType="num">
                                      <p:cBhvr>
                                        <p:cTn id="44" dur="300" fill="hold"/>
                                        <p:tgtEl>
                                          <p:spTgt spid="11"/>
                                        </p:tgtEl>
                                        <p:attrNameLst>
                                          <p:attrName>ppt_h</p:attrName>
                                        </p:attrNameLst>
                                      </p:cBhvr>
                                      <p:tavLst>
                                        <p:tav tm="0">
                                          <p:val>
                                            <p:fltVal val="0"/>
                                          </p:val>
                                        </p:tav>
                                        <p:tav tm="100000">
                                          <p:val>
                                            <p:strVal val="#ppt_h"/>
                                          </p:val>
                                        </p:tav>
                                      </p:tavLst>
                                    </p:anim>
                                    <p:anim calcmode="lin" valueType="num">
                                      <p:cBhvr>
                                        <p:cTn id="45" dur="300" fill="hold"/>
                                        <p:tgtEl>
                                          <p:spTgt spid="11"/>
                                        </p:tgtEl>
                                        <p:attrNameLst>
                                          <p:attrName>ppt_x</p:attrName>
                                        </p:attrNameLst>
                                      </p:cBhvr>
                                      <p:tavLst>
                                        <p:tav tm="0">
                                          <p:val>
                                            <p:fltVal val="0.5"/>
                                          </p:val>
                                        </p:tav>
                                        <p:tav tm="100000">
                                          <p:val>
                                            <p:strVal val="#ppt_x"/>
                                          </p:val>
                                        </p:tav>
                                      </p:tavLst>
                                    </p:anim>
                                    <p:anim calcmode="lin" valueType="num">
                                      <p:cBhvr>
                                        <p:cTn id="46" dur="300" fill="hold"/>
                                        <p:tgtEl>
                                          <p:spTgt spid="11"/>
                                        </p:tgtEl>
                                        <p:attrNameLst>
                                          <p:attrName>ppt_y</p:attrName>
                                        </p:attrNameLst>
                                      </p:cBhvr>
                                      <p:tavLst>
                                        <p:tav tm="0">
                                          <p:val>
                                            <p:fltVal val="0.5"/>
                                          </p:val>
                                        </p:tav>
                                        <p:tav tm="100000">
                                          <p:val>
                                            <p:strVal val="#ppt_y"/>
                                          </p:val>
                                        </p:tav>
                                      </p:tavLst>
                                    </p:anim>
                                  </p:childTnLst>
                                </p:cTn>
                              </p:par>
                              <p:par>
                                <p:cTn id="47" presetID="26" presetClass="emph" presetSubtype="0" fill="hold" grpId="1" nodeType="withEffect">
                                  <p:stCondLst>
                                    <p:cond delay="700"/>
                                  </p:stCondLst>
                                  <p:childTnLst>
                                    <p:animEffect transition="out" filter="fade">
                                      <p:cBhvr>
                                        <p:cTn id="48" dur="300" tmFilter="0, 0; .2, .5; .8, .5; 1, 0"/>
                                        <p:tgtEl>
                                          <p:spTgt spid="11"/>
                                        </p:tgtEl>
                                      </p:cBhvr>
                                    </p:animEffect>
                                    <p:animScale>
                                      <p:cBhvr>
                                        <p:cTn id="49" dur="150" autoRev="1" fill="hold"/>
                                        <p:tgtEl>
                                          <p:spTgt spid="11"/>
                                        </p:tgtEl>
                                      </p:cBhvr>
                                      <p:by x="105000" y="105000"/>
                                    </p:animScale>
                                  </p:childTnLst>
                                </p:cTn>
                              </p:par>
                              <p:par>
                                <p:cTn id="50" presetID="23" presetClass="entr" presetSubtype="528" fill="hold" grpId="0" nodeType="withEffect">
                                  <p:stCondLst>
                                    <p:cond delay="500"/>
                                  </p:stCondLst>
                                  <p:childTnLst>
                                    <p:set>
                                      <p:cBhvr>
                                        <p:cTn id="51" dur="1" fill="hold">
                                          <p:stCondLst>
                                            <p:cond delay="0"/>
                                          </p:stCondLst>
                                        </p:cTn>
                                        <p:tgtEl>
                                          <p:spTgt spid="13"/>
                                        </p:tgtEl>
                                        <p:attrNameLst>
                                          <p:attrName>style.visibility</p:attrName>
                                        </p:attrNameLst>
                                      </p:cBhvr>
                                      <p:to>
                                        <p:strVal val="visible"/>
                                      </p:to>
                                    </p:set>
                                    <p:anim calcmode="lin" valueType="num">
                                      <p:cBhvr>
                                        <p:cTn id="52" dur="300" fill="hold"/>
                                        <p:tgtEl>
                                          <p:spTgt spid="13"/>
                                        </p:tgtEl>
                                        <p:attrNameLst>
                                          <p:attrName>ppt_w</p:attrName>
                                        </p:attrNameLst>
                                      </p:cBhvr>
                                      <p:tavLst>
                                        <p:tav tm="0">
                                          <p:val>
                                            <p:fltVal val="0"/>
                                          </p:val>
                                        </p:tav>
                                        <p:tav tm="100000">
                                          <p:val>
                                            <p:strVal val="#ppt_w"/>
                                          </p:val>
                                        </p:tav>
                                      </p:tavLst>
                                    </p:anim>
                                    <p:anim calcmode="lin" valueType="num">
                                      <p:cBhvr>
                                        <p:cTn id="53" dur="300" fill="hold"/>
                                        <p:tgtEl>
                                          <p:spTgt spid="13"/>
                                        </p:tgtEl>
                                        <p:attrNameLst>
                                          <p:attrName>ppt_h</p:attrName>
                                        </p:attrNameLst>
                                      </p:cBhvr>
                                      <p:tavLst>
                                        <p:tav tm="0">
                                          <p:val>
                                            <p:fltVal val="0"/>
                                          </p:val>
                                        </p:tav>
                                        <p:tav tm="100000">
                                          <p:val>
                                            <p:strVal val="#ppt_h"/>
                                          </p:val>
                                        </p:tav>
                                      </p:tavLst>
                                    </p:anim>
                                    <p:anim calcmode="lin" valueType="num">
                                      <p:cBhvr>
                                        <p:cTn id="54" dur="300" fill="hold"/>
                                        <p:tgtEl>
                                          <p:spTgt spid="13"/>
                                        </p:tgtEl>
                                        <p:attrNameLst>
                                          <p:attrName>ppt_x</p:attrName>
                                        </p:attrNameLst>
                                      </p:cBhvr>
                                      <p:tavLst>
                                        <p:tav tm="0">
                                          <p:val>
                                            <p:fltVal val="0.5"/>
                                          </p:val>
                                        </p:tav>
                                        <p:tav tm="100000">
                                          <p:val>
                                            <p:strVal val="#ppt_x"/>
                                          </p:val>
                                        </p:tav>
                                      </p:tavLst>
                                    </p:anim>
                                    <p:anim calcmode="lin" valueType="num">
                                      <p:cBhvr>
                                        <p:cTn id="55" dur="300" fill="hold"/>
                                        <p:tgtEl>
                                          <p:spTgt spid="13"/>
                                        </p:tgtEl>
                                        <p:attrNameLst>
                                          <p:attrName>ppt_y</p:attrName>
                                        </p:attrNameLst>
                                      </p:cBhvr>
                                      <p:tavLst>
                                        <p:tav tm="0">
                                          <p:val>
                                            <p:fltVal val="0.5"/>
                                          </p:val>
                                        </p:tav>
                                        <p:tav tm="100000">
                                          <p:val>
                                            <p:strVal val="#ppt_y"/>
                                          </p:val>
                                        </p:tav>
                                      </p:tavLst>
                                    </p:anim>
                                  </p:childTnLst>
                                </p:cTn>
                              </p:par>
                              <p:par>
                                <p:cTn id="56" presetID="26" presetClass="emph" presetSubtype="0" fill="hold" grpId="1" nodeType="withEffect">
                                  <p:stCondLst>
                                    <p:cond delay="800"/>
                                  </p:stCondLst>
                                  <p:childTnLst>
                                    <p:animEffect transition="out" filter="fade">
                                      <p:cBhvr>
                                        <p:cTn id="57" dur="300" tmFilter="0, 0; .2, .5; .8, .5; 1, 0"/>
                                        <p:tgtEl>
                                          <p:spTgt spid="13"/>
                                        </p:tgtEl>
                                      </p:cBhvr>
                                    </p:animEffect>
                                    <p:animScale>
                                      <p:cBhvr>
                                        <p:cTn id="58" dur="150" autoRev="1" fill="hold"/>
                                        <p:tgtEl>
                                          <p:spTgt spid="13"/>
                                        </p:tgtEl>
                                      </p:cBhvr>
                                      <p:by x="105000" y="105000"/>
                                    </p:animScale>
                                  </p:childTnLst>
                                </p:cTn>
                              </p:par>
                              <p:par>
                                <p:cTn id="59" presetID="23" presetClass="entr" presetSubtype="528" fill="hold" grpId="0" nodeType="withEffect">
                                  <p:stCondLst>
                                    <p:cond delay="600"/>
                                  </p:stCondLst>
                                  <p:childTnLst>
                                    <p:set>
                                      <p:cBhvr>
                                        <p:cTn id="60" dur="1" fill="hold">
                                          <p:stCondLst>
                                            <p:cond delay="0"/>
                                          </p:stCondLst>
                                        </p:cTn>
                                        <p:tgtEl>
                                          <p:spTgt spid="17"/>
                                        </p:tgtEl>
                                        <p:attrNameLst>
                                          <p:attrName>style.visibility</p:attrName>
                                        </p:attrNameLst>
                                      </p:cBhvr>
                                      <p:to>
                                        <p:strVal val="visible"/>
                                      </p:to>
                                    </p:set>
                                    <p:anim calcmode="lin" valueType="num">
                                      <p:cBhvr>
                                        <p:cTn id="61" dur="300" fill="hold"/>
                                        <p:tgtEl>
                                          <p:spTgt spid="17"/>
                                        </p:tgtEl>
                                        <p:attrNameLst>
                                          <p:attrName>ppt_w</p:attrName>
                                        </p:attrNameLst>
                                      </p:cBhvr>
                                      <p:tavLst>
                                        <p:tav tm="0">
                                          <p:val>
                                            <p:fltVal val="0"/>
                                          </p:val>
                                        </p:tav>
                                        <p:tav tm="100000">
                                          <p:val>
                                            <p:strVal val="#ppt_w"/>
                                          </p:val>
                                        </p:tav>
                                      </p:tavLst>
                                    </p:anim>
                                    <p:anim calcmode="lin" valueType="num">
                                      <p:cBhvr>
                                        <p:cTn id="62" dur="300" fill="hold"/>
                                        <p:tgtEl>
                                          <p:spTgt spid="17"/>
                                        </p:tgtEl>
                                        <p:attrNameLst>
                                          <p:attrName>ppt_h</p:attrName>
                                        </p:attrNameLst>
                                      </p:cBhvr>
                                      <p:tavLst>
                                        <p:tav tm="0">
                                          <p:val>
                                            <p:fltVal val="0"/>
                                          </p:val>
                                        </p:tav>
                                        <p:tav tm="100000">
                                          <p:val>
                                            <p:strVal val="#ppt_h"/>
                                          </p:val>
                                        </p:tav>
                                      </p:tavLst>
                                    </p:anim>
                                    <p:anim calcmode="lin" valueType="num">
                                      <p:cBhvr>
                                        <p:cTn id="63" dur="300" fill="hold"/>
                                        <p:tgtEl>
                                          <p:spTgt spid="17"/>
                                        </p:tgtEl>
                                        <p:attrNameLst>
                                          <p:attrName>ppt_x</p:attrName>
                                        </p:attrNameLst>
                                      </p:cBhvr>
                                      <p:tavLst>
                                        <p:tav tm="0">
                                          <p:val>
                                            <p:fltVal val="0.5"/>
                                          </p:val>
                                        </p:tav>
                                        <p:tav tm="100000">
                                          <p:val>
                                            <p:strVal val="#ppt_x"/>
                                          </p:val>
                                        </p:tav>
                                      </p:tavLst>
                                    </p:anim>
                                    <p:anim calcmode="lin" valueType="num">
                                      <p:cBhvr>
                                        <p:cTn id="64" dur="300" fill="hold"/>
                                        <p:tgtEl>
                                          <p:spTgt spid="17"/>
                                        </p:tgtEl>
                                        <p:attrNameLst>
                                          <p:attrName>ppt_y</p:attrName>
                                        </p:attrNameLst>
                                      </p:cBhvr>
                                      <p:tavLst>
                                        <p:tav tm="0">
                                          <p:val>
                                            <p:fltVal val="0.5"/>
                                          </p:val>
                                        </p:tav>
                                        <p:tav tm="100000">
                                          <p:val>
                                            <p:strVal val="#ppt_y"/>
                                          </p:val>
                                        </p:tav>
                                      </p:tavLst>
                                    </p:anim>
                                  </p:childTnLst>
                                </p:cTn>
                              </p:par>
                              <p:par>
                                <p:cTn id="65" presetID="26" presetClass="emph" presetSubtype="0" fill="hold" grpId="1" nodeType="withEffect">
                                  <p:stCondLst>
                                    <p:cond delay="900"/>
                                  </p:stCondLst>
                                  <p:childTnLst>
                                    <p:animEffect transition="out" filter="fade">
                                      <p:cBhvr>
                                        <p:cTn id="66" dur="300" tmFilter="0, 0; .2, .5; .8, .5; 1, 0"/>
                                        <p:tgtEl>
                                          <p:spTgt spid="17"/>
                                        </p:tgtEl>
                                      </p:cBhvr>
                                    </p:animEffect>
                                    <p:animScale>
                                      <p:cBhvr>
                                        <p:cTn id="67" dur="150" autoRev="1" fill="hold"/>
                                        <p:tgtEl>
                                          <p:spTgt spid="17"/>
                                        </p:tgtEl>
                                      </p:cBhvr>
                                      <p:by x="105000" y="105000"/>
                                    </p:animScale>
                                  </p:childTnLst>
                                </p:cTn>
                              </p:par>
                              <p:par>
                                <p:cTn id="68" presetID="23" presetClass="entr" presetSubtype="528" fill="hold" grpId="0" nodeType="withEffect">
                                  <p:stCondLst>
                                    <p:cond delay="700"/>
                                  </p:stCondLst>
                                  <p:childTnLst>
                                    <p:set>
                                      <p:cBhvr>
                                        <p:cTn id="69" dur="1" fill="hold">
                                          <p:stCondLst>
                                            <p:cond delay="0"/>
                                          </p:stCondLst>
                                        </p:cTn>
                                        <p:tgtEl>
                                          <p:spTgt spid="9"/>
                                        </p:tgtEl>
                                        <p:attrNameLst>
                                          <p:attrName>style.visibility</p:attrName>
                                        </p:attrNameLst>
                                      </p:cBhvr>
                                      <p:to>
                                        <p:strVal val="visible"/>
                                      </p:to>
                                    </p:set>
                                    <p:anim calcmode="lin" valueType="num">
                                      <p:cBhvr>
                                        <p:cTn id="70" dur="300" fill="hold"/>
                                        <p:tgtEl>
                                          <p:spTgt spid="9"/>
                                        </p:tgtEl>
                                        <p:attrNameLst>
                                          <p:attrName>ppt_w</p:attrName>
                                        </p:attrNameLst>
                                      </p:cBhvr>
                                      <p:tavLst>
                                        <p:tav tm="0">
                                          <p:val>
                                            <p:fltVal val="0"/>
                                          </p:val>
                                        </p:tav>
                                        <p:tav tm="100000">
                                          <p:val>
                                            <p:strVal val="#ppt_w"/>
                                          </p:val>
                                        </p:tav>
                                      </p:tavLst>
                                    </p:anim>
                                    <p:anim calcmode="lin" valueType="num">
                                      <p:cBhvr>
                                        <p:cTn id="71" dur="300" fill="hold"/>
                                        <p:tgtEl>
                                          <p:spTgt spid="9"/>
                                        </p:tgtEl>
                                        <p:attrNameLst>
                                          <p:attrName>ppt_h</p:attrName>
                                        </p:attrNameLst>
                                      </p:cBhvr>
                                      <p:tavLst>
                                        <p:tav tm="0">
                                          <p:val>
                                            <p:fltVal val="0"/>
                                          </p:val>
                                        </p:tav>
                                        <p:tav tm="100000">
                                          <p:val>
                                            <p:strVal val="#ppt_h"/>
                                          </p:val>
                                        </p:tav>
                                      </p:tavLst>
                                    </p:anim>
                                    <p:anim calcmode="lin" valueType="num">
                                      <p:cBhvr>
                                        <p:cTn id="72" dur="300" fill="hold"/>
                                        <p:tgtEl>
                                          <p:spTgt spid="9"/>
                                        </p:tgtEl>
                                        <p:attrNameLst>
                                          <p:attrName>ppt_x</p:attrName>
                                        </p:attrNameLst>
                                      </p:cBhvr>
                                      <p:tavLst>
                                        <p:tav tm="0">
                                          <p:val>
                                            <p:fltVal val="0.5"/>
                                          </p:val>
                                        </p:tav>
                                        <p:tav tm="100000">
                                          <p:val>
                                            <p:strVal val="#ppt_x"/>
                                          </p:val>
                                        </p:tav>
                                      </p:tavLst>
                                    </p:anim>
                                    <p:anim calcmode="lin" valueType="num">
                                      <p:cBhvr>
                                        <p:cTn id="73" dur="300" fill="hold"/>
                                        <p:tgtEl>
                                          <p:spTgt spid="9"/>
                                        </p:tgtEl>
                                        <p:attrNameLst>
                                          <p:attrName>ppt_y</p:attrName>
                                        </p:attrNameLst>
                                      </p:cBhvr>
                                      <p:tavLst>
                                        <p:tav tm="0">
                                          <p:val>
                                            <p:fltVal val="0.5"/>
                                          </p:val>
                                        </p:tav>
                                        <p:tav tm="100000">
                                          <p:val>
                                            <p:strVal val="#ppt_y"/>
                                          </p:val>
                                        </p:tav>
                                      </p:tavLst>
                                    </p:anim>
                                  </p:childTnLst>
                                </p:cTn>
                              </p:par>
                              <p:par>
                                <p:cTn id="74" presetID="26" presetClass="emph" presetSubtype="0" fill="hold" grpId="1" nodeType="withEffect">
                                  <p:stCondLst>
                                    <p:cond delay="1000"/>
                                  </p:stCondLst>
                                  <p:childTnLst>
                                    <p:animEffect transition="out" filter="fade">
                                      <p:cBhvr>
                                        <p:cTn id="75" dur="300" tmFilter="0, 0; .2, .5; .8, .5; 1, 0"/>
                                        <p:tgtEl>
                                          <p:spTgt spid="9"/>
                                        </p:tgtEl>
                                      </p:cBhvr>
                                    </p:animEffect>
                                    <p:animScale>
                                      <p:cBhvr>
                                        <p:cTn id="76" dur="150" autoRev="1" fill="hold"/>
                                        <p:tgtEl>
                                          <p:spTgt spid="9"/>
                                        </p:tgtEl>
                                      </p:cBhvr>
                                      <p:by x="105000" y="105000"/>
                                    </p:animScale>
                                  </p:childTnLst>
                                </p:cTn>
                              </p:par>
                              <p:par>
                                <p:cTn id="77" presetID="23" presetClass="entr" presetSubtype="528" fill="hold" grpId="0" nodeType="withEffect">
                                  <p:stCondLst>
                                    <p:cond delay="700"/>
                                  </p:stCondLst>
                                  <p:childTnLst>
                                    <p:set>
                                      <p:cBhvr>
                                        <p:cTn id="78" dur="1" fill="hold">
                                          <p:stCondLst>
                                            <p:cond delay="0"/>
                                          </p:stCondLst>
                                        </p:cTn>
                                        <p:tgtEl>
                                          <p:spTgt spid="12"/>
                                        </p:tgtEl>
                                        <p:attrNameLst>
                                          <p:attrName>style.visibility</p:attrName>
                                        </p:attrNameLst>
                                      </p:cBhvr>
                                      <p:to>
                                        <p:strVal val="visible"/>
                                      </p:to>
                                    </p:set>
                                    <p:anim calcmode="lin" valueType="num">
                                      <p:cBhvr>
                                        <p:cTn id="79" dur="300" fill="hold"/>
                                        <p:tgtEl>
                                          <p:spTgt spid="12"/>
                                        </p:tgtEl>
                                        <p:attrNameLst>
                                          <p:attrName>ppt_w</p:attrName>
                                        </p:attrNameLst>
                                      </p:cBhvr>
                                      <p:tavLst>
                                        <p:tav tm="0">
                                          <p:val>
                                            <p:fltVal val="0"/>
                                          </p:val>
                                        </p:tav>
                                        <p:tav tm="100000">
                                          <p:val>
                                            <p:strVal val="#ppt_w"/>
                                          </p:val>
                                        </p:tav>
                                      </p:tavLst>
                                    </p:anim>
                                    <p:anim calcmode="lin" valueType="num">
                                      <p:cBhvr>
                                        <p:cTn id="80" dur="300" fill="hold"/>
                                        <p:tgtEl>
                                          <p:spTgt spid="12"/>
                                        </p:tgtEl>
                                        <p:attrNameLst>
                                          <p:attrName>ppt_h</p:attrName>
                                        </p:attrNameLst>
                                      </p:cBhvr>
                                      <p:tavLst>
                                        <p:tav tm="0">
                                          <p:val>
                                            <p:fltVal val="0"/>
                                          </p:val>
                                        </p:tav>
                                        <p:tav tm="100000">
                                          <p:val>
                                            <p:strVal val="#ppt_h"/>
                                          </p:val>
                                        </p:tav>
                                      </p:tavLst>
                                    </p:anim>
                                    <p:anim calcmode="lin" valueType="num">
                                      <p:cBhvr>
                                        <p:cTn id="81" dur="300" fill="hold"/>
                                        <p:tgtEl>
                                          <p:spTgt spid="12"/>
                                        </p:tgtEl>
                                        <p:attrNameLst>
                                          <p:attrName>ppt_x</p:attrName>
                                        </p:attrNameLst>
                                      </p:cBhvr>
                                      <p:tavLst>
                                        <p:tav tm="0">
                                          <p:val>
                                            <p:fltVal val="0.5"/>
                                          </p:val>
                                        </p:tav>
                                        <p:tav tm="100000">
                                          <p:val>
                                            <p:strVal val="#ppt_x"/>
                                          </p:val>
                                        </p:tav>
                                      </p:tavLst>
                                    </p:anim>
                                    <p:anim calcmode="lin" valueType="num">
                                      <p:cBhvr>
                                        <p:cTn id="82" dur="300" fill="hold"/>
                                        <p:tgtEl>
                                          <p:spTgt spid="12"/>
                                        </p:tgtEl>
                                        <p:attrNameLst>
                                          <p:attrName>ppt_y</p:attrName>
                                        </p:attrNameLst>
                                      </p:cBhvr>
                                      <p:tavLst>
                                        <p:tav tm="0">
                                          <p:val>
                                            <p:fltVal val="0.5"/>
                                          </p:val>
                                        </p:tav>
                                        <p:tav tm="100000">
                                          <p:val>
                                            <p:strVal val="#ppt_y"/>
                                          </p:val>
                                        </p:tav>
                                      </p:tavLst>
                                    </p:anim>
                                  </p:childTnLst>
                                </p:cTn>
                              </p:par>
                              <p:par>
                                <p:cTn id="83" presetID="26" presetClass="emph" presetSubtype="0" fill="hold" grpId="1" nodeType="withEffect">
                                  <p:stCondLst>
                                    <p:cond delay="1000"/>
                                  </p:stCondLst>
                                  <p:childTnLst>
                                    <p:animEffect transition="out" filter="fade">
                                      <p:cBhvr>
                                        <p:cTn id="84" dur="300" tmFilter="0, 0; .2, .5; .8, .5; 1, 0"/>
                                        <p:tgtEl>
                                          <p:spTgt spid="12"/>
                                        </p:tgtEl>
                                      </p:cBhvr>
                                    </p:animEffect>
                                    <p:animScale>
                                      <p:cBhvr>
                                        <p:cTn id="85" dur="150" autoRev="1" fill="hold"/>
                                        <p:tgtEl>
                                          <p:spTgt spid="12"/>
                                        </p:tgtEl>
                                      </p:cBhvr>
                                      <p:by x="105000" y="105000"/>
                                    </p:animScale>
                                  </p:childTnLst>
                                </p:cTn>
                              </p:par>
                              <p:par>
                                <p:cTn id="86" presetID="23" presetClass="entr" presetSubtype="528" fill="hold" grpId="0" nodeType="withEffect">
                                  <p:stCondLst>
                                    <p:cond delay="800"/>
                                  </p:stCondLst>
                                  <p:childTnLst>
                                    <p:set>
                                      <p:cBhvr>
                                        <p:cTn id="87" dur="1" fill="hold">
                                          <p:stCondLst>
                                            <p:cond delay="0"/>
                                          </p:stCondLst>
                                        </p:cTn>
                                        <p:tgtEl>
                                          <p:spTgt spid="15"/>
                                        </p:tgtEl>
                                        <p:attrNameLst>
                                          <p:attrName>style.visibility</p:attrName>
                                        </p:attrNameLst>
                                      </p:cBhvr>
                                      <p:to>
                                        <p:strVal val="visible"/>
                                      </p:to>
                                    </p:set>
                                    <p:anim calcmode="lin" valueType="num">
                                      <p:cBhvr>
                                        <p:cTn id="88" dur="300" fill="hold"/>
                                        <p:tgtEl>
                                          <p:spTgt spid="15"/>
                                        </p:tgtEl>
                                        <p:attrNameLst>
                                          <p:attrName>ppt_w</p:attrName>
                                        </p:attrNameLst>
                                      </p:cBhvr>
                                      <p:tavLst>
                                        <p:tav tm="0">
                                          <p:val>
                                            <p:fltVal val="0"/>
                                          </p:val>
                                        </p:tav>
                                        <p:tav tm="100000">
                                          <p:val>
                                            <p:strVal val="#ppt_w"/>
                                          </p:val>
                                        </p:tav>
                                      </p:tavLst>
                                    </p:anim>
                                    <p:anim calcmode="lin" valueType="num">
                                      <p:cBhvr>
                                        <p:cTn id="89" dur="300" fill="hold"/>
                                        <p:tgtEl>
                                          <p:spTgt spid="15"/>
                                        </p:tgtEl>
                                        <p:attrNameLst>
                                          <p:attrName>ppt_h</p:attrName>
                                        </p:attrNameLst>
                                      </p:cBhvr>
                                      <p:tavLst>
                                        <p:tav tm="0">
                                          <p:val>
                                            <p:fltVal val="0"/>
                                          </p:val>
                                        </p:tav>
                                        <p:tav tm="100000">
                                          <p:val>
                                            <p:strVal val="#ppt_h"/>
                                          </p:val>
                                        </p:tav>
                                      </p:tavLst>
                                    </p:anim>
                                    <p:anim calcmode="lin" valueType="num">
                                      <p:cBhvr>
                                        <p:cTn id="90" dur="300" fill="hold"/>
                                        <p:tgtEl>
                                          <p:spTgt spid="15"/>
                                        </p:tgtEl>
                                        <p:attrNameLst>
                                          <p:attrName>ppt_x</p:attrName>
                                        </p:attrNameLst>
                                      </p:cBhvr>
                                      <p:tavLst>
                                        <p:tav tm="0">
                                          <p:val>
                                            <p:fltVal val="0.5"/>
                                          </p:val>
                                        </p:tav>
                                        <p:tav tm="100000">
                                          <p:val>
                                            <p:strVal val="#ppt_x"/>
                                          </p:val>
                                        </p:tav>
                                      </p:tavLst>
                                    </p:anim>
                                    <p:anim calcmode="lin" valueType="num">
                                      <p:cBhvr>
                                        <p:cTn id="91" dur="300" fill="hold"/>
                                        <p:tgtEl>
                                          <p:spTgt spid="15"/>
                                        </p:tgtEl>
                                        <p:attrNameLst>
                                          <p:attrName>ppt_y</p:attrName>
                                        </p:attrNameLst>
                                      </p:cBhvr>
                                      <p:tavLst>
                                        <p:tav tm="0">
                                          <p:val>
                                            <p:fltVal val="0.5"/>
                                          </p:val>
                                        </p:tav>
                                        <p:tav tm="100000">
                                          <p:val>
                                            <p:strVal val="#ppt_y"/>
                                          </p:val>
                                        </p:tav>
                                      </p:tavLst>
                                    </p:anim>
                                  </p:childTnLst>
                                </p:cTn>
                              </p:par>
                              <p:par>
                                <p:cTn id="92" presetID="26" presetClass="emph" presetSubtype="0" fill="hold" grpId="1" nodeType="withEffect">
                                  <p:stCondLst>
                                    <p:cond delay="1100"/>
                                  </p:stCondLst>
                                  <p:childTnLst>
                                    <p:animEffect transition="out" filter="fade">
                                      <p:cBhvr>
                                        <p:cTn id="93" dur="300" tmFilter="0, 0; .2, .5; .8, .5; 1, 0"/>
                                        <p:tgtEl>
                                          <p:spTgt spid="15"/>
                                        </p:tgtEl>
                                      </p:cBhvr>
                                    </p:animEffect>
                                    <p:animScale>
                                      <p:cBhvr>
                                        <p:cTn id="94" dur="150" autoRev="1" fill="hold"/>
                                        <p:tgtEl>
                                          <p:spTgt spid="15"/>
                                        </p:tgtEl>
                                      </p:cBhvr>
                                      <p:by x="105000" y="105000"/>
                                    </p:animScale>
                                  </p:childTnLst>
                                </p:cTn>
                              </p:par>
                              <p:par>
                                <p:cTn id="95" presetID="23" presetClass="entr" presetSubtype="528" fill="hold" grpId="0" nodeType="withEffect">
                                  <p:stCondLst>
                                    <p:cond delay="900"/>
                                  </p:stCondLst>
                                  <p:childTnLst>
                                    <p:set>
                                      <p:cBhvr>
                                        <p:cTn id="96" dur="1" fill="hold">
                                          <p:stCondLst>
                                            <p:cond delay="0"/>
                                          </p:stCondLst>
                                        </p:cTn>
                                        <p:tgtEl>
                                          <p:spTgt spid="16"/>
                                        </p:tgtEl>
                                        <p:attrNameLst>
                                          <p:attrName>style.visibility</p:attrName>
                                        </p:attrNameLst>
                                      </p:cBhvr>
                                      <p:to>
                                        <p:strVal val="visible"/>
                                      </p:to>
                                    </p:set>
                                    <p:anim calcmode="lin" valueType="num">
                                      <p:cBhvr>
                                        <p:cTn id="97" dur="300" fill="hold"/>
                                        <p:tgtEl>
                                          <p:spTgt spid="16"/>
                                        </p:tgtEl>
                                        <p:attrNameLst>
                                          <p:attrName>ppt_w</p:attrName>
                                        </p:attrNameLst>
                                      </p:cBhvr>
                                      <p:tavLst>
                                        <p:tav tm="0">
                                          <p:val>
                                            <p:fltVal val="0"/>
                                          </p:val>
                                        </p:tav>
                                        <p:tav tm="100000">
                                          <p:val>
                                            <p:strVal val="#ppt_w"/>
                                          </p:val>
                                        </p:tav>
                                      </p:tavLst>
                                    </p:anim>
                                    <p:anim calcmode="lin" valueType="num">
                                      <p:cBhvr>
                                        <p:cTn id="98" dur="300" fill="hold"/>
                                        <p:tgtEl>
                                          <p:spTgt spid="16"/>
                                        </p:tgtEl>
                                        <p:attrNameLst>
                                          <p:attrName>ppt_h</p:attrName>
                                        </p:attrNameLst>
                                      </p:cBhvr>
                                      <p:tavLst>
                                        <p:tav tm="0">
                                          <p:val>
                                            <p:fltVal val="0"/>
                                          </p:val>
                                        </p:tav>
                                        <p:tav tm="100000">
                                          <p:val>
                                            <p:strVal val="#ppt_h"/>
                                          </p:val>
                                        </p:tav>
                                      </p:tavLst>
                                    </p:anim>
                                    <p:anim calcmode="lin" valueType="num">
                                      <p:cBhvr>
                                        <p:cTn id="99" dur="300" fill="hold"/>
                                        <p:tgtEl>
                                          <p:spTgt spid="16"/>
                                        </p:tgtEl>
                                        <p:attrNameLst>
                                          <p:attrName>ppt_x</p:attrName>
                                        </p:attrNameLst>
                                      </p:cBhvr>
                                      <p:tavLst>
                                        <p:tav tm="0">
                                          <p:val>
                                            <p:fltVal val="0.5"/>
                                          </p:val>
                                        </p:tav>
                                        <p:tav tm="100000">
                                          <p:val>
                                            <p:strVal val="#ppt_x"/>
                                          </p:val>
                                        </p:tav>
                                      </p:tavLst>
                                    </p:anim>
                                    <p:anim calcmode="lin" valueType="num">
                                      <p:cBhvr>
                                        <p:cTn id="100" dur="300" fill="hold"/>
                                        <p:tgtEl>
                                          <p:spTgt spid="16"/>
                                        </p:tgtEl>
                                        <p:attrNameLst>
                                          <p:attrName>ppt_y</p:attrName>
                                        </p:attrNameLst>
                                      </p:cBhvr>
                                      <p:tavLst>
                                        <p:tav tm="0">
                                          <p:val>
                                            <p:fltVal val="0.5"/>
                                          </p:val>
                                        </p:tav>
                                        <p:tav tm="100000">
                                          <p:val>
                                            <p:strVal val="#ppt_y"/>
                                          </p:val>
                                        </p:tav>
                                      </p:tavLst>
                                    </p:anim>
                                  </p:childTnLst>
                                </p:cTn>
                              </p:par>
                              <p:par>
                                <p:cTn id="101" presetID="26" presetClass="emph" presetSubtype="0" fill="hold" grpId="1" nodeType="withEffect">
                                  <p:stCondLst>
                                    <p:cond delay="1200"/>
                                  </p:stCondLst>
                                  <p:childTnLst>
                                    <p:animEffect transition="out" filter="fade">
                                      <p:cBhvr>
                                        <p:cTn id="102" dur="300" tmFilter="0, 0; .2, .5; .8, .5; 1, 0"/>
                                        <p:tgtEl>
                                          <p:spTgt spid="16"/>
                                        </p:tgtEl>
                                      </p:cBhvr>
                                    </p:animEffect>
                                    <p:animScale>
                                      <p:cBhvr>
                                        <p:cTn id="103" dur="150" autoRev="1" fill="hold"/>
                                        <p:tgtEl>
                                          <p:spTgt spid="16"/>
                                        </p:tgtEl>
                                      </p:cBhvr>
                                      <p:by x="105000" y="105000"/>
                                    </p:animScale>
                                  </p:childTnLst>
                                </p:cTn>
                              </p:par>
                              <p:par>
                                <p:cTn id="104" presetID="23" presetClass="entr" presetSubtype="528" fill="hold" grpId="0" nodeType="withEffect">
                                  <p:stCondLst>
                                    <p:cond delay="1000"/>
                                  </p:stCondLst>
                                  <p:childTnLst>
                                    <p:set>
                                      <p:cBhvr>
                                        <p:cTn id="105" dur="1" fill="hold">
                                          <p:stCondLst>
                                            <p:cond delay="0"/>
                                          </p:stCondLst>
                                        </p:cTn>
                                        <p:tgtEl>
                                          <p:spTgt spid="20"/>
                                        </p:tgtEl>
                                        <p:attrNameLst>
                                          <p:attrName>style.visibility</p:attrName>
                                        </p:attrNameLst>
                                      </p:cBhvr>
                                      <p:to>
                                        <p:strVal val="visible"/>
                                      </p:to>
                                    </p:set>
                                    <p:anim calcmode="lin" valueType="num">
                                      <p:cBhvr>
                                        <p:cTn id="106" dur="300" fill="hold"/>
                                        <p:tgtEl>
                                          <p:spTgt spid="20"/>
                                        </p:tgtEl>
                                        <p:attrNameLst>
                                          <p:attrName>ppt_w</p:attrName>
                                        </p:attrNameLst>
                                      </p:cBhvr>
                                      <p:tavLst>
                                        <p:tav tm="0">
                                          <p:val>
                                            <p:fltVal val="0"/>
                                          </p:val>
                                        </p:tav>
                                        <p:tav tm="100000">
                                          <p:val>
                                            <p:strVal val="#ppt_w"/>
                                          </p:val>
                                        </p:tav>
                                      </p:tavLst>
                                    </p:anim>
                                    <p:anim calcmode="lin" valueType="num">
                                      <p:cBhvr>
                                        <p:cTn id="107" dur="300" fill="hold"/>
                                        <p:tgtEl>
                                          <p:spTgt spid="20"/>
                                        </p:tgtEl>
                                        <p:attrNameLst>
                                          <p:attrName>ppt_h</p:attrName>
                                        </p:attrNameLst>
                                      </p:cBhvr>
                                      <p:tavLst>
                                        <p:tav tm="0">
                                          <p:val>
                                            <p:fltVal val="0"/>
                                          </p:val>
                                        </p:tav>
                                        <p:tav tm="100000">
                                          <p:val>
                                            <p:strVal val="#ppt_h"/>
                                          </p:val>
                                        </p:tav>
                                      </p:tavLst>
                                    </p:anim>
                                    <p:anim calcmode="lin" valueType="num">
                                      <p:cBhvr>
                                        <p:cTn id="108" dur="300" fill="hold"/>
                                        <p:tgtEl>
                                          <p:spTgt spid="20"/>
                                        </p:tgtEl>
                                        <p:attrNameLst>
                                          <p:attrName>ppt_x</p:attrName>
                                        </p:attrNameLst>
                                      </p:cBhvr>
                                      <p:tavLst>
                                        <p:tav tm="0">
                                          <p:val>
                                            <p:fltVal val="0.5"/>
                                          </p:val>
                                        </p:tav>
                                        <p:tav tm="100000">
                                          <p:val>
                                            <p:strVal val="#ppt_x"/>
                                          </p:val>
                                        </p:tav>
                                      </p:tavLst>
                                    </p:anim>
                                    <p:anim calcmode="lin" valueType="num">
                                      <p:cBhvr>
                                        <p:cTn id="109" dur="300" fill="hold"/>
                                        <p:tgtEl>
                                          <p:spTgt spid="20"/>
                                        </p:tgtEl>
                                        <p:attrNameLst>
                                          <p:attrName>ppt_y</p:attrName>
                                        </p:attrNameLst>
                                      </p:cBhvr>
                                      <p:tavLst>
                                        <p:tav tm="0">
                                          <p:val>
                                            <p:fltVal val="0.5"/>
                                          </p:val>
                                        </p:tav>
                                        <p:tav tm="100000">
                                          <p:val>
                                            <p:strVal val="#ppt_y"/>
                                          </p:val>
                                        </p:tav>
                                      </p:tavLst>
                                    </p:anim>
                                  </p:childTnLst>
                                </p:cTn>
                              </p:par>
                              <p:par>
                                <p:cTn id="110" presetID="26" presetClass="emph" presetSubtype="0" fill="hold" grpId="1" nodeType="withEffect">
                                  <p:stCondLst>
                                    <p:cond delay="1300"/>
                                  </p:stCondLst>
                                  <p:childTnLst>
                                    <p:animEffect transition="out" filter="fade">
                                      <p:cBhvr>
                                        <p:cTn id="111" dur="300" tmFilter="0, 0; .2, .5; .8, .5; 1, 0"/>
                                        <p:tgtEl>
                                          <p:spTgt spid="20"/>
                                        </p:tgtEl>
                                      </p:cBhvr>
                                    </p:animEffect>
                                    <p:animScale>
                                      <p:cBhvr>
                                        <p:cTn id="112" dur="150" autoRev="1" fill="hold"/>
                                        <p:tgtEl>
                                          <p:spTgt spid="20"/>
                                        </p:tgtEl>
                                      </p:cBhvr>
                                      <p:by x="105000" y="105000"/>
                                    </p:animScale>
                                  </p:childTnLst>
                                </p:cTn>
                              </p:par>
                            </p:childTnLst>
                          </p:cTn>
                        </p:par>
                        <p:par>
                          <p:cTn id="113" fill="hold">
                            <p:stCondLst>
                              <p:cond delay="1600"/>
                            </p:stCondLst>
                            <p:childTnLst>
                              <p:par>
                                <p:cTn id="114" presetID="10" presetClass="entr" presetSubtype="0" fill="hold" grpId="0" nodeType="afterEffect">
                                  <p:stCondLst>
                                    <p:cond delay="0"/>
                                  </p:stCondLst>
                                  <p:iterate type="lt">
                                    <p:tmPct val="10000"/>
                                  </p:iterate>
                                  <p:childTnLst>
                                    <p:set>
                                      <p:cBhvr>
                                        <p:cTn id="115" dur="1" fill="hold">
                                          <p:stCondLst>
                                            <p:cond delay="0"/>
                                          </p:stCondLst>
                                        </p:cTn>
                                        <p:tgtEl>
                                          <p:spTgt spid="19"/>
                                        </p:tgtEl>
                                        <p:attrNameLst>
                                          <p:attrName>style.visibility</p:attrName>
                                        </p:attrNameLst>
                                      </p:cBhvr>
                                      <p:to>
                                        <p:strVal val="visible"/>
                                      </p:to>
                                    </p:set>
                                    <p:animEffect transition="in" filter="fade">
                                      <p:cBhvr>
                                        <p:cTn id="116" dur="1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p:bldP spid="20" grpId="0" animBg="1"/>
      <p:bldP spid="20" grpId="1"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教学反思</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24" name="Oval 5"/>
          <p:cNvSpPr>
            <a:spLocks noChangeArrowheads="1"/>
          </p:cNvSpPr>
          <p:nvPr/>
        </p:nvSpPr>
        <p:spPr bwMode="auto">
          <a:xfrm>
            <a:off x="3899098" y="1778918"/>
            <a:ext cx="1797592" cy="1784350"/>
          </a:xfrm>
          <a:prstGeom prst="ellipse">
            <a:avLst/>
          </a:prstGeom>
          <a:noFill/>
          <a:ln w="19050" cap="rnd">
            <a:solidFill>
              <a:srgbClr val="808080"/>
            </a:solidFill>
            <a:prstDash val="sysDot"/>
            <a:round/>
            <a:headEnd/>
            <a:tailEnd/>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zh-CN" sz="2000" b="0" i="0" u="none" strike="noStrike" kern="0" cap="none" spc="0" normalizeH="0" baseline="0" noProof="0" dirty="0">
                <a:ln>
                  <a:noFill/>
                </a:ln>
                <a:solidFill>
                  <a:srgbClr val="080808"/>
                </a:solidFill>
                <a:effectLst/>
                <a:uLnTx/>
                <a:uFillTx/>
                <a:latin typeface="Arial" pitchFamily="34" charset="0"/>
                <a:ea typeface="宋体" pitchFamily="2" charset="-122"/>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zh-CN" sz="2000" b="0" i="0" u="none" strike="noStrike" kern="0" cap="none" spc="0" normalizeH="0" baseline="0" noProof="0" dirty="0">
                <a:ln>
                  <a:noFill/>
                </a:ln>
                <a:solidFill>
                  <a:srgbClr val="080808"/>
                </a:solidFill>
                <a:effectLst/>
                <a:uLnTx/>
                <a:uFillTx/>
                <a:latin typeface="Arial" pitchFamily="34" charset="0"/>
                <a:ea typeface="宋体" pitchFamily="2" charset="-122"/>
              </a:rPr>
              <a:t>添加文字</a:t>
            </a:r>
          </a:p>
        </p:txBody>
      </p:sp>
      <p:grpSp>
        <p:nvGrpSpPr>
          <p:cNvPr id="25" name="组合 24"/>
          <p:cNvGrpSpPr/>
          <p:nvPr/>
        </p:nvGrpSpPr>
        <p:grpSpPr>
          <a:xfrm>
            <a:off x="3178373" y="807368"/>
            <a:ext cx="3209925" cy="3743325"/>
            <a:chOff x="3178373" y="807368"/>
            <a:chExt cx="3209925" cy="3743325"/>
          </a:xfrm>
        </p:grpSpPr>
        <p:grpSp>
          <p:nvGrpSpPr>
            <p:cNvPr id="26" name="组合 25"/>
            <p:cNvGrpSpPr/>
            <p:nvPr/>
          </p:nvGrpSpPr>
          <p:grpSpPr>
            <a:xfrm>
              <a:off x="3178373" y="807368"/>
              <a:ext cx="3209925" cy="3743325"/>
              <a:chOff x="3178373" y="807368"/>
              <a:chExt cx="3209925" cy="3743325"/>
            </a:xfrm>
          </p:grpSpPr>
          <p:grpSp>
            <p:nvGrpSpPr>
              <p:cNvPr id="28" name="Group 6"/>
              <p:cNvGrpSpPr>
                <a:grpSpLocks/>
              </p:cNvGrpSpPr>
              <p:nvPr/>
            </p:nvGrpSpPr>
            <p:grpSpPr bwMode="auto">
              <a:xfrm rot="5400000">
                <a:off x="2911673" y="1074068"/>
                <a:ext cx="3743325" cy="3209925"/>
                <a:chOff x="0" y="0"/>
                <a:chExt cx="3140" cy="2691"/>
              </a:xfrm>
            </p:grpSpPr>
            <p:sp>
              <p:nvSpPr>
                <p:cNvPr id="30" name="未知"/>
                <p:cNvSpPr>
                  <a:spLocks/>
                </p:cNvSpPr>
                <p:nvPr/>
              </p:nvSpPr>
              <p:spPr bwMode="auto">
                <a:xfrm>
                  <a:off x="0" y="896"/>
                  <a:ext cx="2848" cy="1795"/>
                </a:xfrm>
                <a:custGeom>
                  <a:avLst/>
                  <a:gdLst>
                    <a:gd name="T0" fmla="*/ 224 w 2848"/>
                    <a:gd name="T1" fmla="*/ 484 h 1795"/>
                    <a:gd name="T2" fmla="*/ 231 w 2848"/>
                    <a:gd name="T3" fmla="*/ 587 h 1795"/>
                    <a:gd name="T4" fmla="*/ 246 w 2848"/>
                    <a:gd name="T5" fmla="*/ 687 h 1795"/>
                    <a:gd name="T6" fmla="*/ 267 w 2848"/>
                    <a:gd name="T7" fmla="*/ 785 h 1795"/>
                    <a:gd name="T8" fmla="*/ 295 w 2848"/>
                    <a:gd name="T9" fmla="*/ 881 h 1795"/>
                    <a:gd name="T10" fmla="*/ 329 w 2848"/>
                    <a:gd name="T11" fmla="*/ 973 h 1795"/>
                    <a:gd name="T12" fmla="*/ 371 w 2848"/>
                    <a:gd name="T13" fmla="*/ 1062 h 1795"/>
                    <a:gd name="T14" fmla="*/ 419 w 2848"/>
                    <a:gd name="T15" fmla="*/ 1147 h 1795"/>
                    <a:gd name="T16" fmla="*/ 472 w 2848"/>
                    <a:gd name="T17" fmla="*/ 1228 h 1795"/>
                    <a:gd name="T18" fmla="*/ 531 w 2848"/>
                    <a:gd name="T19" fmla="*/ 1305 h 1795"/>
                    <a:gd name="T20" fmla="*/ 595 w 2848"/>
                    <a:gd name="T21" fmla="*/ 1377 h 1795"/>
                    <a:gd name="T22" fmla="*/ 665 w 2848"/>
                    <a:gd name="T23" fmla="*/ 1445 h 1795"/>
                    <a:gd name="T24" fmla="*/ 739 w 2848"/>
                    <a:gd name="T25" fmla="*/ 1508 h 1795"/>
                    <a:gd name="T26" fmla="*/ 817 w 2848"/>
                    <a:gd name="T27" fmla="*/ 1565 h 1795"/>
                    <a:gd name="T28" fmla="*/ 900 w 2848"/>
                    <a:gd name="T29" fmla="*/ 1617 h 1795"/>
                    <a:gd name="T30" fmla="*/ 986 w 2848"/>
                    <a:gd name="T31" fmla="*/ 1662 h 1795"/>
                    <a:gd name="T32" fmla="*/ 1076 w 2848"/>
                    <a:gd name="T33" fmla="*/ 1702 h 1795"/>
                    <a:gd name="T34" fmla="*/ 1169 w 2848"/>
                    <a:gd name="T35" fmla="*/ 1734 h 1795"/>
                    <a:gd name="T36" fmla="*/ 1266 w 2848"/>
                    <a:gd name="T37" fmla="*/ 1761 h 1795"/>
                    <a:gd name="T38" fmla="*/ 1365 w 2848"/>
                    <a:gd name="T39" fmla="*/ 1780 h 1795"/>
                    <a:gd name="T40" fmla="*/ 1467 w 2848"/>
                    <a:gd name="T41" fmla="*/ 1790 h 1795"/>
                    <a:gd name="T42" fmla="*/ 1569 w 2848"/>
                    <a:gd name="T43" fmla="*/ 1795 h 1795"/>
                    <a:gd name="T44" fmla="*/ 1680 w 2848"/>
                    <a:gd name="T45" fmla="*/ 1790 h 1795"/>
                    <a:gd name="T46" fmla="*/ 1842 w 2848"/>
                    <a:gd name="T47" fmla="*/ 1767 h 1795"/>
                    <a:gd name="T48" fmla="*/ 1997 w 2848"/>
                    <a:gd name="T49" fmla="*/ 1725 h 1795"/>
                    <a:gd name="T50" fmla="*/ 2143 w 2848"/>
                    <a:gd name="T51" fmla="*/ 1666 h 1795"/>
                    <a:gd name="T52" fmla="*/ 2281 w 2848"/>
                    <a:gd name="T53" fmla="*/ 1592 h 1795"/>
                    <a:gd name="T54" fmla="*/ 2408 w 2848"/>
                    <a:gd name="T55" fmla="*/ 1501 h 1795"/>
                    <a:gd name="T56" fmla="*/ 2525 w 2848"/>
                    <a:gd name="T57" fmla="*/ 1397 h 1795"/>
                    <a:gd name="T58" fmla="*/ 2627 w 2848"/>
                    <a:gd name="T59" fmla="*/ 1280 h 1795"/>
                    <a:gd name="T60" fmla="*/ 2716 w 2848"/>
                    <a:gd name="T61" fmla="*/ 1153 h 1795"/>
                    <a:gd name="T62" fmla="*/ 2790 w 2848"/>
                    <a:gd name="T63" fmla="*/ 1015 h 1795"/>
                    <a:gd name="T64" fmla="*/ 2848 w 2848"/>
                    <a:gd name="T65" fmla="*/ 867 h 1795"/>
                    <a:gd name="T66" fmla="*/ 2721 w 2848"/>
                    <a:gd name="T67" fmla="*/ 994 h 1795"/>
                    <a:gd name="T68" fmla="*/ 2691 w 2848"/>
                    <a:gd name="T69" fmla="*/ 1003 h 1795"/>
                    <a:gd name="T70" fmla="*/ 2671 w 2848"/>
                    <a:gd name="T71" fmla="*/ 999 h 1795"/>
                    <a:gd name="T72" fmla="*/ 2415 w 2848"/>
                    <a:gd name="T73" fmla="*/ 749 h 1795"/>
                    <a:gd name="T74" fmla="*/ 2390 w 2848"/>
                    <a:gd name="T75" fmla="*/ 813 h 1795"/>
                    <a:gd name="T76" fmla="*/ 2343 w 2848"/>
                    <a:gd name="T77" fmla="*/ 905 h 1795"/>
                    <a:gd name="T78" fmla="*/ 2286 w 2848"/>
                    <a:gd name="T79" fmla="*/ 990 h 1795"/>
                    <a:gd name="T80" fmla="*/ 2220 w 2848"/>
                    <a:gd name="T81" fmla="*/ 1066 h 1795"/>
                    <a:gd name="T82" fmla="*/ 2146 w 2848"/>
                    <a:gd name="T83" fmla="*/ 1136 h 1795"/>
                    <a:gd name="T84" fmla="*/ 2064 w 2848"/>
                    <a:gd name="T85" fmla="*/ 1198 h 1795"/>
                    <a:gd name="T86" fmla="*/ 1976 w 2848"/>
                    <a:gd name="T87" fmla="*/ 1249 h 1795"/>
                    <a:gd name="T88" fmla="*/ 1882 w 2848"/>
                    <a:gd name="T89" fmla="*/ 1291 h 1795"/>
                    <a:gd name="T90" fmla="*/ 1782 w 2848"/>
                    <a:gd name="T91" fmla="*/ 1320 h 1795"/>
                    <a:gd name="T92" fmla="*/ 1678 w 2848"/>
                    <a:gd name="T93" fmla="*/ 1339 h 1795"/>
                    <a:gd name="T94" fmla="*/ 1569 w 2848"/>
                    <a:gd name="T95" fmla="*/ 1346 h 1795"/>
                    <a:gd name="T96" fmla="*/ 1478 w 2848"/>
                    <a:gd name="T97" fmla="*/ 1342 h 1795"/>
                    <a:gd name="T98" fmla="*/ 1345 w 2848"/>
                    <a:gd name="T99" fmla="*/ 1318 h 1795"/>
                    <a:gd name="T100" fmla="*/ 1221 w 2848"/>
                    <a:gd name="T101" fmla="*/ 1275 h 1795"/>
                    <a:gd name="T102" fmla="*/ 1104 w 2848"/>
                    <a:gd name="T103" fmla="*/ 1216 h 1795"/>
                    <a:gd name="T104" fmla="*/ 999 w 2848"/>
                    <a:gd name="T105" fmla="*/ 1141 h 1795"/>
                    <a:gd name="T106" fmla="*/ 906 w 2848"/>
                    <a:gd name="T107" fmla="*/ 1052 h 1795"/>
                    <a:gd name="T108" fmla="*/ 825 w 2848"/>
                    <a:gd name="T109" fmla="*/ 951 h 1795"/>
                    <a:gd name="T110" fmla="*/ 760 w 2848"/>
                    <a:gd name="T111" fmla="*/ 839 h 1795"/>
                    <a:gd name="T112" fmla="*/ 713 w 2848"/>
                    <a:gd name="T113" fmla="*/ 716 h 1795"/>
                    <a:gd name="T114" fmla="*/ 683 w 2848"/>
                    <a:gd name="T115" fmla="*/ 586 h 1795"/>
                    <a:gd name="T116" fmla="*/ 673 w 2848"/>
                    <a:gd name="T117" fmla="*/ 449 h 1795"/>
                    <a:gd name="T118" fmla="*/ 0 w 2848"/>
                    <a:gd name="T119" fmla="*/ 449 h 179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848"/>
                    <a:gd name="T181" fmla="*/ 0 h 1795"/>
                    <a:gd name="T182" fmla="*/ 2848 w 2848"/>
                    <a:gd name="T183" fmla="*/ 1795 h 179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848" h="1795">
                      <a:moveTo>
                        <a:pt x="224" y="449"/>
                      </a:moveTo>
                      <a:lnTo>
                        <a:pt x="224" y="449"/>
                      </a:lnTo>
                      <a:lnTo>
                        <a:pt x="224" y="484"/>
                      </a:lnTo>
                      <a:lnTo>
                        <a:pt x="226" y="519"/>
                      </a:lnTo>
                      <a:lnTo>
                        <a:pt x="228" y="553"/>
                      </a:lnTo>
                      <a:lnTo>
                        <a:pt x="231" y="587"/>
                      </a:lnTo>
                      <a:lnTo>
                        <a:pt x="235" y="620"/>
                      </a:lnTo>
                      <a:lnTo>
                        <a:pt x="240" y="654"/>
                      </a:lnTo>
                      <a:lnTo>
                        <a:pt x="246" y="687"/>
                      </a:lnTo>
                      <a:lnTo>
                        <a:pt x="252" y="720"/>
                      </a:lnTo>
                      <a:lnTo>
                        <a:pt x="259" y="754"/>
                      </a:lnTo>
                      <a:lnTo>
                        <a:pt x="267" y="785"/>
                      </a:lnTo>
                      <a:lnTo>
                        <a:pt x="275" y="817"/>
                      </a:lnTo>
                      <a:lnTo>
                        <a:pt x="285" y="849"/>
                      </a:lnTo>
                      <a:lnTo>
                        <a:pt x="295" y="881"/>
                      </a:lnTo>
                      <a:lnTo>
                        <a:pt x="306" y="912"/>
                      </a:lnTo>
                      <a:lnTo>
                        <a:pt x="318" y="942"/>
                      </a:lnTo>
                      <a:lnTo>
                        <a:pt x="329" y="973"/>
                      </a:lnTo>
                      <a:lnTo>
                        <a:pt x="342" y="1003"/>
                      </a:lnTo>
                      <a:lnTo>
                        <a:pt x="357" y="1032"/>
                      </a:lnTo>
                      <a:lnTo>
                        <a:pt x="371" y="1062"/>
                      </a:lnTo>
                      <a:lnTo>
                        <a:pt x="386" y="1090"/>
                      </a:lnTo>
                      <a:lnTo>
                        <a:pt x="403" y="1118"/>
                      </a:lnTo>
                      <a:lnTo>
                        <a:pt x="419" y="1147"/>
                      </a:lnTo>
                      <a:lnTo>
                        <a:pt x="436" y="1174"/>
                      </a:lnTo>
                      <a:lnTo>
                        <a:pt x="453" y="1201"/>
                      </a:lnTo>
                      <a:lnTo>
                        <a:pt x="472" y="1228"/>
                      </a:lnTo>
                      <a:lnTo>
                        <a:pt x="491" y="1254"/>
                      </a:lnTo>
                      <a:lnTo>
                        <a:pt x="511" y="1280"/>
                      </a:lnTo>
                      <a:lnTo>
                        <a:pt x="531" y="1305"/>
                      </a:lnTo>
                      <a:lnTo>
                        <a:pt x="553" y="1330"/>
                      </a:lnTo>
                      <a:lnTo>
                        <a:pt x="574" y="1353"/>
                      </a:lnTo>
                      <a:lnTo>
                        <a:pt x="595" y="1377"/>
                      </a:lnTo>
                      <a:lnTo>
                        <a:pt x="618" y="1401"/>
                      </a:lnTo>
                      <a:lnTo>
                        <a:pt x="641" y="1423"/>
                      </a:lnTo>
                      <a:lnTo>
                        <a:pt x="665" y="1445"/>
                      </a:lnTo>
                      <a:lnTo>
                        <a:pt x="690" y="1467"/>
                      </a:lnTo>
                      <a:lnTo>
                        <a:pt x="713" y="1487"/>
                      </a:lnTo>
                      <a:lnTo>
                        <a:pt x="739" y="1508"/>
                      </a:lnTo>
                      <a:lnTo>
                        <a:pt x="764" y="1527"/>
                      </a:lnTo>
                      <a:lnTo>
                        <a:pt x="791" y="1546"/>
                      </a:lnTo>
                      <a:lnTo>
                        <a:pt x="817" y="1565"/>
                      </a:lnTo>
                      <a:lnTo>
                        <a:pt x="844" y="1582"/>
                      </a:lnTo>
                      <a:lnTo>
                        <a:pt x="872" y="1600"/>
                      </a:lnTo>
                      <a:lnTo>
                        <a:pt x="900" y="1617"/>
                      </a:lnTo>
                      <a:lnTo>
                        <a:pt x="928" y="1632"/>
                      </a:lnTo>
                      <a:lnTo>
                        <a:pt x="957" y="1647"/>
                      </a:lnTo>
                      <a:lnTo>
                        <a:pt x="986" y="1662"/>
                      </a:lnTo>
                      <a:lnTo>
                        <a:pt x="1016" y="1676"/>
                      </a:lnTo>
                      <a:lnTo>
                        <a:pt x="1046" y="1689"/>
                      </a:lnTo>
                      <a:lnTo>
                        <a:pt x="1076" y="1702"/>
                      </a:lnTo>
                      <a:lnTo>
                        <a:pt x="1106" y="1714"/>
                      </a:lnTo>
                      <a:lnTo>
                        <a:pt x="1138" y="1724"/>
                      </a:lnTo>
                      <a:lnTo>
                        <a:pt x="1169" y="1734"/>
                      </a:lnTo>
                      <a:lnTo>
                        <a:pt x="1201" y="1743"/>
                      </a:lnTo>
                      <a:lnTo>
                        <a:pt x="1233" y="1752"/>
                      </a:lnTo>
                      <a:lnTo>
                        <a:pt x="1266" y="1761"/>
                      </a:lnTo>
                      <a:lnTo>
                        <a:pt x="1299" y="1768"/>
                      </a:lnTo>
                      <a:lnTo>
                        <a:pt x="1332" y="1774"/>
                      </a:lnTo>
                      <a:lnTo>
                        <a:pt x="1365" y="1780"/>
                      </a:lnTo>
                      <a:lnTo>
                        <a:pt x="1398" y="1784"/>
                      </a:lnTo>
                      <a:lnTo>
                        <a:pt x="1432" y="1788"/>
                      </a:lnTo>
                      <a:lnTo>
                        <a:pt x="1467" y="1790"/>
                      </a:lnTo>
                      <a:lnTo>
                        <a:pt x="1501" y="1793"/>
                      </a:lnTo>
                      <a:lnTo>
                        <a:pt x="1535" y="1794"/>
                      </a:lnTo>
                      <a:lnTo>
                        <a:pt x="1569" y="1795"/>
                      </a:lnTo>
                      <a:lnTo>
                        <a:pt x="1625" y="1794"/>
                      </a:lnTo>
                      <a:lnTo>
                        <a:pt x="1680" y="1790"/>
                      </a:lnTo>
                      <a:lnTo>
                        <a:pt x="1735" y="1784"/>
                      </a:lnTo>
                      <a:lnTo>
                        <a:pt x="1789" y="1777"/>
                      </a:lnTo>
                      <a:lnTo>
                        <a:pt x="1842" y="1767"/>
                      </a:lnTo>
                      <a:lnTo>
                        <a:pt x="1894" y="1755"/>
                      </a:lnTo>
                      <a:lnTo>
                        <a:pt x="1946" y="1742"/>
                      </a:lnTo>
                      <a:lnTo>
                        <a:pt x="1997" y="1725"/>
                      </a:lnTo>
                      <a:lnTo>
                        <a:pt x="2046" y="1708"/>
                      </a:lnTo>
                      <a:lnTo>
                        <a:pt x="2096" y="1688"/>
                      </a:lnTo>
                      <a:lnTo>
                        <a:pt x="2143" y="1666"/>
                      </a:lnTo>
                      <a:lnTo>
                        <a:pt x="2191" y="1643"/>
                      </a:lnTo>
                      <a:lnTo>
                        <a:pt x="2237" y="1618"/>
                      </a:lnTo>
                      <a:lnTo>
                        <a:pt x="2281" y="1592"/>
                      </a:lnTo>
                      <a:lnTo>
                        <a:pt x="2325" y="1562"/>
                      </a:lnTo>
                      <a:lnTo>
                        <a:pt x="2368" y="1533"/>
                      </a:lnTo>
                      <a:lnTo>
                        <a:pt x="2408" y="1501"/>
                      </a:lnTo>
                      <a:lnTo>
                        <a:pt x="2448" y="1468"/>
                      </a:lnTo>
                      <a:lnTo>
                        <a:pt x="2487" y="1434"/>
                      </a:lnTo>
                      <a:lnTo>
                        <a:pt x="2525" y="1397"/>
                      </a:lnTo>
                      <a:lnTo>
                        <a:pt x="2560" y="1359"/>
                      </a:lnTo>
                      <a:lnTo>
                        <a:pt x="2594" y="1322"/>
                      </a:lnTo>
                      <a:lnTo>
                        <a:pt x="2627" y="1280"/>
                      </a:lnTo>
                      <a:lnTo>
                        <a:pt x="2658" y="1239"/>
                      </a:lnTo>
                      <a:lnTo>
                        <a:pt x="2689" y="1196"/>
                      </a:lnTo>
                      <a:lnTo>
                        <a:pt x="2716" y="1153"/>
                      </a:lnTo>
                      <a:lnTo>
                        <a:pt x="2743" y="1108"/>
                      </a:lnTo>
                      <a:lnTo>
                        <a:pt x="2768" y="1062"/>
                      </a:lnTo>
                      <a:lnTo>
                        <a:pt x="2790" y="1015"/>
                      </a:lnTo>
                      <a:lnTo>
                        <a:pt x="2812" y="966"/>
                      </a:lnTo>
                      <a:lnTo>
                        <a:pt x="2832" y="918"/>
                      </a:lnTo>
                      <a:lnTo>
                        <a:pt x="2848" y="867"/>
                      </a:lnTo>
                      <a:lnTo>
                        <a:pt x="2728" y="987"/>
                      </a:lnTo>
                      <a:lnTo>
                        <a:pt x="2721" y="994"/>
                      </a:lnTo>
                      <a:lnTo>
                        <a:pt x="2711" y="999"/>
                      </a:lnTo>
                      <a:lnTo>
                        <a:pt x="2702" y="1002"/>
                      </a:lnTo>
                      <a:lnTo>
                        <a:pt x="2691" y="1003"/>
                      </a:lnTo>
                      <a:lnTo>
                        <a:pt x="2681" y="1002"/>
                      </a:lnTo>
                      <a:lnTo>
                        <a:pt x="2671" y="999"/>
                      </a:lnTo>
                      <a:lnTo>
                        <a:pt x="2662" y="994"/>
                      </a:lnTo>
                      <a:lnTo>
                        <a:pt x="2653" y="987"/>
                      </a:lnTo>
                      <a:lnTo>
                        <a:pt x="2415" y="749"/>
                      </a:lnTo>
                      <a:lnTo>
                        <a:pt x="2403" y="782"/>
                      </a:lnTo>
                      <a:lnTo>
                        <a:pt x="2390" y="813"/>
                      </a:lnTo>
                      <a:lnTo>
                        <a:pt x="2375" y="844"/>
                      </a:lnTo>
                      <a:lnTo>
                        <a:pt x="2359" y="875"/>
                      </a:lnTo>
                      <a:lnTo>
                        <a:pt x="2343" y="905"/>
                      </a:lnTo>
                      <a:lnTo>
                        <a:pt x="2325" y="933"/>
                      </a:lnTo>
                      <a:lnTo>
                        <a:pt x="2306" y="961"/>
                      </a:lnTo>
                      <a:lnTo>
                        <a:pt x="2286" y="990"/>
                      </a:lnTo>
                      <a:lnTo>
                        <a:pt x="2265" y="1016"/>
                      </a:lnTo>
                      <a:lnTo>
                        <a:pt x="2243" y="1042"/>
                      </a:lnTo>
                      <a:lnTo>
                        <a:pt x="2220" y="1066"/>
                      </a:lnTo>
                      <a:lnTo>
                        <a:pt x="2196" y="1091"/>
                      </a:lnTo>
                      <a:lnTo>
                        <a:pt x="2172" y="1114"/>
                      </a:lnTo>
                      <a:lnTo>
                        <a:pt x="2146" y="1136"/>
                      </a:lnTo>
                      <a:lnTo>
                        <a:pt x="2120" y="1157"/>
                      </a:lnTo>
                      <a:lnTo>
                        <a:pt x="2093" y="1179"/>
                      </a:lnTo>
                      <a:lnTo>
                        <a:pt x="2064" y="1198"/>
                      </a:lnTo>
                      <a:lnTo>
                        <a:pt x="2036" y="1215"/>
                      </a:lnTo>
                      <a:lnTo>
                        <a:pt x="2006" y="1233"/>
                      </a:lnTo>
                      <a:lnTo>
                        <a:pt x="1976" y="1249"/>
                      </a:lnTo>
                      <a:lnTo>
                        <a:pt x="1945" y="1264"/>
                      </a:lnTo>
                      <a:lnTo>
                        <a:pt x="1914" y="1278"/>
                      </a:lnTo>
                      <a:lnTo>
                        <a:pt x="1882" y="1291"/>
                      </a:lnTo>
                      <a:lnTo>
                        <a:pt x="1849" y="1301"/>
                      </a:lnTo>
                      <a:lnTo>
                        <a:pt x="1816" y="1312"/>
                      </a:lnTo>
                      <a:lnTo>
                        <a:pt x="1782" y="1320"/>
                      </a:lnTo>
                      <a:lnTo>
                        <a:pt x="1748" y="1329"/>
                      </a:lnTo>
                      <a:lnTo>
                        <a:pt x="1713" y="1334"/>
                      </a:lnTo>
                      <a:lnTo>
                        <a:pt x="1678" y="1339"/>
                      </a:lnTo>
                      <a:lnTo>
                        <a:pt x="1643" y="1343"/>
                      </a:lnTo>
                      <a:lnTo>
                        <a:pt x="1606" y="1345"/>
                      </a:lnTo>
                      <a:lnTo>
                        <a:pt x="1569" y="1346"/>
                      </a:lnTo>
                      <a:lnTo>
                        <a:pt x="1523" y="1345"/>
                      </a:lnTo>
                      <a:lnTo>
                        <a:pt x="1478" y="1342"/>
                      </a:lnTo>
                      <a:lnTo>
                        <a:pt x="1434" y="1336"/>
                      </a:lnTo>
                      <a:lnTo>
                        <a:pt x="1389" y="1327"/>
                      </a:lnTo>
                      <a:lnTo>
                        <a:pt x="1345" y="1318"/>
                      </a:lnTo>
                      <a:lnTo>
                        <a:pt x="1303" y="1306"/>
                      </a:lnTo>
                      <a:lnTo>
                        <a:pt x="1261" y="1292"/>
                      </a:lnTo>
                      <a:lnTo>
                        <a:pt x="1221" y="1275"/>
                      </a:lnTo>
                      <a:lnTo>
                        <a:pt x="1181" y="1258"/>
                      </a:lnTo>
                      <a:lnTo>
                        <a:pt x="1142" y="1238"/>
                      </a:lnTo>
                      <a:lnTo>
                        <a:pt x="1104" y="1216"/>
                      </a:lnTo>
                      <a:lnTo>
                        <a:pt x="1069" y="1193"/>
                      </a:lnTo>
                      <a:lnTo>
                        <a:pt x="1033" y="1168"/>
                      </a:lnTo>
                      <a:lnTo>
                        <a:pt x="999" y="1141"/>
                      </a:lnTo>
                      <a:lnTo>
                        <a:pt x="966" y="1114"/>
                      </a:lnTo>
                      <a:lnTo>
                        <a:pt x="935" y="1083"/>
                      </a:lnTo>
                      <a:lnTo>
                        <a:pt x="906" y="1052"/>
                      </a:lnTo>
                      <a:lnTo>
                        <a:pt x="877" y="1019"/>
                      </a:lnTo>
                      <a:lnTo>
                        <a:pt x="850" y="986"/>
                      </a:lnTo>
                      <a:lnTo>
                        <a:pt x="825" y="951"/>
                      </a:lnTo>
                      <a:lnTo>
                        <a:pt x="803" y="914"/>
                      </a:lnTo>
                      <a:lnTo>
                        <a:pt x="781" y="876"/>
                      </a:lnTo>
                      <a:lnTo>
                        <a:pt x="760" y="839"/>
                      </a:lnTo>
                      <a:lnTo>
                        <a:pt x="743" y="798"/>
                      </a:lnTo>
                      <a:lnTo>
                        <a:pt x="727" y="757"/>
                      </a:lnTo>
                      <a:lnTo>
                        <a:pt x="713" y="716"/>
                      </a:lnTo>
                      <a:lnTo>
                        <a:pt x="700" y="673"/>
                      </a:lnTo>
                      <a:lnTo>
                        <a:pt x="691" y="630"/>
                      </a:lnTo>
                      <a:lnTo>
                        <a:pt x="683" y="586"/>
                      </a:lnTo>
                      <a:lnTo>
                        <a:pt x="677" y="541"/>
                      </a:lnTo>
                      <a:lnTo>
                        <a:pt x="674" y="495"/>
                      </a:lnTo>
                      <a:lnTo>
                        <a:pt x="673" y="449"/>
                      </a:lnTo>
                      <a:lnTo>
                        <a:pt x="897" y="449"/>
                      </a:lnTo>
                      <a:lnTo>
                        <a:pt x="449" y="0"/>
                      </a:lnTo>
                      <a:lnTo>
                        <a:pt x="0" y="449"/>
                      </a:lnTo>
                      <a:lnTo>
                        <a:pt x="224" y="449"/>
                      </a:lnTo>
                      <a:close/>
                    </a:path>
                  </a:pathLst>
                </a:custGeom>
                <a:solidFill>
                  <a:srgbClr val="66845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31" name="未知"/>
                <p:cNvSpPr>
                  <a:spLocks/>
                </p:cNvSpPr>
                <p:nvPr/>
              </p:nvSpPr>
              <p:spPr bwMode="auto">
                <a:xfrm>
                  <a:off x="291" y="0"/>
                  <a:ext cx="2849" cy="1794"/>
                </a:xfrm>
                <a:custGeom>
                  <a:avLst/>
                  <a:gdLst>
                    <a:gd name="T0" fmla="*/ 2623 w 2849"/>
                    <a:gd name="T1" fmla="*/ 1311 h 1794"/>
                    <a:gd name="T2" fmla="*/ 2618 w 2849"/>
                    <a:gd name="T3" fmla="*/ 1208 h 1794"/>
                    <a:gd name="T4" fmla="*/ 2603 w 2849"/>
                    <a:gd name="T5" fmla="*/ 1106 h 1794"/>
                    <a:gd name="T6" fmla="*/ 2582 w 2849"/>
                    <a:gd name="T7" fmla="*/ 1008 h 1794"/>
                    <a:gd name="T8" fmla="*/ 2554 w 2849"/>
                    <a:gd name="T9" fmla="*/ 914 h 1794"/>
                    <a:gd name="T10" fmla="*/ 2518 w 2849"/>
                    <a:gd name="T11" fmla="*/ 822 h 1794"/>
                    <a:gd name="T12" fmla="*/ 2477 w 2849"/>
                    <a:gd name="T13" fmla="*/ 732 h 1794"/>
                    <a:gd name="T14" fmla="*/ 2430 w 2849"/>
                    <a:gd name="T15" fmla="*/ 647 h 1794"/>
                    <a:gd name="T16" fmla="*/ 2377 w 2849"/>
                    <a:gd name="T17" fmla="*/ 567 h 1794"/>
                    <a:gd name="T18" fmla="*/ 2318 w 2849"/>
                    <a:gd name="T19" fmla="*/ 489 h 1794"/>
                    <a:gd name="T20" fmla="*/ 2253 w 2849"/>
                    <a:gd name="T21" fmla="*/ 417 h 1794"/>
                    <a:gd name="T22" fmla="*/ 2183 w 2849"/>
                    <a:gd name="T23" fmla="*/ 350 h 1794"/>
                    <a:gd name="T24" fmla="*/ 2110 w 2849"/>
                    <a:gd name="T25" fmla="*/ 287 h 1794"/>
                    <a:gd name="T26" fmla="*/ 2031 w 2849"/>
                    <a:gd name="T27" fmla="*/ 229 h 1794"/>
                    <a:gd name="T28" fmla="*/ 1948 w 2849"/>
                    <a:gd name="T29" fmla="*/ 178 h 1794"/>
                    <a:gd name="T30" fmla="*/ 1862 w 2849"/>
                    <a:gd name="T31" fmla="*/ 132 h 1794"/>
                    <a:gd name="T32" fmla="*/ 1772 w 2849"/>
                    <a:gd name="T33" fmla="*/ 93 h 1794"/>
                    <a:gd name="T34" fmla="*/ 1679 w 2849"/>
                    <a:gd name="T35" fmla="*/ 60 h 1794"/>
                    <a:gd name="T36" fmla="*/ 1583 w 2849"/>
                    <a:gd name="T37" fmla="*/ 34 h 1794"/>
                    <a:gd name="T38" fmla="*/ 1484 w 2849"/>
                    <a:gd name="T39" fmla="*/ 15 h 1794"/>
                    <a:gd name="T40" fmla="*/ 1382 w 2849"/>
                    <a:gd name="T41" fmla="*/ 4 h 1794"/>
                    <a:gd name="T42" fmla="*/ 1278 w 2849"/>
                    <a:gd name="T43" fmla="*/ 0 h 1794"/>
                    <a:gd name="T44" fmla="*/ 1167 w 2849"/>
                    <a:gd name="T45" fmla="*/ 4 h 1794"/>
                    <a:gd name="T46" fmla="*/ 1007 w 2849"/>
                    <a:gd name="T47" fmla="*/ 27 h 1794"/>
                    <a:gd name="T48" fmla="*/ 852 w 2849"/>
                    <a:gd name="T49" fmla="*/ 68 h 1794"/>
                    <a:gd name="T50" fmla="*/ 704 w 2849"/>
                    <a:gd name="T51" fmla="*/ 128 h 1794"/>
                    <a:gd name="T52" fmla="*/ 568 w 2849"/>
                    <a:gd name="T53" fmla="*/ 203 h 1794"/>
                    <a:gd name="T54" fmla="*/ 440 w 2849"/>
                    <a:gd name="T55" fmla="*/ 293 h 1794"/>
                    <a:gd name="T56" fmla="*/ 324 w 2849"/>
                    <a:gd name="T57" fmla="*/ 397 h 1794"/>
                    <a:gd name="T58" fmla="*/ 222 w 2849"/>
                    <a:gd name="T59" fmla="*/ 514 h 1794"/>
                    <a:gd name="T60" fmla="*/ 132 w 2849"/>
                    <a:gd name="T61" fmla="*/ 641 h 1794"/>
                    <a:gd name="T62" fmla="*/ 57 w 2849"/>
                    <a:gd name="T63" fmla="*/ 779 h 1794"/>
                    <a:gd name="T64" fmla="*/ 0 w 2849"/>
                    <a:gd name="T65" fmla="*/ 927 h 1794"/>
                    <a:gd name="T66" fmla="*/ 128 w 2849"/>
                    <a:gd name="T67" fmla="*/ 801 h 1794"/>
                    <a:gd name="T68" fmla="*/ 158 w 2849"/>
                    <a:gd name="T69" fmla="*/ 791 h 1794"/>
                    <a:gd name="T70" fmla="*/ 178 w 2849"/>
                    <a:gd name="T71" fmla="*/ 795 h 1794"/>
                    <a:gd name="T72" fmla="*/ 433 w 2849"/>
                    <a:gd name="T73" fmla="*/ 1045 h 1794"/>
                    <a:gd name="T74" fmla="*/ 459 w 2849"/>
                    <a:gd name="T75" fmla="*/ 981 h 1794"/>
                    <a:gd name="T76" fmla="*/ 506 w 2849"/>
                    <a:gd name="T77" fmla="*/ 890 h 1794"/>
                    <a:gd name="T78" fmla="*/ 563 w 2849"/>
                    <a:gd name="T79" fmla="*/ 805 h 1794"/>
                    <a:gd name="T80" fmla="*/ 628 w 2849"/>
                    <a:gd name="T81" fmla="*/ 727 h 1794"/>
                    <a:gd name="T82" fmla="*/ 702 w 2849"/>
                    <a:gd name="T83" fmla="*/ 658 h 1794"/>
                    <a:gd name="T84" fmla="*/ 784 w 2849"/>
                    <a:gd name="T85" fmla="*/ 596 h 1794"/>
                    <a:gd name="T86" fmla="*/ 872 w 2849"/>
                    <a:gd name="T87" fmla="*/ 546 h 1794"/>
                    <a:gd name="T88" fmla="*/ 967 w 2849"/>
                    <a:gd name="T89" fmla="*/ 504 h 1794"/>
                    <a:gd name="T90" fmla="*/ 1066 w 2849"/>
                    <a:gd name="T91" fmla="*/ 473 h 1794"/>
                    <a:gd name="T92" fmla="*/ 1171 w 2849"/>
                    <a:gd name="T93" fmla="*/ 455 h 1794"/>
                    <a:gd name="T94" fmla="*/ 1278 w 2849"/>
                    <a:gd name="T95" fmla="*/ 448 h 1794"/>
                    <a:gd name="T96" fmla="*/ 1371 w 2849"/>
                    <a:gd name="T97" fmla="*/ 452 h 1794"/>
                    <a:gd name="T98" fmla="*/ 1503 w 2849"/>
                    <a:gd name="T99" fmla="*/ 476 h 1794"/>
                    <a:gd name="T100" fmla="*/ 1628 w 2849"/>
                    <a:gd name="T101" fmla="*/ 518 h 1794"/>
                    <a:gd name="T102" fmla="*/ 1744 w 2849"/>
                    <a:gd name="T103" fmla="*/ 577 h 1794"/>
                    <a:gd name="T104" fmla="*/ 1850 w 2849"/>
                    <a:gd name="T105" fmla="*/ 653 h 1794"/>
                    <a:gd name="T106" fmla="*/ 1943 w 2849"/>
                    <a:gd name="T107" fmla="*/ 742 h 1794"/>
                    <a:gd name="T108" fmla="*/ 2022 w 2849"/>
                    <a:gd name="T109" fmla="*/ 843 h 1794"/>
                    <a:gd name="T110" fmla="*/ 2087 w 2849"/>
                    <a:gd name="T111" fmla="*/ 956 h 1794"/>
                    <a:gd name="T112" fmla="*/ 2136 w 2849"/>
                    <a:gd name="T113" fmla="*/ 1078 h 1794"/>
                    <a:gd name="T114" fmla="*/ 2165 w 2849"/>
                    <a:gd name="T115" fmla="*/ 1208 h 1794"/>
                    <a:gd name="T116" fmla="*/ 2176 w 2849"/>
                    <a:gd name="T117" fmla="*/ 1345 h 1794"/>
                    <a:gd name="T118" fmla="*/ 2849 w 2849"/>
                    <a:gd name="T119" fmla="*/ 1345 h 17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849"/>
                    <a:gd name="T181" fmla="*/ 0 h 1794"/>
                    <a:gd name="T182" fmla="*/ 2849 w 2849"/>
                    <a:gd name="T183" fmla="*/ 1794 h 179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849" h="1794">
                      <a:moveTo>
                        <a:pt x="2625" y="1345"/>
                      </a:moveTo>
                      <a:lnTo>
                        <a:pt x="2625" y="1345"/>
                      </a:lnTo>
                      <a:lnTo>
                        <a:pt x="2623" y="1311"/>
                      </a:lnTo>
                      <a:lnTo>
                        <a:pt x="2622" y="1276"/>
                      </a:lnTo>
                      <a:lnTo>
                        <a:pt x="2620" y="1242"/>
                      </a:lnTo>
                      <a:lnTo>
                        <a:pt x="2618" y="1208"/>
                      </a:lnTo>
                      <a:lnTo>
                        <a:pt x="2614" y="1174"/>
                      </a:lnTo>
                      <a:lnTo>
                        <a:pt x="2609" y="1141"/>
                      </a:lnTo>
                      <a:lnTo>
                        <a:pt x="2603" y="1106"/>
                      </a:lnTo>
                      <a:lnTo>
                        <a:pt x="2597" y="1075"/>
                      </a:lnTo>
                      <a:lnTo>
                        <a:pt x="2590" y="1041"/>
                      </a:lnTo>
                      <a:lnTo>
                        <a:pt x="2582" y="1008"/>
                      </a:lnTo>
                      <a:lnTo>
                        <a:pt x="2574" y="977"/>
                      </a:lnTo>
                      <a:lnTo>
                        <a:pt x="2564" y="945"/>
                      </a:lnTo>
                      <a:lnTo>
                        <a:pt x="2554" y="914"/>
                      </a:lnTo>
                      <a:lnTo>
                        <a:pt x="2543" y="882"/>
                      </a:lnTo>
                      <a:lnTo>
                        <a:pt x="2531" y="851"/>
                      </a:lnTo>
                      <a:lnTo>
                        <a:pt x="2518" y="822"/>
                      </a:lnTo>
                      <a:lnTo>
                        <a:pt x="2505" y="791"/>
                      </a:lnTo>
                      <a:lnTo>
                        <a:pt x="2491" y="762"/>
                      </a:lnTo>
                      <a:lnTo>
                        <a:pt x="2477" y="732"/>
                      </a:lnTo>
                      <a:lnTo>
                        <a:pt x="2462" y="704"/>
                      </a:lnTo>
                      <a:lnTo>
                        <a:pt x="2446" y="675"/>
                      </a:lnTo>
                      <a:lnTo>
                        <a:pt x="2430" y="647"/>
                      </a:lnTo>
                      <a:lnTo>
                        <a:pt x="2412" y="620"/>
                      </a:lnTo>
                      <a:lnTo>
                        <a:pt x="2394" y="593"/>
                      </a:lnTo>
                      <a:lnTo>
                        <a:pt x="2377" y="567"/>
                      </a:lnTo>
                      <a:lnTo>
                        <a:pt x="2357" y="540"/>
                      </a:lnTo>
                      <a:lnTo>
                        <a:pt x="2338" y="515"/>
                      </a:lnTo>
                      <a:lnTo>
                        <a:pt x="2318" y="489"/>
                      </a:lnTo>
                      <a:lnTo>
                        <a:pt x="2296" y="464"/>
                      </a:lnTo>
                      <a:lnTo>
                        <a:pt x="2275" y="440"/>
                      </a:lnTo>
                      <a:lnTo>
                        <a:pt x="2253" y="417"/>
                      </a:lnTo>
                      <a:lnTo>
                        <a:pt x="2230" y="393"/>
                      </a:lnTo>
                      <a:lnTo>
                        <a:pt x="2207" y="371"/>
                      </a:lnTo>
                      <a:lnTo>
                        <a:pt x="2183" y="350"/>
                      </a:lnTo>
                      <a:lnTo>
                        <a:pt x="2159" y="328"/>
                      </a:lnTo>
                      <a:lnTo>
                        <a:pt x="2135" y="307"/>
                      </a:lnTo>
                      <a:lnTo>
                        <a:pt x="2110" y="287"/>
                      </a:lnTo>
                      <a:lnTo>
                        <a:pt x="2084" y="267"/>
                      </a:lnTo>
                      <a:lnTo>
                        <a:pt x="2058" y="248"/>
                      </a:lnTo>
                      <a:lnTo>
                        <a:pt x="2031" y="229"/>
                      </a:lnTo>
                      <a:lnTo>
                        <a:pt x="2003" y="211"/>
                      </a:lnTo>
                      <a:lnTo>
                        <a:pt x="1976" y="195"/>
                      </a:lnTo>
                      <a:lnTo>
                        <a:pt x="1948" y="178"/>
                      </a:lnTo>
                      <a:lnTo>
                        <a:pt x="1920" y="162"/>
                      </a:lnTo>
                      <a:lnTo>
                        <a:pt x="1891" y="146"/>
                      </a:lnTo>
                      <a:lnTo>
                        <a:pt x="1862" y="132"/>
                      </a:lnTo>
                      <a:lnTo>
                        <a:pt x="1832" y="118"/>
                      </a:lnTo>
                      <a:lnTo>
                        <a:pt x="1803" y="105"/>
                      </a:lnTo>
                      <a:lnTo>
                        <a:pt x="1772" y="93"/>
                      </a:lnTo>
                      <a:lnTo>
                        <a:pt x="1741" y="81"/>
                      </a:lnTo>
                      <a:lnTo>
                        <a:pt x="1711" y="71"/>
                      </a:lnTo>
                      <a:lnTo>
                        <a:pt x="1679" y="60"/>
                      </a:lnTo>
                      <a:lnTo>
                        <a:pt x="1647" y="51"/>
                      </a:lnTo>
                      <a:lnTo>
                        <a:pt x="1615" y="43"/>
                      </a:lnTo>
                      <a:lnTo>
                        <a:pt x="1583" y="34"/>
                      </a:lnTo>
                      <a:lnTo>
                        <a:pt x="1550" y="27"/>
                      </a:lnTo>
                      <a:lnTo>
                        <a:pt x="1517" y="20"/>
                      </a:lnTo>
                      <a:lnTo>
                        <a:pt x="1484" y="15"/>
                      </a:lnTo>
                      <a:lnTo>
                        <a:pt x="1450" y="11"/>
                      </a:lnTo>
                      <a:lnTo>
                        <a:pt x="1417" y="7"/>
                      </a:lnTo>
                      <a:lnTo>
                        <a:pt x="1382" y="4"/>
                      </a:lnTo>
                      <a:lnTo>
                        <a:pt x="1348" y="1"/>
                      </a:lnTo>
                      <a:lnTo>
                        <a:pt x="1314" y="0"/>
                      </a:lnTo>
                      <a:lnTo>
                        <a:pt x="1278" y="0"/>
                      </a:lnTo>
                      <a:lnTo>
                        <a:pt x="1223" y="1"/>
                      </a:lnTo>
                      <a:lnTo>
                        <a:pt x="1167" y="4"/>
                      </a:lnTo>
                      <a:lnTo>
                        <a:pt x="1113" y="9"/>
                      </a:lnTo>
                      <a:lnTo>
                        <a:pt x="1060" y="18"/>
                      </a:lnTo>
                      <a:lnTo>
                        <a:pt x="1007" y="27"/>
                      </a:lnTo>
                      <a:lnTo>
                        <a:pt x="954" y="39"/>
                      </a:lnTo>
                      <a:lnTo>
                        <a:pt x="903" y="53"/>
                      </a:lnTo>
                      <a:lnTo>
                        <a:pt x="852" y="68"/>
                      </a:lnTo>
                      <a:lnTo>
                        <a:pt x="801" y="86"/>
                      </a:lnTo>
                      <a:lnTo>
                        <a:pt x="753" y="106"/>
                      </a:lnTo>
                      <a:lnTo>
                        <a:pt x="704" y="128"/>
                      </a:lnTo>
                      <a:lnTo>
                        <a:pt x="658" y="151"/>
                      </a:lnTo>
                      <a:lnTo>
                        <a:pt x="612" y="176"/>
                      </a:lnTo>
                      <a:lnTo>
                        <a:pt x="568" y="203"/>
                      </a:lnTo>
                      <a:lnTo>
                        <a:pt x="524" y="231"/>
                      </a:lnTo>
                      <a:lnTo>
                        <a:pt x="481" y="261"/>
                      </a:lnTo>
                      <a:lnTo>
                        <a:pt x="440" y="293"/>
                      </a:lnTo>
                      <a:lnTo>
                        <a:pt x="400" y="326"/>
                      </a:lnTo>
                      <a:lnTo>
                        <a:pt x="362" y="361"/>
                      </a:lnTo>
                      <a:lnTo>
                        <a:pt x="324" y="397"/>
                      </a:lnTo>
                      <a:lnTo>
                        <a:pt x="289" y="435"/>
                      </a:lnTo>
                      <a:lnTo>
                        <a:pt x="255" y="473"/>
                      </a:lnTo>
                      <a:lnTo>
                        <a:pt x="222" y="514"/>
                      </a:lnTo>
                      <a:lnTo>
                        <a:pt x="190" y="555"/>
                      </a:lnTo>
                      <a:lnTo>
                        <a:pt x="160" y="597"/>
                      </a:lnTo>
                      <a:lnTo>
                        <a:pt x="132" y="641"/>
                      </a:lnTo>
                      <a:lnTo>
                        <a:pt x="106" y="686"/>
                      </a:lnTo>
                      <a:lnTo>
                        <a:pt x="81" y="732"/>
                      </a:lnTo>
                      <a:lnTo>
                        <a:pt x="57" y="779"/>
                      </a:lnTo>
                      <a:lnTo>
                        <a:pt x="36" y="828"/>
                      </a:lnTo>
                      <a:lnTo>
                        <a:pt x="17" y="877"/>
                      </a:lnTo>
                      <a:lnTo>
                        <a:pt x="0" y="927"/>
                      </a:lnTo>
                      <a:lnTo>
                        <a:pt x="120" y="806"/>
                      </a:lnTo>
                      <a:lnTo>
                        <a:pt x="128" y="801"/>
                      </a:lnTo>
                      <a:lnTo>
                        <a:pt x="138" y="795"/>
                      </a:lnTo>
                      <a:lnTo>
                        <a:pt x="147" y="792"/>
                      </a:lnTo>
                      <a:lnTo>
                        <a:pt x="158" y="791"/>
                      </a:lnTo>
                      <a:lnTo>
                        <a:pt x="167" y="792"/>
                      </a:lnTo>
                      <a:lnTo>
                        <a:pt x="178" y="795"/>
                      </a:lnTo>
                      <a:lnTo>
                        <a:pt x="186" y="801"/>
                      </a:lnTo>
                      <a:lnTo>
                        <a:pt x="194" y="806"/>
                      </a:lnTo>
                      <a:lnTo>
                        <a:pt x="433" y="1045"/>
                      </a:lnTo>
                      <a:lnTo>
                        <a:pt x="446" y="1013"/>
                      </a:lnTo>
                      <a:lnTo>
                        <a:pt x="459" y="981"/>
                      </a:lnTo>
                      <a:lnTo>
                        <a:pt x="473" y="951"/>
                      </a:lnTo>
                      <a:lnTo>
                        <a:pt x="488" y="920"/>
                      </a:lnTo>
                      <a:lnTo>
                        <a:pt x="506" y="890"/>
                      </a:lnTo>
                      <a:lnTo>
                        <a:pt x="524" y="861"/>
                      </a:lnTo>
                      <a:lnTo>
                        <a:pt x="543" y="832"/>
                      </a:lnTo>
                      <a:lnTo>
                        <a:pt x="563" y="805"/>
                      </a:lnTo>
                      <a:lnTo>
                        <a:pt x="584" y="778"/>
                      </a:lnTo>
                      <a:lnTo>
                        <a:pt x="605" y="752"/>
                      </a:lnTo>
                      <a:lnTo>
                        <a:pt x="628" y="727"/>
                      </a:lnTo>
                      <a:lnTo>
                        <a:pt x="653" y="704"/>
                      </a:lnTo>
                      <a:lnTo>
                        <a:pt x="677" y="680"/>
                      </a:lnTo>
                      <a:lnTo>
                        <a:pt x="702" y="658"/>
                      </a:lnTo>
                      <a:lnTo>
                        <a:pt x="729" y="636"/>
                      </a:lnTo>
                      <a:lnTo>
                        <a:pt x="756" y="616"/>
                      </a:lnTo>
                      <a:lnTo>
                        <a:pt x="784" y="596"/>
                      </a:lnTo>
                      <a:lnTo>
                        <a:pt x="813" y="579"/>
                      </a:lnTo>
                      <a:lnTo>
                        <a:pt x="843" y="561"/>
                      </a:lnTo>
                      <a:lnTo>
                        <a:pt x="872" y="546"/>
                      </a:lnTo>
                      <a:lnTo>
                        <a:pt x="903" y="530"/>
                      </a:lnTo>
                      <a:lnTo>
                        <a:pt x="935" y="516"/>
                      </a:lnTo>
                      <a:lnTo>
                        <a:pt x="967" y="504"/>
                      </a:lnTo>
                      <a:lnTo>
                        <a:pt x="1000" y="492"/>
                      </a:lnTo>
                      <a:lnTo>
                        <a:pt x="1033" y="482"/>
                      </a:lnTo>
                      <a:lnTo>
                        <a:pt x="1066" y="473"/>
                      </a:lnTo>
                      <a:lnTo>
                        <a:pt x="1100" y="465"/>
                      </a:lnTo>
                      <a:lnTo>
                        <a:pt x="1136" y="459"/>
                      </a:lnTo>
                      <a:lnTo>
                        <a:pt x="1171" y="455"/>
                      </a:lnTo>
                      <a:lnTo>
                        <a:pt x="1206" y="451"/>
                      </a:lnTo>
                      <a:lnTo>
                        <a:pt x="1242" y="449"/>
                      </a:lnTo>
                      <a:lnTo>
                        <a:pt x="1278" y="448"/>
                      </a:lnTo>
                      <a:lnTo>
                        <a:pt x="1324" y="449"/>
                      </a:lnTo>
                      <a:lnTo>
                        <a:pt x="1371" y="452"/>
                      </a:lnTo>
                      <a:lnTo>
                        <a:pt x="1415" y="458"/>
                      </a:lnTo>
                      <a:lnTo>
                        <a:pt x="1459" y="466"/>
                      </a:lnTo>
                      <a:lnTo>
                        <a:pt x="1503" y="476"/>
                      </a:lnTo>
                      <a:lnTo>
                        <a:pt x="1545" y="489"/>
                      </a:lnTo>
                      <a:lnTo>
                        <a:pt x="1587" y="503"/>
                      </a:lnTo>
                      <a:lnTo>
                        <a:pt x="1628" y="518"/>
                      </a:lnTo>
                      <a:lnTo>
                        <a:pt x="1668" y="536"/>
                      </a:lnTo>
                      <a:lnTo>
                        <a:pt x="1706" y="556"/>
                      </a:lnTo>
                      <a:lnTo>
                        <a:pt x="1744" y="577"/>
                      </a:lnTo>
                      <a:lnTo>
                        <a:pt x="1780" y="601"/>
                      </a:lnTo>
                      <a:lnTo>
                        <a:pt x="1816" y="626"/>
                      </a:lnTo>
                      <a:lnTo>
                        <a:pt x="1850" y="653"/>
                      </a:lnTo>
                      <a:lnTo>
                        <a:pt x="1882" y="681"/>
                      </a:lnTo>
                      <a:lnTo>
                        <a:pt x="1913" y="711"/>
                      </a:lnTo>
                      <a:lnTo>
                        <a:pt x="1943" y="742"/>
                      </a:lnTo>
                      <a:lnTo>
                        <a:pt x="1970" y="775"/>
                      </a:lnTo>
                      <a:lnTo>
                        <a:pt x="1998" y="809"/>
                      </a:lnTo>
                      <a:lnTo>
                        <a:pt x="2022" y="843"/>
                      </a:lnTo>
                      <a:lnTo>
                        <a:pt x="2046" y="880"/>
                      </a:lnTo>
                      <a:lnTo>
                        <a:pt x="2067" y="917"/>
                      </a:lnTo>
                      <a:lnTo>
                        <a:pt x="2087" y="956"/>
                      </a:lnTo>
                      <a:lnTo>
                        <a:pt x="2105" y="995"/>
                      </a:lnTo>
                      <a:lnTo>
                        <a:pt x="2122" y="1037"/>
                      </a:lnTo>
                      <a:lnTo>
                        <a:pt x="2136" y="1078"/>
                      </a:lnTo>
                      <a:lnTo>
                        <a:pt x="2148" y="1121"/>
                      </a:lnTo>
                      <a:lnTo>
                        <a:pt x="2158" y="1164"/>
                      </a:lnTo>
                      <a:lnTo>
                        <a:pt x="2165" y="1208"/>
                      </a:lnTo>
                      <a:lnTo>
                        <a:pt x="2171" y="1254"/>
                      </a:lnTo>
                      <a:lnTo>
                        <a:pt x="2175" y="1299"/>
                      </a:lnTo>
                      <a:lnTo>
                        <a:pt x="2176" y="1345"/>
                      </a:lnTo>
                      <a:lnTo>
                        <a:pt x="1952" y="1345"/>
                      </a:lnTo>
                      <a:lnTo>
                        <a:pt x="2400" y="1794"/>
                      </a:lnTo>
                      <a:lnTo>
                        <a:pt x="2849" y="1345"/>
                      </a:lnTo>
                      <a:lnTo>
                        <a:pt x="2625" y="1345"/>
                      </a:lnTo>
                      <a:close/>
                    </a:path>
                  </a:pathLst>
                </a:custGeom>
                <a:solidFill>
                  <a:srgbClr val="6D4409"/>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grpSp>
          <p:sp>
            <p:nvSpPr>
              <p:cNvPr id="29" name="WordArt 10"/>
              <p:cNvSpPr>
                <a:spLocks noChangeArrowheads="1" noChangeShapeType="1"/>
              </p:cNvSpPr>
              <p:nvPr/>
            </p:nvSpPr>
            <p:spPr bwMode="auto">
              <a:xfrm rot="16200000">
                <a:off x="3348236" y="1670968"/>
                <a:ext cx="2130425" cy="19843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227598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10" cap="none" spc="0" normalizeH="0" baseline="0" noProof="0" dirty="0" smtClean="0">
                    <a:ln>
                      <a:noFill/>
                    </a:ln>
                    <a:solidFill>
                      <a:srgbClr val="FFFFFF"/>
                    </a:solidFill>
                    <a:effectLst/>
                    <a:uLnTx/>
                    <a:uFillTx/>
                    <a:latin typeface="黑体"/>
                    <a:ea typeface="黑体"/>
                  </a:rPr>
                  <a:t>双击此处添加标题文字</a:t>
                </a:r>
              </a:p>
            </p:txBody>
          </p:sp>
        </p:grpSp>
        <p:sp>
          <p:nvSpPr>
            <p:cNvPr id="27" name="WordArt 9"/>
            <p:cNvSpPr>
              <a:spLocks noChangeArrowheads="1" noChangeShapeType="1"/>
            </p:cNvSpPr>
            <p:nvPr/>
          </p:nvSpPr>
          <p:spPr bwMode="auto">
            <a:xfrm rot="5400000">
              <a:off x="3760986" y="1553492"/>
              <a:ext cx="2414588" cy="228441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3041412"/>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10" cap="none" spc="0" normalizeH="0" baseline="0" noProof="0" dirty="0" smtClean="0">
                  <a:ln>
                    <a:noFill/>
                  </a:ln>
                  <a:solidFill>
                    <a:srgbClr val="FFFFFF"/>
                  </a:solidFill>
                  <a:effectLst/>
                  <a:uLnTx/>
                  <a:uFillTx/>
                  <a:latin typeface="黑体"/>
                  <a:ea typeface="黑体"/>
                </a:rPr>
                <a:t>双击此处添加标题文字</a:t>
              </a:r>
            </a:p>
          </p:txBody>
        </p:sp>
      </p:grpSp>
      <p:grpSp>
        <p:nvGrpSpPr>
          <p:cNvPr id="32" name="组合 31"/>
          <p:cNvGrpSpPr/>
          <p:nvPr/>
        </p:nvGrpSpPr>
        <p:grpSpPr>
          <a:xfrm>
            <a:off x="6496248" y="2247230"/>
            <a:ext cx="2108200" cy="1231793"/>
            <a:chOff x="6496248" y="2247230"/>
            <a:chExt cx="2108200" cy="1231793"/>
          </a:xfrm>
        </p:grpSpPr>
        <p:sp>
          <p:nvSpPr>
            <p:cNvPr id="33" name="Line 11"/>
            <p:cNvSpPr>
              <a:spLocks noChangeShapeType="1"/>
            </p:cNvSpPr>
            <p:nvPr/>
          </p:nvSpPr>
          <p:spPr bwMode="auto">
            <a:xfrm rot="10800000">
              <a:off x="6496248" y="2661568"/>
              <a:ext cx="2108200" cy="0"/>
            </a:xfrm>
            <a:prstGeom prst="line">
              <a:avLst/>
            </a:prstGeom>
            <a:noFill/>
            <a:ln w="19050" cap="rnd">
              <a:solidFill>
                <a:srgbClr val="080808"/>
              </a:solidFill>
              <a:prstDash val="sysDot"/>
              <a:round/>
              <a:headEnd type="triangle" w="med" len="med"/>
              <a:tailEnd type="oval"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34" name="AutoShape 13"/>
            <p:cNvSpPr>
              <a:spLocks noChangeArrowheads="1"/>
            </p:cNvSpPr>
            <p:nvPr/>
          </p:nvSpPr>
          <p:spPr bwMode="auto">
            <a:xfrm>
              <a:off x="6732786" y="2247230"/>
              <a:ext cx="1704975" cy="358775"/>
            </a:xfrm>
            <a:prstGeom prst="roundRect">
              <a:avLst>
                <a:gd name="adj" fmla="val 16667"/>
              </a:avLst>
            </a:prstGeom>
            <a:solidFill>
              <a:srgbClr val="6D4409"/>
            </a:solidFill>
            <a:ln w="952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rPr>
                <a:t>单击此处添加文字</a:t>
              </a:r>
            </a:p>
          </p:txBody>
        </p:sp>
        <p:sp>
          <p:nvSpPr>
            <p:cNvPr id="35" name="Rectangle 17"/>
            <p:cNvSpPr>
              <a:spLocks noChangeArrowheads="1"/>
            </p:cNvSpPr>
            <p:nvPr/>
          </p:nvSpPr>
          <p:spPr bwMode="auto">
            <a:xfrm>
              <a:off x="6745724" y="2721893"/>
              <a:ext cx="1723549"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zh-CN" sz="1200" b="0" i="0" u="none" strike="noStrike" kern="0" cap="none" spc="0" normalizeH="0" baseline="0" noProof="0" dirty="0">
                  <a:ln>
                    <a:noFill/>
                  </a:ln>
                  <a:solidFill>
                    <a:srgbClr val="080808"/>
                  </a:solidFill>
                  <a:effectLst/>
                  <a:uLnTx/>
                  <a:uFillTx/>
                  <a:latin typeface="Arial" pitchFamily="34" charset="0"/>
                  <a:ea typeface="宋体" pitchFamily="2" charset="-122"/>
                </a:rPr>
                <a:t>单击此处添加内容文字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zh-CN" sz="1200" b="0" i="0" u="none" strike="noStrike" kern="0" cap="none" spc="0" normalizeH="0" baseline="0" noProof="0" dirty="0">
                  <a:ln>
                    <a:noFill/>
                  </a:ln>
                  <a:solidFill>
                    <a:srgbClr val="080808"/>
                  </a:solidFill>
                  <a:effectLst/>
                  <a:uLnTx/>
                  <a:uFillTx/>
                  <a:latin typeface="Arial" pitchFamily="34" charset="0"/>
                  <a:ea typeface="宋体" pitchFamily="2" charset="-122"/>
                </a:rPr>
                <a:t>单击此处添加内容文字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zh-CN" sz="1200" b="0" i="0" u="none" strike="noStrike" kern="0" cap="none" spc="0" normalizeH="0" baseline="0" noProof="0" dirty="0">
                  <a:ln>
                    <a:noFill/>
                  </a:ln>
                  <a:solidFill>
                    <a:srgbClr val="080808"/>
                  </a:solidFill>
                  <a:effectLst/>
                  <a:uLnTx/>
                  <a:uFillTx/>
                  <a:latin typeface="Arial" pitchFamily="34" charset="0"/>
                  <a:ea typeface="宋体" pitchFamily="2" charset="-122"/>
                </a:rPr>
                <a:t>单击此处添加内容文字</a:t>
              </a:r>
            </a:p>
          </p:txBody>
        </p:sp>
      </p:grpSp>
      <p:grpSp>
        <p:nvGrpSpPr>
          <p:cNvPr id="36" name="组合 35"/>
          <p:cNvGrpSpPr/>
          <p:nvPr/>
        </p:nvGrpSpPr>
        <p:grpSpPr>
          <a:xfrm>
            <a:off x="803473" y="2245643"/>
            <a:ext cx="2278063" cy="1225550"/>
            <a:chOff x="803473" y="2245643"/>
            <a:chExt cx="2278063" cy="1225550"/>
          </a:xfrm>
        </p:grpSpPr>
        <p:sp>
          <p:nvSpPr>
            <p:cNvPr id="37" name="AutoShape 14"/>
            <p:cNvSpPr>
              <a:spLocks noChangeArrowheads="1"/>
            </p:cNvSpPr>
            <p:nvPr/>
          </p:nvSpPr>
          <p:spPr bwMode="auto">
            <a:xfrm>
              <a:off x="1066998" y="2245643"/>
              <a:ext cx="1704975" cy="358775"/>
            </a:xfrm>
            <a:prstGeom prst="roundRect">
              <a:avLst>
                <a:gd name="adj" fmla="val 16667"/>
              </a:avLst>
            </a:prstGeom>
            <a:solidFill>
              <a:srgbClr val="66845E"/>
            </a:solidFill>
            <a:ln w="952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rPr>
                <a:t>单击此处添加文字</a:t>
              </a:r>
            </a:p>
          </p:txBody>
        </p:sp>
        <p:sp>
          <p:nvSpPr>
            <p:cNvPr id="38" name="Line 15"/>
            <p:cNvSpPr>
              <a:spLocks noChangeShapeType="1"/>
            </p:cNvSpPr>
            <p:nvPr/>
          </p:nvSpPr>
          <p:spPr bwMode="auto">
            <a:xfrm>
              <a:off x="803473" y="2659980"/>
              <a:ext cx="2278063" cy="0"/>
            </a:xfrm>
            <a:prstGeom prst="line">
              <a:avLst/>
            </a:prstGeom>
            <a:noFill/>
            <a:ln w="19050" cap="rnd">
              <a:solidFill>
                <a:srgbClr val="080808"/>
              </a:solidFill>
              <a:prstDash val="sysDot"/>
              <a:round/>
              <a:headEnd type="triangle" w="med" len="med"/>
              <a:tailEnd type="oval"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39" name="Rectangle 18"/>
            <p:cNvSpPr>
              <a:spLocks noChangeArrowheads="1"/>
            </p:cNvSpPr>
            <p:nvPr/>
          </p:nvSpPr>
          <p:spPr bwMode="auto">
            <a:xfrm>
              <a:off x="1076523" y="2721893"/>
              <a:ext cx="1708150"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zh-CN" sz="1200" b="0" i="0" u="none" strike="noStrike" kern="0" cap="none" spc="0" normalizeH="0" baseline="0" noProof="0" dirty="0">
                  <a:ln>
                    <a:noFill/>
                  </a:ln>
                  <a:solidFill>
                    <a:srgbClr val="080808"/>
                  </a:solidFill>
                  <a:effectLst/>
                  <a:uLnTx/>
                  <a:uFillTx/>
                  <a:latin typeface="Arial" pitchFamily="34" charset="0"/>
                  <a:ea typeface="宋体" pitchFamily="2" charset="-122"/>
                </a:rPr>
                <a:t>单击此处添加内容文字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zh-CN" sz="1200" b="0" i="0" u="none" strike="noStrike" kern="0" cap="none" spc="0" normalizeH="0" baseline="0" noProof="0" dirty="0">
                  <a:ln>
                    <a:noFill/>
                  </a:ln>
                  <a:solidFill>
                    <a:srgbClr val="080808"/>
                  </a:solidFill>
                  <a:effectLst/>
                  <a:uLnTx/>
                  <a:uFillTx/>
                  <a:latin typeface="Arial" pitchFamily="34" charset="0"/>
                  <a:ea typeface="宋体" pitchFamily="2" charset="-122"/>
                </a:rPr>
                <a:t>单击此处添加内容文字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zh-CN" sz="1200" b="0" i="0" u="none" strike="noStrike" kern="0" cap="none" spc="0" normalizeH="0" baseline="0" noProof="0" dirty="0">
                  <a:ln>
                    <a:noFill/>
                  </a:ln>
                  <a:solidFill>
                    <a:srgbClr val="080808"/>
                  </a:solidFill>
                  <a:effectLst/>
                  <a:uLnTx/>
                  <a:uFillTx/>
                  <a:latin typeface="Arial" pitchFamily="34" charset="0"/>
                  <a:ea typeface="宋体" pitchFamily="2" charset="-122"/>
                </a:rPr>
                <a:t>单击此处添加内容文字</a:t>
              </a:r>
            </a:p>
          </p:txBody>
        </p:sp>
      </p:grpSp>
    </p:spTree>
    <p:extLst>
      <p:ext uri="{BB962C8B-B14F-4D97-AF65-F5344CB8AC3E}">
        <p14:creationId xmlns:p14="http://schemas.microsoft.com/office/powerpoint/2010/main" val="235505590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fltVal val="0"/>
                                          </p:val>
                                        </p:tav>
                                        <p:tav tm="100000">
                                          <p:val>
                                            <p:strVal val="#ppt_h"/>
                                          </p:val>
                                        </p:tav>
                                      </p:tavLst>
                                    </p:anim>
                                    <p:animEffect transition="in" filter="fade">
                                      <p:cBhvr>
                                        <p:cTn id="15" dur="500"/>
                                        <p:tgtEl>
                                          <p:spTgt spid="25"/>
                                        </p:tgtEl>
                                      </p:cBhvr>
                                    </p:animEffect>
                                  </p:childTnLst>
                                </p:cTn>
                              </p:par>
                            </p:childTnLst>
                          </p:cTn>
                        </p:par>
                        <p:par>
                          <p:cTn id="16" fill="hold">
                            <p:stCondLst>
                              <p:cond delay="1000"/>
                            </p:stCondLst>
                            <p:childTnLst>
                              <p:par>
                                <p:cTn id="17" presetID="8" presetClass="emph" presetSubtype="0" fill="hold" nodeType="afterEffect">
                                  <p:stCondLst>
                                    <p:cond delay="0"/>
                                  </p:stCondLst>
                                  <p:childTnLst>
                                    <p:animRot by="21600000">
                                      <p:cBhvr>
                                        <p:cTn id="18" dur="2000" fill="hold"/>
                                        <p:tgtEl>
                                          <p:spTgt spid="25"/>
                                        </p:tgtEl>
                                        <p:attrNameLst>
                                          <p:attrName>r</p:attrName>
                                        </p:attrNameLst>
                                      </p:cBhvr>
                                    </p:animRot>
                                  </p:childTnLst>
                                </p:cTn>
                              </p:par>
                              <p:par>
                                <p:cTn id="19" presetID="2" presetClass="entr" presetSubtype="2" fill="hold" nodeType="with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500" fill="hold"/>
                                        <p:tgtEl>
                                          <p:spTgt spid="32"/>
                                        </p:tgtEl>
                                        <p:attrNameLst>
                                          <p:attrName>ppt_x</p:attrName>
                                        </p:attrNameLst>
                                      </p:cBhvr>
                                      <p:tavLst>
                                        <p:tav tm="0">
                                          <p:val>
                                            <p:strVal val="1+#ppt_w/2"/>
                                          </p:val>
                                        </p:tav>
                                        <p:tav tm="100000">
                                          <p:val>
                                            <p:strVal val="#ppt_x"/>
                                          </p:val>
                                        </p:tav>
                                      </p:tavLst>
                                    </p:anim>
                                    <p:anim calcmode="lin" valueType="num">
                                      <p:cBhvr additive="base">
                                        <p:cTn id="22" dur="500" fill="hold"/>
                                        <p:tgtEl>
                                          <p:spTgt spid="32"/>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additive="base">
                                        <p:cTn id="25" dur="500" fill="hold"/>
                                        <p:tgtEl>
                                          <p:spTgt spid="36"/>
                                        </p:tgtEl>
                                        <p:attrNameLst>
                                          <p:attrName>ppt_x</p:attrName>
                                        </p:attrNameLst>
                                      </p:cBhvr>
                                      <p:tavLst>
                                        <p:tav tm="0">
                                          <p:val>
                                            <p:strVal val="0-#ppt_w/2"/>
                                          </p:val>
                                        </p:tav>
                                        <p:tav tm="100000">
                                          <p:val>
                                            <p:strVal val="#ppt_x"/>
                                          </p:val>
                                        </p:tav>
                                      </p:tavLst>
                                    </p:anim>
                                    <p:anim calcmode="lin" valueType="num">
                                      <p:cBhvr additive="base">
                                        <p:cTn id="26"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教学反思</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7" name="空心弧 6"/>
          <p:cNvSpPr/>
          <p:nvPr/>
        </p:nvSpPr>
        <p:spPr>
          <a:xfrm rot="5400000">
            <a:off x="3201669" y="1403103"/>
            <a:ext cx="1335789" cy="1335789"/>
          </a:xfrm>
          <a:prstGeom prst="blockArc">
            <a:avLst>
              <a:gd name="adj1" fmla="val 10800000"/>
              <a:gd name="adj2" fmla="val 95469"/>
              <a:gd name="adj3" fmla="val 23519"/>
            </a:avLst>
          </a:pr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8" name="空心弧 7"/>
          <p:cNvSpPr/>
          <p:nvPr/>
        </p:nvSpPr>
        <p:spPr>
          <a:xfrm rot="5400000">
            <a:off x="3201669" y="2749128"/>
            <a:ext cx="1335789" cy="1335789"/>
          </a:xfrm>
          <a:prstGeom prst="blockArc">
            <a:avLst>
              <a:gd name="adj1" fmla="val 10800000"/>
              <a:gd name="adj2" fmla="val 95469"/>
              <a:gd name="adj3" fmla="val 23519"/>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9" name="空心弧 8"/>
          <p:cNvSpPr/>
          <p:nvPr/>
        </p:nvSpPr>
        <p:spPr>
          <a:xfrm rot="16200000" flipH="1">
            <a:off x="4606543" y="1403103"/>
            <a:ext cx="1335789" cy="1335789"/>
          </a:xfrm>
          <a:prstGeom prst="blockArc">
            <a:avLst>
              <a:gd name="adj1" fmla="val 10800000"/>
              <a:gd name="adj2" fmla="val 95469"/>
              <a:gd name="adj3" fmla="val 23519"/>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1" name="空心弧 10"/>
          <p:cNvSpPr/>
          <p:nvPr/>
        </p:nvSpPr>
        <p:spPr>
          <a:xfrm rot="16200000" flipH="1">
            <a:off x="4606543" y="2749128"/>
            <a:ext cx="1335789" cy="1335789"/>
          </a:xfrm>
          <a:prstGeom prst="blockArc">
            <a:avLst>
              <a:gd name="adj1" fmla="val 10800000"/>
              <a:gd name="adj2" fmla="val 95469"/>
              <a:gd name="adj3" fmla="val 23519"/>
            </a:avLst>
          </a:pr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文本框 11"/>
          <p:cNvSpPr txBox="1"/>
          <p:nvPr/>
        </p:nvSpPr>
        <p:spPr>
          <a:xfrm>
            <a:off x="5584341" y="1543933"/>
            <a:ext cx="1505608" cy="323159"/>
          </a:xfrm>
          <a:prstGeom prst="rect">
            <a:avLst/>
          </a:prstGeom>
          <a:noFill/>
        </p:spPr>
        <p:txBody>
          <a:bodyPr wrap="square" lIns="68576" tIns="34287" rIns="68576" bIns="34287" rtlCol="0">
            <a:spAutoFit/>
          </a:bodyPr>
          <a:lstStyle/>
          <a:p>
            <a:r>
              <a:rPr lang="zh-CN" altLang="en-US" sz="165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1650" b="1"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文本框 12"/>
          <p:cNvSpPr txBox="1"/>
          <p:nvPr/>
        </p:nvSpPr>
        <p:spPr>
          <a:xfrm>
            <a:off x="5584341" y="1882728"/>
            <a:ext cx="2778326" cy="650941"/>
          </a:xfrm>
          <a:prstGeom prst="rect">
            <a:avLst/>
          </a:prstGeom>
          <a:noFill/>
        </p:spPr>
        <p:txBody>
          <a:bodyPr wrap="square" lIns="68576" tIns="34287" rIns="68576" bIns="34287" rtlCol="0">
            <a:spAutoFit/>
          </a:bodyPr>
          <a:lstStyle/>
          <a:p>
            <a:pPr>
              <a:lnSpc>
                <a:spcPct val="120000"/>
              </a:lnSpc>
              <a:spcBef>
                <a:spcPct val="0"/>
              </a:spcBef>
              <a:buNone/>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在此录入图表的综合描述说明，在此录入图表的综合描述说明，在此录入图表的综合描述说明。</a:t>
            </a:r>
          </a:p>
        </p:txBody>
      </p:sp>
      <p:sp>
        <p:nvSpPr>
          <p:cNvPr id="14" name="文本框 13"/>
          <p:cNvSpPr txBox="1"/>
          <p:nvPr/>
        </p:nvSpPr>
        <p:spPr>
          <a:xfrm>
            <a:off x="5584341" y="2956476"/>
            <a:ext cx="1505608" cy="323159"/>
          </a:xfrm>
          <a:prstGeom prst="rect">
            <a:avLst/>
          </a:prstGeom>
          <a:noFill/>
        </p:spPr>
        <p:txBody>
          <a:bodyPr wrap="square" lIns="68576" tIns="34287" rIns="68576" bIns="34287" rtlCol="0">
            <a:spAutoFit/>
          </a:bodyPr>
          <a:lstStyle/>
          <a:p>
            <a:r>
              <a:rPr lang="zh-CN" altLang="en-US" sz="165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1650" b="1"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文本框 14"/>
          <p:cNvSpPr txBox="1"/>
          <p:nvPr/>
        </p:nvSpPr>
        <p:spPr>
          <a:xfrm>
            <a:off x="5584341" y="3295271"/>
            <a:ext cx="2778326" cy="650941"/>
          </a:xfrm>
          <a:prstGeom prst="rect">
            <a:avLst/>
          </a:prstGeom>
          <a:noFill/>
        </p:spPr>
        <p:txBody>
          <a:bodyPr wrap="square" lIns="68576" tIns="34287" rIns="68576" bIns="34287" rtlCol="0">
            <a:spAutoFit/>
          </a:bodyPr>
          <a:lstStyle/>
          <a:p>
            <a:pPr>
              <a:lnSpc>
                <a:spcPct val="120000"/>
              </a:lnSpc>
              <a:spcBef>
                <a:spcPct val="0"/>
              </a:spcBef>
              <a:buNone/>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在此录入图表的综合描述说明，在此录入图表的综合描述说明，在此录入图表的综合描述说明。</a:t>
            </a:r>
          </a:p>
        </p:txBody>
      </p:sp>
      <p:sp>
        <p:nvSpPr>
          <p:cNvPr id="16" name="文本框 15"/>
          <p:cNvSpPr txBox="1"/>
          <p:nvPr/>
        </p:nvSpPr>
        <p:spPr>
          <a:xfrm>
            <a:off x="1994338" y="1543933"/>
            <a:ext cx="1505608" cy="323159"/>
          </a:xfrm>
          <a:prstGeom prst="rect">
            <a:avLst/>
          </a:prstGeom>
          <a:noFill/>
        </p:spPr>
        <p:txBody>
          <a:bodyPr wrap="square" lIns="68576" tIns="34287" rIns="68576" bIns="34287" rtlCol="0">
            <a:spAutoFit/>
          </a:bodyPr>
          <a:lstStyle/>
          <a:p>
            <a:pPr algn="r"/>
            <a:r>
              <a:rPr lang="zh-CN" altLang="en-US" sz="165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1650" b="1"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文本框 16"/>
          <p:cNvSpPr txBox="1"/>
          <p:nvPr/>
        </p:nvSpPr>
        <p:spPr>
          <a:xfrm>
            <a:off x="721620" y="1882728"/>
            <a:ext cx="2778326" cy="650941"/>
          </a:xfrm>
          <a:prstGeom prst="rect">
            <a:avLst/>
          </a:prstGeom>
          <a:noFill/>
        </p:spPr>
        <p:txBody>
          <a:bodyPr wrap="square" lIns="68576" tIns="34287" rIns="68576" bIns="34287" rtlCol="0">
            <a:spAutoFit/>
          </a:bodyPr>
          <a:lstStyle/>
          <a:p>
            <a:pPr algn="r">
              <a:lnSpc>
                <a:spcPct val="120000"/>
              </a:lnSpc>
              <a:spcBef>
                <a:spcPct val="0"/>
              </a:spcBef>
              <a:buNone/>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在此录入图表的综合描述说明，在此录入图表的综合描述说明，在此录入图表的综合描述说明。</a:t>
            </a:r>
          </a:p>
        </p:txBody>
      </p:sp>
      <p:sp>
        <p:nvSpPr>
          <p:cNvPr id="18" name="文本框 17"/>
          <p:cNvSpPr txBox="1"/>
          <p:nvPr/>
        </p:nvSpPr>
        <p:spPr>
          <a:xfrm>
            <a:off x="1994338" y="2956476"/>
            <a:ext cx="1505608" cy="323159"/>
          </a:xfrm>
          <a:prstGeom prst="rect">
            <a:avLst/>
          </a:prstGeom>
          <a:noFill/>
        </p:spPr>
        <p:txBody>
          <a:bodyPr wrap="square" lIns="68576" tIns="34287" rIns="68576" bIns="34287" rtlCol="0">
            <a:spAutoFit/>
          </a:bodyPr>
          <a:lstStyle/>
          <a:p>
            <a:pPr algn="r"/>
            <a:r>
              <a:rPr lang="zh-CN" altLang="en-US" sz="165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1650" b="1"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9" name="文本框 18"/>
          <p:cNvSpPr txBox="1"/>
          <p:nvPr/>
        </p:nvSpPr>
        <p:spPr>
          <a:xfrm>
            <a:off x="721620" y="3295271"/>
            <a:ext cx="2778326" cy="650941"/>
          </a:xfrm>
          <a:prstGeom prst="rect">
            <a:avLst/>
          </a:prstGeom>
          <a:noFill/>
        </p:spPr>
        <p:txBody>
          <a:bodyPr wrap="square" lIns="68576" tIns="34287" rIns="68576" bIns="34287" rtlCol="0">
            <a:spAutoFit/>
          </a:bodyPr>
          <a:lstStyle/>
          <a:p>
            <a:pPr algn="r">
              <a:lnSpc>
                <a:spcPct val="120000"/>
              </a:lnSpc>
              <a:spcBef>
                <a:spcPct val="0"/>
              </a:spcBef>
              <a:buNone/>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在此录入图表的综合描述说明，在此录入图表的综合描述说明，在此录入图表的综合描述说明。</a:t>
            </a:r>
          </a:p>
        </p:txBody>
      </p:sp>
      <p:grpSp>
        <p:nvGrpSpPr>
          <p:cNvPr id="20" name="组合 19"/>
          <p:cNvGrpSpPr/>
          <p:nvPr/>
        </p:nvGrpSpPr>
        <p:grpSpPr>
          <a:xfrm>
            <a:off x="3847964" y="996867"/>
            <a:ext cx="1448074" cy="3538397"/>
            <a:chOff x="5341575" y="1164321"/>
            <a:chExt cx="1930765" cy="5160464"/>
          </a:xfrm>
          <a:gradFill>
            <a:gsLst>
              <a:gs pos="0">
                <a:schemeClr val="tx1">
                  <a:lumMod val="75000"/>
                  <a:lumOff val="25000"/>
                  <a:alpha val="0"/>
                </a:schemeClr>
              </a:gs>
              <a:gs pos="50000">
                <a:schemeClr val="tx1">
                  <a:lumMod val="75000"/>
                  <a:lumOff val="25000"/>
                </a:schemeClr>
              </a:gs>
              <a:gs pos="100000">
                <a:schemeClr val="tx1">
                  <a:lumMod val="75000"/>
                  <a:lumOff val="25000"/>
                  <a:alpha val="0"/>
                </a:schemeClr>
              </a:gs>
            </a:gsLst>
            <a:lin ang="5400000" scaled="1"/>
          </a:gradFill>
        </p:grpSpPr>
        <p:sp>
          <p:nvSpPr>
            <p:cNvPr id="21" name="矩形 20"/>
            <p:cNvSpPr/>
            <p:nvPr/>
          </p:nvSpPr>
          <p:spPr>
            <a:xfrm>
              <a:off x="7243540" y="1189262"/>
              <a:ext cx="28800" cy="5135523"/>
            </a:xfrm>
            <a:prstGeom prst="rect">
              <a:avLst/>
            </a:prstGeom>
            <a:grpFill/>
            <a:ln>
              <a:noFill/>
            </a:ln>
            <a:effectLst>
              <a:outerShdw blurRad="63500" sx="102000" sy="102000" algn="ctr" rotWithShape="0">
                <a:schemeClr val="tx1">
                  <a:lumMod val="95000"/>
                  <a:lumOff val="5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22" name="矩形 21"/>
            <p:cNvSpPr/>
            <p:nvPr/>
          </p:nvSpPr>
          <p:spPr>
            <a:xfrm>
              <a:off x="5341575" y="1164321"/>
              <a:ext cx="28800" cy="5135523"/>
            </a:xfrm>
            <a:prstGeom prst="rect">
              <a:avLst/>
            </a:prstGeom>
            <a:grpFill/>
            <a:ln>
              <a:noFill/>
            </a:ln>
            <a:effectLst>
              <a:outerShdw blurRad="63500" sx="102000" sy="102000" algn="ctr" rotWithShape="0">
                <a:schemeClr val="tx1">
                  <a:lumMod val="95000"/>
                  <a:lumOff val="5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grpSp>
    </p:spTree>
    <p:extLst>
      <p:ext uri="{BB962C8B-B14F-4D97-AF65-F5344CB8AC3E}">
        <p14:creationId xmlns:p14="http://schemas.microsoft.com/office/powerpoint/2010/main" val="321121147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outHorizontal)">
                                      <p:cBhvr>
                                        <p:cTn id="7" dur="500"/>
                                        <p:tgtEl>
                                          <p:spTgt spid="20"/>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anim calcmode="lin" valueType="num">
                                      <p:cBhvr>
                                        <p:cTn id="12" dur="500" fill="hold"/>
                                        <p:tgtEl>
                                          <p:spTgt spid="7"/>
                                        </p:tgtEl>
                                        <p:attrNameLst>
                                          <p:attrName>ppt_x</p:attrName>
                                        </p:attrNameLst>
                                      </p:cBhvr>
                                      <p:tavLst>
                                        <p:tav tm="0">
                                          <p:val>
                                            <p:strVal val="#ppt_x"/>
                                          </p:val>
                                        </p:tav>
                                        <p:tav tm="100000">
                                          <p:val>
                                            <p:strVal val="#ppt_x"/>
                                          </p:val>
                                        </p:tav>
                                      </p:tavLst>
                                    </p:anim>
                                    <p:anim calcmode="lin" valueType="num">
                                      <p:cBhvr>
                                        <p:cTn id="13" dur="5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250" fill="hold"/>
                                        <p:tgtEl>
                                          <p:spTgt spid="16"/>
                                        </p:tgtEl>
                                        <p:attrNameLst>
                                          <p:attrName>ppt_x</p:attrName>
                                        </p:attrNameLst>
                                      </p:cBhvr>
                                      <p:tavLst>
                                        <p:tav tm="0">
                                          <p:val>
                                            <p:strVal val="0-#ppt_w/2"/>
                                          </p:val>
                                        </p:tav>
                                        <p:tav tm="100000">
                                          <p:val>
                                            <p:strVal val="#ppt_x"/>
                                          </p:val>
                                        </p:tav>
                                      </p:tavLst>
                                    </p:anim>
                                    <p:anim calcmode="lin" valueType="num">
                                      <p:cBhvr additive="base">
                                        <p:cTn id="18" dur="250" fill="hold"/>
                                        <p:tgtEl>
                                          <p:spTgt spid="16"/>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250" fill="hold"/>
                                        <p:tgtEl>
                                          <p:spTgt spid="17"/>
                                        </p:tgtEl>
                                        <p:attrNameLst>
                                          <p:attrName>ppt_x</p:attrName>
                                        </p:attrNameLst>
                                      </p:cBhvr>
                                      <p:tavLst>
                                        <p:tav tm="0">
                                          <p:val>
                                            <p:strVal val="0-#ppt_w/2"/>
                                          </p:val>
                                        </p:tav>
                                        <p:tav tm="100000">
                                          <p:val>
                                            <p:strVal val="#ppt_x"/>
                                          </p:val>
                                        </p:tav>
                                      </p:tavLst>
                                    </p:anim>
                                    <p:anim calcmode="lin" valueType="num">
                                      <p:cBhvr additive="base">
                                        <p:cTn id="22" dur="250" fill="hold"/>
                                        <p:tgtEl>
                                          <p:spTgt spid="17"/>
                                        </p:tgtEl>
                                        <p:attrNameLst>
                                          <p:attrName>ppt_y</p:attrName>
                                        </p:attrNameLst>
                                      </p:cBhvr>
                                      <p:tavLst>
                                        <p:tav tm="0">
                                          <p:val>
                                            <p:strVal val="#ppt_y"/>
                                          </p:val>
                                        </p:tav>
                                        <p:tav tm="100000">
                                          <p:val>
                                            <p:strVal val="#ppt_y"/>
                                          </p:val>
                                        </p:tav>
                                      </p:tavLst>
                                    </p:anim>
                                  </p:childTnLst>
                                </p:cTn>
                              </p:par>
                            </p:childTnLst>
                          </p:cTn>
                        </p:par>
                        <p:par>
                          <p:cTn id="23" fill="hold">
                            <p:stCondLst>
                              <p:cond delay="1250"/>
                            </p:stCondLst>
                            <p:childTnLst>
                              <p:par>
                                <p:cTn id="24" presetID="42"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anim calcmode="lin" valueType="num">
                                      <p:cBhvr>
                                        <p:cTn id="27" dur="500" fill="hold"/>
                                        <p:tgtEl>
                                          <p:spTgt spid="8"/>
                                        </p:tgtEl>
                                        <p:attrNameLst>
                                          <p:attrName>ppt_x</p:attrName>
                                        </p:attrNameLst>
                                      </p:cBhvr>
                                      <p:tavLst>
                                        <p:tav tm="0">
                                          <p:val>
                                            <p:strVal val="#ppt_x"/>
                                          </p:val>
                                        </p:tav>
                                        <p:tav tm="100000">
                                          <p:val>
                                            <p:strVal val="#ppt_x"/>
                                          </p:val>
                                        </p:tav>
                                      </p:tavLst>
                                    </p:anim>
                                    <p:anim calcmode="lin" valueType="num">
                                      <p:cBhvr>
                                        <p:cTn id="28" dur="500" fill="hold"/>
                                        <p:tgtEl>
                                          <p:spTgt spid="8"/>
                                        </p:tgtEl>
                                        <p:attrNameLst>
                                          <p:attrName>ppt_y</p:attrName>
                                        </p:attrNameLst>
                                      </p:cBhvr>
                                      <p:tavLst>
                                        <p:tav tm="0">
                                          <p:val>
                                            <p:strVal val="#ppt_y+.1"/>
                                          </p:val>
                                        </p:tav>
                                        <p:tav tm="100000">
                                          <p:val>
                                            <p:strVal val="#ppt_y"/>
                                          </p:val>
                                        </p:tav>
                                      </p:tavLst>
                                    </p:anim>
                                  </p:childTnLst>
                                </p:cTn>
                              </p:par>
                            </p:childTnLst>
                          </p:cTn>
                        </p:par>
                        <p:par>
                          <p:cTn id="29" fill="hold">
                            <p:stCondLst>
                              <p:cond delay="1750"/>
                            </p:stCondLst>
                            <p:childTnLst>
                              <p:par>
                                <p:cTn id="30" presetID="2" presetClass="entr" presetSubtype="8"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250" fill="hold"/>
                                        <p:tgtEl>
                                          <p:spTgt spid="18"/>
                                        </p:tgtEl>
                                        <p:attrNameLst>
                                          <p:attrName>ppt_x</p:attrName>
                                        </p:attrNameLst>
                                      </p:cBhvr>
                                      <p:tavLst>
                                        <p:tav tm="0">
                                          <p:val>
                                            <p:strVal val="0-#ppt_w/2"/>
                                          </p:val>
                                        </p:tav>
                                        <p:tav tm="100000">
                                          <p:val>
                                            <p:strVal val="#ppt_x"/>
                                          </p:val>
                                        </p:tav>
                                      </p:tavLst>
                                    </p:anim>
                                    <p:anim calcmode="lin" valueType="num">
                                      <p:cBhvr additive="base">
                                        <p:cTn id="33" dur="250" fill="hold"/>
                                        <p:tgtEl>
                                          <p:spTgt spid="18"/>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250" fill="hold"/>
                                        <p:tgtEl>
                                          <p:spTgt spid="19"/>
                                        </p:tgtEl>
                                        <p:attrNameLst>
                                          <p:attrName>ppt_x</p:attrName>
                                        </p:attrNameLst>
                                      </p:cBhvr>
                                      <p:tavLst>
                                        <p:tav tm="0">
                                          <p:val>
                                            <p:strVal val="0-#ppt_w/2"/>
                                          </p:val>
                                        </p:tav>
                                        <p:tav tm="100000">
                                          <p:val>
                                            <p:strVal val="#ppt_x"/>
                                          </p:val>
                                        </p:tav>
                                      </p:tavLst>
                                    </p:anim>
                                    <p:anim calcmode="lin" valueType="num">
                                      <p:cBhvr additive="base">
                                        <p:cTn id="37" dur="250" fill="hold"/>
                                        <p:tgtEl>
                                          <p:spTgt spid="19"/>
                                        </p:tgtEl>
                                        <p:attrNameLst>
                                          <p:attrName>ppt_y</p:attrName>
                                        </p:attrNameLst>
                                      </p:cBhvr>
                                      <p:tavLst>
                                        <p:tav tm="0">
                                          <p:val>
                                            <p:strVal val="#ppt_y"/>
                                          </p:val>
                                        </p:tav>
                                        <p:tav tm="100000">
                                          <p:val>
                                            <p:strVal val="#ppt_y"/>
                                          </p:val>
                                        </p:tav>
                                      </p:tavLst>
                                    </p:anim>
                                  </p:childTnLst>
                                </p:cTn>
                              </p:par>
                            </p:childTnLst>
                          </p:cTn>
                        </p:par>
                        <p:par>
                          <p:cTn id="38" fill="hold">
                            <p:stCondLst>
                              <p:cond delay="2000"/>
                            </p:stCondLst>
                            <p:childTnLst>
                              <p:par>
                                <p:cTn id="39" presetID="47"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anim calcmode="lin" valueType="num">
                                      <p:cBhvr>
                                        <p:cTn id="42" dur="500" fill="hold"/>
                                        <p:tgtEl>
                                          <p:spTgt spid="9"/>
                                        </p:tgtEl>
                                        <p:attrNameLst>
                                          <p:attrName>ppt_x</p:attrName>
                                        </p:attrNameLst>
                                      </p:cBhvr>
                                      <p:tavLst>
                                        <p:tav tm="0">
                                          <p:val>
                                            <p:strVal val="#ppt_x"/>
                                          </p:val>
                                        </p:tav>
                                        <p:tav tm="100000">
                                          <p:val>
                                            <p:strVal val="#ppt_x"/>
                                          </p:val>
                                        </p:tav>
                                      </p:tavLst>
                                    </p:anim>
                                    <p:anim calcmode="lin" valueType="num">
                                      <p:cBhvr>
                                        <p:cTn id="43" dur="500" fill="hold"/>
                                        <p:tgtEl>
                                          <p:spTgt spid="9"/>
                                        </p:tgtEl>
                                        <p:attrNameLst>
                                          <p:attrName>ppt_y</p:attrName>
                                        </p:attrNameLst>
                                      </p:cBhvr>
                                      <p:tavLst>
                                        <p:tav tm="0">
                                          <p:val>
                                            <p:strVal val="#ppt_y-.1"/>
                                          </p:val>
                                        </p:tav>
                                        <p:tav tm="100000">
                                          <p:val>
                                            <p:strVal val="#ppt_y"/>
                                          </p:val>
                                        </p:tav>
                                      </p:tavLst>
                                    </p:anim>
                                  </p:childTnLst>
                                </p:cTn>
                              </p:par>
                            </p:childTnLst>
                          </p:cTn>
                        </p:par>
                        <p:par>
                          <p:cTn id="44" fill="hold">
                            <p:stCondLst>
                              <p:cond delay="2500"/>
                            </p:stCondLst>
                            <p:childTnLst>
                              <p:par>
                                <p:cTn id="45" presetID="2" presetClass="entr" presetSubtype="2"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250" fill="hold"/>
                                        <p:tgtEl>
                                          <p:spTgt spid="12"/>
                                        </p:tgtEl>
                                        <p:attrNameLst>
                                          <p:attrName>ppt_x</p:attrName>
                                        </p:attrNameLst>
                                      </p:cBhvr>
                                      <p:tavLst>
                                        <p:tav tm="0">
                                          <p:val>
                                            <p:strVal val="1+#ppt_w/2"/>
                                          </p:val>
                                        </p:tav>
                                        <p:tav tm="100000">
                                          <p:val>
                                            <p:strVal val="#ppt_x"/>
                                          </p:val>
                                        </p:tav>
                                      </p:tavLst>
                                    </p:anim>
                                    <p:anim calcmode="lin" valueType="num">
                                      <p:cBhvr additive="base">
                                        <p:cTn id="48" dur="250" fill="hold"/>
                                        <p:tgtEl>
                                          <p:spTgt spid="12"/>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250" fill="hold"/>
                                        <p:tgtEl>
                                          <p:spTgt spid="13"/>
                                        </p:tgtEl>
                                        <p:attrNameLst>
                                          <p:attrName>ppt_x</p:attrName>
                                        </p:attrNameLst>
                                      </p:cBhvr>
                                      <p:tavLst>
                                        <p:tav tm="0">
                                          <p:val>
                                            <p:strVal val="1+#ppt_w/2"/>
                                          </p:val>
                                        </p:tav>
                                        <p:tav tm="100000">
                                          <p:val>
                                            <p:strVal val="#ppt_x"/>
                                          </p:val>
                                        </p:tav>
                                      </p:tavLst>
                                    </p:anim>
                                    <p:anim calcmode="lin" valueType="num">
                                      <p:cBhvr additive="base">
                                        <p:cTn id="52" dur="250" fill="hold"/>
                                        <p:tgtEl>
                                          <p:spTgt spid="13"/>
                                        </p:tgtEl>
                                        <p:attrNameLst>
                                          <p:attrName>ppt_y</p:attrName>
                                        </p:attrNameLst>
                                      </p:cBhvr>
                                      <p:tavLst>
                                        <p:tav tm="0">
                                          <p:val>
                                            <p:strVal val="#ppt_y"/>
                                          </p:val>
                                        </p:tav>
                                        <p:tav tm="100000">
                                          <p:val>
                                            <p:strVal val="#ppt_y"/>
                                          </p:val>
                                        </p:tav>
                                      </p:tavLst>
                                    </p:anim>
                                  </p:childTnLst>
                                </p:cTn>
                              </p:par>
                            </p:childTnLst>
                          </p:cTn>
                        </p:par>
                        <p:par>
                          <p:cTn id="53" fill="hold">
                            <p:stCondLst>
                              <p:cond delay="2750"/>
                            </p:stCondLst>
                            <p:childTnLst>
                              <p:par>
                                <p:cTn id="54" presetID="42" presetClass="entr" presetSubtype="0"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500"/>
                                        <p:tgtEl>
                                          <p:spTgt spid="11"/>
                                        </p:tgtEl>
                                      </p:cBhvr>
                                    </p:animEffect>
                                    <p:anim calcmode="lin" valueType="num">
                                      <p:cBhvr>
                                        <p:cTn id="57" dur="500" fill="hold"/>
                                        <p:tgtEl>
                                          <p:spTgt spid="11"/>
                                        </p:tgtEl>
                                        <p:attrNameLst>
                                          <p:attrName>ppt_x</p:attrName>
                                        </p:attrNameLst>
                                      </p:cBhvr>
                                      <p:tavLst>
                                        <p:tav tm="0">
                                          <p:val>
                                            <p:strVal val="#ppt_x"/>
                                          </p:val>
                                        </p:tav>
                                        <p:tav tm="100000">
                                          <p:val>
                                            <p:strVal val="#ppt_x"/>
                                          </p:val>
                                        </p:tav>
                                      </p:tavLst>
                                    </p:anim>
                                    <p:anim calcmode="lin" valueType="num">
                                      <p:cBhvr>
                                        <p:cTn id="58" dur="500" fill="hold"/>
                                        <p:tgtEl>
                                          <p:spTgt spid="11"/>
                                        </p:tgtEl>
                                        <p:attrNameLst>
                                          <p:attrName>ppt_y</p:attrName>
                                        </p:attrNameLst>
                                      </p:cBhvr>
                                      <p:tavLst>
                                        <p:tav tm="0">
                                          <p:val>
                                            <p:strVal val="#ppt_y+.1"/>
                                          </p:val>
                                        </p:tav>
                                        <p:tav tm="100000">
                                          <p:val>
                                            <p:strVal val="#ppt_y"/>
                                          </p:val>
                                        </p:tav>
                                      </p:tavLst>
                                    </p:anim>
                                  </p:childTnLst>
                                </p:cTn>
                              </p:par>
                            </p:childTnLst>
                          </p:cTn>
                        </p:par>
                        <p:par>
                          <p:cTn id="59" fill="hold">
                            <p:stCondLst>
                              <p:cond delay="3250"/>
                            </p:stCondLst>
                            <p:childTnLst>
                              <p:par>
                                <p:cTn id="60" presetID="2" presetClass="entr" presetSubtype="2" fill="hold" grpId="0" nodeType="after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additive="base">
                                        <p:cTn id="62" dur="250" fill="hold"/>
                                        <p:tgtEl>
                                          <p:spTgt spid="14"/>
                                        </p:tgtEl>
                                        <p:attrNameLst>
                                          <p:attrName>ppt_x</p:attrName>
                                        </p:attrNameLst>
                                      </p:cBhvr>
                                      <p:tavLst>
                                        <p:tav tm="0">
                                          <p:val>
                                            <p:strVal val="1+#ppt_w/2"/>
                                          </p:val>
                                        </p:tav>
                                        <p:tav tm="100000">
                                          <p:val>
                                            <p:strVal val="#ppt_x"/>
                                          </p:val>
                                        </p:tav>
                                      </p:tavLst>
                                    </p:anim>
                                    <p:anim calcmode="lin" valueType="num">
                                      <p:cBhvr additive="base">
                                        <p:cTn id="63" dur="250" fill="hold"/>
                                        <p:tgtEl>
                                          <p:spTgt spid="14"/>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15"/>
                                        </p:tgtEl>
                                        <p:attrNameLst>
                                          <p:attrName>style.visibility</p:attrName>
                                        </p:attrNameLst>
                                      </p:cBhvr>
                                      <p:to>
                                        <p:strVal val="visible"/>
                                      </p:to>
                                    </p:set>
                                    <p:anim calcmode="lin" valueType="num">
                                      <p:cBhvr additive="base">
                                        <p:cTn id="66" dur="250" fill="hold"/>
                                        <p:tgtEl>
                                          <p:spTgt spid="15"/>
                                        </p:tgtEl>
                                        <p:attrNameLst>
                                          <p:attrName>ppt_x</p:attrName>
                                        </p:attrNameLst>
                                      </p:cBhvr>
                                      <p:tavLst>
                                        <p:tav tm="0">
                                          <p:val>
                                            <p:strVal val="1+#ppt_w/2"/>
                                          </p:val>
                                        </p:tav>
                                        <p:tav tm="100000">
                                          <p:val>
                                            <p:strVal val="#ppt_x"/>
                                          </p:val>
                                        </p:tav>
                                      </p:tavLst>
                                    </p:anim>
                                    <p:anim calcmode="lin" valueType="num">
                                      <p:cBhvr additive="base">
                                        <p:cTn id="67" dur="25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p:bldP spid="13" grpId="0"/>
      <p:bldP spid="14" grpId="0"/>
      <p:bldP spid="15" grpId="0"/>
      <p:bldP spid="16" grpId="0"/>
      <p:bldP spid="17" grpId="0"/>
      <p:bldP spid="18" grpId="0"/>
      <p:bldP spid="19"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教学反思</a:t>
            </a:r>
            <a:endParaRPr lang="zh-CN" altLang="en-US" sz="2400">
              <a:solidFill>
                <a:srgbClr val="66845E"/>
              </a:solidFill>
              <a:latin typeface="南宋书局体" panose="02000000000000000000" pitchFamily="2" charset="-122"/>
              <a:ea typeface="南宋书局体" panose="02000000000000000000" pitchFamily="2" charset="-122"/>
            </a:endParaRPr>
          </a:p>
        </p:txBody>
      </p:sp>
      <p:grpSp>
        <p:nvGrpSpPr>
          <p:cNvPr id="7" name="组合 6"/>
          <p:cNvGrpSpPr/>
          <p:nvPr/>
        </p:nvGrpSpPr>
        <p:grpSpPr>
          <a:xfrm>
            <a:off x="2776539" y="2553891"/>
            <a:ext cx="2190749" cy="1654969"/>
            <a:chOff x="2776539" y="2553891"/>
            <a:chExt cx="2190749" cy="1654969"/>
          </a:xfrm>
          <a:solidFill>
            <a:srgbClr val="66845E"/>
          </a:solidFill>
        </p:grpSpPr>
        <p:sp>
          <p:nvSpPr>
            <p:cNvPr id="8" name="右弧形箭头 5"/>
            <p:cNvSpPr/>
            <p:nvPr/>
          </p:nvSpPr>
          <p:spPr>
            <a:xfrm rot="16200000">
              <a:off x="3462338" y="2420541"/>
              <a:ext cx="1371600" cy="1638300"/>
            </a:xfrm>
            <a:custGeom>
              <a:avLst/>
              <a:gdLst>
                <a:gd name="connsiteX0" fmla="*/ 2376264 w 2376639"/>
                <a:gd name="connsiteY0" fmla="*/ 1534671 h 2134851"/>
                <a:gd name="connsiteX1" fmla="*/ 2376264 w 2376639"/>
                <a:gd name="connsiteY1" fmla="*/ 1800200 h 2134851"/>
                <a:gd name="connsiteX2" fmla="*/ 2319027 w 2376639"/>
                <a:gd name="connsiteY2" fmla="*/ 1800200 h 2134851"/>
                <a:gd name="connsiteX3" fmla="*/ 0 w 2376639"/>
                <a:gd name="connsiteY3" fmla="*/ 594066 h 2134851"/>
                <a:gd name="connsiteX4" fmla="*/ 0 w 2376639"/>
                <a:gd name="connsiteY4" fmla="*/ 0 h 2134851"/>
                <a:gd name="connsiteX5" fmla="*/ 2376264 w 2376639"/>
                <a:gd name="connsiteY5" fmla="*/ 1534671 h 2134851"/>
                <a:gd name="connsiteX6" fmla="*/ 2376639 w 2376639"/>
                <a:gd name="connsiteY6" fmla="*/ 2129006 h 2134851"/>
                <a:gd name="connsiteX7" fmla="*/ 2376265 w 2376639"/>
                <a:gd name="connsiteY7" fmla="*/ 2134851 h 2134851"/>
                <a:gd name="connsiteX8" fmla="*/ 2376265 w 2376639"/>
                <a:gd name="connsiteY8" fmla="*/ 2124095 h 2134851"/>
                <a:gd name="connsiteX9" fmla="*/ 2376639 w 2376639"/>
                <a:gd name="connsiteY9" fmla="*/ 2129006 h 2134851"/>
                <a:gd name="connsiteX0" fmla="*/ 2376264 w 2381874"/>
                <a:gd name="connsiteY0" fmla="*/ 1534671 h 2134851"/>
                <a:gd name="connsiteX1" fmla="*/ 2376264 w 2381874"/>
                <a:gd name="connsiteY1" fmla="*/ 1800200 h 2134851"/>
                <a:gd name="connsiteX2" fmla="*/ 2361230 w 2381874"/>
                <a:gd name="connsiteY2" fmla="*/ 1786132 h 2134851"/>
                <a:gd name="connsiteX3" fmla="*/ 0 w 2381874"/>
                <a:gd name="connsiteY3" fmla="*/ 594066 h 2134851"/>
                <a:gd name="connsiteX4" fmla="*/ 0 w 2381874"/>
                <a:gd name="connsiteY4" fmla="*/ 0 h 2134851"/>
                <a:gd name="connsiteX5" fmla="*/ 2376264 w 2381874"/>
                <a:gd name="connsiteY5" fmla="*/ 1534671 h 2134851"/>
                <a:gd name="connsiteX6" fmla="*/ 2376639 w 2381874"/>
                <a:gd name="connsiteY6" fmla="*/ 2129006 h 2134851"/>
                <a:gd name="connsiteX7" fmla="*/ 2376265 w 2381874"/>
                <a:gd name="connsiteY7" fmla="*/ 2134851 h 2134851"/>
                <a:gd name="connsiteX8" fmla="*/ 2376265 w 2381874"/>
                <a:gd name="connsiteY8" fmla="*/ 2124095 h 2134851"/>
                <a:gd name="connsiteX9" fmla="*/ 2376639 w 2381874"/>
                <a:gd name="connsiteY9" fmla="*/ 2129006 h 213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874" h="2134851">
                  <a:moveTo>
                    <a:pt x="2376264" y="1534671"/>
                  </a:moveTo>
                  <a:lnTo>
                    <a:pt x="2376264" y="1800200"/>
                  </a:lnTo>
                  <a:cubicBezTo>
                    <a:pt x="2357185" y="1800200"/>
                    <a:pt x="2408445" y="1842403"/>
                    <a:pt x="2361230" y="1786132"/>
                  </a:cubicBezTo>
                  <a:cubicBezTo>
                    <a:pt x="2130259" y="1096037"/>
                    <a:pt x="1137340" y="594066"/>
                    <a:pt x="0" y="594066"/>
                  </a:cubicBezTo>
                  <a:lnTo>
                    <a:pt x="0" y="0"/>
                  </a:lnTo>
                  <a:cubicBezTo>
                    <a:pt x="1312374" y="0"/>
                    <a:pt x="2376264" y="687096"/>
                    <a:pt x="2376264" y="1534671"/>
                  </a:cubicBezTo>
                  <a:close/>
                  <a:moveTo>
                    <a:pt x="2376639" y="2129006"/>
                  </a:moveTo>
                  <a:cubicBezTo>
                    <a:pt x="2376514" y="2130954"/>
                    <a:pt x="2376390" y="2132903"/>
                    <a:pt x="2376265" y="2134851"/>
                  </a:cubicBezTo>
                  <a:lnTo>
                    <a:pt x="2376265" y="2124095"/>
                  </a:lnTo>
                  <a:cubicBezTo>
                    <a:pt x="2376631" y="2125731"/>
                    <a:pt x="2376637" y="2127368"/>
                    <a:pt x="2376639" y="2129006"/>
                  </a:cubicBezTo>
                  <a:close/>
                </a:path>
              </a:pathLst>
            </a:custGeom>
            <a:grpFill/>
            <a:ln w="25400"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ysClr val="windowText" lastClr="000000"/>
                </a:solidFill>
                <a:effectLst/>
                <a:uLnTx/>
                <a:uFillTx/>
                <a:latin typeface="Calibri"/>
                <a:ea typeface="幼圆"/>
              </a:endParaRPr>
            </a:p>
          </p:txBody>
        </p:sp>
        <p:sp>
          <p:nvSpPr>
            <p:cNvPr id="9" name="矩形 8"/>
            <p:cNvSpPr/>
            <p:nvPr/>
          </p:nvSpPr>
          <p:spPr>
            <a:xfrm>
              <a:off x="2776539" y="3925491"/>
              <a:ext cx="1552575" cy="283369"/>
            </a:xfrm>
            <a:prstGeom prst="rect">
              <a:avLst/>
            </a:prstGeom>
            <a:grpFill/>
            <a:ln w="25400"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rPr>
                <a:t>标题</a:t>
              </a:r>
              <a:endParaRPr kumimoji="0" lang="en-US" altLang="zh-CN"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2776539" y="1593056"/>
            <a:ext cx="2185986" cy="1654969"/>
            <a:chOff x="2776539" y="1593056"/>
            <a:chExt cx="2185986" cy="1654969"/>
          </a:xfrm>
          <a:solidFill>
            <a:srgbClr val="6D4409"/>
          </a:solidFill>
        </p:grpSpPr>
        <p:sp>
          <p:nvSpPr>
            <p:cNvPr id="12" name="右弧形箭头 5"/>
            <p:cNvSpPr/>
            <p:nvPr/>
          </p:nvSpPr>
          <p:spPr>
            <a:xfrm rot="5400000" flipV="1">
              <a:off x="3457575" y="1743075"/>
              <a:ext cx="1371600" cy="1638300"/>
            </a:xfrm>
            <a:custGeom>
              <a:avLst/>
              <a:gdLst>
                <a:gd name="connsiteX0" fmla="*/ 2376264 w 2376639"/>
                <a:gd name="connsiteY0" fmla="*/ 1534671 h 2134851"/>
                <a:gd name="connsiteX1" fmla="*/ 2376264 w 2376639"/>
                <a:gd name="connsiteY1" fmla="*/ 1800200 h 2134851"/>
                <a:gd name="connsiteX2" fmla="*/ 2319027 w 2376639"/>
                <a:gd name="connsiteY2" fmla="*/ 1800200 h 2134851"/>
                <a:gd name="connsiteX3" fmla="*/ 0 w 2376639"/>
                <a:gd name="connsiteY3" fmla="*/ 594066 h 2134851"/>
                <a:gd name="connsiteX4" fmla="*/ 0 w 2376639"/>
                <a:gd name="connsiteY4" fmla="*/ 0 h 2134851"/>
                <a:gd name="connsiteX5" fmla="*/ 2376264 w 2376639"/>
                <a:gd name="connsiteY5" fmla="*/ 1534671 h 2134851"/>
                <a:gd name="connsiteX6" fmla="*/ 2376639 w 2376639"/>
                <a:gd name="connsiteY6" fmla="*/ 2129006 h 2134851"/>
                <a:gd name="connsiteX7" fmla="*/ 2376265 w 2376639"/>
                <a:gd name="connsiteY7" fmla="*/ 2134851 h 2134851"/>
                <a:gd name="connsiteX8" fmla="*/ 2376265 w 2376639"/>
                <a:gd name="connsiteY8" fmla="*/ 2124095 h 2134851"/>
                <a:gd name="connsiteX9" fmla="*/ 2376639 w 2376639"/>
                <a:gd name="connsiteY9" fmla="*/ 2129006 h 2134851"/>
                <a:gd name="connsiteX0" fmla="*/ 2376264 w 2381874"/>
                <a:gd name="connsiteY0" fmla="*/ 1534671 h 2134851"/>
                <a:gd name="connsiteX1" fmla="*/ 2376264 w 2381874"/>
                <a:gd name="connsiteY1" fmla="*/ 1800200 h 2134851"/>
                <a:gd name="connsiteX2" fmla="*/ 2361230 w 2381874"/>
                <a:gd name="connsiteY2" fmla="*/ 1786132 h 2134851"/>
                <a:gd name="connsiteX3" fmla="*/ 0 w 2381874"/>
                <a:gd name="connsiteY3" fmla="*/ 594066 h 2134851"/>
                <a:gd name="connsiteX4" fmla="*/ 0 w 2381874"/>
                <a:gd name="connsiteY4" fmla="*/ 0 h 2134851"/>
                <a:gd name="connsiteX5" fmla="*/ 2376264 w 2381874"/>
                <a:gd name="connsiteY5" fmla="*/ 1534671 h 2134851"/>
                <a:gd name="connsiteX6" fmla="*/ 2376639 w 2381874"/>
                <a:gd name="connsiteY6" fmla="*/ 2129006 h 2134851"/>
                <a:gd name="connsiteX7" fmla="*/ 2376265 w 2381874"/>
                <a:gd name="connsiteY7" fmla="*/ 2134851 h 2134851"/>
                <a:gd name="connsiteX8" fmla="*/ 2376265 w 2381874"/>
                <a:gd name="connsiteY8" fmla="*/ 2124095 h 2134851"/>
                <a:gd name="connsiteX9" fmla="*/ 2376639 w 2381874"/>
                <a:gd name="connsiteY9" fmla="*/ 2129006 h 213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874" h="2134851">
                  <a:moveTo>
                    <a:pt x="2376264" y="1534671"/>
                  </a:moveTo>
                  <a:lnTo>
                    <a:pt x="2376264" y="1800200"/>
                  </a:lnTo>
                  <a:cubicBezTo>
                    <a:pt x="2357185" y="1800200"/>
                    <a:pt x="2408445" y="1842403"/>
                    <a:pt x="2361230" y="1786132"/>
                  </a:cubicBezTo>
                  <a:cubicBezTo>
                    <a:pt x="2130259" y="1096037"/>
                    <a:pt x="1137340" y="594066"/>
                    <a:pt x="0" y="594066"/>
                  </a:cubicBezTo>
                  <a:lnTo>
                    <a:pt x="0" y="0"/>
                  </a:lnTo>
                  <a:cubicBezTo>
                    <a:pt x="1312374" y="0"/>
                    <a:pt x="2376264" y="687096"/>
                    <a:pt x="2376264" y="1534671"/>
                  </a:cubicBezTo>
                  <a:close/>
                  <a:moveTo>
                    <a:pt x="2376639" y="2129006"/>
                  </a:moveTo>
                  <a:cubicBezTo>
                    <a:pt x="2376514" y="2130954"/>
                    <a:pt x="2376390" y="2132903"/>
                    <a:pt x="2376265" y="2134851"/>
                  </a:cubicBezTo>
                  <a:lnTo>
                    <a:pt x="2376265" y="2124095"/>
                  </a:lnTo>
                  <a:cubicBezTo>
                    <a:pt x="2376631" y="2125731"/>
                    <a:pt x="2376637" y="2127368"/>
                    <a:pt x="2376639" y="2129006"/>
                  </a:cubicBezTo>
                  <a:close/>
                </a:path>
              </a:pathLst>
            </a:custGeom>
            <a:grpFill/>
            <a:ln w="25400"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ysClr val="windowText" lastClr="000000"/>
                </a:solidFill>
                <a:effectLst/>
                <a:uLnTx/>
                <a:uFillTx/>
                <a:latin typeface="Calibri"/>
                <a:ea typeface="幼圆"/>
              </a:endParaRPr>
            </a:p>
          </p:txBody>
        </p:sp>
        <p:sp>
          <p:nvSpPr>
            <p:cNvPr id="13" name="矩形 12"/>
            <p:cNvSpPr/>
            <p:nvPr/>
          </p:nvSpPr>
          <p:spPr>
            <a:xfrm>
              <a:off x="2776539" y="1593056"/>
              <a:ext cx="1552575" cy="284560"/>
            </a:xfrm>
            <a:prstGeom prst="rect">
              <a:avLst/>
            </a:prstGeom>
            <a:grpFill/>
            <a:ln w="25400"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标题</a:t>
              </a:r>
              <a:endParaRPr kumimoji="0" 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4244975" y="1593056"/>
            <a:ext cx="2184400" cy="1651398"/>
            <a:chOff x="4244975" y="1593056"/>
            <a:chExt cx="2184400" cy="1651398"/>
          </a:xfrm>
          <a:solidFill>
            <a:srgbClr val="66845E"/>
          </a:solidFill>
        </p:grpSpPr>
        <p:sp>
          <p:nvSpPr>
            <p:cNvPr id="15" name="右弧形箭头 5"/>
            <p:cNvSpPr/>
            <p:nvPr/>
          </p:nvSpPr>
          <p:spPr>
            <a:xfrm rot="16200000" flipH="1" flipV="1">
              <a:off x="4378325" y="1739504"/>
              <a:ext cx="1371600" cy="1638300"/>
            </a:xfrm>
            <a:custGeom>
              <a:avLst/>
              <a:gdLst>
                <a:gd name="connsiteX0" fmla="*/ 2376264 w 2376639"/>
                <a:gd name="connsiteY0" fmla="*/ 1534671 h 2134851"/>
                <a:gd name="connsiteX1" fmla="*/ 2376264 w 2376639"/>
                <a:gd name="connsiteY1" fmla="*/ 1800200 h 2134851"/>
                <a:gd name="connsiteX2" fmla="*/ 2319027 w 2376639"/>
                <a:gd name="connsiteY2" fmla="*/ 1800200 h 2134851"/>
                <a:gd name="connsiteX3" fmla="*/ 0 w 2376639"/>
                <a:gd name="connsiteY3" fmla="*/ 594066 h 2134851"/>
                <a:gd name="connsiteX4" fmla="*/ 0 w 2376639"/>
                <a:gd name="connsiteY4" fmla="*/ 0 h 2134851"/>
                <a:gd name="connsiteX5" fmla="*/ 2376264 w 2376639"/>
                <a:gd name="connsiteY5" fmla="*/ 1534671 h 2134851"/>
                <a:gd name="connsiteX6" fmla="*/ 2376639 w 2376639"/>
                <a:gd name="connsiteY6" fmla="*/ 2129006 h 2134851"/>
                <a:gd name="connsiteX7" fmla="*/ 2376265 w 2376639"/>
                <a:gd name="connsiteY7" fmla="*/ 2134851 h 2134851"/>
                <a:gd name="connsiteX8" fmla="*/ 2376265 w 2376639"/>
                <a:gd name="connsiteY8" fmla="*/ 2124095 h 2134851"/>
                <a:gd name="connsiteX9" fmla="*/ 2376639 w 2376639"/>
                <a:gd name="connsiteY9" fmla="*/ 2129006 h 2134851"/>
                <a:gd name="connsiteX0" fmla="*/ 2376264 w 2381874"/>
                <a:gd name="connsiteY0" fmla="*/ 1534671 h 2134851"/>
                <a:gd name="connsiteX1" fmla="*/ 2376264 w 2381874"/>
                <a:gd name="connsiteY1" fmla="*/ 1800200 h 2134851"/>
                <a:gd name="connsiteX2" fmla="*/ 2361230 w 2381874"/>
                <a:gd name="connsiteY2" fmla="*/ 1786132 h 2134851"/>
                <a:gd name="connsiteX3" fmla="*/ 0 w 2381874"/>
                <a:gd name="connsiteY3" fmla="*/ 594066 h 2134851"/>
                <a:gd name="connsiteX4" fmla="*/ 0 w 2381874"/>
                <a:gd name="connsiteY4" fmla="*/ 0 h 2134851"/>
                <a:gd name="connsiteX5" fmla="*/ 2376264 w 2381874"/>
                <a:gd name="connsiteY5" fmla="*/ 1534671 h 2134851"/>
                <a:gd name="connsiteX6" fmla="*/ 2376639 w 2381874"/>
                <a:gd name="connsiteY6" fmla="*/ 2129006 h 2134851"/>
                <a:gd name="connsiteX7" fmla="*/ 2376265 w 2381874"/>
                <a:gd name="connsiteY7" fmla="*/ 2134851 h 2134851"/>
                <a:gd name="connsiteX8" fmla="*/ 2376265 w 2381874"/>
                <a:gd name="connsiteY8" fmla="*/ 2124095 h 2134851"/>
                <a:gd name="connsiteX9" fmla="*/ 2376639 w 2381874"/>
                <a:gd name="connsiteY9" fmla="*/ 2129006 h 213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874" h="2134851">
                  <a:moveTo>
                    <a:pt x="2376264" y="1534671"/>
                  </a:moveTo>
                  <a:lnTo>
                    <a:pt x="2376264" y="1800200"/>
                  </a:lnTo>
                  <a:cubicBezTo>
                    <a:pt x="2357185" y="1800200"/>
                    <a:pt x="2408445" y="1842403"/>
                    <a:pt x="2361230" y="1786132"/>
                  </a:cubicBezTo>
                  <a:cubicBezTo>
                    <a:pt x="2130259" y="1096037"/>
                    <a:pt x="1137340" y="594066"/>
                    <a:pt x="0" y="594066"/>
                  </a:cubicBezTo>
                  <a:lnTo>
                    <a:pt x="0" y="0"/>
                  </a:lnTo>
                  <a:cubicBezTo>
                    <a:pt x="1312374" y="0"/>
                    <a:pt x="2376264" y="687096"/>
                    <a:pt x="2376264" y="1534671"/>
                  </a:cubicBezTo>
                  <a:close/>
                  <a:moveTo>
                    <a:pt x="2376639" y="2129006"/>
                  </a:moveTo>
                  <a:cubicBezTo>
                    <a:pt x="2376514" y="2130954"/>
                    <a:pt x="2376390" y="2132903"/>
                    <a:pt x="2376265" y="2134851"/>
                  </a:cubicBezTo>
                  <a:lnTo>
                    <a:pt x="2376265" y="2124095"/>
                  </a:lnTo>
                  <a:cubicBezTo>
                    <a:pt x="2376631" y="2125731"/>
                    <a:pt x="2376637" y="2127368"/>
                    <a:pt x="2376639" y="2129006"/>
                  </a:cubicBezTo>
                  <a:close/>
                </a:path>
              </a:pathLst>
            </a:custGeom>
            <a:grpFill/>
            <a:ln w="25400"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ysClr val="windowText" lastClr="000000"/>
                </a:solidFill>
                <a:effectLst/>
                <a:uLnTx/>
                <a:uFillTx/>
                <a:latin typeface="Calibri"/>
                <a:ea typeface="幼圆"/>
              </a:endParaRPr>
            </a:p>
          </p:txBody>
        </p:sp>
        <p:sp>
          <p:nvSpPr>
            <p:cNvPr id="16" name="矩形 15"/>
            <p:cNvSpPr/>
            <p:nvPr/>
          </p:nvSpPr>
          <p:spPr>
            <a:xfrm>
              <a:off x="4875213" y="1593056"/>
              <a:ext cx="1554162" cy="284560"/>
            </a:xfrm>
            <a:prstGeom prst="rect">
              <a:avLst/>
            </a:prstGeom>
            <a:grpFill/>
            <a:ln w="25400"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标题</a:t>
              </a:r>
              <a:endParaRPr kumimoji="0" lang="en-US" altLang="zh-CN"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206875" y="2553891"/>
            <a:ext cx="2222500" cy="1654969"/>
            <a:chOff x="4206875" y="2553891"/>
            <a:chExt cx="2222500" cy="1654969"/>
          </a:xfrm>
          <a:solidFill>
            <a:srgbClr val="6D4409"/>
          </a:solidFill>
        </p:grpSpPr>
        <p:sp>
          <p:nvSpPr>
            <p:cNvPr id="18" name="右弧形箭头 5"/>
            <p:cNvSpPr/>
            <p:nvPr/>
          </p:nvSpPr>
          <p:spPr>
            <a:xfrm rot="5400000" flipH="1">
              <a:off x="4340225" y="2420541"/>
              <a:ext cx="1371600" cy="1638300"/>
            </a:xfrm>
            <a:custGeom>
              <a:avLst/>
              <a:gdLst>
                <a:gd name="connsiteX0" fmla="*/ 2376264 w 2376639"/>
                <a:gd name="connsiteY0" fmla="*/ 1534671 h 2134851"/>
                <a:gd name="connsiteX1" fmla="*/ 2376264 w 2376639"/>
                <a:gd name="connsiteY1" fmla="*/ 1800200 h 2134851"/>
                <a:gd name="connsiteX2" fmla="*/ 2319027 w 2376639"/>
                <a:gd name="connsiteY2" fmla="*/ 1800200 h 2134851"/>
                <a:gd name="connsiteX3" fmla="*/ 0 w 2376639"/>
                <a:gd name="connsiteY3" fmla="*/ 594066 h 2134851"/>
                <a:gd name="connsiteX4" fmla="*/ 0 w 2376639"/>
                <a:gd name="connsiteY4" fmla="*/ 0 h 2134851"/>
                <a:gd name="connsiteX5" fmla="*/ 2376264 w 2376639"/>
                <a:gd name="connsiteY5" fmla="*/ 1534671 h 2134851"/>
                <a:gd name="connsiteX6" fmla="*/ 2376639 w 2376639"/>
                <a:gd name="connsiteY6" fmla="*/ 2129006 h 2134851"/>
                <a:gd name="connsiteX7" fmla="*/ 2376265 w 2376639"/>
                <a:gd name="connsiteY7" fmla="*/ 2134851 h 2134851"/>
                <a:gd name="connsiteX8" fmla="*/ 2376265 w 2376639"/>
                <a:gd name="connsiteY8" fmla="*/ 2124095 h 2134851"/>
                <a:gd name="connsiteX9" fmla="*/ 2376639 w 2376639"/>
                <a:gd name="connsiteY9" fmla="*/ 2129006 h 2134851"/>
                <a:gd name="connsiteX0" fmla="*/ 2376264 w 2381874"/>
                <a:gd name="connsiteY0" fmla="*/ 1534671 h 2134851"/>
                <a:gd name="connsiteX1" fmla="*/ 2376264 w 2381874"/>
                <a:gd name="connsiteY1" fmla="*/ 1800200 h 2134851"/>
                <a:gd name="connsiteX2" fmla="*/ 2361230 w 2381874"/>
                <a:gd name="connsiteY2" fmla="*/ 1786132 h 2134851"/>
                <a:gd name="connsiteX3" fmla="*/ 0 w 2381874"/>
                <a:gd name="connsiteY3" fmla="*/ 594066 h 2134851"/>
                <a:gd name="connsiteX4" fmla="*/ 0 w 2381874"/>
                <a:gd name="connsiteY4" fmla="*/ 0 h 2134851"/>
                <a:gd name="connsiteX5" fmla="*/ 2376264 w 2381874"/>
                <a:gd name="connsiteY5" fmla="*/ 1534671 h 2134851"/>
                <a:gd name="connsiteX6" fmla="*/ 2376639 w 2381874"/>
                <a:gd name="connsiteY6" fmla="*/ 2129006 h 2134851"/>
                <a:gd name="connsiteX7" fmla="*/ 2376265 w 2381874"/>
                <a:gd name="connsiteY7" fmla="*/ 2134851 h 2134851"/>
                <a:gd name="connsiteX8" fmla="*/ 2376265 w 2381874"/>
                <a:gd name="connsiteY8" fmla="*/ 2124095 h 2134851"/>
                <a:gd name="connsiteX9" fmla="*/ 2376639 w 2381874"/>
                <a:gd name="connsiteY9" fmla="*/ 2129006 h 213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874" h="2134851">
                  <a:moveTo>
                    <a:pt x="2376264" y="1534671"/>
                  </a:moveTo>
                  <a:lnTo>
                    <a:pt x="2376264" y="1800200"/>
                  </a:lnTo>
                  <a:cubicBezTo>
                    <a:pt x="2357185" y="1800200"/>
                    <a:pt x="2408445" y="1842403"/>
                    <a:pt x="2361230" y="1786132"/>
                  </a:cubicBezTo>
                  <a:cubicBezTo>
                    <a:pt x="2130259" y="1096037"/>
                    <a:pt x="1137340" y="594066"/>
                    <a:pt x="0" y="594066"/>
                  </a:cubicBezTo>
                  <a:lnTo>
                    <a:pt x="0" y="0"/>
                  </a:lnTo>
                  <a:cubicBezTo>
                    <a:pt x="1312374" y="0"/>
                    <a:pt x="2376264" y="687096"/>
                    <a:pt x="2376264" y="1534671"/>
                  </a:cubicBezTo>
                  <a:close/>
                  <a:moveTo>
                    <a:pt x="2376639" y="2129006"/>
                  </a:moveTo>
                  <a:cubicBezTo>
                    <a:pt x="2376514" y="2130954"/>
                    <a:pt x="2376390" y="2132903"/>
                    <a:pt x="2376265" y="2134851"/>
                  </a:cubicBezTo>
                  <a:lnTo>
                    <a:pt x="2376265" y="2124095"/>
                  </a:lnTo>
                  <a:cubicBezTo>
                    <a:pt x="2376631" y="2125731"/>
                    <a:pt x="2376637" y="2127368"/>
                    <a:pt x="2376639" y="2129006"/>
                  </a:cubicBezTo>
                  <a:close/>
                </a:path>
              </a:pathLst>
            </a:custGeom>
            <a:grpFill/>
            <a:ln w="25400"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ysClr val="windowText" lastClr="000000"/>
                </a:solidFill>
                <a:effectLst/>
                <a:uLnTx/>
                <a:uFillTx/>
                <a:latin typeface="Calibri"/>
                <a:ea typeface="幼圆"/>
              </a:endParaRPr>
            </a:p>
          </p:txBody>
        </p:sp>
        <p:sp>
          <p:nvSpPr>
            <p:cNvPr id="19" name="矩形 18"/>
            <p:cNvSpPr/>
            <p:nvPr/>
          </p:nvSpPr>
          <p:spPr>
            <a:xfrm>
              <a:off x="4875213" y="3925491"/>
              <a:ext cx="1554162" cy="283369"/>
            </a:xfrm>
            <a:prstGeom prst="rect">
              <a:avLst/>
            </a:prstGeom>
            <a:grpFill/>
            <a:ln w="25400"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rPr>
                <a:t>标题</a:t>
              </a:r>
              <a:endParaRPr kumimoji="0" lang="en-US" altLang="zh-CN"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sp>
        <p:nvSpPr>
          <p:cNvPr id="20" name="TextBox 15"/>
          <p:cNvSpPr txBox="1"/>
          <p:nvPr/>
        </p:nvSpPr>
        <p:spPr>
          <a:xfrm>
            <a:off x="899592" y="1881187"/>
            <a:ext cx="1763713" cy="812530"/>
          </a:xfrm>
          <a:prstGeom prst="rect">
            <a:avLst/>
          </a:prstGeom>
          <a:noFill/>
        </p:spPr>
        <p:txBody>
          <a:bodyPr>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effectLst/>
                <a:uLnTx/>
                <a:uFillTx/>
                <a:latin typeface="Arial" pitchFamily="34" charset="0"/>
                <a:ea typeface="微软雅黑" pitchFamily="34" charset="-122"/>
                <a:cs typeface="Arial" pitchFamily="34" charset="0"/>
              </a:rPr>
              <a:t>请在此处输入您的文本，或者将您的文本粘贴到此处。</a:t>
            </a:r>
            <a:endParaRPr kumimoji="0" lang="en-US" altLang="zh-CN" sz="1200" b="0" i="0" u="none" strike="noStrike" kern="0" cap="none" spc="0" normalizeH="0" baseline="0" noProof="0" dirty="0">
              <a:ln>
                <a:noFill/>
              </a:ln>
              <a:effectLst/>
              <a:uLnTx/>
              <a:uFillTx/>
              <a:latin typeface="Arial" pitchFamily="34" charset="0"/>
              <a:ea typeface="微软雅黑" pitchFamily="34" charset="-122"/>
              <a:cs typeface="Arial" pitchFamily="34" charset="0"/>
            </a:endParaRPr>
          </a:p>
        </p:txBody>
      </p:sp>
      <p:sp>
        <p:nvSpPr>
          <p:cNvPr id="21" name="TextBox 16"/>
          <p:cNvSpPr txBox="1"/>
          <p:nvPr/>
        </p:nvSpPr>
        <p:spPr>
          <a:xfrm>
            <a:off x="899592" y="3225403"/>
            <a:ext cx="1763713" cy="812530"/>
          </a:xfrm>
          <a:prstGeom prst="rect">
            <a:avLst/>
          </a:prstGeom>
          <a:noFill/>
        </p:spPr>
        <p:txBody>
          <a:bodyPr>
            <a:spAutoFit/>
          </a:bodyPr>
          <a:lstStyle>
            <a:defPPr>
              <a:defRPr lang="en-US"/>
            </a:defPPr>
            <a:lvl1pPr algn="just">
              <a:defRPr kumimoji="0" sz="1400" b="0" i="0" u="none" strike="noStrike" kern="0" cap="none" spc="0" normalizeH="0" baseline="0">
                <a:ln>
                  <a:noFill/>
                </a:ln>
                <a:solidFill>
                  <a:schemeClr val="tx1">
                    <a:lumMod val="65000"/>
                    <a:lumOff val="35000"/>
                  </a:schemeClr>
                </a:solidFill>
                <a:effectLst/>
                <a:uLnTx/>
                <a:uFillTx/>
                <a:latin typeface="Arial" pitchFamily="34" charset="0"/>
                <a:ea typeface="微软雅黑" pitchFamily="34" charset="-122"/>
                <a:cs typeface="Arial" pitchFamily="34" charset="0"/>
              </a:defRPr>
            </a:lvl1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solidFill>
                <a:effectLst/>
                <a:uLnTx/>
                <a:uFillTx/>
                <a:latin typeface="Arial" pitchFamily="34" charset="0"/>
                <a:ea typeface="微软雅黑" pitchFamily="34" charset="-122"/>
                <a:cs typeface="Arial" pitchFamily="34" charset="0"/>
              </a:rPr>
              <a:t>请在此处输入您的文本，或者将您的文本粘贴到此处。</a:t>
            </a:r>
            <a:endParaRPr kumimoji="0" lang="en-US" altLang="zh-CN" sz="1200" b="0" i="0" u="none" strike="noStrike" kern="0" cap="none" spc="0" normalizeH="0" baseline="0" noProof="0" dirty="0">
              <a:ln>
                <a:noFill/>
              </a:ln>
              <a:solidFill>
                <a:schemeClr val="tx1"/>
              </a:solidFill>
              <a:effectLst/>
              <a:uLnTx/>
              <a:uFillTx/>
              <a:latin typeface="Arial" pitchFamily="34" charset="0"/>
              <a:ea typeface="微软雅黑" pitchFamily="34" charset="-122"/>
              <a:cs typeface="Arial" pitchFamily="34" charset="0"/>
            </a:endParaRPr>
          </a:p>
        </p:txBody>
      </p:sp>
      <p:sp>
        <p:nvSpPr>
          <p:cNvPr id="22" name="TextBox 17"/>
          <p:cNvSpPr txBox="1"/>
          <p:nvPr/>
        </p:nvSpPr>
        <p:spPr>
          <a:xfrm>
            <a:off x="6354887" y="1879997"/>
            <a:ext cx="1763712" cy="812530"/>
          </a:xfrm>
          <a:prstGeom prst="rect">
            <a:avLst/>
          </a:prstGeom>
          <a:noFill/>
        </p:spPr>
        <p:txBody>
          <a:bodyPr>
            <a:spAutoFit/>
          </a:bodyPr>
          <a:lstStyle>
            <a:defPPr>
              <a:defRPr lang="en-US"/>
            </a:defPPr>
            <a:lvl1pPr algn="just">
              <a:defRPr kumimoji="0" sz="1400" b="0" i="0" u="none" strike="noStrike" kern="0" cap="none" spc="0" normalizeH="0" baseline="0">
                <a:ln>
                  <a:noFill/>
                </a:ln>
                <a:solidFill>
                  <a:schemeClr val="tx1">
                    <a:lumMod val="65000"/>
                    <a:lumOff val="35000"/>
                  </a:schemeClr>
                </a:solidFill>
                <a:effectLst/>
                <a:uLnTx/>
                <a:uFillTx/>
                <a:latin typeface="Arial" pitchFamily="34" charset="0"/>
                <a:ea typeface="微软雅黑" pitchFamily="34" charset="-122"/>
                <a:cs typeface="Arial" pitchFamily="34" charset="0"/>
              </a:defRPr>
            </a:lvl1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solidFill>
                <a:effectLst/>
                <a:uLnTx/>
                <a:uFillTx/>
                <a:latin typeface="Arial" pitchFamily="34" charset="0"/>
                <a:ea typeface="微软雅黑" pitchFamily="34" charset="-122"/>
                <a:cs typeface="Arial" pitchFamily="34" charset="0"/>
              </a:rPr>
              <a:t>请在此处输入您的文本，或者将您的文本粘贴到此处。</a:t>
            </a:r>
            <a:endParaRPr kumimoji="0" lang="en-US" altLang="zh-CN" sz="1200" b="0" i="0" u="none" strike="noStrike" kern="0" cap="none" spc="0" normalizeH="0" baseline="0" noProof="0" dirty="0">
              <a:ln>
                <a:noFill/>
              </a:ln>
              <a:solidFill>
                <a:schemeClr val="tx1"/>
              </a:solidFill>
              <a:effectLst/>
              <a:uLnTx/>
              <a:uFillTx/>
              <a:latin typeface="Arial" pitchFamily="34" charset="0"/>
              <a:ea typeface="微软雅黑" pitchFamily="34" charset="-122"/>
              <a:cs typeface="Arial" pitchFamily="34" charset="0"/>
            </a:endParaRPr>
          </a:p>
        </p:txBody>
      </p:sp>
      <p:sp>
        <p:nvSpPr>
          <p:cNvPr id="23" name="TextBox 18"/>
          <p:cNvSpPr txBox="1"/>
          <p:nvPr/>
        </p:nvSpPr>
        <p:spPr>
          <a:xfrm>
            <a:off x="6624712" y="3227785"/>
            <a:ext cx="1763712" cy="812530"/>
          </a:xfrm>
          <a:prstGeom prst="rect">
            <a:avLst/>
          </a:prstGeom>
          <a:noFill/>
        </p:spPr>
        <p:txBody>
          <a:bodyPr>
            <a:spAutoFit/>
          </a:bodyPr>
          <a:lstStyle>
            <a:defPPr>
              <a:defRPr lang="en-US"/>
            </a:defPPr>
            <a:lvl1pPr algn="just">
              <a:defRPr kumimoji="0" sz="1400" b="0" i="0" u="none" strike="noStrike" kern="0" cap="none" spc="0" normalizeH="0" baseline="0">
                <a:ln>
                  <a:noFill/>
                </a:ln>
                <a:solidFill>
                  <a:schemeClr val="tx1">
                    <a:lumMod val="65000"/>
                    <a:lumOff val="35000"/>
                  </a:schemeClr>
                </a:solidFill>
                <a:effectLst/>
                <a:uLnTx/>
                <a:uFillTx/>
                <a:latin typeface="Arial" pitchFamily="34" charset="0"/>
                <a:ea typeface="微软雅黑" pitchFamily="34" charset="-122"/>
                <a:cs typeface="Arial" pitchFamily="34" charset="0"/>
              </a:defRPr>
            </a:lvl1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solidFill>
                <a:effectLst/>
                <a:uLnTx/>
                <a:uFillTx/>
                <a:latin typeface="Arial" pitchFamily="34" charset="0"/>
                <a:ea typeface="微软雅黑" pitchFamily="34" charset="-122"/>
                <a:cs typeface="Arial" pitchFamily="34" charset="0"/>
              </a:rPr>
              <a:t>请在此处输入您的文本，或者将您的文本粘贴到此处。</a:t>
            </a:r>
            <a:endParaRPr kumimoji="0" lang="en-US" altLang="zh-CN" sz="1200" b="0" i="0" u="none" strike="noStrike" kern="0" cap="none" spc="0" normalizeH="0" baseline="0" noProof="0" dirty="0">
              <a:ln>
                <a:noFill/>
              </a:ln>
              <a:solidFill>
                <a:schemeClr val="tx1"/>
              </a:solidFill>
              <a:effectLst/>
              <a:uLnTx/>
              <a:uFillTx/>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37782396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right)">
                                      <p:cBhvr>
                                        <p:cTn id="11" dur="500"/>
                                        <p:tgtEl>
                                          <p:spTgt spid="20"/>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500"/>
                                        <p:tgtEl>
                                          <p:spTgt spid="22"/>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up)">
                                      <p:cBhvr>
                                        <p:cTn id="23" dur="500"/>
                                        <p:tgtEl>
                                          <p:spTgt spid="7"/>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500"/>
                                        <p:tgtEl>
                                          <p:spTgt spid="21"/>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up)">
                                      <p:cBhvr>
                                        <p:cTn id="31" dur="500"/>
                                        <p:tgtEl>
                                          <p:spTgt spid="17"/>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教学反思</a:t>
            </a:r>
            <a:endParaRPr lang="zh-CN" altLang="en-US" sz="2400">
              <a:solidFill>
                <a:srgbClr val="66845E"/>
              </a:solidFill>
              <a:latin typeface="南宋书局体" panose="02000000000000000000" pitchFamily="2" charset="-122"/>
              <a:ea typeface="南宋书局体" panose="02000000000000000000" pitchFamily="2" charset="-122"/>
            </a:endParaRPr>
          </a:p>
        </p:txBody>
      </p:sp>
      <p:grpSp>
        <p:nvGrpSpPr>
          <p:cNvPr id="29" name="组合 28"/>
          <p:cNvGrpSpPr>
            <a:grpSpLocks/>
          </p:cNvGrpSpPr>
          <p:nvPr/>
        </p:nvGrpSpPr>
        <p:grpSpPr bwMode="auto">
          <a:xfrm>
            <a:off x="2984500" y="1293787"/>
            <a:ext cx="1620838" cy="1619250"/>
            <a:chOff x="3979863" y="1341438"/>
            <a:chExt cx="2160587" cy="2158999"/>
          </a:xfrm>
          <a:solidFill>
            <a:srgbClr val="6D4409"/>
          </a:solidFill>
        </p:grpSpPr>
        <p:sp>
          <p:nvSpPr>
            <p:cNvPr id="30" name="椭圆 29"/>
            <p:cNvSpPr/>
            <p:nvPr/>
          </p:nvSpPr>
          <p:spPr>
            <a:xfrm>
              <a:off x="3979863" y="1341438"/>
              <a:ext cx="2160587" cy="2158999"/>
            </a:xfrm>
            <a:prstGeom prst="ellipse">
              <a:avLst/>
            </a:prstGeom>
            <a:grp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panose="02010600030101010101" pitchFamily="2" charset="-122"/>
              </a:endParaRPr>
            </a:p>
          </p:txBody>
        </p:sp>
        <p:sp>
          <p:nvSpPr>
            <p:cNvPr id="31" name="文本框 3"/>
            <p:cNvSpPr txBox="1">
              <a:spLocks noChangeArrowheads="1"/>
            </p:cNvSpPr>
            <p:nvPr/>
          </p:nvSpPr>
          <p:spPr bwMode="auto">
            <a:xfrm>
              <a:off x="4382212" y="1457849"/>
              <a:ext cx="1277484" cy="69762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a:ln>
                    <a:noFill/>
                  </a:ln>
                  <a:solidFill>
                    <a:srgbClr val="FFFFFF"/>
                  </a:solidFill>
                  <a:effectLst/>
                  <a:uLnTx/>
                  <a:uFillTx/>
                  <a:latin typeface="造字工房尚雅体演示版常规体" pitchFamily="50" charset="-122"/>
                  <a:ea typeface="造字工房尚雅体演示版常规体" pitchFamily="50" charset="-122"/>
                </a:rPr>
                <a:t>28%</a:t>
              </a:r>
              <a:endParaRPr kumimoji="0" lang="zh-CN" altLang="en-US" sz="2800" b="0" i="0" u="none" strike="noStrike" kern="0" cap="none" spc="0" normalizeH="0" baseline="0" noProof="0">
                <a:ln>
                  <a:noFill/>
                </a:ln>
                <a:solidFill>
                  <a:srgbClr val="FFFFFF"/>
                </a:solidFill>
                <a:effectLst/>
                <a:uLnTx/>
                <a:uFillTx/>
                <a:latin typeface="造字工房尚雅体演示版常规体" pitchFamily="50" charset="-122"/>
                <a:ea typeface="造字工房尚雅体演示版常规体" pitchFamily="50" charset="-122"/>
              </a:endParaRPr>
            </a:p>
          </p:txBody>
        </p:sp>
        <p:sp>
          <p:nvSpPr>
            <p:cNvPr id="32" name="文本框 5"/>
            <p:cNvSpPr txBox="1">
              <a:spLocks noChangeArrowheads="1"/>
            </p:cNvSpPr>
            <p:nvPr/>
          </p:nvSpPr>
          <p:spPr bwMode="auto">
            <a:xfrm>
              <a:off x="4129088" y="2047875"/>
              <a:ext cx="1679575" cy="95410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ctr" defTabSz="914400" eaLnBrk="1" fontAlgn="auto" latinLnBrk="0" hangingPunct="1">
                <a:lnSpc>
                  <a:spcPct val="150000"/>
                </a:lnSpc>
                <a:spcBef>
                  <a:spcPts val="1000"/>
                </a:spcBef>
                <a:spcAft>
                  <a:spcPts val="0"/>
                </a:spcAft>
                <a:buClrTx/>
                <a:buSzTx/>
                <a:buFont typeface="Arial" charset="0"/>
                <a:buChar char="•"/>
                <a:tabLst/>
                <a:defRPr/>
              </a:pPr>
              <a:r>
                <a:rPr kumimoji="0" lang="zh-CN" altLang="en-US" sz="900" b="0" i="0" u="none" strike="noStrike" kern="0" cap="none" spc="0" normalizeH="0" baseline="0" noProof="0">
                  <a:ln>
                    <a:noFill/>
                  </a:ln>
                  <a:solidFill>
                    <a:srgbClr val="FFFFFF"/>
                  </a:solidFill>
                  <a:effectLst/>
                  <a:uLnTx/>
                  <a:uFillTx/>
                  <a:latin typeface="微软雅黑" pitchFamily="34" charset="-122"/>
                  <a:ea typeface="微软雅黑" pitchFamily="34" charset="-122"/>
                  <a:cs typeface="宋体" charset="-122"/>
                </a:rPr>
                <a:t>单击此处添加段落文本单击此处添加段落文本单击此处添加</a:t>
              </a:r>
            </a:p>
          </p:txBody>
        </p:sp>
      </p:grpSp>
      <p:grpSp>
        <p:nvGrpSpPr>
          <p:cNvPr id="33" name="组合 32"/>
          <p:cNvGrpSpPr>
            <a:grpSpLocks/>
          </p:cNvGrpSpPr>
          <p:nvPr/>
        </p:nvGrpSpPr>
        <p:grpSpPr bwMode="auto">
          <a:xfrm>
            <a:off x="1704975" y="1941487"/>
            <a:ext cx="5534025" cy="1782763"/>
            <a:chOff x="2273300" y="2205038"/>
            <a:chExt cx="7378700" cy="2376487"/>
          </a:xfrm>
        </p:grpSpPr>
        <p:sp>
          <p:nvSpPr>
            <p:cNvPr id="34" name="矩形 33"/>
            <p:cNvSpPr/>
            <p:nvPr/>
          </p:nvSpPr>
          <p:spPr>
            <a:xfrm>
              <a:off x="2273300" y="2205038"/>
              <a:ext cx="1513417" cy="431704"/>
            </a:xfrm>
            <a:prstGeom prst="rect">
              <a:avLst/>
            </a:prstGeom>
            <a:no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54545"/>
                  </a:solidFill>
                  <a:effectLst/>
                  <a:uLnTx/>
                  <a:uFillTx/>
                  <a:latin typeface="Impact" panose="020B0806030902050204" pitchFamily="34" charset="0"/>
                  <a:ea typeface="Hiragino Sans GB W3" panose="020B0300000000000000" pitchFamily="34" charset="-122"/>
                </a:rPr>
                <a:t>标题文字内容</a:t>
              </a:r>
            </a:p>
          </p:txBody>
        </p:sp>
        <p:sp>
          <p:nvSpPr>
            <p:cNvPr id="35" name="矩形 34"/>
            <p:cNvSpPr/>
            <p:nvPr/>
          </p:nvSpPr>
          <p:spPr>
            <a:xfrm>
              <a:off x="2273300" y="4149821"/>
              <a:ext cx="1513417" cy="431704"/>
            </a:xfrm>
            <a:prstGeom prst="rect">
              <a:avLst/>
            </a:prstGeom>
            <a:no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54545"/>
                  </a:solidFill>
                  <a:effectLst/>
                  <a:uLnTx/>
                  <a:uFillTx/>
                  <a:latin typeface="Impact" panose="020B0806030902050204" pitchFamily="34" charset="0"/>
                  <a:ea typeface="Hiragino Sans GB W3" panose="020B0300000000000000" pitchFamily="34" charset="-122"/>
                </a:rPr>
                <a:t>标题文字内容</a:t>
              </a:r>
            </a:p>
          </p:txBody>
        </p:sp>
        <p:sp>
          <p:nvSpPr>
            <p:cNvPr id="36" name="矩形 35"/>
            <p:cNvSpPr/>
            <p:nvPr/>
          </p:nvSpPr>
          <p:spPr>
            <a:xfrm>
              <a:off x="8140700" y="2205038"/>
              <a:ext cx="1511300" cy="431704"/>
            </a:xfrm>
            <a:prstGeom prst="rect">
              <a:avLst/>
            </a:prstGeom>
            <a:no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54545"/>
                  </a:solidFill>
                  <a:effectLst/>
                  <a:uLnTx/>
                  <a:uFillTx/>
                  <a:latin typeface="Impact" panose="020B0806030902050204" pitchFamily="34" charset="0"/>
                  <a:ea typeface="Hiragino Sans GB W3" panose="020B0300000000000000" pitchFamily="34" charset="-122"/>
                </a:rPr>
                <a:t>标题文字内容</a:t>
              </a:r>
            </a:p>
          </p:txBody>
        </p:sp>
        <p:sp>
          <p:nvSpPr>
            <p:cNvPr id="37" name="矩形 36"/>
            <p:cNvSpPr/>
            <p:nvPr/>
          </p:nvSpPr>
          <p:spPr>
            <a:xfrm>
              <a:off x="8140700" y="4149821"/>
              <a:ext cx="1511300" cy="431704"/>
            </a:xfrm>
            <a:prstGeom prst="rect">
              <a:avLst/>
            </a:prstGeom>
            <a:no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54545"/>
                  </a:solidFill>
                  <a:effectLst/>
                  <a:uLnTx/>
                  <a:uFillTx/>
                  <a:latin typeface="Impact" panose="020B0806030902050204" pitchFamily="34" charset="0"/>
                  <a:ea typeface="Hiragino Sans GB W3" panose="020B0300000000000000" pitchFamily="34" charset="-122"/>
                </a:rPr>
                <a:t>标题文字内容</a:t>
              </a:r>
            </a:p>
          </p:txBody>
        </p:sp>
      </p:grpSp>
      <p:grpSp>
        <p:nvGrpSpPr>
          <p:cNvPr id="38" name="组合 37"/>
          <p:cNvGrpSpPr>
            <a:grpSpLocks/>
          </p:cNvGrpSpPr>
          <p:nvPr/>
        </p:nvGrpSpPr>
        <p:grpSpPr bwMode="auto">
          <a:xfrm>
            <a:off x="4410075" y="1293787"/>
            <a:ext cx="1620838" cy="1619250"/>
            <a:chOff x="5880100" y="1341438"/>
            <a:chExt cx="2160588" cy="2159000"/>
          </a:xfrm>
          <a:solidFill>
            <a:srgbClr val="66845E"/>
          </a:solidFill>
        </p:grpSpPr>
        <p:sp>
          <p:nvSpPr>
            <p:cNvPr id="39" name="椭圆 38"/>
            <p:cNvSpPr/>
            <p:nvPr/>
          </p:nvSpPr>
          <p:spPr>
            <a:xfrm>
              <a:off x="5880100" y="1341438"/>
              <a:ext cx="2160588" cy="2159000"/>
            </a:xfrm>
            <a:prstGeom prst="ellipse">
              <a:avLst/>
            </a:prstGeom>
            <a:grp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panose="02010600030101010101" pitchFamily="2" charset="-122"/>
              </a:endParaRPr>
            </a:p>
          </p:txBody>
        </p:sp>
        <p:sp>
          <p:nvSpPr>
            <p:cNvPr id="40" name="文本框 69"/>
            <p:cNvSpPr txBox="1">
              <a:spLocks noChangeArrowheads="1"/>
            </p:cNvSpPr>
            <p:nvPr/>
          </p:nvSpPr>
          <p:spPr bwMode="auto">
            <a:xfrm>
              <a:off x="6245172" y="1481971"/>
              <a:ext cx="1427226" cy="69762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a:ln>
                    <a:noFill/>
                  </a:ln>
                  <a:solidFill>
                    <a:srgbClr val="FFFFFF"/>
                  </a:solidFill>
                  <a:effectLst/>
                  <a:uLnTx/>
                  <a:uFillTx/>
                  <a:latin typeface="造字工房尚雅体演示版常规体" pitchFamily="50" charset="-122"/>
                  <a:ea typeface="造字工房尚雅体演示版常规体" pitchFamily="50" charset="-122"/>
                </a:rPr>
                <a:t>28%</a:t>
              </a:r>
              <a:endParaRPr kumimoji="0" lang="zh-CN" altLang="en-US" sz="2800" b="0" i="0" u="none" strike="noStrike" kern="0" cap="none" spc="0" normalizeH="0" baseline="0" noProof="0">
                <a:ln>
                  <a:noFill/>
                </a:ln>
                <a:solidFill>
                  <a:srgbClr val="FFFFFF"/>
                </a:solidFill>
                <a:effectLst/>
                <a:uLnTx/>
                <a:uFillTx/>
                <a:latin typeface="造字工房尚雅体演示版常规体" pitchFamily="50" charset="-122"/>
                <a:ea typeface="造字工房尚雅体演示版常规体" pitchFamily="50" charset="-122"/>
              </a:endParaRPr>
            </a:p>
          </p:txBody>
        </p:sp>
        <p:sp>
          <p:nvSpPr>
            <p:cNvPr id="41" name="文本框 5"/>
            <p:cNvSpPr txBox="1">
              <a:spLocks noChangeArrowheads="1"/>
            </p:cNvSpPr>
            <p:nvPr/>
          </p:nvSpPr>
          <p:spPr bwMode="auto">
            <a:xfrm>
              <a:off x="6172200" y="2047875"/>
              <a:ext cx="1679575" cy="95410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ctr" defTabSz="914400" eaLnBrk="1" fontAlgn="auto" latinLnBrk="0" hangingPunct="1">
                <a:lnSpc>
                  <a:spcPct val="150000"/>
                </a:lnSpc>
                <a:spcBef>
                  <a:spcPts val="1000"/>
                </a:spcBef>
                <a:spcAft>
                  <a:spcPts val="0"/>
                </a:spcAft>
                <a:buClrTx/>
                <a:buSzTx/>
                <a:buFont typeface="Arial" charset="0"/>
                <a:buChar char="•"/>
                <a:tabLst/>
                <a:defRPr/>
              </a:pPr>
              <a:r>
                <a:rPr kumimoji="0" lang="zh-CN" altLang="en-US" sz="900" b="0" i="0" u="none" strike="noStrike" kern="0" cap="none" spc="0" normalizeH="0" baseline="0" noProof="0">
                  <a:ln>
                    <a:noFill/>
                  </a:ln>
                  <a:solidFill>
                    <a:srgbClr val="FFFFFF"/>
                  </a:solidFill>
                  <a:effectLst/>
                  <a:uLnTx/>
                  <a:uFillTx/>
                  <a:latin typeface="微软雅黑" pitchFamily="34" charset="-122"/>
                  <a:ea typeface="微软雅黑" pitchFamily="34" charset="-122"/>
                  <a:cs typeface="宋体" charset="-122"/>
                </a:rPr>
                <a:t>单击此处添加段落文本单击此处添加段落文本单击此处添加</a:t>
              </a:r>
            </a:p>
          </p:txBody>
        </p:sp>
      </p:grpSp>
      <p:grpSp>
        <p:nvGrpSpPr>
          <p:cNvPr id="42" name="组合 41"/>
          <p:cNvGrpSpPr>
            <a:grpSpLocks/>
          </p:cNvGrpSpPr>
          <p:nvPr/>
        </p:nvGrpSpPr>
        <p:grpSpPr bwMode="auto">
          <a:xfrm>
            <a:off x="2986088" y="2751112"/>
            <a:ext cx="1620837" cy="1620838"/>
            <a:chOff x="3981450" y="3284538"/>
            <a:chExt cx="2160588" cy="2160587"/>
          </a:xfrm>
          <a:solidFill>
            <a:srgbClr val="66845E"/>
          </a:solidFill>
        </p:grpSpPr>
        <p:sp>
          <p:nvSpPr>
            <p:cNvPr id="43" name="椭圆 42"/>
            <p:cNvSpPr/>
            <p:nvPr/>
          </p:nvSpPr>
          <p:spPr>
            <a:xfrm>
              <a:off x="3981450" y="3284538"/>
              <a:ext cx="2160588" cy="2160587"/>
            </a:xfrm>
            <a:prstGeom prst="ellipse">
              <a:avLst/>
            </a:prstGeom>
            <a:grp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panose="02010600030101010101" pitchFamily="2" charset="-122"/>
              </a:endParaRPr>
            </a:p>
          </p:txBody>
        </p:sp>
        <p:sp>
          <p:nvSpPr>
            <p:cNvPr id="44" name="文本框 98"/>
            <p:cNvSpPr txBox="1">
              <a:spLocks noChangeArrowheads="1"/>
            </p:cNvSpPr>
            <p:nvPr/>
          </p:nvSpPr>
          <p:spPr bwMode="auto">
            <a:xfrm>
              <a:off x="4428894" y="3554413"/>
              <a:ext cx="1293812" cy="6976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a:ln>
                    <a:noFill/>
                  </a:ln>
                  <a:solidFill>
                    <a:srgbClr val="FFFFFF"/>
                  </a:solidFill>
                  <a:effectLst/>
                  <a:uLnTx/>
                  <a:uFillTx/>
                  <a:latin typeface="造字工房尚雅体演示版常规体" pitchFamily="50" charset="-122"/>
                  <a:ea typeface="造字工房尚雅体演示版常规体" pitchFamily="50" charset="-122"/>
                </a:rPr>
                <a:t>28%</a:t>
              </a:r>
              <a:endParaRPr kumimoji="0" lang="zh-CN" altLang="en-US" sz="2800" b="0" i="0" u="none" strike="noStrike" kern="0" cap="none" spc="0" normalizeH="0" baseline="0" noProof="0">
                <a:ln>
                  <a:noFill/>
                </a:ln>
                <a:solidFill>
                  <a:srgbClr val="FFFFFF"/>
                </a:solidFill>
                <a:effectLst/>
                <a:uLnTx/>
                <a:uFillTx/>
                <a:latin typeface="造字工房尚雅体演示版常规体" pitchFamily="50" charset="-122"/>
                <a:ea typeface="造字工房尚雅体演示版常规体" pitchFamily="50" charset="-122"/>
              </a:endParaRPr>
            </a:p>
          </p:txBody>
        </p:sp>
        <p:sp>
          <p:nvSpPr>
            <p:cNvPr id="45" name="文本框 5"/>
            <p:cNvSpPr txBox="1">
              <a:spLocks noChangeArrowheads="1"/>
            </p:cNvSpPr>
            <p:nvPr/>
          </p:nvSpPr>
          <p:spPr bwMode="auto">
            <a:xfrm>
              <a:off x="4129089" y="4119859"/>
              <a:ext cx="1679575" cy="95410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ctr" defTabSz="914400" eaLnBrk="1" fontAlgn="auto" latinLnBrk="0" hangingPunct="1">
                <a:lnSpc>
                  <a:spcPct val="150000"/>
                </a:lnSpc>
                <a:spcBef>
                  <a:spcPts val="1000"/>
                </a:spcBef>
                <a:spcAft>
                  <a:spcPts val="0"/>
                </a:spcAft>
                <a:buClrTx/>
                <a:buSzTx/>
                <a:buFont typeface="Arial" charset="0"/>
                <a:buChar char="•"/>
                <a:tabLst/>
                <a:defRPr/>
              </a:pPr>
              <a:r>
                <a:rPr kumimoji="0" lang="zh-CN" altLang="en-US" sz="900" b="0" i="0" u="none" strike="noStrike" kern="0" cap="none" spc="0" normalizeH="0" baseline="0" noProof="0">
                  <a:ln>
                    <a:noFill/>
                  </a:ln>
                  <a:solidFill>
                    <a:srgbClr val="FFFFFF"/>
                  </a:solidFill>
                  <a:effectLst/>
                  <a:uLnTx/>
                  <a:uFillTx/>
                  <a:latin typeface="微软雅黑" pitchFamily="34" charset="-122"/>
                  <a:ea typeface="微软雅黑" pitchFamily="34" charset="-122"/>
                  <a:cs typeface="宋体" charset="-122"/>
                </a:rPr>
                <a:t>单击此处添加段落文本单击此处添加段落文本单击此处添加</a:t>
              </a:r>
            </a:p>
          </p:txBody>
        </p:sp>
      </p:grpSp>
      <p:grpSp>
        <p:nvGrpSpPr>
          <p:cNvPr id="46" name="组合 45"/>
          <p:cNvGrpSpPr>
            <a:grpSpLocks/>
          </p:cNvGrpSpPr>
          <p:nvPr/>
        </p:nvGrpSpPr>
        <p:grpSpPr bwMode="auto">
          <a:xfrm>
            <a:off x="4410075" y="2751112"/>
            <a:ext cx="1620838" cy="1620838"/>
            <a:chOff x="5880100" y="3284538"/>
            <a:chExt cx="2160588" cy="2160587"/>
          </a:xfrm>
          <a:solidFill>
            <a:srgbClr val="6D4409"/>
          </a:solidFill>
        </p:grpSpPr>
        <p:sp>
          <p:nvSpPr>
            <p:cNvPr id="47" name="椭圆 46"/>
            <p:cNvSpPr/>
            <p:nvPr/>
          </p:nvSpPr>
          <p:spPr>
            <a:xfrm>
              <a:off x="5880100" y="3284538"/>
              <a:ext cx="2160588" cy="2160587"/>
            </a:xfrm>
            <a:prstGeom prst="ellipse">
              <a:avLst/>
            </a:prstGeom>
            <a:grp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panose="02010600030101010101" pitchFamily="2" charset="-122"/>
              </a:endParaRPr>
            </a:p>
          </p:txBody>
        </p:sp>
        <p:sp>
          <p:nvSpPr>
            <p:cNvPr id="48" name="文本框 97"/>
            <p:cNvSpPr txBox="1">
              <a:spLocks noChangeArrowheads="1"/>
            </p:cNvSpPr>
            <p:nvPr/>
          </p:nvSpPr>
          <p:spPr bwMode="auto">
            <a:xfrm>
              <a:off x="6241961" y="3554412"/>
              <a:ext cx="1494871" cy="69762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a:ln>
                    <a:noFill/>
                  </a:ln>
                  <a:solidFill>
                    <a:srgbClr val="FFFFFF"/>
                  </a:solidFill>
                  <a:effectLst/>
                  <a:uLnTx/>
                  <a:uFillTx/>
                  <a:latin typeface="造字工房尚雅体演示版常规体" pitchFamily="50" charset="-122"/>
                  <a:ea typeface="造字工房尚雅体演示版常规体" pitchFamily="50" charset="-122"/>
                </a:rPr>
                <a:t>28%</a:t>
              </a:r>
              <a:endParaRPr kumimoji="0" lang="zh-CN" altLang="en-US" sz="2800" b="0" i="0" u="none" strike="noStrike" kern="0" cap="none" spc="0" normalizeH="0" baseline="0" noProof="0">
                <a:ln>
                  <a:noFill/>
                </a:ln>
                <a:solidFill>
                  <a:srgbClr val="FFFFFF"/>
                </a:solidFill>
                <a:effectLst/>
                <a:uLnTx/>
                <a:uFillTx/>
                <a:latin typeface="造字工房尚雅体演示版常规体" pitchFamily="50" charset="-122"/>
                <a:ea typeface="造字工房尚雅体演示版常规体" pitchFamily="50" charset="-122"/>
              </a:endParaRPr>
            </a:p>
          </p:txBody>
        </p:sp>
        <p:sp>
          <p:nvSpPr>
            <p:cNvPr id="49" name="文本框 5"/>
            <p:cNvSpPr txBox="1">
              <a:spLocks noChangeArrowheads="1"/>
            </p:cNvSpPr>
            <p:nvPr/>
          </p:nvSpPr>
          <p:spPr bwMode="auto">
            <a:xfrm>
              <a:off x="6172200" y="4119859"/>
              <a:ext cx="1679575" cy="95410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ctr" defTabSz="914400" eaLnBrk="1" fontAlgn="auto" latinLnBrk="0" hangingPunct="1">
                <a:lnSpc>
                  <a:spcPct val="150000"/>
                </a:lnSpc>
                <a:spcBef>
                  <a:spcPts val="1000"/>
                </a:spcBef>
                <a:spcAft>
                  <a:spcPts val="0"/>
                </a:spcAft>
                <a:buClrTx/>
                <a:buSzTx/>
                <a:buFont typeface="Arial" charset="0"/>
                <a:buChar char="•"/>
                <a:tabLst/>
                <a:defRPr/>
              </a:pPr>
              <a:r>
                <a:rPr kumimoji="0" lang="zh-CN" altLang="en-US" sz="900" b="0" i="0" u="none" strike="noStrike" kern="0" cap="none" spc="0" normalizeH="0" baseline="0" noProof="0">
                  <a:ln>
                    <a:noFill/>
                  </a:ln>
                  <a:solidFill>
                    <a:srgbClr val="FFFFFF"/>
                  </a:solidFill>
                  <a:effectLst/>
                  <a:uLnTx/>
                  <a:uFillTx/>
                  <a:latin typeface="微软雅黑" pitchFamily="34" charset="-122"/>
                  <a:ea typeface="微软雅黑" pitchFamily="34" charset="-122"/>
                  <a:cs typeface="宋体" charset="-122"/>
                </a:rPr>
                <a:t>单击此处添加段落文本单击此处添加段落文本单击此处添加</a:t>
              </a:r>
            </a:p>
          </p:txBody>
        </p:sp>
      </p:grpSp>
    </p:spTree>
    <p:extLst>
      <p:ext uri="{BB962C8B-B14F-4D97-AF65-F5344CB8AC3E}">
        <p14:creationId xmlns:p14="http://schemas.microsoft.com/office/powerpoint/2010/main" val="22029166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500"/>
                                        <p:tgtEl>
                                          <p:spTgt spid="3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500"/>
                                        <p:tgtEl>
                                          <p:spTgt spid="4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教材中的地位和作用</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31" name="椭圆 30"/>
          <p:cNvSpPr/>
          <p:nvPr/>
        </p:nvSpPr>
        <p:spPr>
          <a:xfrm>
            <a:off x="1781176" y="1198563"/>
            <a:ext cx="1383506" cy="1383506"/>
          </a:xfrm>
          <a:prstGeom prst="ellipse">
            <a:avLst/>
          </a:prstGeom>
          <a:solidFill>
            <a:schemeClr val="bg1">
              <a:lumMod val="85000"/>
            </a:schemeClr>
          </a:solidFill>
          <a:ln w="28575">
            <a:solidFill>
              <a:schemeClr val="bg1"/>
            </a:solid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椭圆 31"/>
          <p:cNvSpPr/>
          <p:nvPr/>
        </p:nvSpPr>
        <p:spPr>
          <a:xfrm>
            <a:off x="1906191" y="1318817"/>
            <a:ext cx="1133475" cy="1134665"/>
          </a:xfrm>
          <a:prstGeom prst="ellipse">
            <a:avLst/>
          </a:prstGeom>
          <a:solidFill>
            <a:srgbClr val="66845E"/>
          </a:solidFill>
          <a:ln w="6350">
            <a:solidFill>
              <a:schemeClr val="bg1"/>
            </a:solid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3" name="文本框 32"/>
          <p:cNvSpPr txBox="1">
            <a:spLocks noChangeArrowheads="1"/>
          </p:cNvSpPr>
          <p:nvPr/>
        </p:nvSpPr>
        <p:spPr bwMode="auto">
          <a:xfrm>
            <a:off x="2068116" y="1505744"/>
            <a:ext cx="1157286"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en-US" altLang="zh-CN" sz="4500">
                <a:solidFill>
                  <a:schemeClr val="bg1"/>
                </a:solidFill>
                <a:latin typeface="微软雅黑" panose="020B0503020204020204" pitchFamily="34" charset="-122"/>
                <a:ea typeface="微软雅黑" panose="020B0503020204020204" pitchFamily="34" charset="-122"/>
              </a:rPr>
              <a:t>01</a:t>
            </a:r>
            <a:endParaRPr lang="zh-CN" altLang="en-US" sz="4500">
              <a:solidFill>
                <a:schemeClr val="bg1"/>
              </a:solidFill>
              <a:latin typeface="微软雅黑" panose="020B0503020204020204" pitchFamily="34" charset="-122"/>
              <a:ea typeface="微软雅黑" panose="020B0503020204020204" pitchFamily="34" charset="-122"/>
            </a:endParaRPr>
          </a:p>
        </p:txBody>
      </p:sp>
      <p:cxnSp>
        <p:nvCxnSpPr>
          <p:cNvPr id="34" name="直接连接符 33"/>
          <p:cNvCxnSpPr/>
          <p:nvPr/>
        </p:nvCxnSpPr>
        <p:spPr>
          <a:xfrm>
            <a:off x="2470548" y="3389313"/>
            <a:ext cx="5225653" cy="0"/>
          </a:xfrm>
          <a:prstGeom prst="line">
            <a:avLst/>
          </a:prstGeom>
          <a:ln>
            <a:solidFill>
              <a:srgbClr val="6D4409"/>
            </a:solidFill>
          </a:ln>
          <a:effectLst>
            <a:outerShdw sx="1000" sy="1000" algn="ctr" rotWithShape="0">
              <a:srgbClr val="000000"/>
            </a:outerShdw>
          </a:effectLst>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1781175" y="3896519"/>
            <a:ext cx="6011466" cy="738664"/>
          </a:xfrm>
          <a:prstGeom prst="rect">
            <a:avLst/>
          </a:prstGeom>
          <a:noFill/>
          <a:effectLst>
            <a:outerShdw sx="1000" sy="1000" algn="ctr" rotWithShape="0">
              <a:srgbClr val="000000"/>
            </a:outerShdw>
          </a:effectLst>
        </p:spPr>
        <p:txBody>
          <a:bodyPr>
            <a:spAutoFit/>
          </a:bodyPr>
          <a:lstStyle/>
          <a:p>
            <a:pPr algn="ctr">
              <a:defRPr/>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可以输入一下简单的概括性的内容文字，用户可以在投影机或者计算机上进行演示，也可以用户可以在投影机或者计算机上进行演示这里可以输入一下简单的概括性的内容文字，用户可以在投影机或者计算机上进行演示，也可以用户可以在投影机或者计算机上进行演示</a:t>
            </a:r>
          </a:p>
          <a:p>
            <a:pPr algn="ctr">
              <a:defRPr/>
            </a:pP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椭圆 35"/>
          <p:cNvSpPr/>
          <p:nvPr/>
        </p:nvSpPr>
        <p:spPr>
          <a:xfrm>
            <a:off x="3963592" y="1198563"/>
            <a:ext cx="1383506" cy="1383506"/>
          </a:xfrm>
          <a:prstGeom prst="ellipse">
            <a:avLst/>
          </a:prstGeom>
          <a:solidFill>
            <a:schemeClr val="bg1">
              <a:lumMod val="85000"/>
            </a:schemeClr>
          </a:solidFill>
          <a:ln w="28575">
            <a:solidFill>
              <a:schemeClr val="bg1"/>
            </a:solid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7" name="椭圆 36"/>
          <p:cNvSpPr/>
          <p:nvPr/>
        </p:nvSpPr>
        <p:spPr>
          <a:xfrm>
            <a:off x="4088606" y="1318817"/>
            <a:ext cx="1133475" cy="1134665"/>
          </a:xfrm>
          <a:prstGeom prst="ellipse">
            <a:avLst/>
          </a:prstGeom>
          <a:solidFill>
            <a:srgbClr val="6D4409"/>
          </a:solidFill>
          <a:ln w="6350">
            <a:solidFill>
              <a:schemeClr val="bg1"/>
            </a:solid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8" name="文本框 37"/>
          <p:cNvSpPr txBox="1">
            <a:spLocks noChangeArrowheads="1"/>
          </p:cNvSpPr>
          <p:nvPr/>
        </p:nvSpPr>
        <p:spPr bwMode="auto">
          <a:xfrm>
            <a:off x="4250531" y="1505744"/>
            <a:ext cx="97155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en-US" altLang="zh-CN" sz="4500">
                <a:solidFill>
                  <a:schemeClr val="bg1"/>
                </a:solidFill>
                <a:latin typeface="微软雅黑" panose="020B0503020204020204" pitchFamily="34" charset="-122"/>
                <a:ea typeface="微软雅黑" panose="020B0503020204020204" pitchFamily="34" charset="-122"/>
              </a:rPr>
              <a:t>02</a:t>
            </a:r>
            <a:endParaRPr lang="zh-CN" altLang="en-US" sz="4500">
              <a:solidFill>
                <a:schemeClr val="bg1"/>
              </a:solidFill>
              <a:latin typeface="微软雅黑" panose="020B0503020204020204" pitchFamily="34" charset="-122"/>
              <a:ea typeface="微软雅黑" panose="020B0503020204020204" pitchFamily="34" charset="-122"/>
            </a:endParaRPr>
          </a:p>
        </p:txBody>
      </p:sp>
      <p:sp>
        <p:nvSpPr>
          <p:cNvPr id="39" name="椭圆 38"/>
          <p:cNvSpPr/>
          <p:nvPr/>
        </p:nvSpPr>
        <p:spPr>
          <a:xfrm>
            <a:off x="6146007" y="1198563"/>
            <a:ext cx="1383506" cy="1383506"/>
          </a:xfrm>
          <a:prstGeom prst="ellipse">
            <a:avLst/>
          </a:prstGeom>
          <a:solidFill>
            <a:schemeClr val="bg1">
              <a:lumMod val="85000"/>
            </a:schemeClr>
          </a:solidFill>
          <a:ln w="28575">
            <a:solidFill>
              <a:schemeClr val="bg1"/>
            </a:solid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0" name="椭圆 39"/>
          <p:cNvSpPr/>
          <p:nvPr/>
        </p:nvSpPr>
        <p:spPr>
          <a:xfrm>
            <a:off x="6269831" y="1318817"/>
            <a:ext cx="1134666" cy="1134665"/>
          </a:xfrm>
          <a:prstGeom prst="ellipse">
            <a:avLst/>
          </a:prstGeom>
          <a:solidFill>
            <a:srgbClr val="66845E"/>
          </a:solidFill>
          <a:ln w="6350">
            <a:solidFill>
              <a:schemeClr val="bg1"/>
            </a:solid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1" name="文本框 40"/>
          <p:cNvSpPr txBox="1">
            <a:spLocks noChangeArrowheads="1"/>
          </p:cNvSpPr>
          <p:nvPr/>
        </p:nvSpPr>
        <p:spPr bwMode="auto">
          <a:xfrm>
            <a:off x="6432946" y="1505744"/>
            <a:ext cx="1023937"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en-US" altLang="zh-CN" sz="4500">
                <a:solidFill>
                  <a:schemeClr val="bg1"/>
                </a:solidFill>
                <a:latin typeface="微软雅黑" panose="020B0503020204020204" pitchFamily="34" charset="-122"/>
                <a:ea typeface="微软雅黑" panose="020B0503020204020204" pitchFamily="34" charset="-122"/>
              </a:rPr>
              <a:t>03</a:t>
            </a:r>
            <a:endParaRPr lang="zh-CN" altLang="en-US" sz="4500">
              <a:solidFill>
                <a:schemeClr val="bg1"/>
              </a:solidFill>
              <a:latin typeface="微软雅黑" panose="020B0503020204020204" pitchFamily="34" charset="-122"/>
              <a:ea typeface="微软雅黑" panose="020B0503020204020204" pitchFamily="34" charset="-122"/>
            </a:endParaRPr>
          </a:p>
        </p:txBody>
      </p:sp>
      <p:sp>
        <p:nvSpPr>
          <p:cNvPr id="42" name="矩形 41"/>
          <p:cNvSpPr/>
          <p:nvPr/>
        </p:nvSpPr>
        <p:spPr>
          <a:xfrm>
            <a:off x="1674018" y="2889250"/>
            <a:ext cx="1688629" cy="512448"/>
          </a:xfrm>
          <a:prstGeom prst="rect">
            <a:avLst/>
          </a:prstGeom>
        </p:spPr>
        <p:txBody>
          <a:bodyPr wrap="square">
            <a:spAutoFit/>
          </a:bodyPr>
          <a:lstStyle/>
          <a:p>
            <a:pPr algn="ctr">
              <a:lnSpc>
                <a:spcPct val="130000"/>
              </a:lnSpc>
              <a:defRPr/>
            </a:pPr>
            <a:r>
              <a:rPr lang="zh-CN" altLang="en-US" sz="105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sp>
        <p:nvSpPr>
          <p:cNvPr id="43" name="矩形 42"/>
          <p:cNvSpPr/>
          <p:nvPr/>
        </p:nvSpPr>
        <p:spPr>
          <a:xfrm>
            <a:off x="3887391" y="2890441"/>
            <a:ext cx="1673151" cy="512448"/>
          </a:xfrm>
          <a:prstGeom prst="rect">
            <a:avLst/>
          </a:prstGeom>
        </p:spPr>
        <p:txBody>
          <a:bodyPr wrap="square">
            <a:spAutoFit/>
          </a:bodyPr>
          <a:lstStyle/>
          <a:p>
            <a:pPr algn="ctr">
              <a:lnSpc>
                <a:spcPct val="130000"/>
              </a:lnSpc>
              <a:defRPr/>
            </a:pPr>
            <a:r>
              <a:rPr lang="zh-CN" altLang="en-US" sz="105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sp>
        <p:nvSpPr>
          <p:cNvPr id="44" name="矩形 43"/>
          <p:cNvSpPr/>
          <p:nvPr/>
        </p:nvSpPr>
        <p:spPr>
          <a:xfrm>
            <a:off x="6085285" y="2890441"/>
            <a:ext cx="1707356" cy="512448"/>
          </a:xfrm>
          <a:prstGeom prst="rect">
            <a:avLst/>
          </a:prstGeom>
        </p:spPr>
        <p:txBody>
          <a:bodyPr wrap="square">
            <a:spAutoFit/>
          </a:bodyPr>
          <a:lstStyle/>
          <a:p>
            <a:pPr algn="ctr">
              <a:lnSpc>
                <a:spcPct val="130000"/>
              </a:lnSpc>
              <a:defRPr/>
            </a:pPr>
            <a:r>
              <a:rPr lang="zh-CN" altLang="en-US" sz="105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sp>
        <p:nvSpPr>
          <p:cNvPr id="45" name="等腰三角形 44"/>
          <p:cNvSpPr/>
          <p:nvPr/>
        </p:nvSpPr>
        <p:spPr>
          <a:xfrm rot="10800000">
            <a:off x="2351485" y="2698750"/>
            <a:ext cx="238125" cy="185738"/>
          </a:xfrm>
          <a:prstGeom prst="triangle">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6" name="等腰三角形 45"/>
          <p:cNvSpPr/>
          <p:nvPr/>
        </p:nvSpPr>
        <p:spPr>
          <a:xfrm rot="10800000">
            <a:off x="4564856" y="2698750"/>
            <a:ext cx="239316" cy="185738"/>
          </a:xfrm>
          <a:prstGeom prst="triangle">
            <a:avLst/>
          </a:pr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7" name="等腰三角形 46"/>
          <p:cNvSpPr/>
          <p:nvPr/>
        </p:nvSpPr>
        <p:spPr>
          <a:xfrm rot="10800000">
            <a:off x="6768704" y="2698750"/>
            <a:ext cx="238125" cy="185738"/>
          </a:xfrm>
          <a:prstGeom prst="triangle">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48" name="直接连接符 47"/>
          <p:cNvCxnSpPr/>
          <p:nvPr/>
        </p:nvCxnSpPr>
        <p:spPr>
          <a:xfrm>
            <a:off x="1674019" y="3820319"/>
            <a:ext cx="0" cy="715566"/>
          </a:xfrm>
          <a:prstGeom prst="line">
            <a:avLst/>
          </a:prstGeom>
          <a:ln w="28575">
            <a:solidFill>
              <a:srgbClr val="6D4409"/>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906941" y="3820319"/>
            <a:ext cx="0" cy="715566"/>
          </a:xfrm>
          <a:prstGeom prst="line">
            <a:avLst/>
          </a:prstGeom>
          <a:ln w="28575">
            <a:solidFill>
              <a:srgbClr val="6D440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198372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wipe(down)">
                                      <p:cBhvr>
                                        <p:cTn id="10" dur="500"/>
                                        <p:tgtEl>
                                          <p:spTgt spid="3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childTnLst>
                          </p:cTn>
                        </p:par>
                      </p:childTnLst>
                    </p:cTn>
                  </p:par>
                  <p:par>
                    <p:cTn id="16" fill="hold">
                      <p:stCondLst>
                        <p:cond delay="indefinite"/>
                      </p:stCondLst>
                      <p:childTnLst>
                        <p:par>
                          <p:cTn id="17" fill="hold">
                            <p:stCondLst>
                              <p:cond delay="0"/>
                            </p:stCondLst>
                            <p:childTnLst>
                              <p:par>
                                <p:cTn id="18" presetID="47" presetClass="entr" presetSubtype="0" fill="hold" grpId="0" nodeType="click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fade">
                                      <p:cBhvr>
                                        <p:cTn id="20" dur="750"/>
                                        <p:tgtEl>
                                          <p:spTgt spid="45"/>
                                        </p:tgtEl>
                                      </p:cBhvr>
                                    </p:animEffect>
                                    <p:anim calcmode="lin" valueType="num">
                                      <p:cBhvr>
                                        <p:cTn id="21" dur="750" fill="hold"/>
                                        <p:tgtEl>
                                          <p:spTgt spid="45"/>
                                        </p:tgtEl>
                                        <p:attrNameLst>
                                          <p:attrName>ppt_x</p:attrName>
                                        </p:attrNameLst>
                                      </p:cBhvr>
                                      <p:tavLst>
                                        <p:tav tm="0">
                                          <p:val>
                                            <p:strVal val="#ppt_x"/>
                                          </p:val>
                                        </p:tav>
                                        <p:tav tm="100000">
                                          <p:val>
                                            <p:strVal val="#ppt_x"/>
                                          </p:val>
                                        </p:tav>
                                      </p:tavLst>
                                    </p:anim>
                                    <p:anim calcmode="lin" valueType="num">
                                      <p:cBhvr>
                                        <p:cTn id="22" dur="75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2" presetClass="entr" presetSubtype="1" fill="hold" grpId="0" nodeType="click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500"/>
                                        <p:tgtEl>
                                          <p:spTgt spid="42"/>
                                        </p:tgtEl>
                                        <p:attrNameLst>
                                          <p:attrName>ppt_y</p:attrName>
                                        </p:attrNameLst>
                                      </p:cBhvr>
                                      <p:tavLst>
                                        <p:tav tm="0">
                                          <p:val>
                                            <p:strVal val="#ppt_y-#ppt_h*1.125000"/>
                                          </p:val>
                                        </p:tav>
                                        <p:tav tm="100000">
                                          <p:val>
                                            <p:strVal val="#ppt_y"/>
                                          </p:val>
                                        </p:tav>
                                      </p:tavLst>
                                    </p:anim>
                                    <p:animEffect transition="in" filter="wipe(down)">
                                      <p:cBhvr>
                                        <p:cTn id="28" dur="500"/>
                                        <p:tgtEl>
                                          <p:spTgt spid="4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left)">
                                      <p:cBhvr>
                                        <p:cTn id="33" dur="500"/>
                                        <p:tgtEl>
                                          <p:spTgt spid="34"/>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wipe(down)">
                                      <p:cBhvr>
                                        <p:cTn id="38" dur="500"/>
                                        <p:tgtEl>
                                          <p:spTgt spid="37"/>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down)">
                                      <p:cBhvr>
                                        <p:cTn id="41" dur="500"/>
                                        <p:tgtEl>
                                          <p:spTgt spid="36"/>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fade">
                                      <p:cBhvr>
                                        <p:cTn id="46" dur="500"/>
                                        <p:tgtEl>
                                          <p:spTgt spid="38"/>
                                        </p:tgtEl>
                                      </p:cBhvr>
                                    </p:animEffect>
                                  </p:childTnLst>
                                </p:cTn>
                              </p:par>
                            </p:childTnLst>
                          </p:cTn>
                        </p:par>
                      </p:childTnLst>
                    </p:cTn>
                  </p:par>
                  <p:par>
                    <p:cTn id="47" fill="hold">
                      <p:stCondLst>
                        <p:cond delay="indefinite"/>
                      </p:stCondLst>
                      <p:childTnLst>
                        <p:par>
                          <p:cTn id="48" fill="hold">
                            <p:stCondLst>
                              <p:cond delay="0"/>
                            </p:stCondLst>
                            <p:childTnLst>
                              <p:par>
                                <p:cTn id="49" presetID="47" presetClass="entr" presetSubtype="0" fill="hold" grpId="0" nodeType="click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fade">
                                      <p:cBhvr>
                                        <p:cTn id="51" dur="750"/>
                                        <p:tgtEl>
                                          <p:spTgt spid="46"/>
                                        </p:tgtEl>
                                      </p:cBhvr>
                                    </p:animEffect>
                                    <p:anim calcmode="lin" valueType="num">
                                      <p:cBhvr>
                                        <p:cTn id="52" dur="750" fill="hold"/>
                                        <p:tgtEl>
                                          <p:spTgt spid="46"/>
                                        </p:tgtEl>
                                        <p:attrNameLst>
                                          <p:attrName>ppt_x</p:attrName>
                                        </p:attrNameLst>
                                      </p:cBhvr>
                                      <p:tavLst>
                                        <p:tav tm="0">
                                          <p:val>
                                            <p:strVal val="#ppt_x"/>
                                          </p:val>
                                        </p:tav>
                                        <p:tav tm="100000">
                                          <p:val>
                                            <p:strVal val="#ppt_x"/>
                                          </p:val>
                                        </p:tav>
                                      </p:tavLst>
                                    </p:anim>
                                    <p:anim calcmode="lin" valueType="num">
                                      <p:cBhvr>
                                        <p:cTn id="53" dur="75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12" presetClass="entr" presetSubtype="1" fill="hold" grpId="0" nodeType="clickEffect">
                                  <p:stCondLst>
                                    <p:cond delay="0"/>
                                  </p:stCondLst>
                                  <p:childTnLst>
                                    <p:set>
                                      <p:cBhvr>
                                        <p:cTn id="57" dur="1" fill="hold">
                                          <p:stCondLst>
                                            <p:cond delay="0"/>
                                          </p:stCondLst>
                                        </p:cTn>
                                        <p:tgtEl>
                                          <p:spTgt spid="43"/>
                                        </p:tgtEl>
                                        <p:attrNameLst>
                                          <p:attrName>style.visibility</p:attrName>
                                        </p:attrNameLst>
                                      </p:cBhvr>
                                      <p:to>
                                        <p:strVal val="visible"/>
                                      </p:to>
                                    </p:set>
                                    <p:anim calcmode="lin" valueType="num">
                                      <p:cBhvr additive="base">
                                        <p:cTn id="58" dur="500"/>
                                        <p:tgtEl>
                                          <p:spTgt spid="43"/>
                                        </p:tgtEl>
                                        <p:attrNameLst>
                                          <p:attrName>ppt_y</p:attrName>
                                        </p:attrNameLst>
                                      </p:cBhvr>
                                      <p:tavLst>
                                        <p:tav tm="0">
                                          <p:val>
                                            <p:strVal val="#ppt_y-#ppt_h*1.125000"/>
                                          </p:val>
                                        </p:tav>
                                        <p:tav tm="100000">
                                          <p:val>
                                            <p:strVal val="#ppt_y"/>
                                          </p:val>
                                        </p:tav>
                                      </p:tavLst>
                                    </p:anim>
                                    <p:animEffect transition="in" filter="wipe(down)">
                                      <p:cBhvr>
                                        <p:cTn id="59" dur="500"/>
                                        <p:tgtEl>
                                          <p:spTgt spid="43"/>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40"/>
                                        </p:tgtEl>
                                        <p:attrNameLst>
                                          <p:attrName>style.visibility</p:attrName>
                                        </p:attrNameLst>
                                      </p:cBhvr>
                                      <p:to>
                                        <p:strVal val="visible"/>
                                      </p:to>
                                    </p:set>
                                    <p:animEffect transition="in" filter="wipe(down)">
                                      <p:cBhvr>
                                        <p:cTn id="64" dur="500"/>
                                        <p:tgtEl>
                                          <p:spTgt spid="40"/>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wipe(down)">
                                      <p:cBhvr>
                                        <p:cTn id="67" dur="500"/>
                                        <p:tgtEl>
                                          <p:spTgt spid="39"/>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fade">
                                      <p:cBhvr>
                                        <p:cTn id="72" dur="500"/>
                                        <p:tgtEl>
                                          <p:spTgt spid="41"/>
                                        </p:tgtEl>
                                      </p:cBhvr>
                                    </p:animEffect>
                                  </p:childTnLst>
                                </p:cTn>
                              </p:par>
                            </p:childTnLst>
                          </p:cTn>
                        </p:par>
                      </p:childTnLst>
                    </p:cTn>
                  </p:par>
                  <p:par>
                    <p:cTn id="73" fill="hold">
                      <p:stCondLst>
                        <p:cond delay="indefinite"/>
                      </p:stCondLst>
                      <p:childTnLst>
                        <p:par>
                          <p:cTn id="74" fill="hold">
                            <p:stCondLst>
                              <p:cond delay="0"/>
                            </p:stCondLst>
                            <p:childTnLst>
                              <p:par>
                                <p:cTn id="75" presetID="47" presetClass="entr" presetSubtype="0" fill="hold" grpId="0" nodeType="clickEffect">
                                  <p:stCondLst>
                                    <p:cond delay="0"/>
                                  </p:stCondLst>
                                  <p:childTnLst>
                                    <p:set>
                                      <p:cBhvr>
                                        <p:cTn id="76" dur="1" fill="hold">
                                          <p:stCondLst>
                                            <p:cond delay="0"/>
                                          </p:stCondLst>
                                        </p:cTn>
                                        <p:tgtEl>
                                          <p:spTgt spid="47"/>
                                        </p:tgtEl>
                                        <p:attrNameLst>
                                          <p:attrName>style.visibility</p:attrName>
                                        </p:attrNameLst>
                                      </p:cBhvr>
                                      <p:to>
                                        <p:strVal val="visible"/>
                                      </p:to>
                                    </p:set>
                                    <p:animEffect transition="in" filter="fade">
                                      <p:cBhvr>
                                        <p:cTn id="77" dur="750"/>
                                        <p:tgtEl>
                                          <p:spTgt spid="47"/>
                                        </p:tgtEl>
                                      </p:cBhvr>
                                    </p:animEffect>
                                    <p:anim calcmode="lin" valueType="num">
                                      <p:cBhvr>
                                        <p:cTn id="78" dur="750" fill="hold"/>
                                        <p:tgtEl>
                                          <p:spTgt spid="47"/>
                                        </p:tgtEl>
                                        <p:attrNameLst>
                                          <p:attrName>ppt_x</p:attrName>
                                        </p:attrNameLst>
                                      </p:cBhvr>
                                      <p:tavLst>
                                        <p:tav tm="0">
                                          <p:val>
                                            <p:strVal val="#ppt_x"/>
                                          </p:val>
                                        </p:tav>
                                        <p:tav tm="100000">
                                          <p:val>
                                            <p:strVal val="#ppt_x"/>
                                          </p:val>
                                        </p:tav>
                                      </p:tavLst>
                                    </p:anim>
                                    <p:anim calcmode="lin" valueType="num">
                                      <p:cBhvr>
                                        <p:cTn id="79" dur="75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12" presetClass="entr" presetSubtype="1" fill="hold" grpId="0" nodeType="clickEffect">
                                  <p:stCondLst>
                                    <p:cond delay="0"/>
                                  </p:stCondLst>
                                  <p:childTnLst>
                                    <p:set>
                                      <p:cBhvr>
                                        <p:cTn id="83" dur="1" fill="hold">
                                          <p:stCondLst>
                                            <p:cond delay="0"/>
                                          </p:stCondLst>
                                        </p:cTn>
                                        <p:tgtEl>
                                          <p:spTgt spid="44"/>
                                        </p:tgtEl>
                                        <p:attrNameLst>
                                          <p:attrName>style.visibility</p:attrName>
                                        </p:attrNameLst>
                                      </p:cBhvr>
                                      <p:to>
                                        <p:strVal val="visible"/>
                                      </p:to>
                                    </p:set>
                                    <p:anim calcmode="lin" valueType="num">
                                      <p:cBhvr additive="base">
                                        <p:cTn id="84" dur="500"/>
                                        <p:tgtEl>
                                          <p:spTgt spid="44"/>
                                        </p:tgtEl>
                                        <p:attrNameLst>
                                          <p:attrName>ppt_y</p:attrName>
                                        </p:attrNameLst>
                                      </p:cBhvr>
                                      <p:tavLst>
                                        <p:tav tm="0">
                                          <p:val>
                                            <p:strVal val="#ppt_y-#ppt_h*1.125000"/>
                                          </p:val>
                                        </p:tav>
                                        <p:tav tm="100000">
                                          <p:val>
                                            <p:strVal val="#ppt_y"/>
                                          </p:val>
                                        </p:tav>
                                      </p:tavLst>
                                    </p:anim>
                                    <p:animEffect transition="in" filter="wipe(down)">
                                      <p:cBhvr>
                                        <p:cTn id="85" dur="500"/>
                                        <p:tgtEl>
                                          <p:spTgt spid="44"/>
                                        </p:tgtEl>
                                      </p:cBhvr>
                                    </p:animEffect>
                                  </p:childTnLst>
                                </p:cTn>
                              </p:par>
                            </p:childTnLst>
                          </p:cTn>
                        </p:par>
                      </p:childTnLst>
                    </p:cTn>
                  </p:par>
                  <p:par>
                    <p:cTn id="86" fill="hold">
                      <p:stCondLst>
                        <p:cond delay="indefinite"/>
                      </p:stCondLst>
                      <p:childTnLst>
                        <p:par>
                          <p:cTn id="87" fill="hold">
                            <p:stCondLst>
                              <p:cond delay="0"/>
                            </p:stCondLst>
                            <p:childTnLst>
                              <p:par>
                                <p:cTn id="88" presetID="2" presetClass="entr" presetSubtype="4" fill="hold" nodeType="clickEffect">
                                  <p:stCondLst>
                                    <p:cond delay="0"/>
                                  </p:stCondLst>
                                  <p:childTnLst>
                                    <p:set>
                                      <p:cBhvr>
                                        <p:cTn id="89" dur="1" fill="hold">
                                          <p:stCondLst>
                                            <p:cond delay="0"/>
                                          </p:stCondLst>
                                        </p:cTn>
                                        <p:tgtEl>
                                          <p:spTgt spid="49"/>
                                        </p:tgtEl>
                                        <p:attrNameLst>
                                          <p:attrName>style.visibility</p:attrName>
                                        </p:attrNameLst>
                                      </p:cBhvr>
                                      <p:to>
                                        <p:strVal val="visible"/>
                                      </p:to>
                                    </p:set>
                                    <p:anim calcmode="lin" valueType="num">
                                      <p:cBhvr additive="base">
                                        <p:cTn id="90" dur="500" fill="hold"/>
                                        <p:tgtEl>
                                          <p:spTgt spid="49"/>
                                        </p:tgtEl>
                                        <p:attrNameLst>
                                          <p:attrName>ppt_x</p:attrName>
                                        </p:attrNameLst>
                                      </p:cBhvr>
                                      <p:tavLst>
                                        <p:tav tm="0">
                                          <p:val>
                                            <p:strVal val="#ppt_x"/>
                                          </p:val>
                                        </p:tav>
                                        <p:tav tm="100000">
                                          <p:val>
                                            <p:strVal val="#ppt_x"/>
                                          </p:val>
                                        </p:tav>
                                      </p:tavLst>
                                    </p:anim>
                                    <p:anim calcmode="lin" valueType="num">
                                      <p:cBhvr additive="base">
                                        <p:cTn id="91" dur="500" fill="hold"/>
                                        <p:tgtEl>
                                          <p:spTgt spid="49"/>
                                        </p:tgtEl>
                                        <p:attrNameLst>
                                          <p:attrName>ppt_y</p:attrName>
                                        </p:attrNameLst>
                                      </p:cBhvr>
                                      <p:tavLst>
                                        <p:tav tm="0">
                                          <p:val>
                                            <p:strVal val="1+#ppt_h/2"/>
                                          </p:val>
                                        </p:tav>
                                        <p:tav tm="100000">
                                          <p:val>
                                            <p:strVal val="#ppt_y"/>
                                          </p:val>
                                        </p:tav>
                                      </p:tavLst>
                                    </p:anim>
                                  </p:childTnLst>
                                </p:cTn>
                              </p:par>
                              <p:par>
                                <p:cTn id="92" presetID="2" presetClass="entr" presetSubtype="4" fill="hold" nodeType="withEffect">
                                  <p:stCondLst>
                                    <p:cond delay="0"/>
                                  </p:stCondLst>
                                  <p:childTnLst>
                                    <p:set>
                                      <p:cBhvr>
                                        <p:cTn id="93" dur="1" fill="hold">
                                          <p:stCondLst>
                                            <p:cond delay="0"/>
                                          </p:stCondLst>
                                        </p:cTn>
                                        <p:tgtEl>
                                          <p:spTgt spid="48"/>
                                        </p:tgtEl>
                                        <p:attrNameLst>
                                          <p:attrName>style.visibility</p:attrName>
                                        </p:attrNameLst>
                                      </p:cBhvr>
                                      <p:to>
                                        <p:strVal val="visible"/>
                                      </p:to>
                                    </p:set>
                                    <p:anim calcmode="lin" valueType="num">
                                      <p:cBhvr additive="base">
                                        <p:cTn id="94" dur="500" fill="hold"/>
                                        <p:tgtEl>
                                          <p:spTgt spid="48"/>
                                        </p:tgtEl>
                                        <p:attrNameLst>
                                          <p:attrName>ppt_x</p:attrName>
                                        </p:attrNameLst>
                                      </p:cBhvr>
                                      <p:tavLst>
                                        <p:tav tm="0">
                                          <p:val>
                                            <p:strVal val="#ppt_x"/>
                                          </p:val>
                                        </p:tav>
                                        <p:tav tm="100000">
                                          <p:val>
                                            <p:strVal val="#ppt_x"/>
                                          </p:val>
                                        </p:tav>
                                      </p:tavLst>
                                    </p:anim>
                                    <p:anim calcmode="lin" valueType="num">
                                      <p:cBhvr additive="base">
                                        <p:cTn id="95" dur="500" fill="hold"/>
                                        <p:tgtEl>
                                          <p:spTgt spid="48"/>
                                        </p:tgtEl>
                                        <p:attrNameLst>
                                          <p:attrName>ppt_y</p:attrName>
                                        </p:attrNameLst>
                                      </p:cBhvr>
                                      <p:tavLst>
                                        <p:tav tm="0">
                                          <p:val>
                                            <p:strVal val="1+#ppt_h/2"/>
                                          </p:val>
                                        </p:tav>
                                        <p:tav tm="100000">
                                          <p:val>
                                            <p:strVal val="#ppt_y"/>
                                          </p:val>
                                        </p:tav>
                                      </p:tavLst>
                                    </p:anim>
                                  </p:childTnLst>
                                </p:cTn>
                              </p:par>
                            </p:childTnLst>
                          </p:cTn>
                        </p:par>
                        <p:par>
                          <p:cTn id="96" fill="hold">
                            <p:stCondLst>
                              <p:cond delay="500"/>
                            </p:stCondLst>
                            <p:childTnLst>
                              <p:par>
                                <p:cTn id="97" presetID="10" presetClass="entr" presetSubtype="0" fill="hold" grpId="0" nodeType="afterEffect">
                                  <p:stCondLst>
                                    <p:cond delay="0"/>
                                  </p:stCondLst>
                                  <p:iterate type="wd">
                                    <p:tmPct val="10000"/>
                                  </p:iterate>
                                  <p:childTnLst>
                                    <p:set>
                                      <p:cBhvr>
                                        <p:cTn id="98" dur="1" fill="hold">
                                          <p:stCondLst>
                                            <p:cond delay="0"/>
                                          </p:stCondLst>
                                        </p:cTn>
                                        <p:tgtEl>
                                          <p:spTgt spid="35"/>
                                        </p:tgtEl>
                                        <p:attrNameLst>
                                          <p:attrName>style.visibility</p:attrName>
                                        </p:attrNameLst>
                                      </p:cBhvr>
                                      <p:to>
                                        <p:strVal val="visible"/>
                                      </p:to>
                                    </p:set>
                                    <p:animEffect transition="in" filter="fade">
                                      <p:cBhvr>
                                        <p:cTn id="99" dur="7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p:bldP spid="35" grpId="0"/>
      <p:bldP spid="36" grpId="0" animBg="1"/>
      <p:bldP spid="37" grpId="0" animBg="1"/>
      <p:bldP spid="38" grpId="0"/>
      <p:bldP spid="39" grpId="0" animBg="1"/>
      <p:bldP spid="40" grpId="0" animBg="1"/>
      <p:bldP spid="41" grpId="0"/>
      <p:bldP spid="42" grpId="0"/>
      <p:bldP spid="43" grpId="0"/>
      <p:bldP spid="44" grpId="0"/>
      <p:bldP spid="45" grpId="0" animBg="1"/>
      <p:bldP spid="46" grpId="0" animBg="1"/>
      <p:bldP spid="47" grpId="0" animBg="1"/>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04719" y="214312"/>
            <a:ext cx="4134562" cy="4716463"/>
          </a:xfrm>
          <a:prstGeom prst="rect">
            <a:avLst/>
          </a:prstGeom>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89358" y="-107277"/>
            <a:ext cx="4189388" cy="3031031"/>
          </a:xfrm>
          <a:prstGeom prst="rect">
            <a:avLst/>
          </a:prstGeom>
        </p:spPr>
      </p:pic>
      <p:sp>
        <p:nvSpPr>
          <p:cNvPr id="9" name="文本框 8"/>
          <p:cNvSpPr txBox="1"/>
          <p:nvPr/>
        </p:nvSpPr>
        <p:spPr>
          <a:xfrm>
            <a:off x="3403097" y="1721832"/>
            <a:ext cx="615553" cy="3149600"/>
          </a:xfrm>
          <a:prstGeom prst="rect">
            <a:avLst/>
          </a:prstGeom>
          <a:noFill/>
        </p:spPr>
        <p:txBody>
          <a:bodyPr vert="eaVert" wrap="square" rtlCol="0">
            <a:spAutoFit/>
          </a:bodyPr>
          <a:lstStyle/>
          <a:p>
            <a:r>
              <a:rPr lang="zh-CN" altLang="en-US" sz="2800" smtClean="0">
                <a:solidFill>
                  <a:srgbClr val="66845E"/>
                </a:solidFill>
                <a:latin typeface="南宋书局体" panose="02000000000000000000" pitchFamily="2" charset="-122"/>
                <a:ea typeface="南宋书局体" panose="02000000000000000000" pitchFamily="2" charset="-122"/>
              </a:rPr>
              <a:t>说课完毕感谢收看</a:t>
            </a:r>
            <a:endParaRPr lang="zh-CN" altLang="en-US" sz="2800">
              <a:solidFill>
                <a:srgbClr val="66845E"/>
              </a:solidFill>
              <a:latin typeface="南宋书局体" panose="02000000000000000000" pitchFamily="2" charset="-122"/>
              <a:ea typeface="南宋书局体" panose="02000000000000000000" pitchFamily="2" charset="-122"/>
            </a:endParaRPr>
          </a:p>
        </p:txBody>
      </p:sp>
      <p:grpSp>
        <p:nvGrpSpPr>
          <p:cNvPr id="12" name="组合 11"/>
          <p:cNvGrpSpPr/>
          <p:nvPr/>
        </p:nvGrpSpPr>
        <p:grpSpPr>
          <a:xfrm>
            <a:off x="3973890" y="2072592"/>
            <a:ext cx="338554" cy="707083"/>
            <a:chOff x="4307134" y="3170781"/>
            <a:chExt cx="338554" cy="707083"/>
          </a:xfrm>
        </p:grpSpPr>
        <p:sp>
          <p:nvSpPr>
            <p:cNvPr id="11" name="矩形 10"/>
            <p:cNvSpPr/>
            <p:nvPr/>
          </p:nvSpPr>
          <p:spPr>
            <a:xfrm>
              <a:off x="4365434" y="3209925"/>
              <a:ext cx="206566" cy="542925"/>
            </a:xfrm>
            <a:prstGeom prst="rect">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文本框 9"/>
            <p:cNvSpPr txBox="1"/>
            <p:nvPr/>
          </p:nvSpPr>
          <p:spPr>
            <a:xfrm>
              <a:off x="4307134" y="3170781"/>
              <a:ext cx="338554" cy="707083"/>
            </a:xfrm>
            <a:prstGeom prst="rect">
              <a:avLst/>
            </a:prstGeom>
            <a:noFill/>
            <a:ln>
              <a:noFill/>
            </a:ln>
          </p:spPr>
          <p:txBody>
            <a:bodyPr vert="eaVert" wrap="square" rtlCol="0">
              <a:spAutoFit/>
            </a:bodyPr>
            <a:lstStyle/>
            <a:p>
              <a:r>
                <a:rPr lang="zh-CN" altLang="en-US" sz="1000" smtClean="0">
                  <a:solidFill>
                    <a:prstClr val="white"/>
                  </a:solidFill>
                  <a:latin typeface="南宋书局体" panose="02000000000000000000" pitchFamily="2" charset="-122"/>
                  <a:ea typeface="南宋书局体" panose="02000000000000000000" pitchFamily="2" charset="-122"/>
                </a:rPr>
                <a:t>教学设计</a:t>
              </a:r>
              <a:endParaRPr lang="zh-CN" altLang="en-US" sz="1000">
                <a:solidFill>
                  <a:prstClr val="white"/>
                </a:solidFill>
                <a:latin typeface="南宋书局体" panose="02000000000000000000" pitchFamily="2" charset="-122"/>
                <a:ea typeface="南宋书局体" panose="02000000000000000000" pitchFamily="2" charset="-122"/>
              </a:endParaRPr>
            </a:p>
          </p:txBody>
        </p:sp>
      </p:grpSp>
      <p:grpSp>
        <p:nvGrpSpPr>
          <p:cNvPr id="13" name="组合 12"/>
          <p:cNvGrpSpPr/>
          <p:nvPr/>
        </p:nvGrpSpPr>
        <p:grpSpPr>
          <a:xfrm>
            <a:off x="3973890" y="2758763"/>
            <a:ext cx="338554" cy="734614"/>
            <a:chOff x="4307134" y="3209925"/>
            <a:chExt cx="338554" cy="734614"/>
          </a:xfrm>
        </p:grpSpPr>
        <p:sp>
          <p:nvSpPr>
            <p:cNvPr id="14" name="矩形 13"/>
            <p:cNvSpPr/>
            <p:nvPr/>
          </p:nvSpPr>
          <p:spPr>
            <a:xfrm>
              <a:off x="4365434" y="3209925"/>
              <a:ext cx="206566" cy="542925"/>
            </a:xfrm>
            <a:prstGeom prst="rect">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文本框 14"/>
            <p:cNvSpPr txBox="1"/>
            <p:nvPr/>
          </p:nvSpPr>
          <p:spPr>
            <a:xfrm>
              <a:off x="4307134" y="3237456"/>
              <a:ext cx="338554" cy="707083"/>
            </a:xfrm>
            <a:prstGeom prst="rect">
              <a:avLst/>
            </a:prstGeom>
            <a:noFill/>
            <a:ln>
              <a:noFill/>
            </a:ln>
          </p:spPr>
          <p:txBody>
            <a:bodyPr vert="eaVert" wrap="square" rtlCol="0">
              <a:spAutoFit/>
            </a:bodyPr>
            <a:lstStyle/>
            <a:p>
              <a:r>
                <a:rPr lang="zh-CN" altLang="en-US" sz="1000" smtClean="0">
                  <a:solidFill>
                    <a:prstClr val="white"/>
                  </a:solidFill>
                  <a:latin typeface="南宋书局体" panose="02000000000000000000" pitchFamily="2" charset="-122"/>
                  <a:ea typeface="南宋书局体" panose="02000000000000000000" pitchFamily="2" charset="-122"/>
                </a:rPr>
                <a:t>公开课</a:t>
              </a:r>
              <a:endParaRPr lang="zh-CN" altLang="en-US" sz="1000">
                <a:solidFill>
                  <a:prstClr val="white"/>
                </a:solidFill>
                <a:latin typeface="南宋书局体" panose="02000000000000000000" pitchFamily="2" charset="-122"/>
                <a:ea typeface="南宋书局体" panose="02000000000000000000" pitchFamily="2" charset="-122"/>
              </a:endParaRPr>
            </a:p>
          </p:txBody>
        </p:sp>
      </p:grpSp>
      <p:grpSp>
        <p:nvGrpSpPr>
          <p:cNvPr id="16" name="组合 15"/>
          <p:cNvGrpSpPr/>
          <p:nvPr/>
        </p:nvGrpSpPr>
        <p:grpSpPr>
          <a:xfrm>
            <a:off x="3975721" y="3433621"/>
            <a:ext cx="338554" cy="707083"/>
            <a:chOff x="4307134" y="3180306"/>
            <a:chExt cx="338554" cy="707083"/>
          </a:xfrm>
        </p:grpSpPr>
        <p:sp>
          <p:nvSpPr>
            <p:cNvPr id="17" name="矩形 16"/>
            <p:cNvSpPr/>
            <p:nvPr/>
          </p:nvSpPr>
          <p:spPr>
            <a:xfrm>
              <a:off x="4365434" y="3209925"/>
              <a:ext cx="206566" cy="542925"/>
            </a:xfrm>
            <a:prstGeom prst="rect">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文本框 17"/>
            <p:cNvSpPr txBox="1"/>
            <p:nvPr/>
          </p:nvSpPr>
          <p:spPr>
            <a:xfrm>
              <a:off x="4307134" y="3180306"/>
              <a:ext cx="338554" cy="707083"/>
            </a:xfrm>
            <a:prstGeom prst="rect">
              <a:avLst/>
            </a:prstGeom>
            <a:noFill/>
            <a:ln>
              <a:noFill/>
            </a:ln>
          </p:spPr>
          <p:txBody>
            <a:bodyPr vert="eaVert" wrap="square" rtlCol="0">
              <a:spAutoFit/>
            </a:bodyPr>
            <a:lstStyle/>
            <a:p>
              <a:r>
                <a:rPr lang="zh-CN" altLang="en-US" sz="1000" smtClean="0">
                  <a:solidFill>
                    <a:prstClr val="white"/>
                  </a:solidFill>
                  <a:latin typeface="南宋书局体" panose="02000000000000000000" pitchFamily="2" charset="-122"/>
                  <a:ea typeface="南宋书局体" panose="02000000000000000000" pitchFamily="2" charset="-122"/>
                </a:rPr>
                <a:t>教育通用</a:t>
              </a:r>
              <a:endParaRPr lang="zh-CN" altLang="en-US" sz="1000">
                <a:solidFill>
                  <a:prstClr val="white"/>
                </a:solidFill>
                <a:latin typeface="南宋书局体" panose="02000000000000000000" pitchFamily="2" charset="-122"/>
                <a:ea typeface="南宋书局体" panose="02000000000000000000" pitchFamily="2" charset="-122"/>
              </a:endParaRPr>
            </a:p>
          </p:txBody>
        </p:sp>
      </p:grpSp>
      <p:sp>
        <p:nvSpPr>
          <p:cNvPr id="19" name="文本框 18"/>
          <p:cNvSpPr txBox="1"/>
          <p:nvPr/>
        </p:nvSpPr>
        <p:spPr>
          <a:xfrm>
            <a:off x="4867275" y="3762375"/>
            <a:ext cx="1411471" cy="276999"/>
          </a:xfrm>
          <a:prstGeom prst="rect">
            <a:avLst/>
          </a:prstGeom>
          <a:noFill/>
        </p:spPr>
        <p:txBody>
          <a:bodyPr wrap="square" rtlCol="0">
            <a:spAutoFit/>
          </a:bodyPr>
          <a:lstStyle/>
          <a:p>
            <a:r>
              <a:rPr lang="zh-CN" altLang="en-US" sz="1200" dirty="0" smtClean="0">
                <a:solidFill>
                  <a:prstClr val="black"/>
                </a:solidFill>
                <a:latin typeface="方正古隶简体" panose="03000509000000000000" pitchFamily="65" charset="-122"/>
                <a:ea typeface="方正古隶简体" panose="03000509000000000000" pitchFamily="65" charset="-122"/>
              </a:rPr>
              <a:t>说课人：</a:t>
            </a:r>
            <a:endParaRPr lang="zh-CN" altLang="en-US" sz="1200" dirty="0">
              <a:solidFill>
                <a:prstClr val="black"/>
              </a:solidFill>
              <a:latin typeface="方正古隶简体" panose="03000509000000000000" pitchFamily="65" charset="-122"/>
              <a:ea typeface="方正古隶简体" panose="03000509000000000000" pitchFamily="65" charset="-122"/>
            </a:endParaRPr>
          </a:p>
        </p:txBody>
      </p:sp>
      <p:sp>
        <p:nvSpPr>
          <p:cNvPr id="20" name="文本框 19"/>
          <p:cNvSpPr txBox="1"/>
          <p:nvPr/>
        </p:nvSpPr>
        <p:spPr>
          <a:xfrm>
            <a:off x="4852789" y="4002204"/>
            <a:ext cx="1411471" cy="276999"/>
          </a:xfrm>
          <a:prstGeom prst="rect">
            <a:avLst/>
          </a:prstGeom>
          <a:noFill/>
        </p:spPr>
        <p:txBody>
          <a:bodyPr wrap="square" rtlCol="0">
            <a:spAutoFit/>
          </a:bodyPr>
          <a:lstStyle/>
          <a:p>
            <a:r>
              <a:rPr lang="zh-CN" altLang="en-US" sz="1200" smtClean="0">
                <a:solidFill>
                  <a:prstClr val="black"/>
                </a:solidFill>
                <a:latin typeface="方正古隶简体" panose="03000509000000000000" pitchFamily="65" charset="-122"/>
                <a:ea typeface="方正古隶简体" panose="03000509000000000000" pitchFamily="65" charset="-122"/>
              </a:rPr>
              <a:t>日期：</a:t>
            </a:r>
            <a:r>
              <a:rPr lang="en-US" altLang="zh-CN" sz="1200" smtClean="0">
                <a:solidFill>
                  <a:prstClr val="black"/>
                </a:solidFill>
                <a:latin typeface="方正古隶简体" panose="03000509000000000000" pitchFamily="65" charset="-122"/>
                <a:ea typeface="方正古隶简体" panose="03000509000000000000" pitchFamily="65" charset="-122"/>
              </a:rPr>
              <a:t>2017-9-10</a:t>
            </a:r>
            <a:endParaRPr lang="zh-CN" altLang="en-US" sz="1200">
              <a:solidFill>
                <a:prstClr val="black"/>
              </a:solidFill>
              <a:latin typeface="方正古隶简体" panose="03000509000000000000" pitchFamily="65" charset="-122"/>
              <a:ea typeface="方正古隶简体" panose="03000509000000000000" pitchFamily="65" charset="-122"/>
            </a:endParaRPr>
          </a:p>
        </p:txBody>
      </p:sp>
    </p:spTree>
    <p:extLst>
      <p:ext uri="{BB962C8B-B14F-4D97-AF65-F5344CB8AC3E}">
        <p14:creationId xmlns:p14="http://schemas.microsoft.com/office/powerpoint/2010/main" val="74386683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right)">
                                      <p:cBhvr>
                                        <p:cTn id="12" dur="1250"/>
                                        <p:tgtEl>
                                          <p:spTgt spid="8"/>
                                        </p:tgtEl>
                                      </p:cBhvr>
                                    </p:animEffect>
                                  </p:childTnLst>
                                </p:cTn>
                              </p:par>
                            </p:childTnLst>
                          </p:cTn>
                        </p:par>
                        <p:par>
                          <p:cTn id="13" fill="hold">
                            <p:stCondLst>
                              <p:cond delay="1750"/>
                            </p:stCondLst>
                            <p:childTnLst>
                              <p:par>
                                <p:cTn id="14" presetID="10" presetClass="entr" presetSubtype="0" fill="hold" grpId="0" nodeType="afterEffect">
                                  <p:stCondLst>
                                    <p:cond delay="0"/>
                                  </p:stCondLst>
                                  <p:iterate type="lt">
                                    <p:tmPct val="12000"/>
                                  </p:iterate>
                                  <p:childTnLst>
                                    <p:set>
                                      <p:cBhvr>
                                        <p:cTn id="15" dur="1" fill="hold">
                                          <p:stCondLst>
                                            <p:cond delay="0"/>
                                          </p:stCondLst>
                                        </p:cTn>
                                        <p:tgtEl>
                                          <p:spTgt spid="9"/>
                                        </p:tgtEl>
                                        <p:attrNameLst>
                                          <p:attrName>style.visibility</p:attrName>
                                        </p:attrNameLst>
                                      </p:cBhvr>
                                      <p:to>
                                        <p:strVal val="visible"/>
                                      </p:to>
                                    </p:set>
                                    <p:animEffect transition="in" filter="fade">
                                      <p:cBhvr>
                                        <p:cTn id="16" dur="1500"/>
                                        <p:tgtEl>
                                          <p:spTgt spid="9"/>
                                        </p:tgtEl>
                                      </p:cBhvr>
                                    </p:animEffect>
                                  </p:childTnLst>
                                </p:cTn>
                              </p:par>
                            </p:childTnLst>
                          </p:cTn>
                        </p:par>
                        <p:par>
                          <p:cTn id="17" fill="hold">
                            <p:stCondLst>
                              <p:cond delay="4510"/>
                            </p:stCondLst>
                            <p:childTnLst>
                              <p:par>
                                <p:cTn id="18" presetID="2" presetClass="entr" presetSubtype="1"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0-#ppt_h/2"/>
                                          </p:val>
                                        </p:tav>
                                        <p:tav tm="100000">
                                          <p:val>
                                            <p:strVal val="#ppt_y"/>
                                          </p:val>
                                        </p:tav>
                                      </p:tavLst>
                                    </p:anim>
                                  </p:childTnLst>
                                </p:cTn>
                              </p:par>
                            </p:childTnLst>
                          </p:cTn>
                        </p:par>
                        <p:par>
                          <p:cTn id="22" fill="hold">
                            <p:stCondLst>
                              <p:cond delay="5010"/>
                            </p:stCondLst>
                            <p:childTnLst>
                              <p:par>
                                <p:cTn id="23" presetID="2" presetClass="entr" presetSubtype="1"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0-#ppt_h/2"/>
                                          </p:val>
                                        </p:tav>
                                        <p:tav tm="100000">
                                          <p:val>
                                            <p:strVal val="#ppt_y"/>
                                          </p:val>
                                        </p:tav>
                                      </p:tavLst>
                                    </p:anim>
                                  </p:childTnLst>
                                </p:cTn>
                              </p:par>
                            </p:childTnLst>
                          </p:cTn>
                        </p:par>
                        <p:par>
                          <p:cTn id="27" fill="hold">
                            <p:stCondLst>
                              <p:cond delay="5510"/>
                            </p:stCondLst>
                            <p:childTnLst>
                              <p:par>
                                <p:cTn id="28" presetID="2" presetClass="entr" presetSubtype="1"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ppt_x"/>
                                          </p:val>
                                        </p:tav>
                                        <p:tav tm="100000">
                                          <p:val>
                                            <p:strVal val="#ppt_x"/>
                                          </p:val>
                                        </p:tav>
                                      </p:tavLst>
                                    </p:anim>
                                    <p:anim calcmode="lin" valueType="num">
                                      <p:cBhvr additive="base">
                                        <p:cTn id="31" dur="500" fill="hold"/>
                                        <p:tgtEl>
                                          <p:spTgt spid="16"/>
                                        </p:tgtEl>
                                        <p:attrNameLst>
                                          <p:attrName>ppt_y</p:attrName>
                                        </p:attrNameLst>
                                      </p:cBhvr>
                                      <p:tavLst>
                                        <p:tav tm="0">
                                          <p:val>
                                            <p:strVal val="0-#ppt_h/2"/>
                                          </p:val>
                                        </p:tav>
                                        <p:tav tm="100000">
                                          <p:val>
                                            <p:strVal val="#ppt_y"/>
                                          </p:val>
                                        </p:tav>
                                      </p:tavLst>
                                    </p:anim>
                                  </p:childTnLst>
                                </p:cTn>
                              </p:par>
                            </p:childTnLst>
                          </p:cTn>
                        </p:par>
                        <p:par>
                          <p:cTn id="32" fill="hold">
                            <p:stCondLst>
                              <p:cond delay="6010"/>
                            </p:stCondLst>
                            <p:childTnLst>
                              <p:par>
                                <p:cTn id="33" presetID="2" presetClass="entr" presetSubtype="8"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0-#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childTnLst>
                          </p:cTn>
                        </p:par>
                        <p:par>
                          <p:cTn id="37" fill="hold">
                            <p:stCondLst>
                              <p:cond delay="6510"/>
                            </p:stCondLst>
                            <p:childTnLst>
                              <p:par>
                                <p:cTn id="38" presetID="2" presetClass="entr" presetSubtype="8"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500" fill="hold"/>
                                        <p:tgtEl>
                                          <p:spTgt spid="20"/>
                                        </p:tgtEl>
                                        <p:attrNameLst>
                                          <p:attrName>ppt_x</p:attrName>
                                        </p:attrNameLst>
                                      </p:cBhvr>
                                      <p:tavLst>
                                        <p:tav tm="0">
                                          <p:val>
                                            <p:strVal val="0-#ppt_w/2"/>
                                          </p:val>
                                        </p:tav>
                                        <p:tav tm="100000">
                                          <p:val>
                                            <p:strVal val="#ppt_x"/>
                                          </p:val>
                                        </p:tav>
                                      </p:tavLst>
                                    </p:anim>
                                    <p:anim calcmode="lin" valueType="num">
                                      <p:cBhvr additive="base">
                                        <p:cTn id="41"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学情分析</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53" name="Freeform 874"/>
          <p:cNvSpPr>
            <a:spLocks noChangeAspect="1"/>
          </p:cNvSpPr>
          <p:nvPr/>
        </p:nvSpPr>
        <p:spPr bwMode="auto">
          <a:xfrm flipH="1" flipV="1">
            <a:off x="3490177" y="2827371"/>
            <a:ext cx="1596836" cy="1350345"/>
          </a:xfrm>
          <a:custGeom>
            <a:avLst/>
            <a:gdLst>
              <a:gd name="T0" fmla="*/ 717825 w 175"/>
              <a:gd name="T1" fmla="*/ 352703 h 148"/>
              <a:gd name="T2" fmla="*/ 717825 w 175"/>
              <a:gd name="T3" fmla="*/ 0 h 148"/>
              <a:gd name="T4" fmla="*/ 0 w 175"/>
              <a:gd name="T5" fmla="*/ 595946 h 148"/>
              <a:gd name="T6" fmla="*/ 717825 w 175"/>
              <a:gd name="T7" fmla="*/ 1204054 h 148"/>
              <a:gd name="T8" fmla="*/ 717825 w 175"/>
              <a:gd name="T9" fmla="*/ 863514 h 148"/>
              <a:gd name="T10" fmla="*/ 717825 w 175"/>
              <a:gd name="T11" fmla="*/ 1800000 h 148"/>
              <a:gd name="T12" fmla="*/ 717825 w 175"/>
              <a:gd name="T13" fmla="*/ 352703 h 148"/>
              <a:gd name="T14" fmla="*/ 0 60000 65536"/>
              <a:gd name="T15" fmla="*/ 0 60000 65536"/>
              <a:gd name="T16" fmla="*/ 0 60000 65536"/>
              <a:gd name="T17" fmla="*/ 0 60000 65536"/>
              <a:gd name="T18" fmla="*/ 0 60000 65536"/>
              <a:gd name="T19" fmla="*/ 0 60000 65536"/>
              <a:gd name="T20" fmla="*/ 0 60000 65536"/>
              <a:gd name="T21" fmla="*/ 0 w 175"/>
              <a:gd name="T22" fmla="*/ 0 h 148"/>
              <a:gd name="T23" fmla="*/ 175 w 175"/>
              <a:gd name="T24" fmla="*/ 148 h 1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 h="148">
                <a:moveTo>
                  <a:pt x="59" y="29"/>
                </a:moveTo>
                <a:cubicBezTo>
                  <a:pt x="59" y="0"/>
                  <a:pt x="59" y="0"/>
                  <a:pt x="59" y="0"/>
                </a:cubicBezTo>
                <a:cubicBezTo>
                  <a:pt x="0" y="49"/>
                  <a:pt x="0" y="49"/>
                  <a:pt x="0" y="49"/>
                </a:cubicBezTo>
                <a:cubicBezTo>
                  <a:pt x="59" y="99"/>
                  <a:pt x="59" y="99"/>
                  <a:pt x="59" y="99"/>
                </a:cubicBezTo>
                <a:cubicBezTo>
                  <a:pt x="59" y="71"/>
                  <a:pt x="59" y="71"/>
                  <a:pt x="59" y="71"/>
                </a:cubicBezTo>
                <a:cubicBezTo>
                  <a:pt x="118" y="79"/>
                  <a:pt x="92" y="114"/>
                  <a:pt x="59" y="148"/>
                </a:cubicBezTo>
                <a:cubicBezTo>
                  <a:pt x="175" y="72"/>
                  <a:pt x="106" y="37"/>
                  <a:pt x="59" y="29"/>
                </a:cubicBezTo>
                <a:close/>
              </a:path>
            </a:pathLst>
          </a:custGeom>
          <a:solidFill>
            <a:srgbClr val="6D4409"/>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4" rIns="68589" bIns="34294" numCol="1" spcCol="0" rtlCol="0" fromWordArt="0" anchor="ctr" anchorCtr="0" forceAA="0" compatLnSpc="1">
            <a:prstTxWarp prst="textNoShape">
              <a:avLst/>
            </a:prstTxWarp>
            <a:noAutofit/>
          </a:bodyPr>
          <a:lstStyle/>
          <a:p>
            <a:pPr algn="ctr"/>
            <a:endParaRPr lang="zh-CN" altLang="en-US" sz="1013"/>
          </a:p>
        </p:txBody>
      </p:sp>
      <p:sp>
        <p:nvSpPr>
          <p:cNvPr id="54" name="圆角矩形 53"/>
          <p:cNvSpPr/>
          <p:nvPr/>
        </p:nvSpPr>
        <p:spPr>
          <a:xfrm>
            <a:off x="1190473" y="1397196"/>
            <a:ext cx="2625345" cy="484367"/>
          </a:xfrm>
          <a:prstGeom prst="roundRect">
            <a:avLst/>
          </a:prstGeom>
          <a:solidFill>
            <a:srgbClr val="6D4409"/>
          </a:solidFill>
          <a:ln>
            <a:solidFill>
              <a:schemeClr val="bg1"/>
            </a:solidFill>
          </a:ln>
          <a:effectLst>
            <a:outerShdw blurRad="177800" dist="139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13" dirty="0">
                <a:solidFill>
                  <a:schemeClr val="bg1"/>
                </a:solidFill>
                <a:latin typeface="微软雅黑" panose="020B0503020204020204" pitchFamily="34" charset="-122"/>
                <a:ea typeface="微软雅黑" panose="020B0503020204020204" pitchFamily="34" charset="-122"/>
              </a:rPr>
              <a:t>输入您的段落标题</a:t>
            </a:r>
          </a:p>
        </p:txBody>
      </p:sp>
      <p:sp>
        <p:nvSpPr>
          <p:cNvPr id="55" name="圆角矩形 54"/>
          <p:cNvSpPr/>
          <p:nvPr/>
        </p:nvSpPr>
        <p:spPr>
          <a:xfrm>
            <a:off x="5166143" y="3935532"/>
            <a:ext cx="2625345" cy="484367"/>
          </a:xfrm>
          <a:prstGeom prst="roundRect">
            <a:avLst/>
          </a:prstGeom>
          <a:solidFill>
            <a:srgbClr val="66845E"/>
          </a:solidFill>
          <a:ln>
            <a:solidFill>
              <a:schemeClr val="bg1"/>
            </a:solidFill>
          </a:ln>
          <a:effectLst>
            <a:outerShdw blurRad="177800" dist="139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dirty="0">
                <a:solidFill>
                  <a:schemeClr val="bg1"/>
                </a:solidFill>
                <a:latin typeface="微软雅黑" panose="020B0503020204020204" pitchFamily="34" charset="-122"/>
                <a:ea typeface="微软雅黑" panose="020B0503020204020204" pitchFamily="34" charset="-122"/>
              </a:rPr>
              <a:t>输入您的段落标题</a:t>
            </a:r>
          </a:p>
        </p:txBody>
      </p:sp>
      <p:sp>
        <p:nvSpPr>
          <p:cNvPr id="56" name="TextBox 16"/>
          <p:cNvSpPr txBox="1"/>
          <p:nvPr/>
        </p:nvSpPr>
        <p:spPr>
          <a:xfrm>
            <a:off x="1307209" y="2303748"/>
            <a:ext cx="2381382" cy="1588127"/>
          </a:xfrm>
          <a:prstGeom prst="rect">
            <a:avLst/>
          </a:prstGeom>
          <a:noFill/>
        </p:spPr>
        <p:txBody>
          <a:bodyPr wrap="square" rtlCol="0">
            <a:spAutoFit/>
          </a:bodyPr>
          <a:lstStyle/>
          <a:p>
            <a:pPr algn="r">
              <a:lnSpc>
                <a:spcPct val="120000"/>
              </a:lnSpc>
            </a:pPr>
            <a:r>
              <a:rPr lang="zh-CN" altLang="en-US" sz="900" dirty="0">
                <a:solidFill>
                  <a:schemeClr val="tx1">
                    <a:lumMod val="65000"/>
                    <a:lumOff val="35000"/>
                  </a:schemeClr>
                </a:solidFill>
                <a:latin typeface="微软雅黑" pitchFamily="34" charset="-122"/>
                <a:ea typeface="微软雅黑" pitchFamily="34" charset="-122"/>
              </a:rPr>
              <a:t>输入您的内容，或复制内容后右键选择只保留文本粘贴内容。输入您的内容。输入您的内容，或复制内容后右键选择只保留文本粘贴内容。输入您的内容。输入您的内容，或复制内容后右键选择只保留文本粘贴内容。输入您的内容。输入您的内容，或复制内容后右键选择只保留文本粘贴内容。输入您的内容。</a:t>
            </a:r>
            <a:endParaRPr lang="en-US" altLang="zh-CN" sz="900" dirty="0">
              <a:solidFill>
                <a:schemeClr val="tx1">
                  <a:lumMod val="65000"/>
                  <a:lumOff val="35000"/>
                </a:schemeClr>
              </a:solidFill>
              <a:latin typeface="微软雅黑" pitchFamily="34" charset="-122"/>
              <a:ea typeface="微软雅黑" pitchFamily="34" charset="-122"/>
            </a:endParaRPr>
          </a:p>
          <a:p>
            <a:pPr>
              <a:lnSpc>
                <a:spcPct val="120000"/>
              </a:lnSpc>
            </a:pPr>
            <a:endParaRPr lang="en-US" altLang="zh-CN" sz="900" dirty="0">
              <a:solidFill>
                <a:schemeClr val="tx1">
                  <a:lumMod val="65000"/>
                  <a:lumOff val="35000"/>
                </a:schemeClr>
              </a:solidFill>
              <a:latin typeface="微软雅黑" pitchFamily="34" charset="-122"/>
              <a:ea typeface="微软雅黑" pitchFamily="34" charset="-122"/>
            </a:endParaRPr>
          </a:p>
        </p:txBody>
      </p:sp>
      <p:sp>
        <p:nvSpPr>
          <p:cNvPr id="57" name="TextBox 16"/>
          <p:cNvSpPr txBox="1"/>
          <p:nvPr/>
        </p:nvSpPr>
        <p:spPr>
          <a:xfrm>
            <a:off x="5377387" y="2280026"/>
            <a:ext cx="2381382" cy="1421928"/>
          </a:xfrm>
          <a:prstGeom prst="rect">
            <a:avLst/>
          </a:prstGeom>
          <a:noFill/>
        </p:spPr>
        <p:txBody>
          <a:bodyPr wrap="square" rtlCol="0">
            <a:spAutoFit/>
          </a:bodyPr>
          <a:lstStyle/>
          <a:p>
            <a:pPr>
              <a:lnSpc>
                <a:spcPct val="120000"/>
              </a:lnSpc>
            </a:pPr>
            <a:r>
              <a:rPr lang="zh-CN" altLang="en-US" sz="900" dirty="0">
                <a:solidFill>
                  <a:schemeClr val="tx1">
                    <a:lumMod val="65000"/>
                    <a:lumOff val="35000"/>
                  </a:schemeClr>
                </a:solidFill>
                <a:latin typeface="微软雅黑" pitchFamily="34" charset="-122"/>
                <a:ea typeface="微软雅黑" pitchFamily="34" charset="-122"/>
              </a:rPr>
              <a:t>输入您的内容，或复制内容后右键选择只保留文本粘贴内容。输入您的内容。输入您的内容，或复制内容后右键选择只保留文本粘贴内容。输入您的内容。输入您的内容，或复制内容后右键选择只保留文本粘贴内容。输入您的内容。输入您的内容，或复制内容后右键选择只保留文本粘贴内容。输入您的内容。</a:t>
            </a:r>
            <a:endParaRPr lang="en-US" altLang="zh-CN" sz="900" dirty="0">
              <a:solidFill>
                <a:schemeClr val="tx1">
                  <a:lumMod val="65000"/>
                  <a:lumOff val="35000"/>
                </a:schemeClr>
              </a:solidFill>
              <a:latin typeface="微软雅黑" pitchFamily="34" charset="-122"/>
              <a:ea typeface="微软雅黑" pitchFamily="34" charset="-122"/>
            </a:endParaRPr>
          </a:p>
        </p:txBody>
      </p:sp>
      <p:sp>
        <p:nvSpPr>
          <p:cNvPr id="58" name="KSO_Shape"/>
          <p:cNvSpPr>
            <a:spLocks/>
          </p:cNvSpPr>
          <p:nvPr/>
        </p:nvSpPr>
        <p:spPr bwMode="auto">
          <a:xfrm>
            <a:off x="1204487" y="1132706"/>
            <a:ext cx="610954" cy="488763"/>
          </a:xfrm>
          <a:custGeom>
            <a:avLst/>
            <a:gdLst>
              <a:gd name="T0" fmla="*/ 2911524 w 2965450"/>
              <a:gd name="T1" fmla="*/ 1176430 h 2371725"/>
              <a:gd name="T2" fmla="*/ 2844910 w 2965450"/>
              <a:gd name="T3" fmla="*/ 1344914 h 2371725"/>
              <a:gd name="T4" fmla="*/ 2700182 w 2965450"/>
              <a:gd name="T5" fmla="*/ 1530484 h 2371725"/>
              <a:gd name="T6" fmla="*/ 2505493 w 2965450"/>
              <a:gd name="T7" fmla="*/ 1695392 h 2371725"/>
              <a:gd name="T8" fmla="*/ 2169249 w 2965450"/>
              <a:gd name="T9" fmla="*/ 1741487 h 2371725"/>
              <a:gd name="T10" fmla="*/ 2397918 w 2965450"/>
              <a:gd name="T11" fmla="*/ 1682545 h 2371725"/>
              <a:gd name="T12" fmla="*/ 2183396 w 2965450"/>
              <a:gd name="T13" fmla="*/ 1677899 h 2371725"/>
              <a:gd name="T14" fmla="*/ 2373611 w 2965450"/>
              <a:gd name="T15" fmla="*/ 1414368 h 2371725"/>
              <a:gd name="T16" fmla="*/ 2721080 w 2965450"/>
              <a:gd name="T17" fmla="*/ 1383353 h 2371725"/>
              <a:gd name="T18" fmla="*/ 2440569 w 2965450"/>
              <a:gd name="T19" fmla="*/ 1405507 h 2371725"/>
              <a:gd name="T20" fmla="*/ 2455069 w 2965450"/>
              <a:gd name="T21" fmla="*/ 1215232 h 2371725"/>
              <a:gd name="T22" fmla="*/ 2696586 w 2965450"/>
              <a:gd name="T23" fmla="*/ 1129193 h 2371725"/>
              <a:gd name="T24" fmla="*/ 2758194 w 2965450"/>
              <a:gd name="T25" fmla="*/ 1109896 h 2371725"/>
              <a:gd name="T26" fmla="*/ 2763441 w 2965450"/>
              <a:gd name="T27" fmla="*/ 1002109 h 2371725"/>
              <a:gd name="T28" fmla="*/ 2520156 w 2965450"/>
              <a:gd name="T29" fmla="*/ 1140619 h 2371725"/>
              <a:gd name="T30" fmla="*/ 2435225 w 2965450"/>
              <a:gd name="T31" fmla="*/ 1138127 h 2371725"/>
              <a:gd name="T32" fmla="*/ 2273366 w 2965450"/>
              <a:gd name="T33" fmla="*/ 1398873 h 2371725"/>
              <a:gd name="T34" fmla="*/ 2248535 w 2965450"/>
              <a:gd name="T35" fmla="*/ 1342760 h 2371725"/>
              <a:gd name="T36" fmla="*/ 2140347 w 2965450"/>
              <a:gd name="T37" fmla="*/ 1706960 h 2371725"/>
              <a:gd name="T38" fmla="*/ 2156319 w 2965450"/>
              <a:gd name="T39" fmla="*/ 1989138 h 2371725"/>
              <a:gd name="T40" fmla="*/ 2108394 w 2965450"/>
              <a:gd name="T41" fmla="*/ 2305487 h 2371725"/>
              <a:gd name="T42" fmla="*/ 2061097 w 2965450"/>
              <a:gd name="T43" fmla="*/ 2135726 h 2371725"/>
              <a:gd name="T44" fmla="*/ 2000687 w 2965450"/>
              <a:gd name="T45" fmla="*/ 1772047 h 2371725"/>
              <a:gd name="T46" fmla="*/ 2089714 w 2965450"/>
              <a:gd name="T47" fmla="*/ 2246313 h 2371725"/>
              <a:gd name="T48" fmla="*/ 2094704 w 2965450"/>
              <a:gd name="T49" fmla="*/ 1581347 h 2371725"/>
              <a:gd name="T50" fmla="*/ 2137131 w 2965450"/>
              <a:gd name="T51" fmla="*/ 1287295 h 2371725"/>
              <a:gd name="T52" fmla="*/ 2250138 w 2965450"/>
              <a:gd name="T53" fmla="*/ 1082253 h 2371725"/>
              <a:gd name="T54" fmla="*/ 2491615 w 2965450"/>
              <a:gd name="T55" fmla="*/ 949135 h 2371725"/>
              <a:gd name="T56" fmla="*/ 2867511 w 2965450"/>
              <a:gd name="T57" fmla="*/ 858138 h 2371725"/>
              <a:gd name="T58" fmla="*/ 54801 w 2965450"/>
              <a:gd name="T59" fmla="*/ 42863 h 2371725"/>
              <a:gd name="T60" fmla="*/ 445550 w 2965450"/>
              <a:gd name="T61" fmla="*/ 177403 h 2371725"/>
              <a:gd name="T62" fmla="*/ 1146040 w 2965450"/>
              <a:gd name="T63" fmla="*/ 211931 h 2371725"/>
              <a:gd name="T64" fmla="*/ 1476430 w 2965450"/>
              <a:gd name="T65" fmla="*/ 317500 h 2371725"/>
              <a:gd name="T66" fmla="*/ 1681733 w 2965450"/>
              <a:gd name="T67" fmla="*/ 431800 h 2371725"/>
              <a:gd name="T68" fmla="*/ 1896566 w 2965450"/>
              <a:gd name="T69" fmla="*/ 822325 h 2371725"/>
              <a:gd name="T70" fmla="*/ 2062158 w 2965450"/>
              <a:gd name="T71" fmla="*/ 1324769 h 2371725"/>
              <a:gd name="T72" fmla="*/ 2045082 w 2965450"/>
              <a:gd name="T73" fmla="*/ 1670050 h 2371725"/>
              <a:gd name="T74" fmla="*/ 1928813 w 2965450"/>
              <a:gd name="T75" fmla="*/ 1036638 h 2371725"/>
              <a:gd name="T76" fmla="*/ 1674012 w 2965450"/>
              <a:gd name="T77" fmla="*/ 718227 h 2371725"/>
              <a:gd name="T78" fmla="*/ 1652012 w 2965450"/>
              <a:gd name="T79" fmla="*/ 960562 h 2371725"/>
              <a:gd name="T80" fmla="*/ 1286636 w 2965450"/>
              <a:gd name="T81" fmla="*/ 759967 h 2371725"/>
              <a:gd name="T82" fmla="*/ 1217106 w 2965450"/>
              <a:gd name="T83" fmla="*/ 633824 h 2371725"/>
              <a:gd name="T84" fmla="*/ 1017290 w 2965450"/>
              <a:gd name="T85" fmla="*/ 600686 h 2371725"/>
              <a:gd name="T86" fmla="*/ 413939 w 2965450"/>
              <a:gd name="T87" fmla="*/ 350444 h 2371725"/>
              <a:gd name="T88" fmla="*/ 875769 w 2965450"/>
              <a:gd name="T89" fmla="*/ 603018 h 2371725"/>
              <a:gd name="T90" fmla="*/ 446145 w 2965450"/>
              <a:gd name="T91" fmla="*/ 604954 h 2371725"/>
              <a:gd name="T92" fmla="*/ 690963 w 2965450"/>
              <a:gd name="T93" fmla="*/ 640576 h 2371725"/>
              <a:gd name="T94" fmla="*/ 1151765 w 2965450"/>
              <a:gd name="T95" fmla="*/ 708727 h 2371725"/>
              <a:gd name="T96" fmla="*/ 1509729 w 2965450"/>
              <a:gd name="T97" fmla="*/ 1046212 h 2371725"/>
              <a:gd name="T98" fmla="*/ 1193150 w 2965450"/>
              <a:gd name="T99" fmla="*/ 1156311 h 2371725"/>
              <a:gd name="T100" fmla="*/ 561975 w 2965450"/>
              <a:gd name="T101" fmla="*/ 1164688 h 2371725"/>
              <a:gd name="T102" fmla="*/ 1203068 w 2965450"/>
              <a:gd name="T103" fmla="*/ 1180645 h 2371725"/>
              <a:gd name="T104" fmla="*/ 1549400 w 2965450"/>
              <a:gd name="T105" fmla="*/ 1084507 h 2371725"/>
              <a:gd name="T106" fmla="*/ 1912343 w 2965450"/>
              <a:gd name="T107" fmla="*/ 1625032 h 2371725"/>
              <a:gd name="T108" fmla="*/ 1486345 w 2965450"/>
              <a:gd name="T109" fmla="*/ 1701422 h 2371725"/>
              <a:gd name="T110" fmla="*/ 1810040 w 2965450"/>
              <a:gd name="T111" fmla="*/ 1689234 h 2371725"/>
              <a:gd name="T112" fmla="*/ 1744475 w 2965450"/>
              <a:gd name="T113" fmla="*/ 1785938 h 2371725"/>
              <a:gd name="T114" fmla="*/ 1260803 w 2965450"/>
              <a:gd name="T115" fmla="*/ 1730772 h 2371725"/>
              <a:gd name="T116" fmla="*/ 791427 w 2965450"/>
              <a:gd name="T117" fmla="*/ 1547019 h 2371725"/>
              <a:gd name="T118" fmla="*/ 594464 w 2965450"/>
              <a:gd name="T119" fmla="*/ 1349375 h 2371725"/>
              <a:gd name="T120" fmla="*/ 459846 w 2965450"/>
              <a:gd name="T121" fmla="*/ 1043384 h 2371725"/>
              <a:gd name="T122" fmla="*/ 240645 w 2965450"/>
              <a:gd name="T123" fmla="*/ 821928 h 2371725"/>
              <a:gd name="T124" fmla="*/ 65522 w 2965450"/>
              <a:gd name="T125" fmla="*/ 402431 h 2371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65450" h="2371725">
                <a:moveTo>
                  <a:pt x="2962674" y="782638"/>
                </a:moveTo>
                <a:lnTo>
                  <a:pt x="2963467" y="802904"/>
                </a:lnTo>
                <a:lnTo>
                  <a:pt x="2964657" y="822375"/>
                </a:lnTo>
                <a:lnTo>
                  <a:pt x="2965450" y="841051"/>
                </a:lnTo>
                <a:lnTo>
                  <a:pt x="2965450" y="859727"/>
                </a:lnTo>
                <a:lnTo>
                  <a:pt x="2965450" y="877609"/>
                </a:lnTo>
                <a:lnTo>
                  <a:pt x="2965450" y="895093"/>
                </a:lnTo>
                <a:lnTo>
                  <a:pt x="2964260" y="928869"/>
                </a:lnTo>
                <a:lnTo>
                  <a:pt x="2961881" y="960261"/>
                </a:lnTo>
                <a:lnTo>
                  <a:pt x="2958709" y="990859"/>
                </a:lnTo>
                <a:lnTo>
                  <a:pt x="2954744" y="1019072"/>
                </a:lnTo>
                <a:lnTo>
                  <a:pt x="2949986" y="1046490"/>
                </a:lnTo>
                <a:lnTo>
                  <a:pt x="2945228" y="1071922"/>
                </a:lnTo>
                <a:lnTo>
                  <a:pt x="2939280" y="1095764"/>
                </a:lnTo>
                <a:lnTo>
                  <a:pt x="2932936" y="1118017"/>
                </a:lnTo>
                <a:lnTo>
                  <a:pt x="2925799" y="1138680"/>
                </a:lnTo>
                <a:lnTo>
                  <a:pt x="2919058" y="1158151"/>
                </a:lnTo>
                <a:lnTo>
                  <a:pt x="2911524" y="1176430"/>
                </a:lnTo>
                <a:lnTo>
                  <a:pt x="2903990" y="1193119"/>
                </a:lnTo>
                <a:lnTo>
                  <a:pt x="2896060" y="1208219"/>
                </a:lnTo>
                <a:lnTo>
                  <a:pt x="2888526" y="1222524"/>
                </a:lnTo>
                <a:lnTo>
                  <a:pt x="2880596" y="1235637"/>
                </a:lnTo>
                <a:lnTo>
                  <a:pt x="2872666" y="1246764"/>
                </a:lnTo>
                <a:lnTo>
                  <a:pt x="2865132" y="1257890"/>
                </a:lnTo>
                <a:lnTo>
                  <a:pt x="2857598" y="1267030"/>
                </a:lnTo>
                <a:lnTo>
                  <a:pt x="2850858" y="1275772"/>
                </a:lnTo>
                <a:lnTo>
                  <a:pt x="2843720" y="1283322"/>
                </a:lnTo>
                <a:lnTo>
                  <a:pt x="2836980" y="1290077"/>
                </a:lnTo>
                <a:lnTo>
                  <a:pt x="2831428" y="1295243"/>
                </a:lnTo>
                <a:lnTo>
                  <a:pt x="2825877" y="1300011"/>
                </a:lnTo>
                <a:lnTo>
                  <a:pt x="2817154" y="1307164"/>
                </a:lnTo>
                <a:lnTo>
                  <a:pt x="2811206" y="1311137"/>
                </a:lnTo>
                <a:lnTo>
                  <a:pt x="2809620" y="1312329"/>
                </a:lnTo>
                <a:lnTo>
                  <a:pt x="2811603" y="1328622"/>
                </a:lnTo>
                <a:lnTo>
                  <a:pt x="2850064" y="1330608"/>
                </a:lnTo>
                <a:lnTo>
                  <a:pt x="2844910" y="1344914"/>
                </a:lnTo>
                <a:lnTo>
                  <a:pt x="2839359" y="1358424"/>
                </a:lnTo>
                <a:lnTo>
                  <a:pt x="2833807" y="1371537"/>
                </a:lnTo>
                <a:lnTo>
                  <a:pt x="2827067" y="1383856"/>
                </a:lnTo>
                <a:lnTo>
                  <a:pt x="2820722" y="1395777"/>
                </a:lnTo>
                <a:lnTo>
                  <a:pt x="2814378" y="1407300"/>
                </a:lnTo>
                <a:lnTo>
                  <a:pt x="2807637" y="1418029"/>
                </a:lnTo>
                <a:lnTo>
                  <a:pt x="2800897" y="1428758"/>
                </a:lnTo>
                <a:lnTo>
                  <a:pt x="2793759" y="1438295"/>
                </a:lnTo>
                <a:lnTo>
                  <a:pt x="2786622" y="1447832"/>
                </a:lnTo>
                <a:lnTo>
                  <a:pt x="2779881" y="1456574"/>
                </a:lnTo>
                <a:lnTo>
                  <a:pt x="2772744" y="1464919"/>
                </a:lnTo>
                <a:lnTo>
                  <a:pt x="2765607" y="1472866"/>
                </a:lnTo>
                <a:lnTo>
                  <a:pt x="2758866" y="1480416"/>
                </a:lnTo>
                <a:lnTo>
                  <a:pt x="2744988" y="1493927"/>
                </a:lnTo>
                <a:lnTo>
                  <a:pt x="2732300" y="1505450"/>
                </a:lnTo>
                <a:lnTo>
                  <a:pt x="2720801" y="1515384"/>
                </a:lnTo>
                <a:lnTo>
                  <a:pt x="2709698" y="1523729"/>
                </a:lnTo>
                <a:lnTo>
                  <a:pt x="2700182" y="1530484"/>
                </a:lnTo>
                <a:lnTo>
                  <a:pt x="2692648" y="1535253"/>
                </a:lnTo>
                <a:lnTo>
                  <a:pt x="2686304" y="1538829"/>
                </a:lnTo>
                <a:lnTo>
                  <a:pt x="2681546" y="1541611"/>
                </a:lnTo>
                <a:lnTo>
                  <a:pt x="2723180" y="1546379"/>
                </a:lnTo>
                <a:lnTo>
                  <a:pt x="2701768" y="1563466"/>
                </a:lnTo>
                <a:lnTo>
                  <a:pt x="2680356" y="1578963"/>
                </a:lnTo>
                <a:lnTo>
                  <a:pt x="2658944" y="1594063"/>
                </a:lnTo>
                <a:lnTo>
                  <a:pt x="2637929" y="1607176"/>
                </a:lnTo>
                <a:lnTo>
                  <a:pt x="2618103" y="1619892"/>
                </a:lnTo>
                <a:lnTo>
                  <a:pt x="2598674" y="1631416"/>
                </a:lnTo>
                <a:lnTo>
                  <a:pt x="2580435" y="1641350"/>
                </a:lnTo>
                <a:lnTo>
                  <a:pt x="2563384" y="1650092"/>
                </a:lnTo>
                <a:lnTo>
                  <a:pt x="2547524" y="1658437"/>
                </a:lnTo>
                <a:lnTo>
                  <a:pt x="2533249" y="1665192"/>
                </a:lnTo>
                <a:lnTo>
                  <a:pt x="2509855" y="1675524"/>
                </a:lnTo>
                <a:lnTo>
                  <a:pt x="2495184" y="1681882"/>
                </a:lnTo>
                <a:lnTo>
                  <a:pt x="2490029" y="1683868"/>
                </a:lnTo>
                <a:lnTo>
                  <a:pt x="2505493" y="1695392"/>
                </a:lnTo>
                <a:lnTo>
                  <a:pt x="2489633" y="1700955"/>
                </a:lnTo>
                <a:lnTo>
                  <a:pt x="2473772" y="1706518"/>
                </a:lnTo>
                <a:lnTo>
                  <a:pt x="2457515" y="1711287"/>
                </a:lnTo>
                <a:lnTo>
                  <a:pt x="2441655" y="1715658"/>
                </a:lnTo>
                <a:lnTo>
                  <a:pt x="2426587" y="1719631"/>
                </a:lnTo>
                <a:lnTo>
                  <a:pt x="2411123" y="1723208"/>
                </a:lnTo>
                <a:lnTo>
                  <a:pt x="2395659" y="1725989"/>
                </a:lnTo>
                <a:lnTo>
                  <a:pt x="2380988" y="1729168"/>
                </a:lnTo>
                <a:lnTo>
                  <a:pt x="2351646" y="1733937"/>
                </a:lnTo>
                <a:lnTo>
                  <a:pt x="2323890" y="1737513"/>
                </a:lnTo>
                <a:lnTo>
                  <a:pt x="2297720" y="1740295"/>
                </a:lnTo>
                <a:lnTo>
                  <a:pt x="2273136" y="1741884"/>
                </a:lnTo>
                <a:lnTo>
                  <a:pt x="2250931" y="1742679"/>
                </a:lnTo>
                <a:lnTo>
                  <a:pt x="2230709" y="1743076"/>
                </a:lnTo>
                <a:lnTo>
                  <a:pt x="2212866" y="1743076"/>
                </a:lnTo>
                <a:lnTo>
                  <a:pt x="2197798" y="1742679"/>
                </a:lnTo>
                <a:lnTo>
                  <a:pt x="2176783" y="1741884"/>
                </a:lnTo>
                <a:lnTo>
                  <a:pt x="2169249" y="1741487"/>
                </a:lnTo>
                <a:lnTo>
                  <a:pt x="2162614" y="1738582"/>
                </a:lnTo>
                <a:lnTo>
                  <a:pt x="2166540" y="1726804"/>
                </a:lnTo>
                <a:lnTo>
                  <a:pt x="2173287" y="1706166"/>
                </a:lnTo>
                <a:lnTo>
                  <a:pt x="2176615" y="1696849"/>
                </a:lnTo>
                <a:lnTo>
                  <a:pt x="2185193" y="1698293"/>
                </a:lnTo>
                <a:lnTo>
                  <a:pt x="2195115" y="1699061"/>
                </a:lnTo>
                <a:lnTo>
                  <a:pt x="2205037" y="1699829"/>
                </a:lnTo>
                <a:lnTo>
                  <a:pt x="2225278" y="1700213"/>
                </a:lnTo>
                <a:lnTo>
                  <a:pt x="2246312" y="1699829"/>
                </a:lnTo>
                <a:lnTo>
                  <a:pt x="2266950" y="1699061"/>
                </a:lnTo>
                <a:lnTo>
                  <a:pt x="2287984" y="1697525"/>
                </a:lnTo>
                <a:lnTo>
                  <a:pt x="2307828" y="1695604"/>
                </a:lnTo>
                <a:lnTo>
                  <a:pt x="2327672" y="1693684"/>
                </a:lnTo>
                <a:lnTo>
                  <a:pt x="2346325" y="1690995"/>
                </a:lnTo>
                <a:lnTo>
                  <a:pt x="2363390" y="1688307"/>
                </a:lnTo>
                <a:lnTo>
                  <a:pt x="2391568" y="1683314"/>
                </a:lnTo>
                <a:lnTo>
                  <a:pt x="2392416" y="1683160"/>
                </a:lnTo>
                <a:lnTo>
                  <a:pt x="2397918" y="1682545"/>
                </a:lnTo>
                <a:lnTo>
                  <a:pt x="2405477" y="1680790"/>
                </a:lnTo>
                <a:lnTo>
                  <a:pt x="2410618" y="1679857"/>
                </a:lnTo>
                <a:lnTo>
                  <a:pt x="2417762" y="1678705"/>
                </a:lnTo>
                <a:lnTo>
                  <a:pt x="2407840" y="1680241"/>
                </a:lnTo>
                <a:lnTo>
                  <a:pt x="2405477" y="1680790"/>
                </a:lnTo>
                <a:lnTo>
                  <a:pt x="2392416" y="1683160"/>
                </a:lnTo>
                <a:lnTo>
                  <a:pt x="2387600" y="1683698"/>
                </a:lnTo>
                <a:lnTo>
                  <a:pt x="2377678" y="1685234"/>
                </a:lnTo>
                <a:lnTo>
                  <a:pt x="2356643" y="1687154"/>
                </a:lnTo>
                <a:lnTo>
                  <a:pt x="2336006" y="1687923"/>
                </a:lnTo>
                <a:lnTo>
                  <a:pt x="2315368" y="1688307"/>
                </a:lnTo>
                <a:lnTo>
                  <a:pt x="2295128" y="1687923"/>
                </a:lnTo>
                <a:lnTo>
                  <a:pt x="2276078" y="1687538"/>
                </a:lnTo>
                <a:lnTo>
                  <a:pt x="2257425" y="1686386"/>
                </a:lnTo>
                <a:lnTo>
                  <a:pt x="2239962" y="1685234"/>
                </a:lnTo>
                <a:lnTo>
                  <a:pt x="2224484" y="1683314"/>
                </a:lnTo>
                <a:lnTo>
                  <a:pt x="2197893" y="1679857"/>
                </a:lnTo>
                <a:lnTo>
                  <a:pt x="2183396" y="1677899"/>
                </a:lnTo>
                <a:lnTo>
                  <a:pt x="2195909" y="1645444"/>
                </a:lnTo>
                <a:lnTo>
                  <a:pt x="2210990" y="1607344"/>
                </a:lnTo>
                <a:lnTo>
                  <a:pt x="2219722" y="1586707"/>
                </a:lnTo>
                <a:lnTo>
                  <a:pt x="2229644" y="1565276"/>
                </a:lnTo>
                <a:lnTo>
                  <a:pt x="2239565" y="1543051"/>
                </a:lnTo>
                <a:lnTo>
                  <a:pt x="2250678" y="1520032"/>
                </a:lnTo>
                <a:lnTo>
                  <a:pt x="2261790" y="1496616"/>
                </a:lnTo>
                <a:lnTo>
                  <a:pt x="2274094" y="1472804"/>
                </a:lnTo>
                <a:lnTo>
                  <a:pt x="2287190" y="1448991"/>
                </a:lnTo>
                <a:lnTo>
                  <a:pt x="2301081" y="1424385"/>
                </a:lnTo>
                <a:lnTo>
                  <a:pt x="2315369" y="1399779"/>
                </a:lnTo>
                <a:lnTo>
                  <a:pt x="2316953" y="1397235"/>
                </a:lnTo>
                <a:lnTo>
                  <a:pt x="2316162" y="1399465"/>
                </a:lnTo>
                <a:lnTo>
                  <a:pt x="2321709" y="1401479"/>
                </a:lnTo>
                <a:lnTo>
                  <a:pt x="2329633" y="1404701"/>
                </a:lnTo>
                <a:lnTo>
                  <a:pt x="2340727" y="1407924"/>
                </a:lnTo>
                <a:lnTo>
                  <a:pt x="2354990" y="1411549"/>
                </a:lnTo>
                <a:lnTo>
                  <a:pt x="2373611" y="1414368"/>
                </a:lnTo>
                <a:lnTo>
                  <a:pt x="2383516" y="1416382"/>
                </a:lnTo>
                <a:lnTo>
                  <a:pt x="2395402" y="1417591"/>
                </a:lnTo>
                <a:lnTo>
                  <a:pt x="2407685" y="1418396"/>
                </a:lnTo>
                <a:lnTo>
                  <a:pt x="2420759" y="1419202"/>
                </a:lnTo>
                <a:lnTo>
                  <a:pt x="2435023" y="1420410"/>
                </a:lnTo>
                <a:lnTo>
                  <a:pt x="2450474" y="1420813"/>
                </a:lnTo>
                <a:lnTo>
                  <a:pt x="2467115" y="1420410"/>
                </a:lnTo>
                <a:lnTo>
                  <a:pt x="2484548" y="1420008"/>
                </a:lnTo>
                <a:lnTo>
                  <a:pt x="2503169" y="1418799"/>
                </a:lnTo>
                <a:lnTo>
                  <a:pt x="2522583" y="1417591"/>
                </a:lnTo>
                <a:lnTo>
                  <a:pt x="2543186" y="1415174"/>
                </a:lnTo>
                <a:lnTo>
                  <a:pt x="2564977" y="1413160"/>
                </a:lnTo>
                <a:lnTo>
                  <a:pt x="2588352" y="1409938"/>
                </a:lnTo>
                <a:lnTo>
                  <a:pt x="2612521" y="1405910"/>
                </a:lnTo>
                <a:lnTo>
                  <a:pt x="2637878" y="1401479"/>
                </a:lnTo>
                <a:lnTo>
                  <a:pt x="2664423" y="1396242"/>
                </a:lnTo>
                <a:lnTo>
                  <a:pt x="2692157" y="1390200"/>
                </a:lnTo>
                <a:lnTo>
                  <a:pt x="2721080" y="1383353"/>
                </a:lnTo>
                <a:lnTo>
                  <a:pt x="2751587" y="1375297"/>
                </a:lnTo>
                <a:lnTo>
                  <a:pt x="2782887" y="1366838"/>
                </a:lnTo>
                <a:lnTo>
                  <a:pt x="2769416" y="1370463"/>
                </a:lnTo>
                <a:lnTo>
                  <a:pt x="2753172" y="1374491"/>
                </a:lnTo>
                <a:lnTo>
                  <a:pt x="2732173" y="1378922"/>
                </a:lnTo>
                <a:lnTo>
                  <a:pt x="2706420" y="1384561"/>
                </a:lnTo>
                <a:lnTo>
                  <a:pt x="2677102" y="1390200"/>
                </a:lnTo>
                <a:lnTo>
                  <a:pt x="2644217" y="1395437"/>
                </a:lnTo>
                <a:lnTo>
                  <a:pt x="2609351" y="1400270"/>
                </a:lnTo>
                <a:lnTo>
                  <a:pt x="2591522" y="1402284"/>
                </a:lnTo>
                <a:lnTo>
                  <a:pt x="2572901" y="1404298"/>
                </a:lnTo>
                <a:lnTo>
                  <a:pt x="2554279" y="1405910"/>
                </a:lnTo>
                <a:lnTo>
                  <a:pt x="2534865" y="1407118"/>
                </a:lnTo>
                <a:lnTo>
                  <a:pt x="2516244" y="1407924"/>
                </a:lnTo>
                <a:lnTo>
                  <a:pt x="2496830" y="1407924"/>
                </a:lnTo>
                <a:lnTo>
                  <a:pt x="2478209" y="1407924"/>
                </a:lnTo>
                <a:lnTo>
                  <a:pt x="2459191" y="1407118"/>
                </a:lnTo>
                <a:lnTo>
                  <a:pt x="2440569" y="1405507"/>
                </a:lnTo>
                <a:lnTo>
                  <a:pt x="2422344" y="1403493"/>
                </a:lnTo>
                <a:lnTo>
                  <a:pt x="2404515" y="1400673"/>
                </a:lnTo>
                <a:lnTo>
                  <a:pt x="2387082" y="1397048"/>
                </a:lnTo>
                <a:lnTo>
                  <a:pt x="2370442" y="1392617"/>
                </a:lnTo>
                <a:lnTo>
                  <a:pt x="2354594" y="1387784"/>
                </a:lnTo>
                <a:lnTo>
                  <a:pt x="2346670" y="1384561"/>
                </a:lnTo>
                <a:lnTo>
                  <a:pt x="2339538" y="1381742"/>
                </a:lnTo>
                <a:lnTo>
                  <a:pt x="2332010" y="1378519"/>
                </a:lnTo>
                <a:lnTo>
                  <a:pt x="2329429" y="1377207"/>
                </a:lnTo>
                <a:lnTo>
                  <a:pt x="2330450" y="1375569"/>
                </a:lnTo>
                <a:lnTo>
                  <a:pt x="2345928" y="1350963"/>
                </a:lnTo>
                <a:lnTo>
                  <a:pt x="2362200" y="1327150"/>
                </a:lnTo>
                <a:lnTo>
                  <a:pt x="2379662" y="1303735"/>
                </a:lnTo>
                <a:lnTo>
                  <a:pt x="2397522" y="1280716"/>
                </a:lnTo>
                <a:lnTo>
                  <a:pt x="2416175" y="1257697"/>
                </a:lnTo>
                <a:lnTo>
                  <a:pt x="2434828" y="1236266"/>
                </a:lnTo>
                <a:lnTo>
                  <a:pt x="2445147" y="1225550"/>
                </a:lnTo>
                <a:lnTo>
                  <a:pt x="2455069" y="1215232"/>
                </a:lnTo>
                <a:lnTo>
                  <a:pt x="2465387" y="1205310"/>
                </a:lnTo>
                <a:lnTo>
                  <a:pt x="2475706" y="1194991"/>
                </a:lnTo>
                <a:lnTo>
                  <a:pt x="2486422" y="1185466"/>
                </a:lnTo>
                <a:lnTo>
                  <a:pt x="2497138" y="1176338"/>
                </a:lnTo>
                <a:lnTo>
                  <a:pt x="2508250" y="1167210"/>
                </a:lnTo>
                <a:lnTo>
                  <a:pt x="2518966" y="1158875"/>
                </a:lnTo>
                <a:lnTo>
                  <a:pt x="2553515" y="1137536"/>
                </a:lnTo>
                <a:lnTo>
                  <a:pt x="2565817" y="1138644"/>
                </a:lnTo>
                <a:lnTo>
                  <a:pt x="2578536" y="1139431"/>
                </a:lnTo>
                <a:lnTo>
                  <a:pt x="2591255" y="1139825"/>
                </a:lnTo>
                <a:lnTo>
                  <a:pt x="2603577" y="1139825"/>
                </a:lnTo>
                <a:lnTo>
                  <a:pt x="2615899" y="1139431"/>
                </a:lnTo>
                <a:lnTo>
                  <a:pt x="2628220" y="1138644"/>
                </a:lnTo>
                <a:lnTo>
                  <a:pt x="2640144" y="1137856"/>
                </a:lnTo>
                <a:lnTo>
                  <a:pt x="2652069" y="1136281"/>
                </a:lnTo>
                <a:lnTo>
                  <a:pt x="2663595" y="1134706"/>
                </a:lnTo>
                <a:lnTo>
                  <a:pt x="2675122" y="1133131"/>
                </a:lnTo>
                <a:lnTo>
                  <a:pt x="2696586" y="1129193"/>
                </a:lnTo>
                <a:lnTo>
                  <a:pt x="2717254" y="1124073"/>
                </a:lnTo>
                <a:lnTo>
                  <a:pt x="2736333" y="1118954"/>
                </a:lnTo>
                <a:lnTo>
                  <a:pt x="2753424" y="1113834"/>
                </a:lnTo>
                <a:lnTo>
                  <a:pt x="2769323" y="1108715"/>
                </a:lnTo>
                <a:lnTo>
                  <a:pt x="2782837" y="1103202"/>
                </a:lnTo>
                <a:lnTo>
                  <a:pt x="2790519" y="1100052"/>
                </a:lnTo>
                <a:lnTo>
                  <a:pt x="2797941" y="1097295"/>
                </a:lnTo>
                <a:lnTo>
                  <a:pt x="2807481" y="1093357"/>
                </a:lnTo>
                <a:lnTo>
                  <a:pt x="2810659" y="1091782"/>
                </a:lnTo>
                <a:lnTo>
                  <a:pt x="2810661" y="1091782"/>
                </a:lnTo>
                <a:lnTo>
                  <a:pt x="2816225" y="1089025"/>
                </a:lnTo>
                <a:lnTo>
                  <a:pt x="2810659" y="1091782"/>
                </a:lnTo>
                <a:lnTo>
                  <a:pt x="2794364" y="1098476"/>
                </a:lnTo>
                <a:lnTo>
                  <a:pt x="2790519" y="1100052"/>
                </a:lnTo>
                <a:lnTo>
                  <a:pt x="2788402" y="1100839"/>
                </a:lnTo>
                <a:lnTo>
                  <a:pt x="2778465" y="1103989"/>
                </a:lnTo>
                <a:lnTo>
                  <a:pt x="2768528" y="1106746"/>
                </a:lnTo>
                <a:lnTo>
                  <a:pt x="2758194" y="1109896"/>
                </a:lnTo>
                <a:lnTo>
                  <a:pt x="2748257" y="1112259"/>
                </a:lnTo>
                <a:lnTo>
                  <a:pt x="2738320" y="1114228"/>
                </a:lnTo>
                <a:lnTo>
                  <a:pt x="2717652" y="1118166"/>
                </a:lnTo>
                <a:lnTo>
                  <a:pt x="2697381" y="1121317"/>
                </a:lnTo>
                <a:lnTo>
                  <a:pt x="2677507" y="1123286"/>
                </a:lnTo>
                <a:lnTo>
                  <a:pt x="2658826" y="1124861"/>
                </a:lnTo>
                <a:lnTo>
                  <a:pt x="2640939" y="1125648"/>
                </a:lnTo>
                <a:lnTo>
                  <a:pt x="2624643" y="1126042"/>
                </a:lnTo>
                <a:lnTo>
                  <a:pt x="2609539" y="1126436"/>
                </a:lnTo>
                <a:lnTo>
                  <a:pt x="2596820" y="1126436"/>
                </a:lnTo>
                <a:lnTo>
                  <a:pt x="2578934" y="1125648"/>
                </a:lnTo>
                <a:lnTo>
                  <a:pt x="2573192" y="1125314"/>
                </a:lnTo>
                <a:lnTo>
                  <a:pt x="2601516" y="1107678"/>
                </a:lnTo>
                <a:lnTo>
                  <a:pt x="2650331" y="1077119"/>
                </a:lnTo>
                <a:lnTo>
                  <a:pt x="2699544" y="1045766"/>
                </a:lnTo>
                <a:lnTo>
                  <a:pt x="2722960" y="1029891"/>
                </a:lnTo>
                <a:lnTo>
                  <a:pt x="2744391" y="1015603"/>
                </a:lnTo>
                <a:lnTo>
                  <a:pt x="2763441" y="1002109"/>
                </a:lnTo>
                <a:lnTo>
                  <a:pt x="2778919" y="990997"/>
                </a:lnTo>
                <a:lnTo>
                  <a:pt x="2790428" y="981075"/>
                </a:lnTo>
                <a:lnTo>
                  <a:pt x="2794397" y="977900"/>
                </a:lnTo>
                <a:lnTo>
                  <a:pt x="2797175" y="974725"/>
                </a:lnTo>
                <a:lnTo>
                  <a:pt x="2770188" y="992584"/>
                </a:lnTo>
                <a:lnTo>
                  <a:pt x="2740025" y="1012428"/>
                </a:lnTo>
                <a:lnTo>
                  <a:pt x="2702322" y="1036638"/>
                </a:lnTo>
                <a:lnTo>
                  <a:pt x="2676635" y="1052427"/>
                </a:lnTo>
                <a:lnTo>
                  <a:pt x="2677429" y="1051322"/>
                </a:lnTo>
                <a:lnTo>
                  <a:pt x="2700337" y="987425"/>
                </a:lnTo>
                <a:lnTo>
                  <a:pt x="2672089" y="1055221"/>
                </a:lnTo>
                <a:lnTo>
                  <a:pt x="2659063" y="1063228"/>
                </a:lnTo>
                <a:lnTo>
                  <a:pt x="2636044" y="1077119"/>
                </a:lnTo>
                <a:lnTo>
                  <a:pt x="2612628" y="1090613"/>
                </a:lnTo>
                <a:lnTo>
                  <a:pt x="2588816" y="1104503"/>
                </a:lnTo>
                <a:lnTo>
                  <a:pt x="2565003" y="1117600"/>
                </a:lnTo>
                <a:lnTo>
                  <a:pt x="2542381" y="1129903"/>
                </a:lnTo>
                <a:lnTo>
                  <a:pt x="2520156" y="1140619"/>
                </a:lnTo>
                <a:lnTo>
                  <a:pt x="2514203" y="1143794"/>
                </a:lnTo>
                <a:lnTo>
                  <a:pt x="2508647" y="1147366"/>
                </a:lnTo>
                <a:lnTo>
                  <a:pt x="2496344" y="1154906"/>
                </a:lnTo>
                <a:lnTo>
                  <a:pt x="2484041" y="1164035"/>
                </a:lnTo>
                <a:lnTo>
                  <a:pt x="2470944" y="1174353"/>
                </a:lnTo>
                <a:lnTo>
                  <a:pt x="2457847" y="1186260"/>
                </a:lnTo>
                <a:lnTo>
                  <a:pt x="2444859" y="1198866"/>
                </a:lnTo>
                <a:lnTo>
                  <a:pt x="2444354" y="1197054"/>
                </a:lnTo>
                <a:lnTo>
                  <a:pt x="2442766" y="1189144"/>
                </a:lnTo>
                <a:lnTo>
                  <a:pt x="2441179" y="1180839"/>
                </a:lnTo>
                <a:lnTo>
                  <a:pt x="2440385" y="1172929"/>
                </a:lnTo>
                <a:lnTo>
                  <a:pt x="2438400" y="1156319"/>
                </a:lnTo>
                <a:lnTo>
                  <a:pt x="2437607" y="1140895"/>
                </a:lnTo>
                <a:lnTo>
                  <a:pt x="2437210" y="1127449"/>
                </a:lnTo>
                <a:lnTo>
                  <a:pt x="2436813" y="1116771"/>
                </a:lnTo>
                <a:lnTo>
                  <a:pt x="2437210" y="1106488"/>
                </a:lnTo>
                <a:lnTo>
                  <a:pt x="2436019" y="1121121"/>
                </a:lnTo>
                <a:lnTo>
                  <a:pt x="2435225" y="1138127"/>
                </a:lnTo>
                <a:lnTo>
                  <a:pt x="2435225" y="1156715"/>
                </a:lnTo>
                <a:lnTo>
                  <a:pt x="2435225" y="1175302"/>
                </a:lnTo>
                <a:lnTo>
                  <a:pt x="2435622" y="1206150"/>
                </a:lnTo>
                <a:lnTo>
                  <a:pt x="2435679" y="1208030"/>
                </a:lnTo>
                <a:lnTo>
                  <a:pt x="2430066" y="1213644"/>
                </a:lnTo>
                <a:lnTo>
                  <a:pt x="2416175" y="1228725"/>
                </a:lnTo>
                <a:lnTo>
                  <a:pt x="2401887" y="1244997"/>
                </a:lnTo>
                <a:lnTo>
                  <a:pt x="2387203" y="1262063"/>
                </a:lnTo>
                <a:lnTo>
                  <a:pt x="2372916" y="1279922"/>
                </a:lnTo>
                <a:lnTo>
                  <a:pt x="2358231" y="1298972"/>
                </a:lnTo>
                <a:lnTo>
                  <a:pt x="2343944" y="1318022"/>
                </a:lnTo>
                <a:lnTo>
                  <a:pt x="2329259" y="1338263"/>
                </a:lnTo>
                <a:lnTo>
                  <a:pt x="2314972" y="1359297"/>
                </a:lnTo>
                <a:lnTo>
                  <a:pt x="2300287" y="1380332"/>
                </a:lnTo>
                <a:lnTo>
                  <a:pt x="2286794" y="1401763"/>
                </a:lnTo>
                <a:lnTo>
                  <a:pt x="2279164" y="1413970"/>
                </a:lnTo>
                <a:lnTo>
                  <a:pt x="2276519" y="1407628"/>
                </a:lnTo>
                <a:lnTo>
                  <a:pt x="2273366" y="1398873"/>
                </a:lnTo>
                <a:lnTo>
                  <a:pt x="2270213" y="1389322"/>
                </a:lnTo>
                <a:lnTo>
                  <a:pt x="2264301" y="1369822"/>
                </a:lnTo>
                <a:lnTo>
                  <a:pt x="2259177" y="1348730"/>
                </a:lnTo>
                <a:lnTo>
                  <a:pt x="2253659" y="1326046"/>
                </a:lnTo>
                <a:lnTo>
                  <a:pt x="2248929" y="1303760"/>
                </a:lnTo>
                <a:lnTo>
                  <a:pt x="2244594" y="1281076"/>
                </a:lnTo>
                <a:lnTo>
                  <a:pt x="2240652" y="1257994"/>
                </a:lnTo>
                <a:lnTo>
                  <a:pt x="2234346" y="1216208"/>
                </a:lnTo>
                <a:lnTo>
                  <a:pt x="2229617" y="1181585"/>
                </a:lnTo>
                <a:lnTo>
                  <a:pt x="2225675" y="1149350"/>
                </a:lnTo>
                <a:lnTo>
                  <a:pt x="2226464" y="1174024"/>
                </a:lnTo>
                <a:lnTo>
                  <a:pt x="2228040" y="1198698"/>
                </a:lnTo>
                <a:lnTo>
                  <a:pt x="2230405" y="1223769"/>
                </a:lnTo>
                <a:lnTo>
                  <a:pt x="2233558" y="1248841"/>
                </a:lnTo>
                <a:lnTo>
                  <a:pt x="2236711" y="1273515"/>
                </a:lnTo>
                <a:lnTo>
                  <a:pt x="2240652" y="1297790"/>
                </a:lnTo>
                <a:lnTo>
                  <a:pt x="2244594" y="1320872"/>
                </a:lnTo>
                <a:lnTo>
                  <a:pt x="2248535" y="1342760"/>
                </a:lnTo>
                <a:lnTo>
                  <a:pt x="2256812" y="1381363"/>
                </a:lnTo>
                <a:lnTo>
                  <a:pt x="2263907" y="1412404"/>
                </a:lnTo>
                <a:lnTo>
                  <a:pt x="2268391" y="1431645"/>
                </a:lnTo>
                <a:lnTo>
                  <a:pt x="2259806" y="1446213"/>
                </a:lnTo>
                <a:lnTo>
                  <a:pt x="2246709" y="1468438"/>
                </a:lnTo>
                <a:lnTo>
                  <a:pt x="2234009" y="1491060"/>
                </a:lnTo>
                <a:lnTo>
                  <a:pt x="2221706" y="1513285"/>
                </a:lnTo>
                <a:lnTo>
                  <a:pt x="2209800" y="1535907"/>
                </a:lnTo>
                <a:lnTo>
                  <a:pt x="2198687" y="1558529"/>
                </a:lnTo>
                <a:lnTo>
                  <a:pt x="2191857" y="1573239"/>
                </a:lnTo>
                <a:lnTo>
                  <a:pt x="2135187" y="1403350"/>
                </a:lnTo>
                <a:lnTo>
                  <a:pt x="2179944" y="1598574"/>
                </a:lnTo>
                <a:lnTo>
                  <a:pt x="2178050" y="1602582"/>
                </a:lnTo>
                <a:lnTo>
                  <a:pt x="2168922" y="1624410"/>
                </a:lnTo>
                <a:lnTo>
                  <a:pt x="2160587" y="1645444"/>
                </a:lnTo>
                <a:lnTo>
                  <a:pt x="2153047" y="1666479"/>
                </a:lnTo>
                <a:lnTo>
                  <a:pt x="2146300" y="1686719"/>
                </a:lnTo>
                <a:lnTo>
                  <a:pt x="2140347" y="1706960"/>
                </a:lnTo>
                <a:lnTo>
                  <a:pt x="2135187" y="1725613"/>
                </a:lnTo>
                <a:lnTo>
                  <a:pt x="2135900" y="1726148"/>
                </a:lnTo>
                <a:lnTo>
                  <a:pt x="2162225" y="1737519"/>
                </a:lnTo>
                <a:lnTo>
                  <a:pt x="2160650" y="1745457"/>
                </a:lnTo>
                <a:lnTo>
                  <a:pt x="2157500" y="1767285"/>
                </a:lnTo>
                <a:lnTo>
                  <a:pt x="2155531" y="1782763"/>
                </a:lnTo>
                <a:lnTo>
                  <a:pt x="2153563" y="1800226"/>
                </a:lnTo>
                <a:lnTo>
                  <a:pt x="2151594" y="1820466"/>
                </a:lnTo>
                <a:lnTo>
                  <a:pt x="2150019" y="1841898"/>
                </a:lnTo>
                <a:lnTo>
                  <a:pt x="2149231" y="1864916"/>
                </a:lnTo>
                <a:lnTo>
                  <a:pt x="2148838" y="1889126"/>
                </a:lnTo>
                <a:lnTo>
                  <a:pt x="2149231" y="1913732"/>
                </a:lnTo>
                <a:lnTo>
                  <a:pt x="2149625" y="1926432"/>
                </a:lnTo>
                <a:lnTo>
                  <a:pt x="2150413" y="1939132"/>
                </a:lnTo>
                <a:lnTo>
                  <a:pt x="2151200" y="1951832"/>
                </a:lnTo>
                <a:lnTo>
                  <a:pt x="2153169" y="1964135"/>
                </a:lnTo>
                <a:lnTo>
                  <a:pt x="2154744" y="1976835"/>
                </a:lnTo>
                <a:lnTo>
                  <a:pt x="2156319" y="1989138"/>
                </a:lnTo>
                <a:lnTo>
                  <a:pt x="2159075" y="2001441"/>
                </a:lnTo>
                <a:lnTo>
                  <a:pt x="2161831" y="2013744"/>
                </a:lnTo>
                <a:lnTo>
                  <a:pt x="2164981" y="2024857"/>
                </a:lnTo>
                <a:lnTo>
                  <a:pt x="2166838" y="2031096"/>
                </a:lnTo>
                <a:lnTo>
                  <a:pt x="2247900" y="2219020"/>
                </a:lnTo>
                <a:lnTo>
                  <a:pt x="2234387" y="2224573"/>
                </a:lnTo>
                <a:lnTo>
                  <a:pt x="2221271" y="2230126"/>
                </a:lnTo>
                <a:lnTo>
                  <a:pt x="2208950" y="2236472"/>
                </a:lnTo>
                <a:lnTo>
                  <a:pt x="2197026" y="2242422"/>
                </a:lnTo>
                <a:lnTo>
                  <a:pt x="2185898" y="2248768"/>
                </a:lnTo>
                <a:lnTo>
                  <a:pt x="2175166" y="2255114"/>
                </a:lnTo>
                <a:lnTo>
                  <a:pt x="2164833" y="2261460"/>
                </a:lnTo>
                <a:lnTo>
                  <a:pt x="2155294" y="2267806"/>
                </a:lnTo>
                <a:lnTo>
                  <a:pt x="2146550" y="2274549"/>
                </a:lnTo>
                <a:lnTo>
                  <a:pt x="2137806" y="2280499"/>
                </a:lnTo>
                <a:lnTo>
                  <a:pt x="2129857" y="2287242"/>
                </a:lnTo>
                <a:lnTo>
                  <a:pt x="2121908" y="2293191"/>
                </a:lnTo>
                <a:lnTo>
                  <a:pt x="2108394" y="2305487"/>
                </a:lnTo>
                <a:lnTo>
                  <a:pt x="2096073" y="2317783"/>
                </a:lnTo>
                <a:lnTo>
                  <a:pt x="2086137" y="2328888"/>
                </a:lnTo>
                <a:lnTo>
                  <a:pt x="2076996" y="2338804"/>
                </a:lnTo>
                <a:lnTo>
                  <a:pt x="2070239" y="2347927"/>
                </a:lnTo>
                <a:lnTo>
                  <a:pt x="2065072" y="2356256"/>
                </a:lnTo>
                <a:lnTo>
                  <a:pt x="2060303" y="2362603"/>
                </a:lnTo>
                <a:lnTo>
                  <a:pt x="2057520" y="2367759"/>
                </a:lnTo>
                <a:lnTo>
                  <a:pt x="2055136" y="2371725"/>
                </a:lnTo>
                <a:lnTo>
                  <a:pt x="2057520" y="2359033"/>
                </a:lnTo>
                <a:lnTo>
                  <a:pt x="2059508" y="2346737"/>
                </a:lnTo>
                <a:lnTo>
                  <a:pt x="2062687" y="2320956"/>
                </a:lnTo>
                <a:lnTo>
                  <a:pt x="2064277" y="2295174"/>
                </a:lnTo>
                <a:lnTo>
                  <a:pt x="2065867" y="2268600"/>
                </a:lnTo>
                <a:lnTo>
                  <a:pt x="2066264" y="2242025"/>
                </a:lnTo>
                <a:lnTo>
                  <a:pt x="2066264" y="2215450"/>
                </a:lnTo>
                <a:lnTo>
                  <a:pt x="2065072" y="2188479"/>
                </a:lnTo>
                <a:lnTo>
                  <a:pt x="2063085" y="2161904"/>
                </a:lnTo>
                <a:lnTo>
                  <a:pt x="2061097" y="2135726"/>
                </a:lnTo>
                <a:lnTo>
                  <a:pt x="2058315" y="2108755"/>
                </a:lnTo>
                <a:lnTo>
                  <a:pt x="2054738" y="2082577"/>
                </a:lnTo>
                <a:lnTo>
                  <a:pt x="2051161" y="2056796"/>
                </a:lnTo>
                <a:lnTo>
                  <a:pt x="2047187" y="2031411"/>
                </a:lnTo>
                <a:lnTo>
                  <a:pt x="2042815" y="2006819"/>
                </a:lnTo>
                <a:lnTo>
                  <a:pt x="2038045" y="1982228"/>
                </a:lnTo>
                <a:lnTo>
                  <a:pt x="2033276" y="1959223"/>
                </a:lnTo>
                <a:lnTo>
                  <a:pt x="2028506" y="1936218"/>
                </a:lnTo>
                <a:lnTo>
                  <a:pt x="2023339" y="1914006"/>
                </a:lnTo>
                <a:lnTo>
                  <a:pt x="2013006" y="1873153"/>
                </a:lnTo>
                <a:lnTo>
                  <a:pt x="2003467" y="1837059"/>
                </a:lnTo>
                <a:lnTo>
                  <a:pt x="1994325" y="1805328"/>
                </a:lnTo>
                <a:lnTo>
                  <a:pt x="1986376" y="1779943"/>
                </a:lnTo>
                <a:lnTo>
                  <a:pt x="1980017" y="1760905"/>
                </a:lnTo>
                <a:lnTo>
                  <a:pt x="1974850" y="1744643"/>
                </a:lnTo>
                <a:lnTo>
                  <a:pt x="1994510" y="1732525"/>
                </a:lnTo>
                <a:lnTo>
                  <a:pt x="1995497" y="1756569"/>
                </a:lnTo>
                <a:lnTo>
                  <a:pt x="2000687" y="1772047"/>
                </a:lnTo>
                <a:lnTo>
                  <a:pt x="2014261" y="1814513"/>
                </a:lnTo>
                <a:lnTo>
                  <a:pt x="2022644" y="1844278"/>
                </a:lnTo>
                <a:lnTo>
                  <a:pt x="2031827" y="1878013"/>
                </a:lnTo>
                <a:lnTo>
                  <a:pt x="2041807" y="1915716"/>
                </a:lnTo>
                <a:lnTo>
                  <a:pt x="2051389" y="1956197"/>
                </a:lnTo>
                <a:lnTo>
                  <a:pt x="2061369" y="1998266"/>
                </a:lnTo>
                <a:lnTo>
                  <a:pt x="2065761" y="2019697"/>
                </a:lnTo>
                <a:lnTo>
                  <a:pt x="2070152" y="2041128"/>
                </a:lnTo>
                <a:lnTo>
                  <a:pt x="2074144" y="2062956"/>
                </a:lnTo>
                <a:lnTo>
                  <a:pt x="2078137" y="2085181"/>
                </a:lnTo>
                <a:lnTo>
                  <a:pt x="2080931" y="2106613"/>
                </a:lnTo>
                <a:lnTo>
                  <a:pt x="2084125" y="2128044"/>
                </a:lnTo>
                <a:lnTo>
                  <a:pt x="2086520" y="2149078"/>
                </a:lnTo>
                <a:lnTo>
                  <a:pt x="2088117" y="2170113"/>
                </a:lnTo>
                <a:lnTo>
                  <a:pt x="2089714" y="2190353"/>
                </a:lnTo>
                <a:lnTo>
                  <a:pt x="2090513" y="2209403"/>
                </a:lnTo>
                <a:lnTo>
                  <a:pt x="2090513" y="2228453"/>
                </a:lnTo>
                <a:lnTo>
                  <a:pt x="2089714" y="2246313"/>
                </a:lnTo>
                <a:lnTo>
                  <a:pt x="2088117" y="2263378"/>
                </a:lnTo>
                <a:lnTo>
                  <a:pt x="2086121" y="2279650"/>
                </a:lnTo>
                <a:lnTo>
                  <a:pt x="2128838" y="2218135"/>
                </a:lnTo>
                <a:lnTo>
                  <a:pt x="1997420" y="1730731"/>
                </a:lnTo>
                <a:lnTo>
                  <a:pt x="2028904" y="1711325"/>
                </a:lnTo>
                <a:lnTo>
                  <a:pt x="2097058" y="1869327"/>
                </a:lnTo>
                <a:lnTo>
                  <a:pt x="2134545" y="1726064"/>
                </a:lnTo>
                <a:lnTo>
                  <a:pt x="2131184" y="1720824"/>
                </a:lnTo>
                <a:lnTo>
                  <a:pt x="2128012" y="1714863"/>
                </a:lnTo>
                <a:lnTo>
                  <a:pt x="2121667" y="1702545"/>
                </a:lnTo>
                <a:lnTo>
                  <a:pt x="2116116" y="1688637"/>
                </a:lnTo>
                <a:lnTo>
                  <a:pt x="2111358" y="1675126"/>
                </a:lnTo>
                <a:lnTo>
                  <a:pt x="2107393" y="1660424"/>
                </a:lnTo>
                <a:lnTo>
                  <a:pt x="2103428" y="1645324"/>
                </a:lnTo>
                <a:lnTo>
                  <a:pt x="2100256" y="1629429"/>
                </a:lnTo>
                <a:lnTo>
                  <a:pt x="2097876" y="1613932"/>
                </a:lnTo>
                <a:lnTo>
                  <a:pt x="2095894" y="1597640"/>
                </a:lnTo>
                <a:lnTo>
                  <a:pt x="2094704" y="1581347"/>
                </a:lnTo>
                <a:lnTo>
                  <a:pt x="2093118" y="1564658"/>
                </a:lnTo>
                <a:lnTo>
                  <a:pt x="2092722" y="1548366"/>
                </a:lnTo>
                <a:lnTo>
                  <a:pt x="2092325" y="1531676"/>
                </a:lnTo>
                <a:lnTo>
                  <a:pt x="2092325" y="1514987"/>
                </a:lnTo>
                <a:lnTo>
                  <a:pt x="2092722" y="1498695"/>
                </a:lnTo>
                <a:lnTo>
                  <a:pt x="2093118" y="1483198"/>
                </a:lnTo>
                <a:lnTo>
                  <a:pt x="2095101" y="1452203"/>
                </a:lnTo>
                <a:lnTo>
                  <a:pt x="2097480" y="1423592"/>
                </a:lnTo>
                <a:lnTo>
                  <a:pt x="2100652" y="1397366"/>
                </a:lnTo>
                <a:lnTo>
                  <a:pt x="2103824" y="1374716"/>
                </a:lnTo>
                <a:lnTo>
                  <a:pt x="2106203" y="1356040"/>
                </a:lnTo>
                <a:lnTo>
                  <a:pt x="2108582" y="1341735"/>
                </a:lnTo>
                <a:lnTo>
                  <a:pt x="2110565" y="1329814"/>
                </a:lnTo>
                <a:lnTo>
                  <a:pt x="2129994" y="1343324"/>
                </a:lnTo>
                <a:lnTo>
                  <a:pt x="2131184" y="1329416"/>
                </a:lnTo>
                <a:lnTo>
                  <a:pt x="2132770" y="1315111"/>
                </a:lnTo>
                <a:lnTo>
                  <a:pt x="2134752" y="1300806"/>
                </a:lnTo>
                <a:lnTo>
                  <a:pt x="2137131" y="1287295"/>
                </a:lnTo>
                <a:lnTo>
                  <a:pt x="2139907" y="1274182"/>
                </a:lnTo>
                <a:lnTo>
                  <a:pt x="2142683" y="1261069"/>
                </a:lnTo>
                <a:lnTo>
                  <a:pt x="2146251" y="1248353"/>
                </a:lnTo>
                <a:lnTo>
                  <a:pt x="2149820" y="1235637"/>
                </a:lnTo>
                <a:lnTo>
                  <a:pt x="2153785" y="1223716"/>
                </a:lnTo>
                <a:lnTo>
                  <a:pt x="2157750" y="1211795"/>
                </a:lnTo>
                <a:lnTo>
                  <a:pt x="2166077" y="1189543"/>
                </a:lnTo>
                <a:lnTo>
                  <a:pt x="2174404" y="1168482"/>
                </a:lnTo>
                <a:lnTo>
                  <a:pt x="2183127" y="1149011"/>
                </a:lnTo>
                <a:lnTo>
                  <a:pt x="2191850" y="1131924"/>
                </a:lnTo>
                <a:lnTo>
                  <a:pt x="2200177" y="1116824"/>
                </a:lnTo>
                <a:lnTo>
                  <a:pt x="2208107" y="1102917"/>
                </a:lnTo>
                <a:lnTo>
                  <a:pt x="2214452" y="1092188"/>
                </a:lnTo>
                <a:lnTo>
                  <a:pt x="2224761" y="1076293"/>
                </a:lnTo>
                <a:lnTo>
                  <a:pt x="2228330" y="1071127"/>
                </a:lnTo>
                <a:lnTo>
                  <a:pt x="2233881" y="1106890"/>
                </a:lnTo>
                <a:lnTo>
                  <a:pt x="2241811" y="1094174"/>
                </a:lnTo>
                <a:lnTo>
                  <a:pt x="2250138" y="1082253"/>
                </a:lnTo>
                <a:lnTo>
                  <a:pt x="2259258" y="1071127"/>
                </a:lnTo>
                <a:lnTo>
                  <a:pt x="2268774" y="1060001"/>
                </a:lnTo>
                <a:lnTo>
                  <a:pt x="2279480" y="1049669"/>
                </a:lnTo>
                <a:lnTo>
                  <a:pt x="2290186" y="1039735"/>
                </a:lnTo>
                <a:lnTo>
                  <a:pt x="2301685" y="1030596"/>
                </a:lnTo>
                <a:lnTo>
                  <a:pt x="2313977" y="1021853"/>
                </a:lnTo>
                <a:lnTo>
                  <a:pt x="2326269" y="1013509"/>
                </a:lnTo>
                <a:lnTo>
                  <a:pt x="2339354" y="1005561"/>
                </a:lnTo>
                <a:lnTo>
                  <a:pt x="2352835" y="998011"/>
                </a:lnTo>
                <a:lnTo>
                  <a:pt x="2366713" y="991654"/>
                </a:lnTo>
                <a:lnTo>
                  <a:pt x="2381384" y="984898"/>
                </a:lnTo>
                <a:lnTo>
                  <a:pt x="2396055" y="978938"/>
                </a:lnTo>
                <a:lnTo>
                  <a:pt x="2411123" y="973375"/>
                </a:lnTo>
                <a:lnTo>
                  <a:pt x="2426983" y="967414"/>
                </a:lnTo>
                <a:lnTo>
                  <a:pt x="2442448" y="962248"/>
                </a:lnTo>
                <a:lnTo>
                  <a:pt x="2458705" y="957877"/>
                </a:lnTo>
                <a:lnTo>
                  <a:pt x="2474962" y="953109"/>
                </a:lnTo>
                <a:lnTo>
                  <a:pt x="2491615" y="949135"/>
                </a:lnTo>
                <a:lnTo>
                  <a:pt x="2508665" y="944764"/>
                </a:lnTo>
                <a:lnTo>
                  <a:pt x="2525716" y="941188"/>
                </a:lnTo>
                <a:lnTo>
                  <a:pt x="2560212" y="934035"/>
                </a:lnTo>
                <a:lnTo>
                  <a:pt x="2595502" y="927677"/>
                </a:lnTo>
                <a:lnTo>
                  <a:pt x="2630792" y="921717"/>
                </a:lnTo>
                <a:lnTo>
                  <a:pt x="2702165" y="910988"/>
                </a:lnTo>
                <a:lnTo>
                  <a:pt x="2719215" y="908206"/>
                </a:lnTo>
                <a:lnTo>
                  <a:pt x="2735868" y="904630"/>
                </a:lnTo>
                <a:lnTo>
                  <a:pt x="2752125" y="901054"/>
                </a:lnTo>
                <a:lnTo>
                  <a:pt x="2767589" y="897080"/>
                </a:lnTo>
                <a:lnTo>
                  <a:pt x="2781864" y="893504"/>
                </a:lnTo>
                <a:lnTo>
                  <a:pt x="2796139" y="888338"/>
                </a:lnTo>
                <a:lnTo>
                  <a:pt x="2809620" y="883967"/>
                </a:lnTo>
                <a:lnTo>
                  <a:pt x="2822308" y="878801"/>
                </a:lnTo>
                <a:lnTo>
                  <a:pt x="2834600" y="874033"/>
                </a:lnTo>
                <a:lnTo>
                  <a:pt x="2845703" y="868867"/>
                </a:lnTo>
                <a:lnTo>
                  <a:pt x="2856805" y="863304"/>
                </a:lnTo>
                <a:lnTo>
                  <a:pt x="2867511" y="858138"/>
                </a:lnTo>
                <a:lnTo>
                  <a:pt x="2877027" y="852575"/>
                </a:lnTo>
                <a:lnTo>
                  <a:pt x="2886147" y="847409"/>
                </a:lnTo>
                <a:lnTo>
                  <a:pt x="2894871" y="841449"/>
                </a:lnTo>
                <a:lnTo>
                  <a:pt x="2903197" y="836283"/>
                </a:lnTo>
                <a:lnTo>
                  <a:pt x="2917868" y="825951"/>
                </a:lnTo>
                <a:lnTo>
                  <a:pt x="2929764" y="816017"/>
                </a:lnTo>
                <a:lnTo>
                  <a:pt x="2940470" y="806877"/>
                </a:lnTo>
                <a:lnTo>
                  <a:pt x="2948400" y="798930"/>
                </a:lnTo>
                <a:lnTo>
                  <a:pt x="2954744" y="792572"/>
                </a:lnTo>
                <a:lnTo>
                  <a:pt x="2959106" y="787009"/>
                </a:lnTo>
                <a:lnTo>
                  <a:pt x="2962674" y="782638"/>
                </a:lnTo>
                <a:close/>
                <a:moveTo>
                  <a:pt x="0" y="0"/>
                </a:moveTo>
                <a:lnTo>
                  <a:pt x="1986" y="1984"/>
                </a:lnTo>
                <a:lnTo>
                  <a:pt x="8737" y="7938"/>
                </a:lnTo>
                <a:lnTo>
                  <a:pt x="19458" y="17066"/>
                </a:lnTo>
                <a:lnTo>
                  <a:pt x="34945" y="28972"/>
                </a:lnTo>
                <a:lnTo>
                  <a:pt x="44079" y="35719"/>
                </a:lnTo>
                <a:lnTo>
                  <a:pt x="54801" y="42863"/>
                </a:lnTo>
                <a:lnTo>
                  <a:pt x="66714" y="50403"/>
                </a:lnTo>
                <a:lnTo>
                  <a:pt x="79421" y="58738"/>
                </a:lnTo>
                <a:lnTo>
                  <a:pt x="93320" y="67072"/>
                </a:lnTo>
                <a:lnTo>
                  <a:pt x="108012" y="75406"/>
                </a:lnTo>
                <a:lnTo>
                  <a:pt x="124294" y="84138"/>
                </a:lnTo>
                <a:lnTo>
                  <a:pt x="141766" y="92869"/>
                </a:lnTo>
                <a:lnTo>
                  <a:pt x="160430" y="101203"/>
                </a:lnTo>
                <a:lnTo>
                  <a:pt x="180285" y="109934"/>
                </a:lnTo>
                <a:lnTo>
                  <a:pt x="201332" y="119063"/>
                </a:lnTo>
                <a:lnTo>
                  <a:pt x="223569" y="126603"/>
                </a:lnTo>
                <a:lnTo>
                  <a:pt x="246601" y="134938"/>
                </a:lnTo>
                <a:lnTo>
                  <a:pt x="271619" y="142478"/>
                </a:lnTo>
                <a:lnTo>
                  <a:pt x="297431" y="150019"/>
                </a:lnTo>
                <a:lnTo>
                  <a:pt x="324434" y="156369"/>
                </a:lnTo>
                <a:lnTo>
                  <a:pt x="353025" y="163116"/>
                </a:lnTo>
                <a:lnTo>
                  <a:pt x="382808" y="168275"/>
                </a:lnTo>
                <a:lnTo>
                  <a:pt x="413385" y="173831"/>
                </a:lnTo>
                <a:lnTo>
                  <a:pt x="445550" y="177403"/>
                </a:lnTo>
                <a:lnTo>
                  <a:pt x="478510" y="180975"/>
                </a:lnTo>
                <a:lnTo>
                  <a:pt x="513455" y="183753"/>
                </a:lnTo>
                <a:lnTo>
                  <a:pt x="531324" y="184547"/>
                </a:lnTo>
                <a:lnTo>
                  <a:pt x="549194" y="184944"/>
                </a:lnTo>
                <a:lnTo>
                  <a:pt x="567858" y="185341"/>
                </a:lnTo>
                <a:lnTo>
                  <a:pt x="586522" y="185738"/>
                </a:lnTo>
                <a:lnTo>
                  <a:pt x="662369" y="185738"/>
                </a:lnTo>
                <a:lnTo>
                  <a:pt x="738612" y="185738"/>
                </a:lnTo>
                <a:lnTo>
                  <a:pt x="814856" y="187325"/>
                </a:lnTo>
                <a:lnTo>
                  <a:pt x="852581" y="188119"/>
                </a:lnTo>
                <a:lnTo>
                  <a:pt x="890306" y="189309"/>
                </a:lnTo>
                <a:lnTo>
                  <a:pt x="928031" y="191294"/>
                </a:lnTo>
                <a:lnTo>
                  <a:pt x="965358" y="192881"/>
                </a:lnTo>
                <a:lnTo>
                  <a:pt x="1002289" y="195659"/>
                </a:lnTo>
                <a:lnTo>
                  <a:pt x="1038822" y="198438"/>
                </a:lnTo>
                <a:lnTo>
                  <a:pt x="1074959" y="202406"/>
                </a:lnTo>
                <a:lnTo>
                  <a:pt x="1110698" y="206375"/>
                </a:lnTo>
                <a:lnTo>
                  <a:pt x="1146040" y="211931"/>
                </a:lnTo>
                <a:lnTo>
                  <a:pt x="1180588" y="217488"/>
                </a:lnTo>
                <a:lnTo>
                  <a:pt x="1214739" y="224234"/>
                </a:lnTo>
                <a:lnTo>
                  <a:pt x="1248493" y="230981"/>
                </a:lnTo>
                <a:lnTo>
                  <a:pt x="1264774" y="234950"/>
                </a:lnTo>
                <a:lnTo>
                  <a:pt x="1281453" y="239316"/>
                </a:lnTo>
                <a:lnTo>
                  <a:pt x="1297734" y="243681"/>
                </a:lnTo>
                <a:lnTo>
                  <a:pt x="1313618" y="248444"/>
                </a:lnTo>
                <a:lnTo>
                  <a:pt x="1329502" y="253206"/>
                </a:lnTo>
                <a:lnTo>
                  <a:pt x="1344989" y="258763"/>
                </a:lnTo>
                <a:lnTo>
                  <a:pt x="1360476" y="263922"/>
                </a:lnTo>
                <a:lnTo>
                  <a:pt x="1375963" y="269478"/>
                </a:lnTo>
                <a:lnTo>
                  <a:pt x="1390656" y="275828"/>
                </a:lnTo>
                <a:lnTo>
                  <a:pt x="1405746" y="281781"/>
                </a:lnTo>
                <a:lnTo>
                  <a:pt x="1420042" y="288528"/>
                </a:lnTo>
                <a:lnTo>
                  <a:pt x="1434734" y="294878"/>
                </a:lnTo>
                <a:lnTo>
                  <a:pt x="1448633" y="302419"/>
                </a:lnTo>
                <a:lnTo>
                  <a:pt x="1462532" y="309959"/>
                </a:lnTo>
                <a:lnTo>
                  <a:pt x="1476430" y="317500"/>
                </a:lnTo>
                <a:lnTo>
                  <a:pt x="1489535" y="325438"/>
                </a:lnTo>
                <a:lnTo>
                  <a:pt x="1502639" y="334169"/>
                </a:lnTo>
                <a:lnTo>
                  <a:pt x="1515346" y="342503"/>
                </a:lnTo>
                <a:lnTo>
                  <a:pt x="1528054" y="351631"/>
                </a:lnTo>
                <a:lnTo>
                  <a:pt x="1540364" y="360759"/>
                </a:lnTo>
                <a:lnTo>
                  <a:pt x="1552674" y="370284"/>
                </a:lnTo>
                <a:lnTo>
                  <a:pt x="1563793" y="380603"/>
                </a:lnTo>
                <a:lnTo>
                  <a:pt x="1575706" y="390922"/>
                </a:lnTo>
                <a:lnTo>
                  <a:pt x="1586825" y="401638"/>
                </a:lnTo>
                <a:lnTo>
                  <a:pt x="1597547" y="412750"/>
                </a:lnTo>
                <a:lnTo>
                  <a:pt x="1608269" y="424259"/>
                </a:lnTo>
                <a:lnTo>
                  <a:pt x="1618196" y="436166"/>
                </a:lnTo>
                <a:lnTo>
                  <a:pt x="1628521" y="448469"/>
                </a:lnTo>
                <a:lnTo>
                  <a:pt x="1628521" y="371872"/>
                </a:lnTo>
                <a:lnTo>
                  <a:pt x="1638051" y="381397"/>
                </a:lnTo>
                <a:lnTo>
                  <a:pt x="1649567" y="393700"/>
                </a:lnTo>
                <a:lnTo>
                  <a:pt x="1663863" y="410766"/>
                </a:lnTo>
                <a:lnTo>
                  <a:pt x="1681733" y="431800"/>
                </a:lnTo>
                <a:lnTo>
                  <a:pt x="1701985" y="457200"/>
                </a:lnTo>
                <a:lnTo>
                  <a:pt x="1713104" y="471488"/>
                </a:lnTo>
                <a:lnTo>
                  <a:pt x="1724620" y="486966"/>
                </a:lnTo>
                <a:lnTo>
                  <a:pt x="1735739" y="503238"/>
                </a:lnTo>
                <a:lnTo>
                  <a:pt x="1747652" y="520303"/>
                </a:lnTo>
                <a:lnTo>
                  <a:pt x="1759962" y="538559"/>
                </a:lnTo>
                <a:lnTo>
                  <a:pt x="1772272" y="558006"/>
                </a:lnTo>
                <a:lnTo>
                  <a:pt x="1784582" y="577850"/>
                </a:lnTo>
                <a:lnTo>
                  <a:pt x="1796893" y="598884"/>
                </a:lnTo>
                <a:lnTo>
                  <a:pt x="1809203" y="620316"/>
                </a:lnTo>
                <a:lnTo>
                  <a:pt x="1821513" y="642938"/>
                </a:lnTo>
                <a:lnTo>
                  <a:pt x="1833029" y="666353"/>
                </a:lnTo>
                <a:lnTo>
                  <a:pt x="1844545" y="690166"/>
                </a:lnTo>
                <a:lnTo>
                  <a:pt x="1856061" y="715169"/>
                </a:lnTo>
                <a:lnTo>
                  <a:pt x="1866783" y="740966"/>
                </a:lnTo>
                <a:lnTo>
                  <a:pt x="1877505" y="767556"/>
                </a:lnTo>
                <a:lnTo>
                  <a:pt x="1887035" y="794544"/>
                </a:lnTo>
                <a:lnTo>
                  <a:pt x="1896566" y="822325"/>
                </a:lnTo>
                <a:lnTo>
                  <a:pt x="1904905" y="850503"/>
                </a:lnTo>
                <a:lnTo>
                  <a:pt x="1912847" y="879872"/>
                </a:lnTo>
                <a:lnTo>
                  <a:pt x="1919995" y="910034"/>
                </a:lnTo>
                <a:lnTo>
                  <a:pt x="1955337" y="874316"/>
                </a:lnTo>
                <a:lnTo>
                  <a:pt x="1963676" y="898922"/>
                </a:lnTo>
                <a:lnTo>
                  <a:pt x="1973207" y="927894"/>
                </a:lnTo>
                <a:lnTo>
                  <a:pt x="1984723" y="966391"/>
                </a:lnTo>
                <a:lnTo>
                  <a:pt x="1998621" y="1012825"/>
                </a:lnTo>
                <a:lnTo>
                  <a:pt x="2005372" y="1038622"/>
                </a:lnTo>
                <a:lnTo>
                  <a:pt x="2012520" y="1066403"/>
                </a:lnTo>
                <a:lnTo>
                  <a:pt x="2019668" y="1095375"/>
                </a:lnTo>
                <a:lnTo>
                  <a:pt x="2026816" y="1125538"/>
                </a:lnTo>
                <a:lnTo>
                  <a:pt x="2033566" y="1156891"/>
                </a:lnTo>
                <a:lnTo>
                  <a:pt x="2040317" y="1189435"/>
                </a:lnTo>
                <a:lnTo>
                  <a:pt x="2046671" y="1222375"/>
                </a:lnTo>
                <a:lnTo>
                  <a:pt x="2052230" y="1256110"/>
                </a:lnTo>
                <a:lnTo>
                  <a:pt x="2057790" y="1290241"/>
                </a:lnTo>
                <a:lnTo>
                  <a:pt x="2062158" y="1324769"/>
                </a:lnTo>
                <a:lnTo>
                  <a:pt x="2066129" y="1359694"/>
                </a:lnTo>
                <a:lnTo>
                  <a:pt x="2068511" y="1394619"/>
                </a:lnTo>
                <a:lnTo>
                  <a:pt x="2070894" y="1429147"/>
                </a:lnTo>
                <a:lnTo>
                  <a:pt x="2071291" y="1446610"/>
                </a:lnTo>
                <a:lnTo>
                  <a:pt x="2071688" y="1463675"/>
                </a:lnTo>
                <a:lnTo>
                  <a:pt x="2071688" y="1480741"/>
                </a:lnTo>
                <a:lnTo>
                  <a:pt x="2071291" y="1497806"/>
                </a:lnTo>
                <a:lnTo>
                  <a:pt x="2070894" y="1514475"/>
                </a:lnTo>
                <a:lnTo>
                  <a:pt x="2070100" y="1531144"/>
                </a:lnTo>
                <a:lnTo>
                  <a:pt x="2068511" y="1547416"/>
                </a:lnTo>
                <a:lnTo>
                  <a:pt x="2066923" y="1563688"/>
                </a:lnTo>
                <a:lnTo>
                  <a:pt x="2065335" y="1579960"/>
                </a:lnTo>
                <a:lnTo>
                  <a:pt x="2062555" y="1595835"/>
                </a:lnTo>
                <a:lnTo>
                  <a:pt x="2059775" y="1610916"/>
                </a:lnTo>
                <a:lnTo>
                  <a:pt x="2056995" y="1626394"/>
                </a:lnTo>
                <a:lnTo>
                  <a:pt x="2053421" y="1641078"/>
                </a:lnTo>
                <a:lnTo>
                  <a:pt x="2049450" y="1655763"/>
                </a:lnTo>
                <a:lnTo>
                  <a:pt x="2045082" y="1670050"/>
                </a:lnTo>
                <a:lnTo>
                  <a:pt x="2040317" y="1684338"/>
                </a:lnTo>
                <a:lnTo>
                  <a:pt x="2034758" y="1697435"/>
                </a:lnTo>
                <a:lnTo>
                  <a:pt x="2029198" y="1710531"/>
                </a:lnTo>
                <a:lnTo>
                  <a:pt x="2028520" y="1710950"/>
                </a:lnTo>
                <a:lnTo>
                  <a:pt x="2020892" y="1692617"/>
                </a:lnTo>
                <a:lnTo>
                  <a:pt x="2012561" y="1673551"/>
                </a:lnTo>
                <a:lnTo>
                  <a:pt x="2003438" y="1653690"/>
                </a:lnTo>
                <a:lnTo>
                  <a:pt x="1993917" y="1633830"/>
                </a:lnTo>
                <a:lnTo>
                  <a:pt x="1983604" y="1613969"/>
                </a:lnTo>
                <a:lnTo>
                  <a:pt x="1973290" y="1593712"/>
                </a:lnTo>
                <a:lnTo>
                  <a:pt x="1962183" y="1573057"/>
                </a:lnTo>
                <a:lnTo>
                  <a:pt x="1950679" y="1552402"/>
                </a:lnTo>
                <a:lnTo>
                  <a:pt x="1939175" y="1531350"/>
                </a:lnTo>
                <a:lnTo>
                  <a:pt x="1926878" y="1510298"/>
                </a:lnTo>
                <a:lnTo>
                  <a:pt x="1914185" y="1488848"/>
                </a:lnTo>
                <a:lnTo>
                  <a:pt x="1900301" y="1467796"/>
                </a:lnTo>
                <a:lnTo>
                  <a:pt x="1894260" y="1458189"/>
                </a:lnTo>
                <a:lnTo>
                  <a:pt x="1928813" y="1036638"/>
                </a:lnTo>
                <a:lnTo>
                  <a:pt x="1862051" y="1408114"/>
                </a:lnTo>
                <a:lnTo>
                  <a:pt x="1843972" y="1381204"/>
                </a:lnTo>
                <a:lnTo>
                  <a:pt x="1813824" y="1337908"/>
                </a:lnTo>
                <a:lnTo>
                  <a:pt x="1782090" y="1294612"/>
                </a:lnTo>
                <a:lnTo>
                  <a:pt x="1749959" y="1250919"/>
                </a:lnTo>
                <a:lnTo>
                  <a:pt x="1716638" y="1208021"/>
                </a:lnTo>
                <a:lnTo>
                  <a:pt x="1681730" y="1165122"/>
                </a:lnTo>
                <a:lnTo>
                  <a:pt x="1658188" y="1136727"/>
                </a:lnTo>
                <a:lnTo>
                  <a:pt x="1662012" y="1095017"/>
                </a:lnTo>
                <a:lnTo>
                  <a:pt x="1664012" y="1064080"/>
                </a:lnTo>
                <a:lnTo>
                  <a:pt x="1666812" y="1028781"/>
                </a:lnTo>
                <a:lnTo>
                  <a:pt x="1669612" y="988722"/>
                </a:lnTo>
                <a:lnTo>
                  <a:pt x="1671612" y="945094"/>
                </a:lnTo>
                <a:lnTo>
                  <a:pt x="1673212" y="897896"/>
                </a:lnTo>
                <a:lnTo>
                  <a:pt x="1674412" y="848715"/>
                </a:lnTo>
                <a:lnTo>
                  <a:pt x="1674812" y="797154"/>
                </a:lnTo>
                <a:lnTo>
                  <a:pt x="1674412" y="744800"/>
                </a:lnTo>
                <a:lnTo>
                  <a:pt x="1674012" y="718227"/>
                </a:lnTo>
                <a:lnTo>
                  <a:pt x="1672812" y="691653"/>
                </a:lnTo>
                <a:lnTo>
                  <a:pt x="1671612" y="665080"/>
                </a:lnTo>
                <a:lnTo>
                  <a:pt x="1670012" y="638506"/>
                </a:lnTo>
                <a:lnTo>
                  <a:pt x="1668012" y="612329"/>
                </a:lnTo>
                <a:lnTo>
                  <a:pt x="1666012" y="586549"/>
                </a:lnTo>
                <a:lnTo>
                  <a:pt x="1663212" y="560372"/>
                </a:lnTo>
                <a:lnTo>
                  <a:pt x="1659612" y="534988"/>
                </a:lnTo>
                <a:lnTo>
                  <a:pt x="1660412" y="553629"/>
                </a:lnTo>
                <a:lnTo>
                  <a:pt x="1662012" y="603603"/>
                </a:lnTo>
                <a:lnTo>
                  <a:pt x="1662412" y="638109"/>
                </a:lnTo>
                <a:lnTo>
                  <a:pt x="1662412" y="676978"/>
                </a:lnTo>
                <a:lnTo>
                  <a:pt x="1662412" y="720607"/>
                </a:lnTo>
                <a:lnTo>
                  <a:pt x="1662012" y="766218"/>
                </a:lnTo>
                <a:lnTo>
                  <a:pt x="1660412" y="814606"/>
                </a:lnTo>
                <a:lnTo>
                  <a:pt x="1658812" y="863787"/>
                </a:lnTo>
                <a:lnTo>
                  <a:pt x="1655612" y="912174"/>
                </a:lnTo>
                <a:lnTo>
                  <a:pt x="1654012" y="936765"/>
                </a:lnTo>
                <a:lnTo>
                  <a:pt x="1652012" y="960562"/>
                </a:lnTo>
                <a:lnTo>
                  <a:pt x="1649612" y="983566"/>
                </a:lnTo>
                <a:lnTo>
                  <a:pt x="1646812" y="1006570"/>
                </a:lnTo>
                <a:lnTo>
                  <a:pt x="1644412" y="1028384"/>
                </a:lnTo>
                <a:lnTo>
                  <a:pt x="1640812" y="1049405"/>
                </a:lnTo>
                <a:lnTo>
                  <a:pt x="1637212" y="1069633"/>
                </a:lnTo>
                <a:lnTo>
                  <a:pt x="1633212" y="1088274"/>
                </a:lnTo>
                <a:lnTo>
                  <a:pt x="1629548" y="1102806"/>
                </a:lnTo>
                <a:lnTo>
                  <a:pt x="1611517" y="1081708"/>
                </a:lnTo>
                <a:lnTo>
                  <a:pt x="1575419" y="1041192"/>
                </a:lnTo>
                <a:lnTo>
                  <a:pt x="1538925" y="1001074"/>
                </a:lnTo>
                <a:lnTo>
                  <a:pt x="1502827" y="962545"/>
                </a:lnTo>
                <a:lnTo>
                  <a:pt x="1465936" y="924810"/>
                </a:lnTo>
                <a:lnTo>
                  <a:pt x="1429441" y="888663"/>
                </a:lnTo>
                <a:lnTo>
                  <a:pt x="1393343" y="853709"/>
                </a:lnTo>
                <a:lnTo>
                  <a:pt x="1357245" y="820740"/>
                </a:lnTo>
                <a:lnTo>
                  <a:pt x="1321941" y="789758"/>
                </a:lnTo>
                <a:lnTo>
                  <a:pt x="1304487" y="774267"/>
                </a:lnTo>
                <a:lnTo>
                  <a:pt x="1286636" y="759967"/>
                </a:lnTo>
                <a:lnTo>
                  <a:pt x="1269579" y="745668"/>
                </a:lnTo>
                <a:lnTo>
                  <a:pt x="1252522" y="732560"/>
                </a:lnTo>
                <a:lnTo>
                  <a:pt x="1238401" y="721708"/>
                </a:lnTo>
                <a:lnTo>
                  <a:pt x="1238183" y="719838"/>
                </a:lnTo>
                <a:lnTo>
                  <a:pt x="1234535" y="690371"/>
                </a:lnTo>
                <a:lnTo>
                  <a:pt x="1229671" y="654531"/>
                </a:lnTo>
                <a:lnTo>
                  <a:pt x="1223997" y="615108"/>
                </a:lnTo>
                <a:lnTo>
                  <a:pt x="1217106" y="576482"/>
                </a:lnTo>
                <a:lnTo>
                  <a:pt x="1213864" y="557766"/>
                </a:lnTo>
                <a:lnTo>
                  <a:pt x="1210216" y="540643"/>
                </a:lnTo>
                <a:lnTo>
                  <a:pt x="1206973" y="524714"/>
                </a:lnTo>
                <a:lnTo>
                  <a:pt x="1203325" y="511175"/>
                </a:lnTo>
                <a:lnTo>
                  <a:pt x="1206973" y="531882"/>
                </a:lnTo>
                <a:lnTo>
                  <a:pt x="1209810" y="554580"/>
                </a:lnTo>
                <a:lnTo>
                  <a:pt x="1213053" y="583650"/>
                </a:lnTo>
                <a:lnTo>
                  <a:pt x="1214674" y="599578"/>
                </a:lnTo>
                <a:lnTo>
                  <a:pt x="1216295" y="616303"/>
                </a:lnTo>
                <a:lnTo>
                  <a:pt x="1217106" y="633824"/>
                </a:lnTo>
                <a:lnTo>
                  <a:pt x="1217511" y="650948"/>
                </a:lnTo>
                <a:lnTo>
                  <a:pt x="1217917" y="668469"/>
                </a:lnTo>
                <a:lnTo>
                  <a:pt x="1217511" y="685990"/>
                </a:lnTo>
                <a:lnTo>
                  <a:pt x="1216295" y="703113"/>
                </a:lnTo>
                <a:lnTo>
                  <a:pt x="1216046" y="705118"/>
                </a:lnTo>
                <a:lnTo>
                  <a:pt x="1202540" y="695222"/>
                </a:lnTo>
                <a:lnTo>
                  <a:pt x="1186673" y="684497"/>
                </a:lnTo>
                <a:lnTo>
                  <a:pt x="1170805" y="673773"/>
                </a:lnTo>
                <a:lnTo>
                  <a:pt x="1154938" y="663842"/>
                </a:lnTo>
                <a:lnTo>
                  <a:pt x="1139468" y="654707"/>
                </a:lnTo>
                <a:lnTo>
                  <a:pt x="1124790" y="645968"/>
                </a:lnTo>
                <a:lnTo>
                  <a:pt x="1110113" y="638024"/>
                </a:lnTo>
                <a:lnTo>
                  <a:pt x="1095833" y="630477"/>
                </a:lnTo>
                <a:lnTo>
                  <a:pt x="1081949" y="623724"/>
                </a:lnTo>
                <a:lnTo>
                  <a:pt x="1068065" y="618163"/>
                </a:lnTo>
                <a:lnTo>
                  <a:pt x="1054975" y="613000"/>
                </a:lnTo>
                <a:lnTo>
                  <a:pt x="1042281" y="608630"/>
                </a:lnTo>
                <a:lnTo>
                  <a:pt x="1017290" y="600686"/>
                </a:lnTo>
                <a:lnTo>
                  <a:pt x="991902" y="592345"/>
                </a:lnTo>
                <a:lnTo>
                  <a:pt x="966118" y="583209"/>
                </a:lnTo>
                <a:lnTo>
                  <a:pt x="939937" y="574073"/>
                </a:lnTo>
                <a:lnTo>
                  <a:pt x="886782" y="553815"/>
                </a:lnTo>
                <a:lnTo>
                  <a:pt x="833627" y="533160"/>
                </a:lnTo>
                <a:lnTo>
                  <a:pt x="780075" y="511711"/>
                </a:lnTo>
                <a:lnTo>
                  <a:pt x="727317" y="489864"/>
                </a:lnTo>
                <a:lnTo>
                  <a:pt x="694143" y="475740"/>
                </a:lnTo>
                <a:lnTo>
                  <a:pt x="615950" y="344488"/>
                </a:lnTo>
                <a:lnTo>
                  <a:pt x="682265" y="470683"/>
                </a:lnTo>
                <a:lnTo>
                  <a:pt x="676938" y="468415"/>
                </a:lnTo>
                <a:lnTo>
                  <a:pt x="628543" y="447363"/>
                </a:lnTo>
                <a:lnTo>
                  <a:pt x="583322" y="427105"/>
                </a:lnTo>
                <a:lnTo>
                  <a:pt x="541670" y="408436"/>
                </a:lnTo>
                <a:lnTo>
                  <a:pt x="473044" y="376659"/>
                </a:lnTo>
                <a:lnTo>
                  <a:pt x="427426" y="355607"/>
                </a:lnTo>
                <a:lnTo>
                  <a:pt x="411162" y="347663"/>
                </a:lnTo>
                <a:lnTo>
                  <a:pt x="413939" y="350444"/>
                </a:lnTo>
                <a:lnTo>
                  <a:pt x="417906" y="352827"/>
                </a:lnTo>
                <a:lnTo>
                  <a:pt x="427029" y="359977"/>
                </a:lnTo>
                <a:lnTo>
                  <a:pt x="439327" y="367524"/>
                </a:lnTo>
                <a:lnTo>
                  <a:pt x="453607" y="375865"/>
                </a:lnTo>
                <a:lnTo>
                  <a:pt x="470664" y="385001"/>
                </a:lnTo>
                <a:lnTo>
                  <a:pt x="490102" y="394931"/>
                </a:lnTo>
                <a:lnTo>
                  <a:pt x="533340" y="416380"/>
                </a:lnTo>
                <a:lnTo>
                  <a:pt x="582925" y="440213"/>
                </a:lnTo>
                <a:lnTo>
                  <a:pt x="636873" y="465237"/>
                </a:lnTo>
                <a:lnTo>
                  <a:pt x="692805" y="491056"/>
                </a:lnTo>
                <a:lnTo>
                  <a:pt x="750721" y="516477"/>
                </a:lnTo>
                <a:lnTo>
                  <a:pt x="807049" y="541502"/>
                </a:lnTo>
                <a:lnTo>
                  <a:pt x="861791" y="565334"/>
                </a:lnTo>
                <a:lnTo>
                  <a:pt x="928558" y="593908"/>
                </a:lnTo>
                <a:lnTo>
                  <a:pt x="927038" y="593725"/>
                </a:lnTo>
                <a:lnTo>
                  <a:pt x="913525" y="596435"/>
                </a:lnTo>
                <a:lnTo>
                  <a:pt x="897230" y="599533"/>
                </a:lnTo>
                <a:lnTo>
                  <a:pt x="875769" y="603018"/>
                </a:lnTo>
                <a:lnTo>
                  <a:pt x="848744" y="607664"/>
                </a:lnTo>
                <a:lnTo>
                  <a:pt x="818141" y="611149"/>
                </a:lnTo>
                <a:lnTo>
                  <a:pt x="783565" y="615795"/>
                </a:lnTo>
                <a:lnTo>
                  <a:pt x="746206" y="618893"/>
                </a:lnTo>
                <a:lnTo>
                  <a:pt x="725937" y="620442"/>
                </a:lnTo>
                <a:lnTo>
                  <a:pt x="705668" y="621603"/>
                </a:lnTo>
                <a:lnTo>
                  <a:pt x="685002" y="622765"/>
                </a:lnTo>
                <a:lnTo>
                  <a:pt x="663540" y="623152"/>
                </a:lnTo>
                <a:lnTo>
                  <a:pt x="642079" y="623539"/>
                </a:lnTo>
                <a:lnTo>
                  <a:pt x="620618" y="623539"/>
                </a:lnTo>
                <a:lnTo>
                  <a:pt x="598759" y="623152"/>
                </a:lnTo>
                <a:lnTo>
                  <a:pt x="576503" y="621990"/>
                </a:lnTo>
                <a:lnTo>
                  <a:pt x="554247" y="620829"/>
                </a:lnTo>
                <a:lnTo>
                  <a:pt x="532388" y="618506"/>
                </a:lnTo>
                <a:lnTo>
                  <a:pt x="510132" y="616182"/>
                </a:lnTo>
                <a:lnTo>
                  <a:pt x="488670" y="613085"/>
                </a:lnTo>
                <a:lnTo>
                  <a:pt x="467209" y="609213"/>
                </a:lnTo>
                <a:lnTo>
                  <a:pt x="446145" y="604954"/>
                </a:lnTo>
                <a:lnTo>
                  <a:pt x="429576" y="600994"/>
                </a:lnTo>
                <a:lnTo>
                  <a:pt x="417530" y="597597"/>
                </a:lnTo>
                <a:lnTo>
                  <a:pt x="404812" y="593725"/>
                </a:lnTo>
                <a:lnTo>
                  <a:pt x="425081" y="599920"/>
                </a:lnTo>
                <a:lnTo>
                  <a:pt x="429576" y="600994"/>
                </a:lnTo>
                <a:lnTo>
                  <a:pt x="432632" y="601856"/>
                </a:lnTo>
                <a:lnTo>
                  <a:pt x="453299" y="606890"/>
                </a:lnTo>
                <a:lnTo>
                  <a:pt x="479132" y="613085"/>
                </a:lnTo>
                <a:lnTo>
                  <a:pt x="509734" y="619280"/>
                </a:lnTo>
                <a:lnTo>
                  <a:pt x="526426" y="622378"/>
                </a:lnTo>
                <a:lnTo>
                  <a:pt x="543913" y="625475"/>
                </a:lnTo>
                <a:lnTo>
                  <a:pt x="562195" y="628573"/>
                </a:lnTo>
                <a:lnTo>
                  <a:pt x="582067" y="630896"/>
                </a:lnTo>
                <a:lnTo>
                  <a:pt x="602336" y="633606"/>
                </a:lnTo>
                <a:lnTo>
                  <a:pt x="623400" y="636317"/>
                </a:lnTo>
                <a:lnTo>
                  <a:pt x="645259" y="637865"/>
                </a:lnTo>
                <a:lnTo>
                  <a:pt x="667515" y="639414"/>
                </a:lnTo>
                <a:lnTo>
                  <a:pt x="690963" y="640576"/>
                </a:lnTo>
                <a:lnTo>
                  <a:pt x="714412" y="641350"/>
                </a:lnTo>
                <a:lnTo>
                  <a:pt x="739053" y="641350"/>
                </a:lnTo>
                <a:lnTo>
                  <a:pt x="763693" y="641350"/>
                </a:lnTo>
                <a:lnTo>
                  <a:pt x="788732" y="639801"/>
                </a:lnTo>
                <a:lnTo>
                  <a:pt x="814167" y="638640"/>
                </a:lnTo>
                <a:lnTo>
                  <a:pt x="840000" y="636317"/>
                </a:lnTo>
                <a:lnTo>
                  <a:pt x="865833" y="633219"/>
                </a:lnTo>
                <a:lnTo>
                  <a:pt x="892461" y="629347"/>
                </a:lnTo>
                <a:lnTo>
                  <a:pt x="918692" y="624701"/>
                </a:lnTo>
                <a:lnTo>
                  <a:pt x="945320" y="618893"/>
                </a:lnTo>
                <a:lnTo>
                  <a:pt x="971550" y="612310"/>
                </a:lnTo>
                <a:lnTo>
                  <a:pt x="971357" y="612122"/>
                </a:lnTo>
                <a:lnTo>
                  <a:pt x="1024430" y="634449"/>
                </a:lnTo>
                <a:lnTo>
                  <a:pt x="1049818" y="645571"/>
                </a:lnTo>
                <a:lnTo>
                  <a:pt x="1075602" y="659870"/>
                </a:lnTo>
                <a:lnTo>
                  <a:pt x="1100990" y="675759"/>
                </a:lnTo>
                <a:lnTo>
                  <a:pt x="1126377" y="691647"/>
                </a:lnTo>
                <a:lnTo>
                  <a:pt x="1151765" y="708727"/>
                </a:lnTo>
                <a:lnTo>
                  <a:pt x="1176359" y="725807"/>
                </a:lnTo>
                <a:lnTo>
                  <a:pt x="1200953" y="743682"/>
                </a:lnTo>
                <a:lnTo>
                  <a:pt x="1225547" y="762351"/>
                </a:lnTo>
                <a:lnTo>
                  <a:pt x="1248951" y="781417"/>
                </a:lnTo>
                <a:lnTo>
                  <a:pt x="1272752" y="801277"/>
                </a:lnTo>
                <a:lnTo>
                  <a:pt x="1296553" y="820740"/>
                </a:lnTo>
                <a:lnTo>
                  <a:pt x="1319164" y="841395"/>
                </a:lnTo>
                <a:lnTo>
                  <a:pt x="1342171" y="862050"/>
                </a:lnTo>
                <a:lnTo>
                  <a:pt x="1364385" y="883500"/>
                </a:lnTo>
                <a:lnTo>
                  <a:pt x="1386600" y="904949"/>
                </a:lnTo>
                <a:lnTo>
                  <a:pt x="1408020" y="926796"/>
                </a:lnTo>
                <a:lnTo>
                  <a:pt x="1429441" y="949039"/>
                </a:lnTo>
                <a:lnTo>
                  <a:pt x="1450465" y="971283"/>
                </a:lnTo>
                <a:lnTo>
                  <a:pt x="1471489" y="993924"/>
                </a:lnTo>
                <a:lnTo>
                  <a:pt x="1491720" y="1016962"/>
                </a:lnTo>
                <a:lnTo>
                  <a:pt x="1511951" y="1039603"/>
                </a:lnTo>
                <a:lnTo>
                  <a:pt x="1514611" y="1042747"/>
                </a:lnTo>
                <a:lnTo>
                  <a:pt x="1509729" y="1046212"/>
                </a:lnTo>
                <a:lnTo>
                  <a:pt x="1495050" y="1055387"/>
                </a:lnTo>
                <a:lnTo>
                  <a:pt x="1480372" y="1064163"/>
                </a:lnTo>
                <a:lnTo>
                  <a:pt x="1465297" y="1072540"/>
                </a:lnTo>
                <a:lnTo>
                  <a:pt x="1449428" y="1080917"/>
                </a:lnTo>
                <a:lnTo>
                  <a:pt x="1433163" y="1088496"/>
                </a:lnTo>
                <a:lnTo>
                  <a:pt x="1416501" y="1095677"/>
                </a:lnTo>
                <a:lnTo>
                  <a:pt x="1399442" y="1102458"/>
                </a:lnTo>
                <a:lnTo>
                  <a:pt x="1381986" y="1109240"/>
                </a:lnTo>
                <a:lnTo>
                  <a:pt x="1364531" y="1115223"/>
                </a:lnTo>
                <a:lnTo>
                  <a:pt x="1346679" y="1121207"/>
                </a:lnTo>
                <a:lnTo>
                  <a:pt x="1328033" y="1126792"/>
                </a:lnTo>
                <a:lnTo>
                  <a:pt x="1309387" y="1131579"/>
                </a:lnTo>
                <a:lnTo>
                  <a:pt x="1290345" y="1136366"/>
                </a:lnTo>
                <a:lnTo>
                  <a:pt x="1271699" y="1141153"/>
                </a:lnTo>
                <a:lnTo>
                  <a:pt x="1251864" y="1145142"/>
                </a:lnTo>
                <a:lnTo>
                  <a:pt x="1232821" y="1149131"/>
                </a:lnTo>
                <a:lnTo>
                  <a:pt x="1212985" y="1153120"/>
                </a:lnTo>
                <a:lnTo>
                  <a:pt x="1193150" y="1156311"/>
                </a:lnTo>
                <a:lnTo>
                  <a:pt x="1173711" y="1159502"/>
                </a:lnTo>
                <a:lnTo>
                  <a:pt x="1133246" y="1165087"/>
                </a:lnTo>
                <a:lnTo>
                  <a:pt x="1093574" y="1169475"/>
                </a:lnTo>
                <a:lnTo>
                  <a:pt x="1053109" y="1173065"/>
                </a:lnTo>
                <a:lnTo>
                  <a:pt x="1013438" y="1176257"/>
                </a:lnTo>
                <a:lnTo>
                  <a:pt x="973766" y="1178251"/>
                </a:lnTo>
                <a:lnTo>
                  <a:pt x="935285" y="1179448"/>
                </a:lnTo>
                <a:lnTo>
                  <a:pt x="897200" y="1180246"/>
                </a:lnTo>
                <a:lnTo>
                  <a:pt x="860305" y="1180645"/>
                </a:lnTo>
                <a:lnTo>
                  <a:pt x="824998" y="1180246"/>
                </a:lnTo>
                <a:lnTo>
                  <a:pt x="790880" y="1179448"/>
                </a:lnTo>
                <a:lnTo>
                  <a:pt x="757953" y="1178251"/>
                </a:lnTo>
                <a:lnTo>
                  <a:pt x="727009" y="1177453"/>
                </a:lnTo>
                <a:lnTo>
                  <a:pt x="698445" y="1175858"/>
                </a:lnTo>
                <a:lnTo>
                  <a:pt x="671865" y="1173863"/>
                </a:lnTo>
                <a:lnTo>
                  <a:pt x="625846" y="1170672"/>
                </a:lnTo>
                <a:lnTo>
                  <a:pt x="591332" y="1167880"/>
                </a:lnTo>
                <a:lnTo>
                  <a:pt x="561975" y="1164688"/>
                </a:lnTo>
                <a:lnTo>
                  <a:pt x="596490" y="1168677"/>
                </a:lnTo>
                <a:lnTo>
                  <a:pt x="630210" y="1172667"/>
                </a:lnTo>
                <a:lnTo>
                  <a:pt x="663534" y="1176257"/>
                </a:lnTo>
                <a:lnTo>
                  <a:pt x="696065" y="1179049"/>
                </a:lnTo>
                <a:lnTo>
                  <a:pt x="728199" y="1181841"/>
                </a:lnTo>
                <a:lnTo>
                  <a:pt x="759143" y="1183836"/>
                </a:lnTo>
                <a:lnTo>
                  <a:pt x="789293" y="1186229"/>
                </a:lnTo>
                <a:lnTo>
                  <a:pt x="819047" y="1187825"/>
                </a:lnTo>
                <a:lnTo>
                  <a:pt x="848007" y="1189421"/>
                </a:lnTo>
                <a:lnTo>
                  <a:pt x="876174" y="1190617"/>
                </a:lnTo>
                <a:lnTo>
                  <a:pt x="903547" y="1191415"/>
                </a:lnTo>
                <a:lnTo>
                  <a:pt x="930921" y="1191814"/>
                </a:lnTo>
                <a:lnTo>
                  <a:pt x="982494" y="1192213"/>
                </a:lnTo>
                <a:lnTo>
                  <a:pt x="1031686" y="1191415"/>
                </a:lnTo>
                <a:lnTo>
                  <a:pt x="1078499" y="1190219"/>
                </a:lnTo>
                <a:lnTo>
                  <a:pt x="1122138" y="1187426"/>
                </a:lnTo>
                <a:lnTo>
                  <a:pt x="1163793" y="1184634"/>
                </a:lnTo>
                <a:lnTo>
                  <a:pt x="1203068" y="1180645"/>
                </a:lnTo>
                <a:lnTo>
                  <a:pt x="1239565" y="1176257"/>
                </a:lnTo>
                <a:lnTo>
                  <a:pt x="1274476" y="1170672"/>
                </a:lnTo>
                <a:lnTo>
                  <a:pt x="1306214" y="1165486"/>
                </a:lnTo>
                <a:lnTo>
                  <a:pt x="1335967" y="1159901"/>
                </a:lnTo>
                <a:lnTo>
                  <a:pt x="1363737" y="1153519"/>
                </a:lnTo>
                <a:lnTo>
                  <a:pt x="1389524" y="1147535"/>
                </a:lnTo>
                <a:lnTo>
                  <a:pt x="1412930" y="1140754"/>
                </a:lnTo>
                <a:lnTo>
                  <a:pt x="1434353" y="1134770"/>
                </a:lnTo>
                <a:lnTo>
                  <a:pt x="1453395" y="1127989"/>
                </a:lnTo>
                <a:lnTo>
                  <a:pt x="1470851" y="1122005"/>
                </a:lnTo>
                <a:lnTo>
                  <a:pt x="1486719" y="1115622"/>
                </a:lnTo>
                <a:lnTo>
                  <a:pt x="1500207" y="1110038"/>
                </a:lnTo>
                <a:lnTo>
                  <a:pt x="1512109" y="1104852"/>
                </a:lnTo>
                <a:lnTo>
                  <a:pt x="1522424" y="1100065"/>
                </a:lnTo>
                <a:lnTo>
                  <a:pt x="1531151" y="1095677"/>
                </a:lnTo>
                <a:lnTo>
                  <a:pt x="1537499" y="1091688"/>
                </a:lnTo>
                <a:lnTo>
                  <a:pt x="1546226" y="1086103"/>
                </a:lnTo>
                <a:lnTo>
                  <a:pt x="1549400" y="1084507"/>
                </a:lnTo>
                <a:lnTo>
                  <a:pt x="1549151" y="1084051"/>
                </a:lnTo>
                <a:lnTo>
                  <a:pt x="1550825" y="1086077"/>
                </a:lnTo>
                <a:lnTo>
                  <a:pt x="1570263" y="1109512"/>
                </a:lnTo>
                <a:lnTo>
                  <a:pt x="1588510" y="1132551"/>
                </a:lnTo>
                <a:lnTo>
                  <a:pt x="1607154" y="1155986"/>
                </a:lnTo>
                <a:lnTo>
                  <a:pt x="1625004" y="1179421"/>
                </a:lnTo>
                <a:lnTo>
                  <a:pt x="1642458" y="1202857"/>
                </a:lnTo>
                <a:lnTo>
                  <a:pt x="1659516" y="1225895"/>
                </a:lnTo>
                <a:lnTo>
                  <a:pt x="1692440" y="1271971"/>
                </a:lnTo>
                <a:lnTo>
                  <a:pt x="1723778" y="1317253"/>
                </a:lnTo>
                <a:lnTo>
                  <a:pt x="1753926" y="1362138"/>
                </a:lnTo>
                <a:lnTo>
                  <a:pt x="1782090" y="1405037"/>
                </a:lnTo>
                <a:lnTo>
                  <a:pt x="1808668" y="1447141"/>
                </a:lnTo>
                <a:lnTo>
                  <a:pt x="1833262" y="1487657"/>
                </a:lnTo>
                <a:lnTo>
                  <a:pt x="1856269" y="1526186"/>
                </a:lnTo>
                <a:lnTo>
                  <a:pt x="1877293" y="1562332"/>
                </a:lnTo>
                <a:lnTo>
                  <a:pt x="1896334" y="1596889"/>
                </a:lnTo>
                <a:lnTo>
                  <a:pt x="1912343" y="1625032"/>
                </a:lnTo>
                <a:lnTo>
                  <a:pt x="1902184" y="1628293"/>
                </a:lnTo>
                <a:lnTo>
                  <a:pt x="1881929" y="1634584"/>
                </a:lnTo>
                <a:lnTo>
                  <a:pt x="1856907" y="1641268"/>
                </a:lnTo>
                <a:lnTo>
                  <a:pt x="1827913" y="1649131"/>
                </a:lnTo>
                <a:lnTo>
                  <a:pt x="1795345" y="1657387"/>
                </a:lnTo>
                <a:lnTo>
                  <a:pt x="1759600" y="1666037"/>
                </a:lnTo>
                <a:lnTo>
                  <a:pt x="1721471" y="1674294"/>
                </a:lnTo>
                <a:lnTo>
                  <a:pt x="1701215" y="1678225"/>
                </a:lnTo>
                <a:lnTo>
                  <a:pt x="1680959" y="1681764"/>
                </a:lnTo>
                <a:lnTo>
                  <a:pt x="1659909" y="1685302"/>
                </a:lnTo>
                <a:lnTo>
                  <a:pt x="1638859" y="1688841"/>
                </a:lnTo>
                <a:lnTo>
                  <a:pt x="1617412" y="1691593"/>
                </a:lnTo>
                <a:lnTo>
                  <a:pt x="1595965" y="1694345"/>
                </a:lnTo>
                <a:lnTo>
                  <a:pt x="1574120" y="1696311"/>
                </a:lnTo>
                <a:lnTo>
                  <a:pt x="1552276" y="1698277"/>
                </a:lnTo>
                <a:lnTo>
                  <a:pt x="1530034" y="1699850"/>
                </a:lnTo>
                <a:lnTo>
                  <a:pt x="1508189" y="1701029"/>
                </a:lnTo>
                <a:lnTo>
                  <a:pt x="1486345" y="1701422"/>
                </a:lnTo>
                <a:lnTo>
                  <a:pt x="1469825" y="1701422"/>
                </a:lnTo>
                <a:lnTo>
                  <a:pt x="1437096" y="1699850"/>
                </a:lnTo>
                <a:lnTo>
                  <a:pt x="1422400" y="1699063"/>
                </a:lnTo>
                <a:lnTo>
                  <a:pt x="1443450" y="1700243"/>
                </a:lnTo>
                <a:lnTo>
                  <a:pt x="1464898" y="1701422"/>
                </a:lnTo>
                <a:lnTo>
                  <a:pt x="1469825" y="1701422"/>
                </a:lnTo>
                <a:lnTo>
                  <a:pt x="1478004" y="1701815"/>
                </a:lnTo>
                <a:lnTo>
                  <a:pt x="1506601" y="1702602"/>
                </a:lnTo>
                <a:lnTo>
                  <a:pt x="1539566" y="1702995"/>
                </a:lnTo>
                <a:lnTo>
                  <a:pt x="1575709" y="1703388"/>
                </a:lnTo>
                <a:lnTo>
                  <a:pt x="1615426" y="1702995"/>
                </a:lnTo>
                <a:lnTo>
                  <a:pt x="1656732" y="1701815"/>
                </a:lnTo>
                <a:lnTo>
                  <a:pt x="1700024" y="1699456"/>
                </a:lnTo>
                <a:lnTo>
                  <a:pt x="1721868" y="1698277"/>
                </a:lnTo>
                <a:lnTo>
                  <a:pt x="1743713" y="1696311"/>
                </a:lnTo>
                <a:lnTo>
                  <a:pt x="1765954" y="1694345"/>
                </a:lnTo>
                <a:lnTo>
                  <a:pt x="1788196" y="1691593"/>
                </a:lnTo>
                <a:lnTo>
                  <a:pt x="1810040" y="1689234"/>
                </a:lnTo>
                <a:lnTo>
                  <a:pt x="1831885" y="1686089"/>
                </a:lnTo>
                <a:lnTo>
                  <a:pt x="1853332" y="1682550"/>
                </a:lnTo>
                <a:lnTo>
                  <a:pt x="1873985" y="1678619"/>
                </a:lnTo>
                <a:lnTo>
                  <a:pt x="1894638" y="1673901"/>
                </a:lnTo>
                <a:lnTo>
                  <a:pt x="1914497" y="1669182"/>
                </a:lnTo>
                <a:lnTo>
                  <a:pt x="1933533" y="1664079"/>
                </a:lnTo>
                <a:lnTo>
                  <a:pt x="1943539" y="1682687"/>
                </a:lnTo>
                <a:lnTo>
                  <a:pt x="1964563" y="1723997"/>
                </a:lnTo>
                <a:lnTo>
                  <a:pt x="1974533" y="1744276"/>
                </a:lnTo>
                <a:lnTo>
                  <a:pt x="1961691" y="1752203"/>
                </a:lnTo>
                <a:lnTo>
                  <a:pt x="1946204" y="1755775"/>
                </a:lnTo>
                <a:lnTo>
                  <a:pt x="1927937" y="1759347"/>
                </a:lnTo>
                <a:lnTo>
                  <a:pt x="1902919" y="1764506"/>
                </a:lnTo>
                <a:lnTo>
                  <a:pt x="1871151" y="1770063"/>
                </a:lnTo>
                <a:lnTo>
                  <a:pt x="1834618" y="1775619"/>
                </a:lnTo>
                <a:lnTo>
                  <a:pt x="1792127" y="1781175"/>
                </a:lnTo>
                <a:lnTo>
                  <a:pt x="1768698" y="1783556"/>
                </a:lnTo>
                <a:lnTo>
                  <a:pt x="1744475" y="1785938"/>
                </a:lnTo>
                <a:lnTo>
                  <a:pt x="1719060" y="1787922"/>
                </a:lnTo>
                <a:lnTo>
                  <a:pt x="1692852" y="1789906"/>
                </a:lnTo>
                <a:lnTo>
                  <a:pt x="1665849" y="1791494"/>
                </a:lnTo>
                <a:lnTo>
                  <a:pt x="1637257" y="1792288"/>
                </a:lnTo>
                <a:lnTo>
                  <a:pt x="1607872" y="1793081"/>
                </a:lnTo>
                <a:lnTo>
                  <a:pt x="1578089" y="1793875"/>
                </a:lnTo>
                <a:lnTo>
                  <a:pt x="1546718" y="1793081"/>
                </a:lnTo>
                <a:lnTo>
                  <a:pt x="1515346" y="1792685"/>
                </a:lnTo>
                <a:lnTo>
                  <a:pt x="1483181" y="1791494"/>
                </a:lnTo>
                <a:lnTo>
                  <a:pt x="1450221" y="1789510"/>
                </a:lnTo>
                <a:lnTo>
                  <a:pt x="1416865" y="1786731"/>
                </a:lnTo>
                <a:lnTo>
                  <a:pt x="1383111" y="1783556"/>
                </a:lnTo>
                <a:lnTo>
                  <a:pt x="1348563" y="1779191"/>
                </a:lnTo>
                <a:lnTo>
                  <a:pt x="1314015" y="1774428"/>
                </a:lnTo>
                <a:lnTo>
                  <a:pt x="1279070" y="1768872"/>
                </a:lnTo>
                <a:lnTo>
                  <a:pt x="1243728" y="1761728"/>
                </a:lnTo>
                <a:lnTo>
                  <a:pt x="1272319" y="1733153"/>
                </a:lnTo>
                <a:lnTo>
                  <a:pt x="1260803" y="1730772"/>
                </a:lnTo>
                <a:lnTo>
                  <a:pt x="1246905" y="1727200"/>
                </a:lnTo>
                <a:lnTo>
                  <a:pt x="1227447" y="1722041"/>
                </a:lnTo>
                <a:lnTo>
                  <a:pt x="1204017" y="1715691"/>
                </a:lnTo>
                <a:lnTo>
                  <a:pt x="1175823" y="1707356"/>
                </a:lnTo>
                <a:lnTo>
                  <a:pt x="1144452" y="1697435"/>
                </a:lnTo>
                <a:lnTo>
                  <a:pt x="1108713" y="1685925"/>
                </a:lnTo>
                <a:lnTo>
                  <a:pt x="1070194" y="1672431"/>
                </a:lnTo>
                <a:lnTo>
                  <a:pt x="1028498" y="1656556"/>
                </a:lnTo>
                <a:lnTo>
                  <a:pt x="1007054" y="1648222"/>
                </a:lnTo>
                <a:lnTo>
                  <a:pt x="984816" y="1639094"/>
                </a:lnTo>
                <a:lnTo>
                  <a:pt x="961784" y="1629966"/>
                </a:lnTo>
                <a:lnTo>
                  <a:pt x="938752" y="1619250"/>
                </a:lnTo>
                <a:lnTo>
                  <a:pt x="914926" y="1608931"/>
                </a:lnTo>
                <a:lnTo>
                  <a:pt x="890703" y="1597819"/>
                </a:lnTo>
                <a:lnTo>
                  <a:pt x="866480" y="1585913"/>
                </a:lnTo>
                <a:lnTo>
                  <a:pt x="841859" y="1573610"/>
                </a:lnTo>
                <a:lnTo>
                  <a:pt x="816842" y="1560513"/>
                </a:lnTo>
                <a:lnTo>
                  <a:pt x="791427" y="1547019"/>
                </a:lnTo>
                <a:lnTo>
                  <a:pt x="766013" y="1533128"/>
                </a:lnTo>
                <a:lnTo>
                  <a:pt x="740598" y="1518444"/>
                </a:lnTo>
                <a:lnTo>
                  <a:pt x="826769" y="1496219"/>
                </a:lnTo>
                <a:lnTo>
                  <a:pt x="815650" y="1491853"/>
                </a:lnTo>
                <a:lnTo>
                  <a:pt x="802149" y="1485900"/>
                </a:lnTo>
                <a:lnTo>
                  <a:pt x="784279" y="1478360"/>
                </a:lnTo>
                <a:lnTo>
                  <a:pt x="762439" y="1467247"/>
                </a:lnTo>
                <a:lnTo>
                  <a:pt x="750128" y="1460500"/>
                </a:lnTo>
                <a:lnTo>
                  <a:pt x="737421" y="1453753"/>
                </a:lnTo>
                <a:lnTo>
                  <a:pt x="723522" y="1445419"/>
                </a:lnTo>
                <a:lnTo>
                  <a:pt x="708830" y="1436688"/>
                </a:lnTo>
                <a:lnTo>
                  <a:pt x="694137" y="1426766"/>
                </a:lnTo>
                <a:lnTo>
                  <a:pt x="678253" y="1416447"/>
                </a:lnTo>
                <a:lnTo>
                  <a:pt x="662369" y="1404541"/>
                </a:lnTo>
                <a:lnTo>
                  <a:pt x="645690" y="1392238"/>
                </a:lnTo>
                <a:lnTo>
                  <a:pt x="629012" y="1379141"/>
                </a:lnTo>
                <a:lnTo>
                  <a:pt x="611936" y="1364853"/>
                </a:lnTo>
                <a:lnTo>
                  <a:pt x="594464" y="1349375"/>
                </a:lnTo>
                <a:lnTo>
                  <a:pt x="576991" y="1333103"/>
                </a:lnTo>
                <a:lnTo>
                  <a:pt x="559519" y="1315641"/>
                </a:lnTo>
                <a:lnTo>
                  <a:pt x="541649" y="1297385"/>
                </a:lnTo>
                <a:lnTo>
                  <a:pt x="523780" y="1277938"/>
                </a:lnTo>
                <a:lnTo>
                  <a:pt x="506704" y="1257300"/>
                </a:lnTo>
                <a:lnTo>
                  <a:pt x="489232" y="1235472"/>
                </a:lnTo>
                <a:lnTo>
                  <a:pt x="472156" y="1212056"/>
                </a:lnTo>
                <a:lnTo>
                  <a:pt x="455081" y="1188244"/>
                </a:lnTo>
                <a:lnTo>
                  <a:pt x="438799" y="1162844"/>
                </a:lnTo>
                <a:lnTo>
                  <a:pt x="422518" y="1136253"/>
                </a:lnTo>
                <a:lnTo>
                  <a:pt x="414576" y="1122363"/>
                </a:lnTo>
                <a:lnTo>
                  <a:pt x="407428" y="1108472"/>
                </a:lnTo>
                <a:lnTo>
                  <a:pt x="486849" y="1092200"/>
                </a:lnTo>
                <a:lnTo>
                  <a:pt x="486849" y="1057275"/>
                </a:lnTo>
                <a:lnTo>
                  <a:pt x="482481" y="1055291"/>
                </a:lnTo>
                <a:lnTo>
                  <a:pt x="476921" y="1052513"/>
                </a:lnTo>
                <a:lnTo>
                  <a:pt x="469376" y="1048941"/>
                </a:lnTo>
                <a:lnTo>
                  <a:pt x="459846" y="1043384"/>
                </a:lnTo>
                <a:lnTo>
                  <a:pt x="448727" y="1037034"/>
                </a:lnTo>
                <a:lnTo>
                  <a:pt x="436020" y="1028700"/>
                </a:lnTo>
                <a:lnTo>
                  <a:pt x="422121" y="1018778"/>
                </a:lnTo>
                <a:lnTo>
                  <a:pt x="406237" y="1007269"/>
                </a:lnTo>
                <a:lnTo>
                  <a:pt x="389559" y="994172"/>
                </a:lnTo>
                <a:lnTo>
                  <a:pt x="372086" y="978297"/>
                </a:lnTo>
                <a:lnTo>
                  <a:pt x="353422" y="960834"/>
                </a:lnTo>
                <a:lnTo>
                  <a:pt x="343495" y="950913"/>
                </a:lnTo>
                <a:lnTo>
                  <a:pt x="333964" y="940991"/>
                </a:lnTo>
                <a:lnTo>
                  <a:pt x="324037" y="930275"/>
                </a:lnTo>
                <a:lnTo>
                  <a:pt x="313712" y="919163"/>
                </a:lnTo>
                <a:lnTo>
                  <a:pt x="303784" y="906859"/>
                </a:lnTo>
                <a:lnTo>
                  <a:pt x="293062" y="894556"/>
                </a:lnTo>
                <a:lnTo>
                  <a:pt x="283135" y="881063"/>
                </a:lnTo>
                <a:lnTo>
                  <a:pt x="272810" y="867172"/>
                </a:lnTo>
                <a:lnTo>
                  <a:pt x="262088" y="852884"/>
                </a:lnTo>
                <a:lnTo>
                  <a:pt x="251764" y="837406"/>
                </a:lnTo>
                <a:lnTo>
                  <a:pt x="240645" y="821928"/>
                </a:lnTo>
                <a:lnTo>
                  <a:pt x="229923" y="805259"/>
                </a:lnTo>
                <a:lnTo>
                  <a:pt x="219598" y="787400"/>
                </a:lnTo>
                <a:lnTo>
                  <a:pt x="208877" y="769541"/>
                </a:lnTo>
                <a:lnTo>
                  <a:pt x="198552" y="750888"/>
                </a:lnTo>
                <a:lnTo>
                  <a:pt x="187830" y="731441"/>
                </a:lnTo>
                <a:lnTo>
                  <a:pt x="177505" y="710803"/>
                </a:lnTo>
                <a:lnTo>
                  <a:pt x="167181" y="689769"/>
                </a:lnTo>
                <a:lnTo>
                  <a:pt x="157253" y="667941"/>
                </a:lnTo>
                <a:lnTo>
                  <a:pt x="147326" y="645716"/>
                </a:lnTo>
                <a:lnTo>
                  <a:pt x="137001" y="621903"/>
                </a:lnTo>
                <a:lnTo>
                  <a:pt x="127470" y="597297"/>
                </a:lnTo>
                <a:lnTo>
                  <a:pt x="117940" y="572294"/>
                </a:lnTo>
                <a:lnTo>
                  <a:pt x="108807" y="546100"/>
                </a:lnTo>
                <a:lnTo>
                  <a:pt x="99276" y="519509"/>
                </a:lnTo>
                <a:lnTo>
                  <a:pt x="90540" y="491331"/>
                </a:lnTo>
                <a:lnTo>
                  <a:pt x="81804" y="462359"/>
                </a:lnTo>
                <a:lnTo>
                  <a:pt x="73464" y="432991"/>
                </a:lnTo>
                <a:lnTo>
                  <a:pt x="65522" y="402431"/>
                </a:lnTo>
                <a:lnTo>
                  <a:pt x="57580" y="370681"/>
                </a:lnTo>
                <a:lnTo>
                  <a:pt x="50432" y="338534"/>
                </a:lnTo>
                <a:lnTo>
                  <a:pt x="42887" y="304800"/>
                </a:lnTo>
                <a:lnTo>
                  <a:pt x="36137" y="269875"/>
                </a:lnTo>
                <a:lnTo>
                  <a:pt x="29783" y="234553"/>
                </a:lnTo>
                <a:lnTo>
                  <a:pt x="23826" y="198041"/>
                </a:lnTo>
                <a:lnTo>
                  <a:pt x="18267" y="160338"/>
                </a:lnTo>
                <a:lnTo>
                  <a:pt x="13105" y="121841"/>
                </a:lnTo>
                <a:lnTo>
                  <a:pt x="8339" y="82550"/>
                </a:lnTo>
                <a:lnTo>
                  <a:pt x="3971" y="41672"/>
                </a:lnTo>
                <a:lnTo>
                  <a:pt x="0" y="0"/>
                </a:lnTo>
                <a:close/>
              </a:path>
            </a:pathLst>
          </a:custGeom>
          <a:solidFill>
            <a:srgbClr val="66845E"/>
          </a:solidFill>
          <a:ln>
            <a:noFill/>
          </a:ln>
          <a:effectLst>
            <a:outerShdw blurRad="50800" dist="38100" dir="8100000" algn="tr"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sz="1013">
              <a:solidFill>
                <a:srgbClr val="FFFFFF"/>
              </a:solidFill>
            </a:endParaRPr>
          </a:p>
        </p:txBody>
      </p:sp>
      <p:sp>
        <p:nvSpPr>
          <p:cNvPr id="59" name="KSO_Shape"/>
          <p:cNvSpPr>
            <a:spLocks/>
          </p:cNvSpPr>
          <p:nvPr/>
        </p:nvSpPr>
        <p:spPr bwMode="auto">
          <a:xfrm rot="8341989">
            <a:off x="7352784" y="4075957"/>
            <a:ext cx="610954" cy="488763"/>
          </a:xfrm>
          <a:custGeom>
            <a:avLst/>
            <a:gdLst>
              <a:gd name="T0" fmla="*/ 2911524 w 2965450"/>
              <a:gd name="T1" fmla="*/ 1176430 h 2371725"/>
              <a:gd name="T2" fmla="*/ 2844910 w 2965450"/>
              <a:gd name="T3" fmla="*/ 1344914 h 2371725"/>
              <a:gd name="T4" fmla="*/ 2700182 w 2965450"/>
              <a:gd name="T5" fmla="*/ 1530484 h 2371725"/>
              <a:gd name="T6" fmla="*/ 2505493 w 2965450"/>
              <a:gd name="T7" fmla="*/ 1695392 h 2371725"/>
              <a:gd name="T8" fmla="*/ 2169249 w 2965450"/>
              <a:gd name="T9" fmla="*/ 1741487 h 2371725"/>
              <a:gd name="T10" fmla="*/ 2397918 w 2965450"/>
              <a:gd name="T11" fmla="*/ 1682545 h 2371725"/>
              <a:gd name="T12" fmla="*/ 2183396 w 2965450"/>
              <a:gd name="T13" fmla="*/ 1677899 h 2371725"/>
              <a:gd name="T14" fmla="*/ 2373611 w 2965450"/>
              <a:gd name="T15" fmla="*/ 1414368 h 2371725"/>
              <a:gd name="T16" fmla="*/ 2721080 w 2965450"/>
              <a:gd name="T17" fmla="*/ 1383353 h 2371725"/>
              <a:gd name="T18" fmla="*/ 2440569 w 2965450"/>
              <a:gd name="T19" fmla="*/ 1405507 h 2371725"/>
              <a:gd name="T20" fmla="*/ 2455069 w 2965450"/>
              <a:gd name="T21" fmla="*/ 1215232 h 2371725"/>
              <a:gd name="T22" fmla="*/ 2696586 w 2965450"/>
              <a:gd name="T23" fmla="*/ 1129193 h 2371725"/>
              <a:gd name="T24" fmla="*/ 2758194 w 2965450"/>
              <a:gd name="T25" fmla="*/ 1109896 h 2371725"/>
              <a:gd name="T26" fmla="*/ 2763441 w 2965450"/>
              <a:gd name="T27" fmla="*/ 1002109 h 2371725"/>
              <a:gd name="T28" fmla="*/ 2520156 w 2965450"/>
              <a:gd name="T29" fmla="*/ 1140619 h 2371725"/>
              <a:gd name="T30" fmla="*/ 2435225 w 2965450"/>
              <a:gd name="T31" fmla="*/ 1138127 h 2371725"/>
              <a:gd name="T32" fmla="*/ 2273366 w 2965450"/>
              <a:gd name="T33" fmla="*/ 1398873 h 2371725"/>
              <a:gd name="T34" fmla="*/ 2248535 w 2965450"/>
              <a:gd name="T35" fmla="*/ 1342760 h 2371725"/>
              <a:gd name="T36" fmla="*/ 2140347 w 2965450"/>
              <a:gd name="T37" fmla="*/ 1706960 h 2371725"/>
              <a:gd name="T38" fmla="*/ 2156319 w 2965450"/>
              <a:gd name="T39" fmla="*/ 1989138 h 2371725"/>
              <a:gd name="T40" fmla="*/ 2108394 w 2965450"/>
              <a:gd name="T41" fmla="*/ 2305487 h 2371725"/>
              <a:gd name="T42" fmla="*/ 2061097 w 2965450"/>
              <a:gd name="T43" fmla="*/ 2135726 h 2371725"/>
              <a:gd name="T44" fmla="*/ 2000687 w 2965450"/>
              <a:gd name="T45" fmla="*/ 1772047 h 2371725"/>
              <a:gd name="T46" fmla="*/ 2089714 w 2965450"/>
              <a:gd name="T47" fmla="*/ 2246313 h 2371725"/>
              <a:gd name="T48" fmla="*/ 2094704 w 2965450"/>
              <a:gd name="T49" fmla="*/ 1581347 h 2371725"/>
              <a:gd name="T50" fmla="*/ 2137131 w 2965450"/>
              <a:gd name="T51" fmla="*/ 1287295 h 2371725"/>
              <a:gd name="T52" fmla="*/ 2250138 w 2965450"/>
              <a:gd name="T53" fmla="*/ 1082253 h 2371725"/>
              <a:gd name="T54" fmla="*/ 2491615 w 2965450"/>
              <a:gd name="T55" fmla="*/ 949135 h 2371725"/>
              <a:gd name="T56" fmla="*/ 2867511 w 2965450"/>
              <a:gd name="T57" fmla="*/ 858138 h 2371725"/>
              <a:gd name="T58" fmla="*/ 54801 w 2965450"/>
              <a:gd name="T59" fmla="*/ 42863 h 2371725"/>
              <a:gd name="T60" fmla="*/ 445550 w 2965450"/>
              <a:gd name="T61" fmla="*/ 177403 h 2371725"/>
              <a:gd name="T62" fmla="*/ 1146040 w 2965450"/>
              <a:gd name="T63" fmla="*/ 211931 h 2371725"/>
              <a:gd name="T64" fmla="*/ 1476430 w 2965450"/>
              <a:gd name="T65" fmla="*/ 317500 h 2371725"/>
              <a:gd name="T66" fmla="*/ 1681733 w 2965450"/>
              <a:gd name="T67" fmla="*/ 431800 h 2371725"/>
              <a:gd name="T68" fmla="*/ 1896566 w 2965450"/>
              <a:gd name="T69" fmla="*/ 822325 h 2371725"/>
              <a:gd name="T70" fmla="*/ 2062158 w 2965450"/>
              <a:gd name="T71" fmla="*/ 1324769 h 2371725"/>
              <a:gd name="T72" fmla="*/ 2045082 w 2965450"/>
              <a:gd name="T73" fmla="*/ 1670050 h 2371725"/>
              <a:gd name="T74" fmla="*/ 1928813 w 2965450"/>
              <a:gd name="T75" fmla="*/ 1036638 h 2371725"/>
              <a:gd name="T76" fmla="*/ 1674012 w 2965450"/>
              <a:gd name="T77" fmla="*/ 718227 h 2371725"/>
              <a:gd name="T78" fmla="*/ 1652012 w 2965450"/>
              <a:gd name="T79" fmla="*/ 960562 h 2371725"/>
              <a:gd name="T80" fmla="*/ 1286636 w 2965450"/>
              <a:gd name="T81" fmla="*/ 759967 h 2371725"/>
              <a:gd name="T82" fmla="*/ 1217106 w 2965450"/>
              <a:gd name="T83" fmla="*/ 633824 h 2371725"/>
              <a:gd name="T84" fmla="*/ 1017290 w 2965450"/>
              <a:gd name="T85" fmla="*/ 600686 h 2371725"/>
              <a:gd name="T86" fmla="*/ 413939 w 2965450"/>
              <a:gd name="T87" fmla="*/ 350444 h 2371725"/>
              <a:gd name="T88" fmla="*/ 875769 w 2965450"/>
              <a:gd name="T89" fmla="*/ 603018 h 2371725"/>
              <a:gd name="T90" fmla="*/ 446145 w 2965450"/>
              <a:gd name="T91" fmla="*/ 604954 h 2371725"/>
              <a:gd name="T92" fmla="*/ 690963 w 2965450"/>
              <a:gd name="T93" fmla="*/ 640576 h 2371725"/>
              <a:gd name="T94" fmla="*/ 1151765 w 2965450"/>
              <a:gd name="T95" fmla="*/ 708727 h 2371725"/>
              <a:gd name="T96" fmla="*/ 1509729 w 2965450"/>
              <a:gd name="T97" fmla="*/ 1046212 h 2371725"/>
              <a:gd name="T98" fmla="*/ 1193150 w 2965450"/>
              <a:gd name="T99" fmla="*/ 1156311 h 2371725"/>
              <a:gd name="T100" fmla="*/ 561975 w 2965450"/>
              <a:gd name="T101" fmla="*/ 1164688 h 2371725"/>
              <a:gd name="T102" fmla="*/ 1203068 w 2965450"/>
              <a:gd name="T103" fmla="*/ 1180645 h 2371725"/>
              <a:gd name="T104" fmla="*/ 1549400 w 2965450"/>
              <a:gd name="T105" fmla="*/ 1084507 h 2371725"/>
              <a:gd name="T106" fmla="*/ 1912343 w 2965450"/>
              <a:gd name="T107" fmla="*/ 1625032 h 2371725"/>
              <a:gd name="T108" fmla="*/ 1486345 w 2965450"/>
              <a:gd name="T109" fmla="*/ 1701422 h 2371725"/>
              <a:gd name="T110" fmla="*/ 1810040 w 2965450"/>
              <a:gd name="T111" fmla="*/ 1689234 h 2371725"/>
              <a:gd name="T112" fmla="*/ 1744475 w 2965450"/>
              <a:gd name="T113" fmla="*/ 1785938 h 2371725"/>
              <a:gd name="T114" fmla="*/ 1260803 w 2965450"/>
              <a:gd name="T115" fmla="*/ 1730772 h 2371725"/>
              <a:gd name="T116" fmla="*/ 791427 w 2965450"/>
              <a:gd name="T117" fmla="*/ 1547019 h 2371725"/>
              <a:gd name="T118" fmla="*/ 594464 w 2965450"/>
              <a:gd name="T119" fmla="*/ 1349375 h 2371725"/>
              <a:gd name="T120" fmla="*/ 459846 w 2965450"/>
              <a:gd name="T121" fmla="*/ 1043384 h 2371725"/>
              <a:gd name="T122" fmla="*/ 240645 w 2965450"/>
              <a:gd name="T123" fmla="*/ 821928 h 2371725"/>
              <a:gd name="T124" fmla="*/ 65522 w 2965450"/>
              <a:gd name="T125" fmla="*/ 402431 h 2371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65450" h="2371725">
                <a:moveTo>
                  <a:pt x="2962674" y="782638"/>
                </a:moveTo>
                <a:lnTo>
                  <a:pt x="2963467" y="802904"/>
                </a:lnTo>
                <a:lnTo>
                  <a:pt x="2964657" y="822375"/>
                </a:lnTo>
                <a:lnTo>
                  <a:pt x="2965450" y="841051"/>
                </a:lnTo>
                <a:lnTo>
                  <a:pt x="2965450" y="859727"/>
                </a:lnTo>
                <a:lnTo>
                  <a:pt x="2965450" y="877609"/>
                </a:lnTo>
                <a:lnTo>
                  <a:pt x="2965450" y="895093"/>
                </a:lnTo>
                <a:lnTo>
                  <a:pt x="2964260" y="928869"/>
                </a:lnTo>
                <a:lnTo>
                  <a:pt x="2961881" y="960261"/>
                </a:lnTo>
                <a:lnTo>
                  <a:pt x="2958709" y="990859"/>
                </a:lnTo>
                <a:lnTo>
                  <a:pt x="2954744" y="1019072"/>
                </a:lnTo>
                <a:lnTo>
                  <a:pt x="2949986" y="1046490"/>
                </a:lnTo>
                <a:lnTo>
                  <a:pt x="2945228" y="1071922"/>
                </a:lnTo>
                <a:lnTo>
                  <a:pt x="2939280" y="1095764"/>
                </a:lnTo>
                <a:lnTo>
                  <a:pt x="2932936" y="1118017"/>
                </a:lnTo>
                <a:lnTo>
                  <a:pt x="2925799" y="1138680"/>
                </a:lnTo>
                <a:lnTo>
                  <a:pt x="2919058" y="1158151"/>
                </a:lnTo>
                <a:lnTo>
                  <a:pt x="2911524" y="1176430"/>
                </a:lnTo>
                <a:lnTo>
                  <a:pt x="2903990" y="1193119"/>
                </a:lnTo>
                <a:lnTo>
                  <a:pt x="2896060" y="1208219"/>
                </a:lnTo>
                <a:lnTo>
                  <a:pt x="2888526" y="1222524"/>
                </a:lnTo>
                <a:lnTo>
                  <a:pt x="2880596" y="1235637"/>
                </a:lnTo>
                <a:lnTo>
                  <a:pt x="2872666" y="1246764"/>
                </a:lnTo>
                <a:lnTo>
                  <a:pt x="2865132" y="1257890"/>
                </a:lnTo>
                <a:lnTo>
                  <a:pt x="2857598" y="1267030"/>
                </a:lnTo>
                <a:lnTo>
                  <a:pt x="2850858" y="1275772"/>
                </a:lnTo>
                <a:lnTo>
                  <a:pt x="2843720" y="1283322"/>
                </a:lnTo>
                <a:lnTo>
                  <a:pt x="2836980" y="1290077"/>
                </a:lnTo>
                <a:lnTo>
                  <a:pt x="2831428" y="1295243"/>
                </a:lnTo>
                <a:lnTo>
                  <a:pt x="2825877" y="1300011"/>
                </a:lnTo>
                <a:lnTo>
                  <a:pt x="2817154" y="1307164"/>
                </a:lnTo>
                <a:lnTo>
                  <a:pt x="2811206" y="1311137"/>
                </a:lnTo>
                <a:lnTo>
                  <a:pt x="2809620" y="1312329"/>
                </a:lnTo>
                <a:lnTo>
                  <a:pt x="2811603" y="1328622"/>
                </a:lnTo>
                <a:lnTo>
                  <a:pt x="2850064" y="1330608"/>
                </a:lnTo>
                <a:lnTo>
                  <a:pt x="2844910" y="1344914"/>
                </a:lnTo>
                <a:lnTo>
                  <a:pt x="2839359" y="1358424"/>
                </a:lnTo>
                <a:lnTo>
                  <a:pt x="2833807" y="1371537"/>
                </a:lnTo>
                <a:lnTo>
                  <a:pt x="2827067" y="1383856"/>
                </a:lnTo>
                <a:lnTo>
                  <a:pt x="2820722" y="1395777"/>
                </a:lnTo>
                <a:lnTo>
                  <a:pt x="2814378" y="1407300"/>
                </a:lnTo>
                <a:lnTo>
                  <a:pt x="2807637" y="1418029"/>
                </a:lnTo>
                <a:lnTo>
                  <a:pt x="2800897" y="1428758"/>
                </a:lnTo>
                <a:lnTo>
                  <a:pt x="2793759" y="1438295"/>
                </a:lnTo>
                <a:lnTo>
                  <a:pt x="2786622" y="1447832"/>
                </a:lnTo>
                <a:lnTo>
                  <a:pt x="2779881" y="1456574"/>
                </a:lnTo>
                <a:lnTo>
                  <a:pt x="2772744" y="1464919"/>
                </a:lnTo>
                <a:lnTo>
                  <a:pt x="2765607" y="1472866"/>
                </a:lnTo>
                <a:lnTo>
                  <a:pt x="2758866" y="1480416"/>
                </a:lnTo>
                <a:lnTo>
                  <a:pt x="2744988" y="1493927"/>
                </a:lnTo>
                <a:lnTo>
                  <a:pt x="2732300" y="1505450"/>
                </a:lnTo>
                <a:lnTo>
                  <a:pt x="2720801" y="1515384"/>
                </a:lnTo>
                <a:lnTo>
                  <a:pt x="2709698" y="1523729"/>
                </a:lnTo>
                <a:lnTo>
                  <a:pt x="2700182" y="1530484"/>
                </a:lnTo>
                <a:lnTo>
                  <a:pt x="2692648" y="1535253"/>
                </a:lnTo>
                <a:lnTo>
                  <a:pt x="2686304" y="1538829"/>
                </a:lnTo>
                <a:lnTo>
                  <a:pt x="2681546" y="1541611"/>
                </a:lnTo>
                <a:lnTo>
                  <a:pt x="2723180" y="1546379"/>
                </a:lnTo>
                <a:lnTo>
                  <a:pt x="2701768" y="1563466"/>
                </a:lnTo>
                <a:lnTo>
                  <a:pt x="2680356" y="1578963"/>
                </a:lnTo>
                <a:lnTo>
                  <a:pt x="2658944" y="1594063"/>
                </a:lnTo>
                <a:lnTo>
                  <a:pt x="2637929" y="1607176"/>
                </a:lnTo>
                <a:lnTo>
                  <a:pt x="2618103" y="1619892"/>
                </a:lnTo>
                <a:lnTo>
                  <a:pt x="2598674" y="1631416"/>
                </a:lnTo>
                <a:lnTo>
                  <a:pt x="2580435" y="1641350"/>
                </a:lnTo>
                <a:lnTo>
                  <a:pt x="2563384" y="1650092"/>
                </a:lnTo>
                <a:lnTo>
                  <a:pt x="2547524" y="1658437"/>
                </a:lnTo>
                <a:lnTo>
                  <a:pt x="2533249" y="1665192"/>
                </a:lnTo>
                <a:lnTo>
                  <a:pt x="2509855" y="1675524"/>
                </a:lnTo>
                <a:lnTo>
                  <a:pt x="2495184" y="1681882"/>
                </a:lnTo>
                <a:lnTo>
                  <a:pt x="2490029" y="1683868"/>
                </a:lnTo>
                <a:lnTo>
                  <a:pt x="2505493" y="1695392"/>
                </a:lnTo>
                <a:lnTo>
                  <a:pt x="2489633" y="1700955"/>
                </a:lnTo>
                <a:lnTo>
                  <a:pt x="2473772" y="1706518"/>
                </a:lnTo>
                <a:lnTo>
                  <a:pt x="2457515" y="1711287"/>
                </a:lnTo>
                <a:lnTo>
                  <a:pt x="2441655" y="1715658"/>
                </a:lnTo>
                <a:lnTo>
                  <a:pt x="2426587" y="1719631"/>
                </a:lnTo>
                <a:lnTo>
                  <a:pt x="2411123" y="1723208"/>
                </a:lnTo>
                <a:lnTo>
                  <a:pt x="2395659" y="1725989"/>
                </a:lnTo>
                <a:lnTo>
                  <a:pt x="2380988" y="1729168"/>
                </a:lnTo>
                <a:lnTo>
                  <a:pt x="2351646" y="1733937"/>
                </a:lnTo>
                <a:lnTo>
                  <a:pt x="2323890" y="1737513"/>
                </a:lnTo>
                <a:lnTo>
                  <a:pt x="2297720" y="1740295"/>
                </a:lnTo>
                <a:lnTo>
                  <a:pt x="2273136" y="1741884"/>
                </a:lnTo>
                <a:lnTo>
                  <a:pt x="2250931" y="1742679"/>
                </a:lnTo>
                <a:lnTo>
                  <a:pt x="2230709" y="1743076"/>
                </a:lnTo>
                <a:lnTo>
                  <a:pt x="2212866" y="1743076"/>
                </a:lnTo>
                <a:lnTo>
                  <a:pt x="2197798" y="1742679"/>
                </a:lnTo>
                <a:lnTo>
                  <a:pt x="2176783" y="1741884"/>
                </a:lnTo>
                <a:lnTo>
                  <a:pt x="2169249" y="1741487"/>
                </a:lnTo>
                <a:lnTo>
                  <a:pt x="2162614" y="1738582"/>
                </a:lnTo>
                <a:lnTo>
                  <a:pt x="2166540" y="1726804"/>
                </a:lnTo>
                <a:lnTo>
                  <a:pt x="2173287" y="1706166"/>
                </a:lnTo>
                <a:lnTo>
                  <a:pt x="2176615" y="1696849"/>
                </a:lnTo>
                <a:lnTo>
                  <a:pt x="2185193" y="1698293"/>
                </a:lnTo>
                <a:lnTo>
                  <a:pt x="2195115" y="1699061"/>
                </a:lnTo>
                <a:lnTo>
                  <a:pt x="2205037" y="1699829"/>
                </a:lnTo>
                <a:lnTo>
                  <a:pt x="2225278" y="1700213"/>
                </a:lnTo>
                <a:lnTo>
                  <a:pt x="2246312" y="1699829"/>
                </a:lnTo>
                <a:lnTo>
                  <a:pt x="2266950" y="1699061"/>
                </a:lnTo>
                <a:lnTo>
                  <a:pt x="2287984" y="1697525"/>
                </a:lnTo>
                <a:lnTo>
                  <a:pt x="2307828" y="1695604"/>
                </a:lnTo>
                <a:lnTo>
                  <a:pt x="2327672" y="1693684"/>
                </a:lnTo>
                <a:lnTo>
                  <a:pt x="2346325" y="1690995"/>
                </a:lnTo>
                <a:lnTo>
                  <a:pt x="2363390" y="1688307"/>
                </a:lnTo>
                <a:lnTo>
                  <a:pt x="2391568" y="1683314"/>
                </a:lnTo>
                <a:lnTo>
                  <a:pt x="2392416" y="1683160"/>
                </a:lnTo>
                <a:lnTo>
                  <a:pt x="2397918" y="1682545"/>
                </a:lnTo>
                <a:lnTo>
                  <a:pt x="2405477" y="1680790"/>
                </a:lnTo>
                <a:lnTo>
                  <a:pt x="2410618" y="1679857"/>
                </a:lnTo>
                <a:lnTo>
                  <a:pt x="2417762" y="1678705"/>
                </a:lnTo>
                <a:lnTo>
                  <a:pt x="2407840" y="1680241"/>
                </a:lnTo>
                <a:lnTo>
                  <a:pt x="2405477" y="1680790"/>
                </a:lnTo>
                <a:lnTo>
                  <a:pt x="2392416" y="1683160"/>
                </a:lnTo>
                <a:lnTo>
                  <a:pt x="2387600" y="1683698"/>
                </a:lnTo>
                <a:lnTo>
                  <a:pt x="2377678" y="1685234"/>
                </a:lnTo>
                <a:lnTo>
                  <a:pt x="2356643" y="1687154"/>
                </a:lnTo>
                <a:lnTo>
                  <a:pt x="2336006" y="1687923"/>
                </a:lnTo>
                <a:lnTo>
                  <a:pt x="2315368" y="1688307"/>
                </a:lnTo>
                <a:lnTo>
                  <a:pt x="2295128" y="1687923"/>
                </a:lnTo>
                <a:lnTo>
                  <a:pt x="2276078" y="1687538"/>
                </a:lnTo>
                <a:lnTo>
                  <a:pt x="2257425" y="1686386"/>
                </a:lnTo>
                <a:lnTo>
                  <a:pt x="2239962" y="1685234"/>
                </a:lnTo>
                <a:lnTo>
                  <a:pt x="2224484" y="1683314"/>
                </a:lnTo>
                <a:lnTo>
                  <a:pt x="2197893" y="1679857"/>
                </a:lnTo>
                <a:lnTo>
                  <a:pt x="2183396" y="1677899"/>
                </a:lnTo>
                <a:lnTo>
                  <a:pt x="2195909" y="1645444"/>
                </a:lnTo>
                <a:lnTo>
                  <a:pt x="2210990" y="1607344"/>
                </a:lnTo>
                <a:lnTo>
                  <a:pt x="2219722" y="1586707"/>
                </a:lnTo>
                <a:lnTo>
                  <a:pt x="2229644" y="1565276"/>
                </a:lnTo>
                <a:lnTo>
                  <a:pt x="2239565" y="1543051"/>
                </a:lnTo>
                <a:lnTo>
                  <a:pt x="2250678" y="1520032"/>
                </a:lnTo>
                <a:lnTo>
                  <a:pt x="2261790" y="1496616"/>
                </a:lnTo>
                <a:lnTo>
                  <a:pt x="2274094" y="1472804"/>
                </a:lnTo>
                <a:lnTo>
                  <a:pt x="2287190" y="1448991"/>
                </a:lnTo>
                <a:lnTo>
                  <a:pt x="2301081" y="1424385"/>
                </a:lnTo>
                <a:lnTo>
                  <a:pt x="2315369" y="1399779"/>
                </a:lnTo>
                <a:lnTo>
                  <a:pt x="2316953" y="1397235"/>
                </a:lnTo>
                <a:lnTo>
                  <a:pt x="2316162" y="1399465"/>
                </a:lnTo>
                <a:lnTo>
                  <a:pt x="2321709" y="1401479"/>
                </a:lnTo>
                <a:lnTo>
                  <a:pt x="2329633" y="1404701"/>
                </a:lnTo>
                <a:lnTo>
                  <a:pt x="2340727" y="1407924"/>
                </a:lnTo>
                <a:lnTo>
                  <a:pt x="2354990" y="1411549"/>
                </a:lnTo>
                <a:lnTo>
                  <a:pt x="2373611" y="1414368"/>
                </a:lnTo>
                <a:lnTo>
                  <a:pt x="2383516" y="1416382"/>
                </a:lnTo>
                <a:lnTo>
                  <a:pt x="2395402" y="1417591"/>
                </a:lnTo>
                <a:lnTo>
                  <a:pt x="2407685" y="1418396"/>
                </a:lnTo>
                <a:lnTo>
                  <a:pt x="2420759" y="1419202"/>
                </a:lnTo>
                <a:lnTo>
                  <a:pt x="2435023" y="1420410"/>
                </a:lnTo>
                <a:lnTo>
                  <a:pt x="2450474" y="1420813"/>
                </a:lnTo>
                <a:lnTo>
                  <a:pt x="2467115" y="1420410"/>
                </a:lnTo>
                <a:lnTo>
                  <a:pt x="2484548" y="1420008"/>
                </a:lnTo>
                <a:lnTo>
                  <a:pt x="2503169" y="1418799"/>
                </a:lnTo>
                <a:lnTo>
                  <a:pt x="2522583" y="1417591"/>
                </a:lnTo>
                <a:lnTo>
                  <a:pt x="2543186" y="1415174"/>
                </a:lnTo>
                <a:lnTo>
                  <a:pt x="2564977" y="1413160"/>
                </a:lnTo>
                <a:lnTo>
                  <a:pt x="2588352" y="1409938"/>
                </a:lnTo>
                <a:lnTo>
                  <a:pt x="2612521" y="1405910"/>
                </a:lnTo>
                <a:lnTo>
                  <a:pt x="2637878" y="1401479"/>
                </a:lnTo>
                <a:lnTo>
                  <a:pt x="2664423" y="1396242"/>
                </a:lnTo>
                <a:lnTo>
                  <a:pt x="2692157" y="1390200"/>
                </a:lnTo>
                <a:lnTo>
                  <a:pt x="2721080" y="1383353"/>
                </a:lnTo>
                <a:lnTo>
                  <a:pt x="2751587" y="1375297"/>
                </a:lnTo>
                <a:lnTo>
                  <a:pt x="2782887" y="1366838"/>
                </a:lnTo>
                <a:lnTo>
                  <a:pt x="2769416" y="1370463"/>
                </a:lnTo>
                <a:lnTo>
                  <a:pt x="2753172" y="1374491"/>
                </a:lnTo>
                <a:lnTo>
                  <a:pt x="2732173" y="1378922"/>
                </a:lnTo>
                <a:lnTo>
                  <a:pt x="2706420" y="1384561"/>
                </a:lnTo>
                <a:lnTo>
                  <a:pt x="2677102" y="1390200"/>
                </a:lnTo>
                <a:lnTo>
                  <a:pt x="2644217" y="1395437"/>
                </a:lnTo>
                <a:lnTo>
                  <a:pt x="2609351" y="1400270"/>
                </a:lnTo>
                <a:lnTo>
                  <a:pt x="2591522" y="1402284"/>
                </a:lnTo>
                <a:lnTo>
                  <a:pt x="2572901" y="1404298"/>
                </a:lnTo>
                <a:lnTo>
                  <a:pt x="2554279" y="1405910"/>
                </a:lnTo>
                <a:lnTo>
                  <a:pt x="2534865" y="1407118"/>
                </a:lnTo>
                <a:lnTo>
                  <a:pt x="2516244" y="1407924"/>
                </a:lnTo>
                <a:lnTo>
                  <a:pt x="2496830" y="1407924"/>
                </a:lnTo>
                <a:lnTo>
                  <a:pt x="2478209" y="1407924"/>
                </a:lnTo>
                <a:lnTo>
                  <a:pt x="2459191" y="1407118"/>
                </a:lnTo>
                <a:lnTo>
                  <a:pt x="2440569" y="1405507"/>
                </a:lnTo>
                <a:lnTo>
                  <a:pt x="2422344" y="1403493"/>
                </a:lnTo>
                <a:lnTo>
                  <a:pt x="2404515" y="1400673"/>
                </a:lnTo>
                <a:lnTo>
                  <a:pt x="2387082" y="1397048"/>
                </a:lnTo>
                <a:lnTo>
                  <a:pt x="2370442" y="1392617"/>
                </a:lnTo>
                <a:lnTo>
                  <a:pt x="2354594" y="1387784"/>
                </a:lnTo>
                <a:lnTo>
                  <a:pt x="2346670" y="1384561"/>
                </a:lnTo>
                <a:lnTo>
                  <a:pt x="2339538" y="1381742"/>
                </a:lnTo>
                <a:lnTo>
                  <a:pt x="2332010" y="1378519"/>
                </a:lnTo>
                <a:lnTo>
                  <a:pt x="2329429" y="1377207"/>
                </a:lnTo>
                <a:lnTo>
                  <a:pt x="2330450" y="1375569"/>
                </a:lnTo>
                <a:lnTo>
                  <a:pt x="2345928" y="1350963"/>
                </a:lnTo>
                <a:lnTo>
                  <a:pt x="2362200" y="1327150"/>
                </a:lnTo>
                <a:lnTo>
                  <a:pt x="2379662" y="1303735"/>
                </a:lnTo>
                <a:lnTo>
                  <a:pt x="2397522" y="1280716"/>
                </a:lnTo>
                <a:lnTo>
                  <a:pt x="2416175" y="1257697"/>
                </a:lnTo>
                <a:lnTo>
                  <a:pt x="2434828" y="1236266"/>
                </a:lnTo>
                <a:lnTo>
                  <a:pt x="2445147" y="1225550"/>
                </a:lnTo>
                <a:lnTo>
                  <a:pt x="2455069" y="1215232"/>
                </a:lnTo>
                <a:lnTo>
                  <a:pt x="2465387" y="1205310"/>
                </a:lnTo>
                <a:lnTo>
                  <a:pt x="2475706" y="1194991"/>
                </a:lnTo>
                <a:lnTo>
                  <a:pt x="2486422" y="1185466"/>
                </a:lnTo>
                <a:lnTo>
                  <a:pt x="2497138" y="1176338"/>
                </a:lnTo>
                <a:lnTo>
                  <a:pt x="2508250" y="1167210"/>
                </a:lnTo>
                <a:lnTo>
                  <a:pt x="2518966" y="1158875"/>
                </a:lnTo>
                <a:lnTo>
                  <a:pt x="2553515" y="1137536"/>
                </a:lnTo>
                <a:lnTo>
                  <a:pt x="2565817" y="1138644"/>
                </a:lnTo>
                <a:lnTo>
                  <a:pt x="2578536" y="1139431"/>
                </a:lnTo>
                <a:lnTo>
                  <a:pt x="2591255" y="1139825"/>
                </a:lnTo>
                <a:lnTo>
                  <a:pt x="2603577" y="1139825"/>
                </a:lnTo>
                <a:lnTo>
                  <a:pt x="2615899" y="1139431"/>
                </a:lnTo>
                <a:lnTo>
                  <a:pt x="2628220" y="1138644"/>
                </a:lnTo>
                <a:lnTo>
                  <a:pt x="2640144" y="1137856"/>
                </a:lnTo>
                <a:lnTo>
                  <a:pt x="2652069" y="1136281"/>
                </a:lnTo>
                <a:lnTo>
                  <a:pt x="2663595" y="1134706"/>
                </a:lnTo>
                <a:lnTo>
                  <a:pt x="2675122" y="1133131"/>
                </a:lnTo>
                <a:lnTo>
                  <a:pt x="2696586" y="1129193"/>
                </a:lnTo>
                <a:lnTo>
                  <a:pt x="2717254" y="1124073"/>
                </a:lnTo>
                <a:lnTo>
                  <a:pt x="2736333" y="1118954"/>
                </a:lnTo>
                <a:lnTo>
                  <a:pt x="2753424" y="1113834"/>
                </a:lnTo>
                <a:lnTo>
                  <a:pt x="2769323" y="1108715"/>
                </a:lnTo>
                <a:lnTo>
                  <a:pt x="2782837" y="1103202"/>
                </a:lnTo>
                <a:lnTo>
                  <a:pt x="2790519" y="1100052"/>
                </a:lnTo>
                <a:lnTo>
                  <a:pt x="2797941" y="1097295"/>
                </a:lnTo>
                <a:lnTo>
                  <a:pt x="2807481" y="1093357"/>
                </a:lnTo>
                <a:lnTo>
                  <a:pt x="2810659" y="1091782"/>
                </a:lnTo>
                <a:lnTo>
                  <a:pt x="2810661" y="1091782"/>
                </a:lnTo>
                <a:lnTo>
                  <a:pt x="2816225" y="1089025"/>
                </a:lnTo>
                <a:lnTo>
                  <a:pt x="2810659" y="1091782"/>
                </a:lnTo>
                <a:lnTo>
                  <a:pt x="2794364" y="1098476"/>
                </a:lnTo>
                <a:lnTo>
                  <a:pt x="2790519" y="1100052"/>
                </a:lnTo>
                <a:lnTo>
                  <a:pt x="2788402" y="1100839"/>
                </a:lnTo>
                <a:lnTo>
                  <a:pt x="2778465" y="1103989"/>
                </a:lnTo>
                <a:lnTo>
                  <a:pt x="2768528" y="1106746"/>
                </a:lnTo>
                <a:lnTo>
                  <a:pt x="2758194" y="1109896"/>
                </a:lnTo>
                <a:lnTo>
                  <a:pt x="2748257" y="1112259"/>
                </a:lnTo>
                <a:lnTo>
                  <a:pt x="2738320" y="1114228"/>
                </a:lnTo>
                <a:lnTo>
                  <a:pt x="2717652" y="1118166"/>
                </a:lnTo>
                <a:lnTo>
                  <a:pt x="2697381" y="1121317"/>
                </a:lnTo>
                <a:lnTo>
                  <a:pt x="2677507" y="1123286"/>
                </a:lnTo>
                <a:lnTo>
                  <a:pt x="2658826" y="1124861"/>
                </a:lnTo>
                <a:lnTo>
                  <a:pt x="2640939" y="1125648"/>
                </a:lnTo>
                <a:lnTo>
                  <a:pt x="2624643" y="1126042"/>
                </a:lnTo>
                <a:lnTo>
                  <a:pt x="2609539" y="1126436"/>
                </a:lnTo>
                <a:lnTo>
                  <a:pt x="2596820" y="1126436"/>
                </a:lnTo>
                <a:lnTo>
                  <a:pt x="2578934" y="1125648"/>
                </a:lnTo>
                <a:lnTo>
                  <a:pt x="2573192" y="1125314"/>
                </a:lnTo>
                <a:lnTo>
                  <a:pt x="2601516" y="1107678"/>
                </a:lnTo>
                <a:lnTo>
                  <a:pt x="2650331" y="1077119"/>
                </a:lnTo>
                <a:lnTo>
                  <a:pt x="2699544" y="1045766"/>
                </a:lnTo>
                <a:lnTo>
                  <a:pt x="2722960" y="1029891"/>
                </a:lnTo>
                <a:lnTo>
                  <a:pt x="2744391" y="1015603"/>
                </a:lnTo>
                <a:lnTo>
                  <a:pt x="2763441" y="1002109"/>
                </a:lnTo>
                <a:lnTo>
                  <a:pt x="2778919" y="990997"/>
                </a:lnTo>
                <a:lnTo>
                  <a:pt x="2790428" y="981075"/>
                </a:lnTo>
                <a:lnTo>
                  <a:pt x="2794397" y="977900"/>
                </a:lnTo>
                <a:lnTo>
                  <a:pt x="2797175" y="974725"/>
                </a:lnTo>
                <a:lnTo>
                  <a:pt x="2770188" y="992584"/>
                </a:lnTo>
                <a:lnTo>
                  <a:pt x="2740025" y="1012428"/>
                </a:lnTo>
                <a:lnTo>
                  <a:pt x="2702322" y="1036638"/>
                </a:lnTo>
                <a:lnTo>
                  <a:pt x="2676635" y="1052427"/>
                </a:lnTo>
                <a:lnTo>
                  <a:pt x="2677429" y="1051322"/>
                </a:lnTo>
                <a:lnTo>
                  <a:pt x="2700337" y="987425"/>
                </a:lnTo>
                <a:lnTo>
                  <a:pt x="2672089" y="1055221"/>
                </a:lnTo>
                <a:lnTo>
                  <a:pt x="2659063" y="1063228"/>
                </a:lnTo>
                <a:lnTo>
                  <a:pt x="2636044" y="1077119"/>
                </a:lnTo>
                <a:lnTo>
                  <a:pt x="2612628" y="1090613"/>
                </a:lnTo>
                <a:lnTo>
                  <a:pt x="2588816" y="1104503"/>
                </a:lnTo>
                <a:lnTo>
                  <a:pt x="2565003" y="1117600"/>
                </a:lnTo>
                <a:lnTo>
                  <a:pt x="2542381" y="1129903"/>
                </a:lnTo>
                <a:lnTo>
                  <a:pt x="2520156" y="1140619"/>
                </a:lnTo>
                <a:lnTo>
                  <a:pt x="2514203" y="1143794"/>
                </a:lnTo>
                <a:lnTo>
                  <a:pt x="2508647" y="1147366"/>
                </a:lnTo>
                <a:lnTo>
                  <a:pt x="2496344" y="1154906"/>
                </a:lnTo>
                <a:lnTo>
                  <a:pt x="2484041" y="1164035"/>
                </a:lnTo>
                <a:lnTo>
                  <a:pt x="2470944" y="1174353"/>
                </a:lnTo>
                <a:lnTo>
                  <a:pt x="2457847" y="1186260"/>
                </a:lnTo>
                <a:lnTo>
                  <a:pt x="2444859" y="1198866"/>
                </a:lnTo>
                <a:lnTo>
                  <a:pt x="2444354" y="1197054"/>
                </a:lnTo>
                <a:lnTo>
                  <a:pt x="2442766" y="1189144"/>
                </a:lnTo>
                <a:lnTo>
                  <a:pt x="2441179" y="1180839"/>
                </a:lnTo>
                <a:lnTo>
                  <a:pt x="2440385" y="1172929"/>
                </a:lnTo>
                <a:lnTo>
                  <a:pt x="2438400" y="1156319"/>
                </a:lnTo>
                <a:lnTo>
                  <a:pt x="2437607" y="1140895"/>
                </a:lnTo>
                <a:lnTo>
                  <a:pt x="2437210" y="1127449"/>
                </a:lnTo>
                <a:lnTo>
                  <a:pt x="2436813" y="1116771"/>
                </a:lnTo>
                <a:lnTo>
                  <a:pt x="2437210" y="1106488"/>
                </a:lnTo>
                <a:lnTo>
                  <a:pt x="2436019" y="1121121"/>
                </a:lnTo>
                <a:lnTo>
                  <a:pt x="2435225" y="1138127"/>
                </a:lnTo>
                <a:lnTo>
                  <a:pt x="2435225" y="1156715"/>
                </a:lnTo>
                <a:lnTo>
                  <a:pt x="2435225" y="1175302"/>
                </a:lnTo>
                <a:lnTo>
                  <a:pt x="2435622" y="1206150"/>
                </a:lnTo>
                <a:lnTo>
                  <a:pt x="2435679" y="1208030"/>
                </a:lnTo>
                <a:lnTo>
                  <a:pt x="2430066" y="1213644"/>
                </a:lnTo>
                <a:lnTo>
                  <a:pt x="2416175" y="1228725"/>
                </a:lnTo>
                <a:lnTo>
                  <a:pt x="2401887" y="1244997"/>
                </a:lnTo>
                <a:lnTo>
                  <a:pt x="2387203" y="1262063"/>
                </a:lnTo>
                <a:lnTo>
                  <a:pt x="2372916" y="1279922"/>
                </a:lnTo>
                <a:lnTo>
                  <a:pt x="2358231" y="1298972"/>
                </a:lnTo>
                <a:lnTo>
                  <a:pt x="2343944" y="1318022"/>
                </a:lnTo>
                <a:lnTo>
                  <a:pt x="2329259" y="1338263"/>
                </a:lnTo>
                <a:lnTo>
                  <a:pt x="2314972" y="1359297"/>
                </a:lnTo>
                <a:lnTo>
                  <a:pt x="2300287" y="1380332"/>
                </a:lnTo>
                <a:lnTo>
                  <a:pt x="2286794" y="1401763"/>
                </a:lnTo>
                <a:lnTo>
                  <a:pt x="2279164" y="1413970"/>
                </a:lnTo>
                <a:lnTo>
                  <a:pt x="2276519" y="1407628"/>
                </a:lnTo>
                <a:lnTo>
                  <a:pt x="2273366" y="1398873"/>
                </a:lnTo>
                <a:lnTo>
                  <a:pt x="2270213" y="1389322"/>
                </a:lnTo>
                <a:lnTo>
                  <a:pt x="2264301" y="1369822"/>
                </a:lnTo>
                <a:lnTo>
                  <a:pt x="2259177" y="1348730"/>
                </a:lnTo>
                <a:lnTo>
                  <a:pt x="2253659" y="1326046"/>
                </a:lnTo>
                <a:lnTo>
                  <a:pt x="2248929" y="1303760"/>
                </a:lnTo>
                <a:lnTo>
                  <a:pt x="2244594" y="1281076"/>
                </a:lnTo>
                <a:lnTo>
                  <a:pt x="2240652" y="1257994"/>
                </a:lnTo>
                <a:lnTo>
                  <a:pt x="2234346" y="1216208"/>
                </a:lnTo>
                <a:lnTo>
                  <a:pt x="2229617" y="1181585"/>
                </a:lnTo>
                <a:lnTo>
                  <a:pt x="2225675" y="1149350"/>
                </a:lnTo>
                <a:lnTo>
                  <a:pt x="2226464" y="1174024"/>
                </a:lnTo>
                <a:lnTo>
                  <a:pt x="2228040" y="1198698"/>
                </a:lnTo>
                <a:lnTo>
                  <a:pt x="2230405" y="1223769"/>
                </a:lnTo>
                <a:lnTo>
                  <a:pt x="2233558" y="1248841"/>
                </a:lnTo>
                <a:lnTo>
                  <a:pt x="2236711" y="1273515"/>
                </a:lnTo>
                <a:lnTo>
                  <a:pt x="2240652" y="1297790"/>
                </a:lnTo>
                <a:lnTo>
                  <a:pt x="2244594" y="1320872"/>
                </a:lnTo>
                <a:lnTo>
                  <a:pt x="2248535" y="1342760"/>
                </a:lnTo>
                <a:lnTo>
                  <a:pt x="2256812" y="1381363"/>
                </a:lnTo>
                <a:lnTo>
                  <a:pt x="2263907" y="1412404"/>
                </a:lnTo>
                <a:lnTo>
                  <a:pt x="2268391" y="1431645"/>
                </a:lnTo>
                <a:lnTo>
                  <a:pt x="2259806" y="1446213"/>
                </a:lnTo>
                <a:lnTo>
                  <a:pt x="2246709" y="1468438"/>
                </a:lnTo>
                <a:lnTo>
                  <a:pt x="2234009" y="1491060"/>
                </a:lnTo>
                <a:lnTo>
                  <a:pt x="2221706" y="1513285"/>
                </a:lnTo>
                <a:lnTo>
                  <a:pt x="2209800" y="1535907"/>
                </a:lnTo>
                <a:lnTo>
                  <a:pt x="2198687" y="1558529"/>
                </a:lnTo>
                <a:lnTo>
                  <a:pt x="2191857" y="1573239"/>
                </a:lnTo>
                <a:lnTo>
                  <a:pt x="2135187" y="1403350"/>
                </a:lnTo>
                <a:lnTo>
                  <a:pt x="2179944" y="1598574"/>
                </a:lnTo>
                <a:lnTo>
                  <a:pt x="2178050" y="1602582"/>
                </a:lnTo>
                <a:lnTo>
                  <a:pt x="2168922" y="1624410"/>
                </a:lnTo>
                <a:lnTo>
                  <a:pt x="2160587" y="1645444"/>
                </a:lnTo>
                <a:lnTo>
                  <a:pt x="2153047" y="1666479"/>
                </a:lnTo>
                <a:lnTo>
                  <a:pt x="2146300" y="1686719"/>
                </a:lnTo>
                <a:lnTo>
                  <a:pt x="2140347" y="1706960"/>
                </a:lnTo>
                <a:lnTo>
                  <a:pt x="2135187" y="1725613"/>
                </a:lnTo>
                <a:lnTo>
                  <a:pt x="2135900" y="1726148"/>
                </a:lnTo>
                <a:lnTo>
                  <a:pt x="2162225" y="1737519"/>
                </a:lnTo>
                <a:lnTo>
                  <a:pt x="2160650" y="1745457"/>
                </a:lnTo>
                <a:lnTo>
                  <a:pt x="2157500" y="1767285"/>
                </a:lnTo>
                <a:lnTo>
                  <a:pt x="2155531" y="1782763"/>
                </a:lnTo>
                <a:lnTo>
                  <a:pt x="2153563" y="1800226"/>
                </a:lnTo>
                <a:lnTo>
                  <a:pt x="2151594" y="1820466"/>
                </a:lnTo>
                <a:lnTo>
                  <a:pt x="2150019" y="1841898"/>
                </a:lnTo>
                <a:lnTo>
                  <a:pt x="2149231" y="1864916"/>
                </a:lnTo>
                <a:lnTo>
                  <a:pt x="2148838" y="1889126"/>
                </a:lnTo>
                <a:lnTo>
                  <a:pt x="2149231" y="1913732"/>
                </a:lnTo>
                <a:lnTo>
                  <a:pt x="2149625" y="1926432"/>
                </a:lnTo>
                <a:lnTo>
                  <a:pt x="2150413" y="1939132"/>
                </a:lnTo>
                <a:lnTo>
                  <a:pt x="2151200" y="1951832"/>
                </a:lnTo>
                <a:lnTo>
                  <a:pt x="2153169" y="1964135"/>
                </a:lnTo>
                <a:lnTo>
                  <a:pt x="2154744" y="1976835"/>
                </a:lnTo>
                <a:lnTo>
                  <a:pt x="2156319" y="1989138"/>
                </a:lnTo>
                <a:lnTo>
                  <a:pt x="2159075" y="2001441"/>
                </a:lnTo>
                <a:lnTo>
                  <a:pt x="2161831" y="2013744"/>
                </a:lnTo>
                <a:lnTo>
                  <a:pt x="2164981" y="2024857"/>
                </a:lnTo>
                <a:lnTo>
                  <a:pt x="2166838" y="2031096"/>
                </a:lnTo>
                <a:lnTo>
                  <a:pt x="2247900" y="2219020"/>
                </a:lnTo>
                <a:lnTo>
                  <a:pt x="2234387" y="2224573"/>
                </a:lnTo>
                <a:lnTo>
                  <a:pt x="2221271" y="2230126"/>
                </a:lnTo>
                <a:lnTo>
                  <a:pt x="2208950" y="2236472"/>
                </a:lnTo>
                <a:lnTo>
                  <a:pt x="2197026" y="2242422"/>
                </a:lnTo>
                <a:lnTo>
                  <a:pt x="2185898" y="2248768"/>
                </a:lnTo>
                <a:lnTo>
                  <a:pt x="2175166" y="2255114"/>
                </a:lnTo>
                <a:lnTo>
                  <a:pt x="2164833" y="2261460"/>
                </a:lnTo>
                <a:lnTo>
                  <a:pt x="2155294" y="2267806"/>
                </a:lnTo>
                <a:lnTo>
                  <a:pt x="2146550" y="2274549"/>
                </a:lnTo>
                <a:lnTo>
                  <a:pt x="2137806" y="2280499"/>
                </a:lnTo>
                <a:lnTo>
                  <a:pt x="2129857" y="2287242"/>
                </a:lnTo>
                <a:lnTo>
                  <a:pt x="2121908" y="2293191"/>
                </a:lnTo>
                <a:lnTo>
                  <a:pt x="2108394" y="2305487"/>
                </a:lnTo>
                <a:lnTo>
                  <a:pt x="2096073" y="2317783"/>
                </a:lnTo>
                <a:lnTo>
                  <a:pt x="2086137" y="2328888"/>
                </a:lnTo>
                <a:lnTo>
                  <a:pt x="2076996" y="2338804"/>
                </a:lnTo>
                <a:lnTo>
                  <a:pt x="2070239" y="2347927"/>
                </a:lnTo>
                <a:lnTo>
                  <a:pt x="2065072" y="2356256"/>
                </a:lnTo>
                <a:lnTo>
                  <a:pt x="2060303" y="2362603"/>
                </a:lnTo>
                <a:lnTo>
                  <a:pt x="2057520" y="2367759"/>
                </a:lnTo>
                <a:lnTo>
                  <a:pt x="2055136" y="2371725"/>
                </a:lnTo>
                <a:lnTo>
                  <a:pt x="2057520" y="2359033"/>
                </a:lnTo>
                <a:lnTo>
                  <a:pt x="2059508" y="2346737"/>
                </a:lnTo>
                <a:lnTo>
                  <a:pt x="2062687" y="2320956"/>
                </a:lnTo>
                <a:lnTo>
                  <a:pt x="2064277" y="2295174"/>
                </a:lnTo>
                <a:lnTo>
                  <a:pt x="2065867" y="2268600"/>
                </a:lnTo>
                <a:lnTo>
                  <a:pt x="2066264" y="2242025"/>
                </a:lnTo>
                <a:lnTo>
                  <a:pt x="2066264" y="2215450"/>
                </a:lnTo>
                <a:lnTo>
                  <a:pt x="2065072" y="2188479"/>
                </a:lnTo>
                <a:lnTo>
                  <a:pt x="2063085" y="2161904"/>
                </a:lnTo>
                <a:lnTo>
                  <a:pt x="2061097" y="2135726"/>
                </a:lnTo>
                <a:lnTo>
                  <a:pt x="2058315" y="2108755"/>
                </a:lnTo>
                <a:lnTo>
                  <a:pt x="2054738" y="2082577"/>
                </a:lnTo>
                <a:lnTo>
                  <a:pt x="2051161" y="2056796"/>
                </a:lnTo>
                <a:lnTo>
                  <a:pt x="2047187" y="2031411"/>
                </a:lnTo>
                <a:lnTo>
                  <a:pt x="2042815" y="2006819"/>
                </a:lnTo>
                <a:lnTo>
                  <a:pt x="2038045" y="1982228"/>
                </a:lnTo>
                <a:lnTo>
                  <a:pt x="2033276" y="1959223"/>
                </a:lnTo>
                <a:lnTo>
                  <a:pt x="2028506" y="1936218"/>
                </a:lnTo>
                <a:lnTo>
                  <a:pt x="2023339" y="1914006"/>
                </a:lnTo>
                <a:lnTo>
                  <a:pt x="2013006" y="1873153"/>
                </a:lnTo>
                <a:lnTo>
                  <a:pt x="2003467" y="1837059"/>
                </a:lnTo>
                <a:lnTo>
                  <a:pt x="1994325" y="1805328"/>
                </a:lnTo>
                <a:lnTo>
                  <a:pt x="1986376" y="1779943"/>
                </a:lnTo>
                <a:lnTo>
                  <a:pt x="1980017" y="1760905"/>
                </a:lnTo>
                <a:lnTo>
                  <a:pt x="1974850" y="1744643"/>
                </a:lnTo>
                <a:lnTo>
                  <a:pt x="1994510" y="1732525"/>
                </a:lnTo>
                <a:lnTo>
                  <a:pt x="1995497" y="1756569"/>
                </a:lnTo>
                <a:lnTo>
                  <a:pt x="2000687" y="1772047"/>
                </a:lnTo>
                <a:lnTo>
                  <a:pt x="2014261" y="1814513"/>
                </a:lnTo>
                <a:lnTo>
                  <a:pt x="2022644" y="1844278"/>
                </a:lnTo>
                <a:lnTo>
                  <a:pt x="2031827" y="1878013"/>
                </a:lnTo>
                <a:lnTo>
                  <a:pt x="2041807" y="1915716"/>
                </a:lnTo>
                <a:lnTo>
                  <a:pt x="2051389" y="1956197"/>
                </a:lnTo>
                <a:lnTo>
                  <a:pt x="2061369" y="1998266"/>
                </a:lnTo>
                <a:lnTo>
                  <a:pt x="2065761" y="2019697"/>
                </a:lnTo>
                <a:lnTo>
                  <a:pt x="2070152" y="2041128"/>
                </a:lnTo>
                <a:lnTo>
                  <a:pt x="2074144" y="2062956"/>
                </a:lnTo>
                <a:lnTo>
                  <a:pt x="2078137" y="2085181"/>
                </a:lnTo>
                <a:lnTo>
                  <a:pt x="2080931" y="2106613"/>
                </a:lnTo>
                <a:lnTo>
                  <a:pt x="2084125" y="2128044"/>
                </a:lnTo>
                <a:lnTo>
                  <a:pt x="2086520" y="2149078"/>
                </a:lnTo>
                <a:lnTo>
                  <a:pt x="2088117" y="2170113"/>
                </a:lnTo>
                <a:lnTo>
                  <a:pt x="2089714" y="2190353"/>
                </a:lnTo>
                <a:lnTo>
                  <a:pt x="2090513" y="2209403"/>
                </a:lnTo>
                <a:lnTo>
                  <a:pt x="2090513" y="2228453"/>
                </a:lnTo>
                <a:lnTo>
                  <a:pt x="2089714" y="2246313"/>
                </a:lnTo>
                <a:lnTo>
                  <a:pt x="2088117" y="2263378"/>
                </a:lnTo>
                <a:lnTo>
                  <a:pt x="2086121" y="2279650"/>
                </a:lnTo>
                <a:lnTo>
                  <a:pt x="2128838" y="2218135"/>
                </a:lnTo>
                <a:lnTo>
                  <a:pt x="1997420" y="1730731"/>
                </a:lnTo>
                <a:lnTo>
                  <a:pt x="2028904" y="1711325"/>
                </a:lnTo>
                <a:lnTo>
                  <a:pt x="2097058" y="1869327"/>
                </a:lnTo>
                <a:lnTo>
                  <a:pt x="2134545" y="1726064"/>
                </a:lnTo>
                <a:lnTo>
                  <a:pt x="2131184" y="1720824"/>
                </a:lnTo>
                <a:lnTo>
                  <a:pt x="2128012" y="1714863"/>
                </a:lnTo>
                <a:lnTo>
                  <a:pt x="2121667" y="1702545"/>
                </a:lnTo>
                <a:lnTo>
                  <a:pt x="2116116" y="1688637"/>
                </a:lnTo>
                <a:lnTo>
                  <a:pt x="2111358" y="1675126"/>
                </a:lnTo>
                <a:lnTo>
                  <a:pt x="2107393" y="1660424"/>
                </a:lnTo>
                <a:lnTo>
                  <a:pt x="2103428" y="1645324"/>
                </a:lnTo>
                <a:lnTo>
                  <a:pt x="2100256" y="1629429"/>
                </a:lnTo>
                <a:lnTo>
                  <a:pt x="2097876" y="1613932"/>
                </a:lnTo>
                <a:lnTo>
                  <a:pt x="2095894" y="1597640"/>
                </a:lnTo>
                <a:lnTo>
                  <a:pt x="2094704" y="1581347"/>
                </a:lnTo>
                <a:lnTo>
                  <a:pt x="2093118" y="1564658"/>
                </a:lnTo>
                <a:lnTo>
                  <a:pt x="2092722" y="1548366"/>
                </a:lnTo>
                <a:lnTo>
                  <a:pt x="2092325" y="1531676"/>
                </a:lnTo>
                <a:lnTo>
                  <a:pt x="2092325" y="1514987"/>
                </a:lnTo>
                <a:lnTo>
                  <a:pt x="2092722" y="1498695"/>
                </a:lnTo>
                <a:lnTo>
                  <a:pt x="2093118" y="1483198"/>
                </a:lnTo>
                <a:lnTo>
                  <a:pt x="2095101" y="1452203"/>
                </a:lnTo>
                <a:lnTo>
                  <a:pt x="2097480" y="1423592"/>
                </a:lnTo>
                <a:lnTo>
                  <a:pt x="2100652" y="1397366"/>
                </a:lnTo>
                <a:lnTo>
                  <a:pt x="2103824" y="1374716"/>
                </a:lnTo>
                <a:lnTo>
                  <a:pt x="2106203" y="1356040"/>
                </a:lnTo>
                <a:lnTo>
                  <a:pt x="2108582" y="1341735"/>
                </a:lnTo>
                <a:lnTo>
                  <a:pt x="2110565" y="1329814"/>
                </a:lnTo>
                <a:lnTo>
                  <a:pt x="2129994" y="1343324"/>
                </a:lnTo>
                <a:lnTo>
                  <a:pt x="2131184" y="1329416"/>
                </a:lnTo>
                <a:lnTo>
                  <a:pt x="2132770" y="1315111"/>
                </a:lnTo>
                <a:lnTo>
                  <a:pt x="2134752" y="1300806"/>
                </a:lnTo>
                <a:lnTo>
                  <a:pt x="2137131" y="1287295"/>
                </a:lnTo>
                <a:lnTo>
                  <a:pt x="2139907" y="1274182"/>
                </a:lnTo>
                <a:lnTo>
                  <a:pt x="2142683" y="1261069"/>
                </a:lnTo>
                <a:lnTo>
                  <a:pt x="2146251" y="1248353"/>
                </a:lnTo>
                <a:lnTo>
                  <a:pt x="2149820" y="1235637"/>
                </a:lnTo>
                <a:lnTo>
                  <a:pt x="2153785" y="1223716"/>
                </a:lnTo>
                <a:lnTo>
                  <a:pt x="2157750" y="1211795"/>
                </a:lnTo>
                <a:lnTo>
                  <a:pt x="2166077" y="1189543"/>
                </a:lnTo>
                <a:lnTo>
                  <a:pt x="2174404" y="1168482"/>
                </a:lnTo>
                <a:lnTo>
                  <a:pt x="2183127" y="1149011"/>
                </a:lnTo>
                <a:lnTo>
                  <a:pt x="2191850" y="1131924"/>
                </a:lnTo>
                <a:lnTo>
                  <a:pt x="2200177" y="1116824"/>
                </a:lnTo>
                <a:lnTo>
                  <a:pt x="2208107" y="1102917"/>
                </a:lnTo>
                <a:lnTo>
                  <a:pt x="2214452" y="1092188"/>
                </a:lnTo>
                <a:lnTo>
                  <a:pt x="2224761" y="1076293"/>
                </a:lnTo>
                <a:lnTo>
                  <a:pt x="2228330" y="1071127"/>
                </a:lnTo>
                <a:lnTo>
                  <a:pt x="2233881" y="1106890"/>
                </a:lnTo>
                <a:lnTo>
                  <a:pt x="2241811" y="1094174"/>
                </a:lnTo>
                <a:lnTo>
                  <a:pt x="2250138" y="1082253"/>
                </a:lnTo>
                <a:lnTo>
                  <a:pt x="2259258" y="1071127"/>
                </a:lnTo>
                <a:lnTo>
                  <a:pt x="2268774" y="1060001"/>
                </a:lnTo>
                <a:lnTo>
                  <a:pt x="2279480" y="1049669"/>
                </a:lnTo>
                <a:lnTo>
                  <a:pt x="2290186" y="1039735"/>
                </a:lnTo>
                <a:lnTo>
                  <a:pt x="2301685" y="1030596"/>
                </a:lnTo>
                <a:lnTo>
                  <a:pt x="2313977" y="1021853"/>
                </a:lnTo>
                <a:lnTo>
                  <a:pt x="2326269" y="1013509"/>
                </a:lnTo>
                <a:lnTo>
                  <a:pt x="2339354" y="1005561"/>
                </a:lnTo>
                <a:lnTo>
                  <a:pt x="2352835" y="998011"/>
                </a:lnTo>
                <a:lnTo>
                  <a:pt x="2366713" y="991654"/>
                </a:lnTo>
                <a:lnTo>
                  <a:pt x="2381384" y="984898"/>
                </a:lnTo>
                <a:lnTo>
                  <a:pt x="2396055" y="978938"/>
                </a:lnTo>
                <a:lnTo>
                  <a:pt x="2411123" y="973375"/>
                </a:lnTo>
                <a:lnTo>
                  <a:pt x="2426983" y="967414"/>
                </a:lnTo>
                <a:lnTo>
                  <a:pt x="2442448" y="962248"/>
                </a:lnTo>
                <a:lnTo>
                  <a:pt x="2458705" y="957877"/>
                </a:lnTo>
                <a:lnTo>
                  <a:pt x="2474962" y="953109"/>
                </a:lnTo>
                <a:lnTo>
                  <a:pt x="2491615" y="949135"/>
                </a:lnTo>
                <a:lnTo>
                  <a:pt x="2508665" y="944764"/>
                </a:lnTo>
                <a:lnTo>
                  <a:pt x="2525716" y="941188"/>
                </a:lnTo>
                <a:lnTo>
                  <a:pt x="2560212" y="934035"/>
                </a:lnTo>
                <a:lnTo>
                  <a:pt x="2595502" y="927677"/>
                </a:lnTo>
                <a:lnTo>
                  <a:pt x="2630792" y="921717"/>
                </a:lnTo>
                <a:lnTo>
                  <a:pt x="2702165" y="910988"/>
                </a:lnTo>
                <a:lnTo>
                  <a:pt x="2719215" y="908206"/>
                </a:lnTo>
                <a:lnTo>
                  <a:pt x="2735868" y="904630"/>
                </a:lnTo>
                <a:lnTo>
                  <a:pt x="2752125" y="901054"/>
                </a:lnTo>
                <a:lnTo>
                  <a:pt x="2767589" y="897080"/>
                </a:lnTo>
                <a:lnTo>
                  <a:pt x="2781864" y="893504"/>
                </a:lnTo>
                <a:lnTo>
                  <a:pt x="2796139" y="888338"/>
                </a:lnTo>
                <a:lnTo>
                  <a:pt x="2809620" y="883967"/>
                </a:lnTo>
                <a:lnTo>
                  <a:pt x="2822308" y="878801"/>
                </a:lnTo>
                <a:lnTo>
                  <a:pt x="2834600" y="874033"/>
                </a:lnTo>
                <a:lnTo>
                  <a:pt x="2845703" y="868867"/>
                </a:lnTo>
                <a:lnTo>
                  <a:pt x="2856805" y="863304"/>
                </a:lnTo>
                <a:lnTo>
                  <a:pt x="2867511" y="858138"/>
                </a:lnTo>
                <a:lnTo>
                  <a:pt x="2877027" y="852575"/>
                </a:lnTo>
                <a:lnTo>
                  <a:pt x="2886147" y="847409"/>
                </a:lnTo>
                <a:lnTo>
                  <a:pt x="2894871" y="841449"/>
                </a:lnTo>
                <a:lnTo>
                  <a:pt x="2903197" y="836283"/>
                </a:lnTo>
                <a:lnTo>
                  <a:pt x="2917868" y="825951"/>
                </a:lnTo>
                <a:lnTo>
                  <a:pt x="2929764" y="816017"/>
                </a:lnTo>
                <a:lnTo>
                  <a:pt x="2940470" y="806877"/>
                </a:lnTo>
                <a:lnTo>
                  <a:pt x="2948400" y="798930"/>
                </a:lnTo>
                <a:lnTo>
                  <a:pt x="2954744" y="792572"/>
                </a:lnTo>
                <a:lnTo>
                  <a:pt x="2959106" y="787009"/>
                </a:lnTo>
                <a:lnTo>
                  <a:pt x="2962674" y="782638"/>
                </a:lnTo>
                <a:close/>
                <a:moveTo>
                  <a:pt x="0" y="0"/>
                </a:moveTo>
                <a:lnTo>
                  <a:pt x="1986" y="1984"/>
                </a:lnTo>
                <a:lnTo>
                  <a:pt x="8737" y="7938"/>
                </a:lnTo>
                <a:lnTo>
                  <a:pt x="19458" y="17066"/>
                </a:lnTo>
                <a:lnTo>
                  <a:pt x="34945" y="28972"/>
                </a:lnTo>
                <a:lnTo>
                  <a:pt x="44079" y="35719"/>
                </a:lnTo>
                <a:lnTo>
                  <a:pt x="54801" y="42863"/>
                </a:lnTo>
                <a:lnTo>
                  <a:pt x="66714" y="50403"/>
                </a:lnTo>
                <a:lnTo>
                  <a:pt x="79421" y="58738"/>
                </a:lnTo>
                <a:lnTo>
                  <a:pt x="93320" y="67072"/>
                </a:lnTo>
                <a:lnTo>
                  <a:pt x="108012" y="75406"/>
                </a:lnTo>
                <a:lnTo>
                  <a:pt x="124294" y="84138"/>
                </a:lnTo>
                <a:lnTo>
                  <a:pt x="141766" y="92869"/>
                </a:lnTo>
                <a:lnTo>
                  <a:pt x="160430" y="101203"/>
                </a:lnTo>
                <a:lnTo>
                  <a:pt x="180285" y="109934"/>
                </a:lnTo>
                <a:lnTo>
                  <a:pt x="201332" y="119063"/>
                </a:lnTo>
                <a:lnTo>
                  <a:pt x="223569" y="126603"/>
                </a:lnTo>
                <a:lnTo>
                  <a:pt x="246601" y="134938"/>
                </a:lnTo>
                <a:lnTo>
                  <a:pt x="271619" y="142478"/>
                </a:lnTo>
                <a:lnTo>
                  <a:pt x="297431" y="150019"/>
                </a:lnTo>
                <a:lnTo>
                  <a:pt x="324434" y="156369"/>
                </a:lnTo>
                <a:lnTo>
                  <a:pt x="353025" y="163116"/>
                </a:lnTo>
                <a:lnTo>
                  <a:pt x="382808" y="168275"/>
                </a:lnTo>
                <a:lnTo>
                  <a:pt x="413385" y="173831"/>
                </a:lnTo>
                <a:lnTo>
                  <a:pt x="445550" y="177403"/>
                </a:lnTo>
                <a:lnTo>
                  <a:pt x="478510" y="180975"/>
                </a:lnTo>
                <a:lnTo>
                  <a:pt x="513455" y="183753"/>
                </a:lnTo>
                <a:lnTo>
                  <a:pt x="531324" y="184547"/>
                </a:lnTo>
                <a:lnTo>
                  <a:pt x="549194" y="184944"/>
                </a:lnTo>
                <a:lnTo>
                  <a:pt x="567858" y="185341"/>
                </a:lnTo>
                <a:lnTo>
                  <a:pt x="586522" y="185738"/>
                </a:lnTo>
                <a:lnTo>
                  <a:pt x="662369" y="185738"/>
                </a:lnTo>
                <a:lnTo>
                  <a:pt x="738612" y="185738"/>
                </a:lnTo>
                <a:lnTo>
                  <a:pt x="814856" y="187325"/>
                </a:lnTo>
                <a:lnTo>
                  <a:pt x="852581" y="188119"/>
                </a:lnTo>
                <a:lnTo>
                  <a:pt x="890306" y="189309"/>
                </a:lnTo>
                <a:lnTo>
                  <a:pt x="928031" y="191294"/>
                </a:lnTo>
                <a:lnTo>
                  <a:pt x="965358" y="192881"/>
                </a:lnTo>
                <a:lnTo>
                  <a:pt x="1002289" y="195659"/>
                </a:lnTo>
                <a:lnTo>
                  <a:pt x="1038822" y="198438"/>
                </a:lnTo>
                <a:lnTo>
                  <a:pt x="1074959" y="202406"/>
                </a:lnTo>
                <a:lnTo>
                  <a:pt x="1110698" y="206375"/>
                </a:lnTo>
                <a:lnTo>
                  <a:pt x="1146040" y="211931"/>
                </a:lnTo>
                <a:lnTo>
                  <a:pt x="1180588" y="217488"/>
                </a:lnTo>
                <a:lnTo>
                  <a:pt x="1214739" y="224234"/>
                </a:lnTo>
                <a:lnTo>
                  <a:pt x="1248493" y="230981"/>
                </a:lnTo>
                <a:lnTo>
                  <a:pt x="1264774" y="234950"/>
                </a:lnTo>
                <a:lnTo>
                  <a:pt x="1281453" y="239316"/>
                </a:lnTo>
                <a:lnTo>
                  <a:pt x="1297734" y="243681"/>
                </a:lnTo>
                <a:lnTo>
                  <a:pt x="1313618" y="248444"/>
                </a:lnTo>
                <a:lnTo>
                  <a:pt x="1329502" y="253206"/>
                </a:lnTo>
                <a:lnTo>
                  <a:pt x="1344989" y="258763"/>
                </a:lnTo>
                <a:lnTo>
                  <a:pt x="1360476" y="263922"/>
                </a:lnTo>
                <a:lnTo>
                  <a:pt x="1375963" y="269478"/>
                </a:lnTo>
                <a:lnTo>
                  <a:pt x="1390656" y="275828"/>
                </a:lnTo>
                <a:lnTo>
                  <a:pt x="1405746" y="281781"/>
                </a:lnTo>
                <a:lnTo>
                  <a:pt x="1420042" y="288528"/>
                </a:lnTo>
                <a:lnTo>
                  <a:pt x="1434734" y="294878"/>
                </a:lnTo>
                <a:lnTo>
                  <a:pt x="1448633" y="302419"/>
                </a:lnTo>
                <a:lnTo>
                  <a:pt x="1462532" y="309959"/>
                </a:lnTo>
                <a:lnTo>
                  <a:pt x="1476430" y="317500"/>
                </a:lnTo>
                <a:lnTo>
                  <a:pt x="1489535" y="325438"/>
                </a:lnTo>
                <a:lnTo>
                  <a:pt x="1502639" y="334169"/>
                </a:lnTo>
                <a:lnTo>
                  <a:pt x="1515346" y="342503"/>
                </a:lnTo>
                <a:lnTo>
                  <a:pt x="1528054" y="351631"/>
                </a:lnTo>
                <a:lnTo>
                  <a:pt x="1540364" y="360759"/>
                </a:lnTo>
                <a:lnTo>
                  <a:pt x="1552674" y="370284"/>
                </a:lnTo>
                <a:lnTo>
                  <a:pt x="1563793" y="380603"/>
                </a:lnTo>
                <a:lnTo>
                  <a:pt x="1575706" y="390922"/>
                </a:lnTo>
                <a:lnTo>
                  <a:pt x="1586825" y="401638"/>
                </a:lnTo>
                <a:lnTo>
                  <a:pt x="1597547" y="412750"/>
                </a:lnTo>
                <a:lnTo>
                  <a:pt x="1608269" y="424259"/>
                </a:lnTo>
                <a:lnTo>
                  <a:pt x="1618196" y="436166"/>
                </a:lnTo>
                <a:lnTo>
                  <a:pt x="1628521" y="448469"/>
                </a:lnTo>
                <a:lnTo>
                  <a:pt x="1628521" y="371872"/>
                </a:lnTo>
                <a:lnTo>
                  <a:pt x="1638051" y="381397"/>
                </a:lnTo>
                <a:lnTo>
                  <a:pt x="1649567" y="393700"/>
                </a:lnTo>
                <a:lnTo>
                  <a:pt x="1663863" y="410766"/>
                </a:lnTo>
                <a:lnTo>
                  <a:pt x="1681733" y="431800"/>
                </a:lnTo>
                <a:lnTo>
                  <a:pt x="1701985" y="457200"/>
                </a:lnTo>
                <a:lnTo>
                  <a:pt x="1713104" y="471488"/>
                </a:lnTo>
                <a:lnTo>
                  <a:pt x="1724620" y="486966"/>
                </a:lnTo>
                <a:lnTo>
                  <a:pt x="1735739" y="503238"/>
                </a:lnTo>
                <a:lnTo>
                  <a:pt x="1747652" y="520303"/>
                </a:lnTo>
                <a:lnTo>
                  <a:pt x="1759962" y="538559"/>
                </a:lnTo>
                <a:lnTo>
                  <a:pt x="1772272" y="558006"/>
                </a:lnTo>
                <a:lnTo>
                  <a:pt x="1784582" y="577850"/>
                </a:lnTo>
                <a:lnTo>
                  <a:pt x="1796893" y="598884"/>
                </a:lnTo>
                <a:lnTo>
                  <a:pt x="1809203" y="620316"/>
                </a:lnTo>
                <a:lnTo>
                  <a:pt x="1821513" y="642938"/>
                </a:lnTo>
                <a:lnTo>
                  <a:pt x="1833029" y="666353"/>
                </a:lnTo>
                <a:lnTo>
                  <a:pt x="1844545" y="690166"/>
                </a:lnTo>
                <a:lnTo>
                  <a:pt x="1856061" y="715169"/>
                </a:lnTo>
                <a:lnTo>
                  <a:pt x="1866783" y="740966"/>
                </a:lnTo>
                <a:lnTo>
                  <a:pt x="1877505" y="767556"/>
                </a:lnTo>
                <a:lnTo>
                  <a:pt x="1887035" y="794544"/>
                </a:lnTo>
                <a:lnTo>
                  <a:pt x="1896566" y="822325"/>
                </a:lnTo>
                <a:lnTo>
                  <a:pt x="1904905" y="850503"/>
                </a:lnTo>
                <a:lnTo>
                  <a:pt x="1912847" y="879872"/>
                </a:lnTo>
                <a:lnTo>
                  <a:pt x="1919995" y="910034"/>
                </a:lnTo>
                <a:lnTo>
                  <a:pt x="1955337" y="874316"/>
                </a:lnTo>
                <a:lnTo>
                  <a:pt x="1963676" y="898922"/>
                </a:lnTo>
                <a:lnTo>
                  <a:pt x="1973207" y="927894"/>
                </a:lnTo>
                <a:lnTo>
                  <a:pt x="1984723" y="966391"/>
                </a:lnTo>
                <a:lnTo>
                  <a:pt x="1998621" y="1012825"/>
                </a:lnTo>
                <a:lnTo>
                  <a:pt x="2005372" y="1038622"/>
                </a:lnTo>
                <a:lnTo>
                  <a:pt x="2012520" y="1066403"/>
                </a:lnTo>
                <a:lnTo>
                  <a:pt x="2019668" y="1095375"/>
                </a:lnTo>
                <a:lnTo>
                  <a:pt x="2026816" y="1125538"/>
                </a:lnTo>
                <a:lnTo>
                  <a:pt x="2033566" y="1156891"/>
                </a:lnTo>
                <a:lnTo>
                  <a:pt x="2040317" y="1189435"/>
                </a:lnTo>
                <a:lnTo>
                  <a:pt x="2046671" y="1222375"/>
                </a:lnTo>
                <a:lnTo>
                  <a:pt x="2052230" y="1256110"/>
                </a:lnTo>
                <a:lnTo>
                  <a:pt x="2057790" y="1290241"/>
                </a:lnTo>
                <a:lnTo>
                  <a:pt x="2062158" y="1324769"/>
                </a:lnTo>
                <a:lnTo>
                  <a:pt x="2066129" y="1359694"/>
                </a:lnTo>
                <a:lnTo>
                  <a:pt x="2068511" y="1394619"/>
                </a:lnTo>
                <a:lnTo>
                  <a:pt x="2070894" y="1429147"/>
                </a:lnTo>
                <a:lnTo>
                  <a:pt x="2071291" y="1446610"/>
                </a:lnTo>
                <a:lnTo>
                  <a:pt x="2071688" y="1463675"/>
                </a:lnTo>
                <a:lnTo>
                  <a:pt x="2071688" y="1480741"/>
                </a:lnTo>
                <a:lnTo>
                  <a:pt x="2071291" y="1497806"/>
                </a:lnTo>
                <a:lnTo>
                  <a:pt x="2070894" y="1514475"/>
                </a:lnTo>
                <a:lnTo>
                  <a:pt x="2070100" y="1531144"/>
                </a:lnTo>
                <a:lnTo>
                  <a:pt x="2068511" y="1547416"/>
                </a:lnTo>
                <a:lnTo>
                  <a:pt x="2066923" y="1563688"/>
                </a:lnTo>
                <a:lnTo>
                  <a:pt x="2065335" y="1579960"/>
                </a:lnTo>
                <a:lnTo>
                  <a:pt x="2062555" y="1595835"/>
                </a:lnTo>
                <a:lnTo>
                  <a:pt x="2059775" y="1610916"/>
                </a:lnTo>
                <a:lnTo>
                  <a:pt x="2056995" y="1626394"/>
                </a:lnTo>
                <a:lnTo>
                  <a:pt x="2053421" y="1641078"/>
                </a:lnTo>
                <a:lnTo>
                  <a:pt x="2049450" y="1655763"/>
                </a:lnTo>
                <a:lnTo>
                  <a:pt x="2045082" y="1670050"/>
                </a:lnTo>
                <a:lnTo>
                  <a:pt x="2040317" y="1684338"/>
                </a:lnTo>
                <a:lnTo>
                  <a:pt x="2034758" y="1697435"/>
                </a:lnTo>
                <a:lnTo>
                  <a:pt x="2029198" y="1710531"/>
                </a:lnTo>
                <a:lnTo>
                  <a:pt x="2028520" y="1710950"/>
                </a:lnTo>
                <a:lnTo>
                  <a:pt x="2020892" y="1692617"/>
                </a:lnTo>
                <a:lnTo>
                  <a:pt x="2012561" y="1673551"/>
                </a:lnTo>
                <a:lnTo>
                  <a:pt x="2003438" y="1653690"/>
                </a:lnTo>
                <a:lnTo>
                  <a:pt x="1993917" y="1633830"/>
                </a:lnTo>
                <a:lnTo>
                  <a:pt x="1983604" y="1613969"/>
                </a:lnTo>
                <a:lnTo>
                  <a:pt x="1973290" y="1593712"/>
                </a:lnTo>
                <a:lnTo>
                  <a:pt x="1962183" y="1573057"/>
                </a:lnTo>
                <a:lnTo>
                  <a:pt x="1950679" y="1552402"/>
                </a:lnTo>
                <a:lnTo>
                  <a:pt x="1939175" y="1531350"/>
                </a:lnTo>
                <a:lnTo>
                  <a:pt x="1926878" y="1510298"/>
                </a:lnTo>
                <a:lnTo>
                  <a:pt x="1914185" y="1488848"/>
                </a:lnTo>
                <a:lnTo>
                  <a:pt x="1900301" y="1467796"/>
                </a:lnTo>
                <a:lnTo>
                  <a:pt x="1894260" y="1458189"/>
                </a:lnTo>
                <a:lnTo>
                  <a:pt x="1928813" y="1036638"/>
                </a:lnTo>
                <a:lnTo>
                  <a:pt x="1862051" y="1408114"/>
                </a:lnTo>
                <a:lnTo>
                  <a:pt x="1843972" y="1381204"/>
                </a:lnTo>
                <a:lnTo>
                  <a:pt x="1813824" y="1337908"/>
                </a:lnTo>
                <a:lnTo>
                  <a:pt x="1782090" y="1294612"/>
                </a:lnTo>
                <a:lnTo>
                  <a:pt x="1749959" y="1250919"/>
                </a:lnTo>
                <a:lnTo>
                  <a:pt x="1716638" y="1208021"/>
                </a:lnTo>
                <a:lnTo>
                  <a:pt x="1681730" y="1165122"/>
                </a:lnTo>
                <a:lnTo>
                  <a:pt x="1658188" y="1136727"/>
                </a:lnTo>
                <a:lnTo>
                  <a:pt x="1662012" y="1095017"/>
                </a:lnTo>
                <a:lnTo>
                  <a:pt x="1664012" y="1064080"/>
                </a:lnTo>
                <a:lnTo>
                  <a:pt x="1666812" y="1028781"/>
                </a:lnTo>
                <a:lnTo>
                  <a:pt x="1669612" y="988722"/>
                </a:lnTo>
                <a:lnTo>
                  <a:pt x="1671612" y="945094"/>
                </a:lnTo>
                <a:lnTo>
                  <a:pt x="1673212" y="897896"/>
                </a:lnTo>
                <a:lnTo>
                  <a:pt x="1674412" y="848715"/>
                </a:lnTo>
                <a:lnTo>
                  <a:pt x="1674812" y="797154"/>
                </a:lnTo>
                <a:lnTo>
                  <a:pt x="1674412" y="744800"/>
                </a:lnTo>
                <a:lnTo>
                  <a:pt x="1674012" y="718227"/>
                </a:lnTo>
                <a:lnTo>
                  <a:pt x="1672812" y="691653"/>
                </a:lnTo>
                <a:lnTo>
                  <a:pt x="1671612" y="665080"/>
                </a:lnTo>
                <a:lnTo>
                  <a:pt x="1670012" y="638506"/>
                </a:lnTo>
                <a:lnTo>
                  <a:pt x="1668012" y="612329"/>
                </a:lnTo>
                <a:lnTo>
                  <a:pt x="1666012" y="586549"/>
                </a:lnTo>
                <a:lnTo>
                  <a:pt x="1663212" y="560372"/>
                </a:lnTo>
                <a:lnTo>
                  <a:pt x="1659612" y="534988"/>
                </a:lnTo>
                <a:lnTo>
                  <a:pt x="1660412" y="553629"/>
                </a:lnTo>
                <a:lnTo>
                  <a:pt x="1662012" y="603603"/>
                </a:lnTo>
                <a:lnTo>
                  <a:pt x="1662412" y="638109"/>
                </a:lnTo>
                <a:lnTo>
                  <a:pt x="1662412" y="676978"/>
                </a:lnTo>
                <a:lnTo>
                  <a:pt x="1662412" y="720607"/>
                </a:lnTo>
                <a:lnTo>
                  <a:pt x="1662012" y="766218"/>
                </a:lnTo>
                <a:lnTo>
                  <a:pt x="1660412" y="814606"/>
                </a:lnTo>
                <a:lnTo>
                  <a:pt x="1658812" y="863787"/>
                </a:lnTo>
                <a:lnTo>
                  <a:pt x="1655612" y="912174"/>
                </a:lnTo>
                <a:lnTo>
                  <a:pt x="1654012" y="936765"/>
                </a:lnTo>
                <a:lnTo>
                  <a:pt x="1652012" y="960562"/>
                </a:lnTo>
                <a:lnTo>
                  <a:pt x="1649612" y="983566"/>
                </a:lnTo>
                <a:lnTo>
                  <a:pt x="1646812" y="1006570"/>
                </a:lnTo>
                <a:lnTo>
                  <a:pt x="1644412" y="1028384"/>
                </a:lnTo>
                <a:lnTo>
                  <a:pt x="1640812" y="1049405"/>
                </a:lnTo>
                <a:lnTo>
                  <a:pt x="1637212" y="1069633"/>
                </a:lnTo>
                <a:lnTo>
                  <a:pt x="1633212" y="1088274"/>
                </a:lnTo>
                <a:lnTo>
                  <a:pt x="1629548" y="1102806"/>
                </a:lnTo>
                <a:lnTo>
                  <a:pt x="1611517" y="1081708"/>
                </a:lnTo>
                <a:lnTo>
                  <a:pt x="1575419" y="1041192"/>
                </a:lnTo>
                <a:lnTo>
                  <a:pt x="1538925" y="1001074"/>
                </a:lnTo>
                <a:lnTo>
                  <a:pt x="1502827" y="962545"/>
                </a:lnTo>
                <a:lnTo>
                  <a:pt x="1465936" y="924810"/>
                </a:lnTo>
                <a:lnTo>
                  <a:pt x="1429441" y="888663"/>
                </a:lnTo>
                <a:lnTo>
                  <a:pt x="1393343" y="853709"/>
                </a:lnTo>
                <a:lnTo>
                  <a:pt x="1357245" y="820740"/>
                </a:lnTo>
                <a:lnTo>
                  <a:pt x="1321941" y="789758"/>
                </a:lnTo>
                <a:lnTo>
                  <a:pt x="1304487" y="774267"/>
                </a:lnTo>
                <a:lnTo>
                  <a:pt x="1286636" y="759967"/>
                </a:lnTo>
                <a:lnTo>
                  <a:pt x="1269579" y="745668"/>
                </a:lnTo>
                <a:lnTo>
                  <a:pt x="1252522" y="732560"/>
                </a:lnTo>
                <a:lnTo>
                  <a:pt x="1238401" y="721708"/>
                </a:lnTo>
                <a:lnTo>
                  <a:pt x="1238183" y="719838"/>
                </a:lnTo>
                <a:lnTo>
                  <a:pt x="1234535" y="690371"/>
                </a:lnTo>
                <a:lnTo>
                  <a:pt x="1229671" y="654531"/>
                </a:lnTo>
                <a:lnTo>
                  <a:pt x="1223997" y="615108"/>
                </a:lnTo>
                <a:lnTo>
                  <a:pt x="1217106" y="576482"/>
                </a:lnTo>
                <a:lnTo>
                  <a:pt x="1213864" y="557766"/>
                </a:lnTo>
                <a:lnTo>
                  <a:pt x="1210216" y="540643"/>
                </a:lnTo>
                <a:lnTo>
                  <a:pt x="1206973" y="524714"/>
                </a:lnTo>
                <a:lnTo>
                  <a:pt x="1203325" y="511175"/>
                </a:lnTo>
                <a:lnTo>
                  <a:pt x="1206973" y="531882"/>
                </a:lnTo>
                <a:lnTo>
                  <a:pt x="1209810" y="554580"/>
                </a:lnTo>
                <a:lnTo>
                  <a:pt x="1213053" y="583650"/>
                </a:lnTo>
                <a:lnTo>
                  <a:pt x="1214674" y="599578"/>
                </a:lnTo>
                <a:lnTo>
                  <a:pt x="1216295" y="616303"/>
                </a:lnTo>
                <a:lnTo>
                  <a:pt x="1217106" y="633824"/>
                </a:lnTo>
                <a:lnTo>
                  <a:pt x="1217511" y="650948"/>
                </a:lnTo>
                <a:lnTo>
                  <a:pt x="1217917" y="668469"/>
                </a:lnTo>
                <a:lnTo>
                  <a:pt x="1217511" y="685990"/>
                </a:lnTo>
                <a:lnTo>
                  <a:pt x="1216295" y="703113"/>
                </a:lnTo>
                <a:lnTo>
                  <a:pt x="1216046" y="705118"/>
                </a:lnTo>
                <a:lnTo>
                  <a:pt x="1202540" y="695222"/>
                </a:lnTo>
                <a:lnTo>
                  <a:pt x="1186673" y="684497"/>
                </a:lnTo>
                <a:lnTo>
                  <a:pt x="1170805" y="673773"/>
                </a:lnTo>
                <a:lnTo>
                  <a:pt x="1154938" y="663842"/>
                </a:lnTo>
                <a:lnTo>
                  <a:pt x="1139468" y="654707"/>
                </a:lnTo>
                <a:lnTo>
                  <a:pt x="1124790" y="645968"/>
                </a:lnTo>
                <a:lnTo>
                  <a:pt x="1110113" y="638024"/>
                </a:lnTo>
                <a:lnTo>
                  <a:pt x="1095833" y="630477"/>
                </a:lnTo>
                <a:lnTo>
                  <a:pt x="1081949" y="623724"/>
                </a:lnTo>
                <a:lnTo>
                  <a:pt x="1068065" y="618163"/>
                </a:lnTo>
                <a:lnTo>
                  <a:pt x="1054975" y="613000"/>
                </a:lnTo>
                <a:lnTo>
                  <a:pt x="1042281" y="608630"/>
                </a:lnTo>
                <a:lnTo>
                  <a:pt x="1017290" y="600686"/>
                </a:lnTo>
                <a:lnTo>
                  <a:pt x="991902" y="592345"/>
                </a:lnTo>
                <a:lnTo>
                  <a:pt x="966118" y="583209"/>
                </a:lnTo>
                <a:lnTo>
                  <a:pt x="939937" y="574073"/>
                </a:lnTo>
                <a:lnTo>
                  <a:pt x="886782" y="553815"/>
                </a:lnTo>
                <a:lnTo>
                  <a:pt x="833627" y="533160"/>
                </a:lnTo>
                <a:lnTo>
                  <a:pt x="780075" y="511711"/>
                </a:lnTo>
                <a:lnTo>
                  <a:pt x="727317" y="489864"/>
                </a:lnTo>
                <a:lnTo>
                  <a:pt x="694143" y="475740"/>
                </a:lnTo>
                <a:lnTo>
                  <a:pt x="615950" y="344488"/>
                </a:lnTo>
                <a:lnTo>
                  <a:pt x="682265" y="470683"/>
                </a:lnTo>
                <a:lnTo>
                  <a:pt x="676938" y="468415"/>
                </a:lnTo>
                <a:lnTo>
                  <a:pt x="628543" y="447363"/>
                </a:lnTo>
                <a:lnTo>
                  <a:pt x="583322" y="427105"/>
                </a:lnTo>
                <a:lnTo>
                  <a:pt x="541670" y="408436"/>
                </a:lnTo>
                <a:lnTo>
                  <a:pt x="473044" y="376659"/>
                </a:lnTo>
                <a:lnTo>
                  <a:pt x="427426" y="355607"/>
                </a:lnTo>
                <a:lnTo>
                  <a:pt x="411162" y="347663"/>
                </a:lnTo>
                <a:lnTo>
                  <a:pt x="413939" y="350444"/>
                </a:lnTo>
                <a:lnTo>
                  <a:pt x="417906" y="352827"/>
                </a:lnTo>
                <a:lnTo>
                  <a:pt x="427029" y="359977"/>
                </a:lnTo>
                <a:lnTo>
                  <a:pt x="439327" y="367524"/>
                </a:lnTo>
                <a:lnTo>
                  <a:pt x="453607" y="375865"/>
                </a:lnTo>
                <a:lnTo>
                  <a:pt x="470664" y="385001"/>
                </a:lnTo>
                <a:lnTo>
                  <a:pt x="490102" y="394931"/>
                </a:lnTo>
                <a:lnTo>
                  <a:pt x="533340" y="416380"/>
                </a:lnTo>
                <a:lnTo>
                  <a:pt x="582925" y="440213"/>
                </a:lnTo>
                <a:lnTo>
                  <a:pt x="636873" y="465237"/>
                </a:lnTo>
                <a:lnTo>
                  <a:pt x="692805" y="491056"/>
                </a:lnTo>
                <a:lnTo>
                  <a:pt x="750721" y="516477"/>
                </a:lnTo>
                <a:lnTo>
                  <a:pt x="807049" y="541502"/>
                </a:lnTo>
                <a:lnTo>
                  <a:pt x="861791" y="565334"/>
                </a:lnTo>
                <a:lnTo>
                  <a:pt x="928558" y="593908"/>
                </a:lnTo>
                <a:lnTo>
                  <a:pt x="927038" y="593725"/>
                </a:lnTo>
                <a:lnTo>
                  <a:pt x="913525" y="596435"/>
                </a:lnTo>
                <a:lnTo>
                  <a:pt x="897230" y="599533"/>
                </a:lnTo>
                <a:lnTo>
                  <a:pt x="875769" y="603018"/>
                </a:lnTo>
                <a:lnTo>
                  <a:pt x="848744" y="607664"/>
                </a:lnTo>
                <a:lnTo>
                  <a:pt x="818141" y="611149"/>
                </a:lnTo>
                <a:lnTo>
                  <a:pt x="783565" y="615795"/>
                </a:lnTo>
                <a:lnTo>
                  <a:pt x="746206" y="618893"/>
                </a:lnTo>
                <a:lnTo>
                  <a:pt x="725937" y="620442"/>
                </a:lnTo>
                <a:lnTo>
                  <a:pt x="705668" y="621603"/>
                </a:lnTo>
                <a:lnTo>
                  <a:pt x="685002" y="622765"/>
                </a:lnTo>
                <a:lnTo>
                  <a:pt x="663540" y="623152"/>
                </a:lnTo>
                <a:lnTo>
                  <a:pt x="642079" y="623539"/>
                </a:lnTo>
                <a:lnTo>
                  <a:pt x="620618" y="623539"/>
                </a:lnTo>
                <a:lnTo>
                  <a:pt x="598759" y="623152"/>
                </a:lnTo>
                <a:lnTo>
                  <a:pt x="576503" y="621990"/>
                </a:lnTo>
                <a:lnTo>
                  <a:pt x="554247" y="620829"/>
                </a:lnTo>
                <a:lnTo>
                  <a:pt x="532388" y="618506"/>
                </a:lnTo>
                <a:lnTo>
                  <a:pt x="510132" y="616182"/>
                </a:lnTo>
                <a:lnTo>
                  <a:pt x="488670" y="613085"/>
                </a:lnTo>
                <a:lnTo>
                  <a:pt x="467209" y="609213"/>
                </a:lnTo>
                <a:lnTo>
                  <a:pt x="446145" y="604954"/>
                </a:lnTo>
                <a:lnTo>
                  <a:pt x="429576" y="600994"/>
                </a:lnTo>
                <a:lnTo>
                  <a:pt x="417530" y="597597"/>
                </a:lnTo>
                <a:lnTo>
                  <a:pt x="404812" y="593725"/>
                </a:lnTo>
                <a:lnTo>
                  <a:pt x="425081" y="599920"/>
                </a:lnTo>
                <a:lnTo>
                  <a:pt x="429576" y="600994"/>
                </a:lnTo>
                <a:lnTo>
                  <a:pt x="432632" y="601856"/>
                </a:lnTo>
                <a:lnTo>
                  <a:pt x="453299" y="606890"/>
                </a:lnTo>
                <a:lnTo>
                  <a:pt x="479132" y="613085"/>
                </a:lnTo>
                <a:lnTo>
                  <a:pt x="509734" y="619280"/>
                </a:lnTo>
                <a:lnTo>
                  <a:pt x="526426" y="622378"/>
                </a:lnTo>
                <a:lnTo>
                  <a:pt x="543913" y="625475"/>
                </a:lnTo>
                <a:lnTo>
                  <a:pt x="562195" y="628573"/>
                </a:lnTo>
                <a:lnTo>
                  <a:pt x="582067" y="630896"/>
                </a:lnTo>
                <a:lnTo>
                  <a:pt x="602336" y="633606"/>
                </a:lnTo>
                <a:lnTo>
                  <a:pt x="623400" y="636317"/>
                </a:lnTo>
                <a:lnTo>
                  <a:pt x="645259" y="637865"/>
                </a:lnTo>
                <a:lnTo>
                  <a:pt x="667515" y="639414"/>
                </a:lnTo>
                <a:lnTo>
                  <a:pt x="690963" y="640576"/>
                </a:lnTo>
                <a:lnTo>
                  <a:pt x="714412" y="641350"/>
                </a:lnTo>
                <a:lnTo>
                  <a:pt x="739053" y="641350"/>
                </a:lnTo>
                <a:lnTo>
                  <a:pt x="763693" y="641350"/>
                </a:lnTo>
                <a:lnTo>
                  <a:pt x="788732" y="639801"/>
                </a:lnTo>
                <a:lnTo>
                  <a:pt x="814167" y="638640"/>
                </a:lnTo>
                <a:lnTo>
                  <a:pt x="840000" y="636317"/>
                </a:lnTo>
                <a:lnTo>
                  <a:pt x="865833" y="633219"/>
                </a:lnTo>
                <a:lnTo>
                  <a:pt x="892461" y="629347"/>
                </a:lnTo>
                <a:lnTo>
                  <a:pt x="918692" y="624701"/>
                </a:lnTo>
                <a:lnTo>
                  <a:pt x="945320" y="618893"/>
                </a:lnTo>
                <a:lnTo>
                  <a:pt x="971550" y="612310"/>
                </a:lnTo>
                <a:lnTo>
                  <a:pt x="971357" y="612122"/>
                </a:lnTo>
                <a:lnTo>
                  <a:pt x="1024430" y="634449"/>
                </a:lnTo>
                <a:lnTo>
                  <a:pt x="1049818" y="645571"/>
                </a:lnTo>
                <a:lnTo>
                  <a:pt x="1075602" y="659870"/>
                </a:lnTo>
                <a:lnTo>
                  <a:pt x="1100990" y="675759"/>
                </a:lnTo>
                <a:lnTo>
                  <a:pt x="1126377" y="691647"/>
                </a:lnTo>
                <a:lnTo>
                  <a:pt x="1151765" y="708727"/>
                </a:lnTo>
                <a:lnTo>
                  <a:pt x="1176359" y="725807"/>
                </a:lnTo>
                <a:lnTo>
                  <a:pt x="1200953" y="743682"/>
                </a:lnTo>
                <a:lnTo>
                  <a:pt x="1225547" y="762351"/>
                </a:lnTo>
                <a:lnTo>
                  <a:pt x="1248951" y="781417"/>
                </a:lnTo>
                <a:lnTo>
                  <a:pt x="1272752" y="801277"/>
                </a:lnTo>
                <a:lnTo>
                  <a:pt x="1296553" y="820740"/>
                </a:lnTo>
                <a:lnTo>
                  <a:pt x="1319164" y="841395"/>
                </a:lnTo>
                <a:lnTo>
                  <a:pt x="1342171" y="862050"/>
                </a:lnTo>
                <a:lnTo>
                  <a:pt x="1364385" y="883500"/>
                </a:lnTo>
                <a:lnTo>
                  <a:pt x="1386600" y="904949"/>
                </a:lnTo>
                <a:lnTo>
                  <a:pt x="1408020" y="926796"/>
                </a:lnTo>
                <a:lnTo>
                  <a:pt x="1429441" y="949039"/>
                </a:lnTo>
                <a:lnTo>
                  <a:pt x="1450465" y="971283"/>
                </a:lnTo>
                <a:lnTo>
                  <a:pt x="1471489" y="993924"/>
                </a:lnTo>
                <a:lnTo>
                  <a:pt x="1491720" y="1016962"/>
                </a:lnTo>
                <a:lnTo>
                  <a:pt x="1511951" y="1039603"/>
                </a:lnTo>
                <a:lnTo>
                  <a:pt x="1514611" y="1042747"/>
                </a:lnTo>
                <a:lnTo>
                  <a:pt x="1509729" y="1046212"/>
                </a:lnTo>
                <a:lnTo>
                  <a:pt x="1495050" y="1055387"/>
                </a:lnTo>
                <a:lnTo>
                  <a:pt x="1480372" y="1064163"/>
                </a:lnTo>
                <a:lnTo>
                  <a:pt x="1465297" y="1072540"/>
                </a:lnTo>
                <a:lnTo>
                  <a:pt x="1449428" y="1080917"/>
                </a:lnTo>
                <a:lnTo>
                  <a:pt x="1433163" y="1088496"/>
                </a:lnTo>
                <a:lnTo>
                  <a:pt x="1416501" y="1095677"/>
                </a:lnTo>
                <a:lnTo>
                  <a:pt x="1399442" y="1102458"/>
                </a:lnTo>
                <a:lnTo>
                  <a:pt x="1381986" y="1109240"/>
                </a:lnTo>
                <a:lnTo>
                  <a:pt x="1364531" y="1115223"/>
                </a:lnTo>
                <a:lnTo>
                  <a:pt x="1346679" y="1121207"/>
                </a:lnTo>
                <a:lnTo>
                  <a:pt x="1328033" y="1126792"/>
                </a:lnTo>
                <a:lnTo>
                  <a:pt x="1309387" y="1131579"/>
                </a:lnTo>
                <a:lnTo>
                  <a:pt x="1290345" y="1136366"/>
                </a:lnTo>
                <a:lnTo>
                  <a:pt x="1271699" y="1141153"/>
                </a:lnTo>
                <a:lnTo>
                  <a:pt x="1251864" y="1145142"/>
                </a:lnTo>
                <a:lnTo>
                  <a:pt x="1232821" y="1149131"/>
                </a:lnTo>
                <a:lnTo>
                  <a:pt x="1212985" y="1153120"/>
                </a:lnTo>
                <a:lnTo>
                  <a:pt x="1193150" y="1156311"/>
                </a:lnTo>
                <a:lnTo>
                  <a:pt x="1173711" y="1159502"/>
                </a:lnTo>
                <a:lnTo>
                  <a:pt x="1133246" y="1165087"/>
                </a:lnTo>
                <a:lnTo>
                  <a:pt x="1093574" y="1169475"/>
                </a:lnTo>
                <a:lnTo>
                  <a:pt x="1053109" y="1173065"/>
                </a:lnTo>
                <a:lnTo>
                  <a:pt x="1013438" y="1176257"/>
                </a:lnTo>
                <a:lnTo>
                  <a:pt x="973766" y="1178251"/>
                </a:lnTo>
                <a:lnTo>
                  <a:pt x="935285" y="1179448"/>
                </a:lnTo>
                <a:lnTo>
                  <a:pt x="897200" y="1180246"/>
                </a:lnTo>
                <a:lnTo>
                  <a:pt x="860305" y="1180645"/>
                </a:lnTo>
                <a:lnTo>
                  <a:pt x="824998" y="1180246"/>
                </a:lnTo>
                <a:lnTo>
                  <a:pt x="790880" y="1179448"/>
                </a:lnTo>
                <a:lnTo>
                  <a:pt x="757953" y="1178251"/>
                </a:lnTo>
                <a:lnTo>
                  <a:pt x="727009" y="1177453"/>
                </a:lnTo>
                <a:lnTo>
                  <a:pt x="698445" y="1175858"/>
                </a:lnTo>
                <a:lnTo>
                  <a:pt x="671865" y="1173863"/>
                </a:lnTo>
                <a:lnTo>
                  <a:pt x="625846" y="1170672"/>
                </a:lnTo>
                <a:lnTo>
                  <a:pt x="591332" y="1167880"/>
                </a:lnTo>
                <a:lnTo>
                  <a:pt x="561975" y="1164688"/>
                </a:lnTo>
                <a:lnTo>
                  <a:pt x="596490" y="1168677"/>
                </a:lnTo>
                <a:lnTo>
                  <a:pt x="630210" y="1172667"/>
                </a:lnTo>
                <a:lnTo>
                  <a:pt x="663534" y="1176257"/>
                </a:lnTo>
                <a:lnTo>
                  <a:pt x="696065" y="1179049"/>
                </a:lnTo>
                <a:lnTo>
                  <a:pt x="728199" y="1181841"/>
                </a:lnTo>
                <a:lnTo>
                  <a:pt x="759143" y="1183836"/>
                </a:lnTo>
                <a:lnTo>
                  <a:pt x="789293" y="1186229"/>
                </a:lnTo>
                <a:lnTo>
                  <a:pt x="819047" y="1187825"/>
                </a:lnTo>
                <a:lnTo>
                  <a:pt x="848007" y="1189421"/>
                </a:lnTo>
                <a:lnTo>
                  <a:pt x="876174" y="1190617"/>
                </a:lnTo>
                <a:lnTo>
                  <a:pt x="903547" y="1191415"/>
                </a:lnTo>
                <a:lnTo>
                  <a:pt x="930921" y="1191814"/>
                </a:lnTo>
                <a:lnTo>
                  <a:pt x="982494" y="1192213"/>
                </a:lnTo>
                <a:lnTo>
                  <a:pt x="1031686" y="1191415"/>
                </a:lnTo>
                <a:lnTo>
                  <a:pt x="1078499" y="1190219"/>
                </a:lnTo>
                <a:lnTo>
                  <a:pt x="1122138" y="1187426"/>
                </a:lnTo>
                <a:lnTo>
                  <a:pt x="1163793" y="1184634"/>
                </a:lnTo>
                <a:lnTo>
                  <a:pt x="1203068" y="1180645"/>
                </a:lnTo>
                <a:lnTo>
                  <a:pt x="1239565" y="1176257"/>
                </a:lnTo>
                <a:lnTo>
                  <a:pt x="1274476" y="1170672"/>
                </a:lnTo>
                <a:lnTo>
                  <a:pt x="1306214" y="1165486"/>
                </a:lnTo>
                <a:lnTo>
                  <a:pt x="1335967" y="1159901"/>
                </a:lnTo>
                <a:lnTo>
                  <a:pt x="1363737" y="1153519"/>
                </a:lnTo>
                <a:lnTo>
                  <a:pt x="1389524" y="1147535"/>
                </a:lnTo>
                <a:lnTo>
                  <a:pt x="1412930" y="1140754"/>
                </a:lnTo>
                <a:lnTo>
                  <a:pt x="1434353" y="1134770"/>
                </a:lnTo>
                <a:lnTo>
                  <a:pt x="1453395" y="1127989"/>
                </a:lnTo>
                <a:lnTo>
                  <a:pt x="1470851" y="1122005"/>
                </a:lnTo>
                <a:lnTo>
                  <a:pt x="1486719" y="1115622"/>
                </a:lnTo>
                <a:lnTo>
                  <a:pt x="1500207" y="1110038"/>
                </a:lnTo>
                <a:lnTo>
                  <a:pt x="1512109" y="1104852"/>
                </a:lnTo>
                <a:lnTo>
                  <a:pt x="1522424" y="1100065"/>
                </a:lnTo>
                <a:lnTo>
                  <a:pt x="1531151" y="1095677"/>
                </a:lnTo>
                <a:lnTo>
                  <a:pt x="1537499" y="1091688"/>
                </a:lnTo>
                <a:lnTo>
                  <a:pt x="1546226" y="1086103"/>
                </a:lnTo>
                <a:lnTo>
                  <a:pt x="1549400" y="1084507"/>
                </a:lnTo>
                <a:lnTo>
                  <a:pt x="1549151" y="1084051"/>
                </a:lnTo>
                <a:lnTo>
                  <a:pt x="1550825" y="1086077"/>
                </a:lnTo>
                <a:lnTo>
                  <a:pt x="1570263" y="1109512"/>
                </a:lnTo>
                <a:lnTo>
                  <a:pt x="1588510" y="1132551"/>
                </a:lnTo>
                <a:lnTo>
                  <a:pt x="1607154" y="1155986"/>
                </a:lnTo>
                <a:lnTo>
                  <a:pt x="1625004" y="1179421"/>
                </a:lnTo>
                <a:lnTo>
                  <a:pt x="1642458" y="1202857"/>
                </a:lnTo>
                <a:lnTo>
                  <a:pt x="1659516" y="1225895"/>
                </a:lnTo>
                <a:lnTo>
                  <a:pt x="1692440" y="1271971"/>
                </a:lnTo>
                <a:lnTo>
                  <a:pt x="1723778" y="1317253"/>
                </a:lnTo>
                <a:lnTo>
                  <a:pt x="1753926" y="1362138"/>
                </a:lnTo>
                <a:lnTo>
                  <a:pt x="1782090" y="1405037"/>
                </a:lnTo>
                <a:lnTo>
                  <a:pt x="1808668" y="1447141"/>
                </a:lnTo>
                <a:lnTo>
                  <a:pt x="1833262" y="1487657"/>
                </a:lnTo>
                <a:lnTo>
                  <a:pt x="1856269" y="1526186"/>
                </a:lnTo>
                <a:lnTo>
                  <a:pt x="1877293" y="1562332"/>
                </a:lnTo>
                <a:lnTo>
                  <a:pt x="1896334" y="1596889"/>
                </a:lnTo>
                <a:lnTo>
                  <a:pt x="1912343" y="1625032"/>
                </a:lnTo>
                <a:lnTo>
                  <a:pt x="1902184" y="1628293"/>
                </a:lnTo>
                <a:lnTo>
                  <a:pt x="1881929" y="1634584"/>
                </a:lnTo>
                <a:lnTo>
                  <a:pt x="1856907" y="1641268"/>
                </a:lnTo>
                <a:lnTo>
                  <a:pt x="1827913" y="1649131"/>
                </a:lnTo>
                <a:lnTo>
                  <a:pt x="1795345" y="1657387"/>
                </a:lnTo>
                <a:lnTo>
                  <a:pt x="1759600" y="1666037"/>
                </a:lnTo>
                <a:lnTo>
                  <a:pt x="1721471" y="1674294"/>
                </a:lnTo>
                <a:lnTo>
                  <a:pt x="1701215" y="1678225"/>
                </a:lnTo>
                <a:lnTo>
                  <a:pt x="1680959" y="1681764"/>
                </a:lnTo>
                <a:lnTo>
                  <a:pt x="1659909" y="1685302"/>
                </a:lnTo>
                <a:lnTo>
                  <a:pt x="1638859" y="1688841"/>
                </a:lnTo>
                <a:lnTo>
                  <a:pt x="1617412" y="1691593"/>
                </a:lnTo>
                <a:lnTo>
                  <a:pt x="1595965" y="1694345"/>
                </a:lnTo>
                <a:lnTo>
                  <a:pt x="1574120" y="1696311"/>
                </a:lnTo>
                <a:lnTo>
                  <a:pt x="1552276" y="1698277"/>
                </a:lnTo>
                <a:lnTo>
                  <a:pt x="1530034" y="1699850"/>
                </a:lnTo>
                <a:lnTo>
                  <a:pt x="1508189" y="1701029"/>
                </a:lnTo>
                <a:lnTo>
                  <a:pt x="1486345" y="1701422"/>
                </a:lnTo>
                <a:lnTo>
                  <a:pt x="1469825" y="1701422"/>
                </a:lnTo>
                <a:lnTo>
                  <a:pt x="1437096" y="1699850"/>
                </a:lnTo>
                <a:lnTo>
                  <a:pt x="1422400" y="1699063"/>
                </a:lnTo>
                <a:lnTo>
                  <a:pt x="1443450" y="1700243"/>
                </a:lnTo>
                <a:lnTo>
                  <a:pt x="1464898" y="1701422"/>
                </a:lnTo>
                <a:lnTo>
                  <a:pt x="1469825" y="1701422"/>
                </a:lnTo>
                <a:lnTo>
                  <a:pt x="1478004" y="1701815"/>
                </a:lnTo>
                <a:lnTo>
                  <a:pt x="1506601" y="1702602"/>
                </a:lnTo>
                <a:lnTo>
                  <a:pt x="1539566" y="1702995"/>
                </a:lnTo>
                <a:lnTo>
                  <a:pt x="1575709" y="1703388"/>
                </a:lnTo>
                <a:lnTo>
                  <a:pt x="1615426" y="1702995"/>
                </a:lnTo>
                <a:lnTo>
                  <a:pt x="1656732" y="1701815"/>
                </a:lnTo>
                <a:lnTo>
                  <a:pt x="1700024" y="1699456"/>
                </a:lnTo>
                <a:lnTo>
                  <a:pt x="1721868" y="1698277"/>
                </a:lnTo>
                <a:lnTo>
                  <a:pt x="1743713" y="1696311"/>
                </a:lnTo>
                <a:lnTo>
                  <a:pt x="1765954" y="1694345"/>
                </a:lnTo>
                <a:lnTo>
                  <a:pt x="1788196" y="1691593"/>
                </a:lnTo>
                <a:lnTo>
                  <a:pt x="1810040" y="1689234"/>
                </a:lnTo>
                <a:lnTo>
                  <a:pt x="1831885" y="1686089"/>
                </a:lnTo>
                <a:lnTo>
                  <a:pt x="1853332" y="1682550"/>
                </a:lnTo>
                <a:lnTo>
                  <a:pt x="1873985" y="1678619"/>
                </a:lnTo>
                <a:lnTo>
                  <a:pt x="1894638" y="1673901"/>
                </a:lnTo>
                <a:lnTo>
                  <a:pt x="1914497" y="1669182"/>
                </a:lnTo>
                <a:lnTo>
                  <a:pt x="1933533" y="1664079"/>
                </a:lnTo>
                <a:lnTo>
                  <a:pt x="1943539" y="1682687"/>
                </a:lnTo>
                <a:lnTo>
                  <a:pt x="1964563" y="1723997"/>
                </a:lnTo>
                <a:lnTo>
                  <a:pt x="1974533" y="1744276"/>
                </a:lnTo>
                <a:lnTo>
                  <a:pt x="1961691" y="1752203"/>
                </a:lnTo>
                <a:lnTo>
                  <a:pt x="1946204" y="1755775"/>
                </a:lnTo>
                <a:lnTo>
                  <a:pt x="1927937" y="1759347"/>
                </a:lnTo>
                <a:lnTo>
                  <a:pt x="1902919" y="1764506"/>
                </a:lnTo>
                <a:lnTo>
                  <a:pt x="1871151" y="1770063"/>
                </a:lnTo>
                <a:lnTo>
                  <a:pt x="1834618" y="1775619"/>
                </a:lnTo>
                <a:lnTo>
                  <a:pt x="1792127" y="1781175"/>
                </a:lnTo>
                <a:lnTo>
                  <a:pt x="1768698" y="1783556"/>
                </a:lnTo>
                <a:lnTo>
                  <a:pt x="1744475" y="1785938"/>
                </a:lnTo>
                <a:lnTo>
                  <a:pt x="1719060" y="1787922"/>
                </a:lnTo>
                <a:lnTo>
                  <a:pt x="1692852" y="1789906"/>
                </a:lnTo>
                <a:lnTo>
                  <a:pt x="1665849" y="1791494"/>
                </a:lnTo>
                <a:lnTo>
                  <a:pt x="1637257" y="1792288"/>
                </a:lnTo>
                <a:lnTo>
                  <a:pt x="1607872" y="1793081"/>
                </a:lnTo>
                <a:lnTo>
                  <a:pt x="1578089" y="1793875"/>
                </a:lnTo>
                <a:lnTo>
                  <a:pt x="1546718" y="1793081"/>
                </a:lnTo>
                <a:lnTo>
                  <a:pt x="1515346" y="1792685"/>
                </a:lnTo>
                <a:lnTo>
                  <a:pt x="1483181" y="1791494"/>
                </a:lnTo>
                <a:lnTo>
                  <a:pt x="1450221" y="1789510"/>
                </a:lnTo>
                <a:lnTo>
                  <a:pt x="1416865" y="1786731"/>
                </a:lnTo>
                <a:lnTo>
                  <a:pt x="1383111" y="1783556"/>
                </a:lnTo>
                <a:lnTo>
                  <a:pt x="1348563" y="1779191"/>
                </a:lnTo>
                <a:lnTo>
                  <a:pt x="1314015" y="1774428"/>
                </a:lnTo>
                <a:lnTo>
                  <a:pt x="1279070" y="1768872"/>
                </a:lnTo>
                <a:lnTo>
                  <a:pt x="1243728" y="1761728"/>
                </a:lnTo>
                <a:lnTo>
                  <a:pt x="1272319" y="1733153"/>
                </a:lnTo>
                <a:lnTo>
                  <a:pt x="1260803" y="1730772"/>
                </a:lnTo>
                <a:lnTo>
                  <a:pt x="1246905" y="1727200"/>
                </a:lnTo>
                <a:lnTo>
                  <a:pt x="1227447" y="1722041"/>
                </a:lnTo>
                <a:lnTo>
                  <a:pt x="1204017" y="1715691"/>
                </a:lnTo>
                <a:lnTo>
                  <a:pt x="1175823" y="1707356"/>
                </a:lnTo>
                <a:lnTo>
                  <a:pt x="1144452" y="1697435"/>
                </a:lnTo>
                <a:lnTo>
                  <a:pt x="1108713" y="1685925"/>
                </a:lnTo>
                <a:lnTo>
                  <a:pt x="1070194" y="1672431"/>
                </a:lnTo>
                <a:lnTo>
                  <a:pt x="1028498" y="1656556"/>
                </a:lnTo>
                <a:lnTo>
                  <a:pt x="1007054" y="1648222"/>
                </a:lnTo>
                <a:lnTo>
                  <a:pt x="984816" y="1639094"/>
                </a:lnTo>
                <a:lnTo>
                  <a:pt x="961784" y="1629966"/>
                </a:lnTo>
                <a:lnTo>
                  <a:pt x="938752" y="1619250"/>
                </a:lnTo>
                <a:lnTo>
                  <a:pt x="914926" y="1608931"/>
                </a:lnTo>
                <a:lnTo>
                  <a:pt x="890703" y="1597819"/>
                </a:lnTo>
                <a:lnTo>
                  <a:pt x="866480" y="1585913"/>
                </a:lnTo>
                <a:lnTo>
                  <a:pt x="841859" y="1573610"/>
                </a:lnTo>
                <a:lnTo>
                  <a:pt x="816842" y="1560513"/>
                </a:lnTo>
                <a:lnTo>
                  <a:pt x="791427" y="1547019"/>
                </a:lnTo>
                <a:lnTo>
                  <a:pt x="766013" y="1533128"/>
                </a:lnTo>
                <a:lnTo>
                  <a:pt x="740598" y="1518444"/>
                </a:lnTo>
                <a:lnTo>
                  <a:pt x="826769" y="1496219"/>
                </a:lnTo>
                <a:lnTo>
                  <a:pt x="815650" y="1491853"/>
                </a:lnTo>
                <a:lnTo>
                  <a:pt x="802149" y="1485900"/>
                </a:lnTo>
                <a:lnTo>
                  <a:pt x="784279" y="1478360"/>
                </a:lnTo>
                <a:lnTo>
                  <a:pt x="762439" y="1467247"/>
                </a:lnTo>
                <a:lnTo>
                  <a:pt x="750128" y="1460500"/>
                </a:lnTo>
                <a:lnTo>
                  <a:pt x="737421" y="1453753"/>
                </a:lnTo>
                <a:lnTo>
                  <a:pt x="723522" y="1445419"/>
                </a:lnTo>
                <a:lnTo>
                  <a:pt x="708830" y="1436688"/>
                </a:lnTo>
                <a:lnTo>
                  <a:pt x="694137" y="1426766"/>
                </a:lnTo>
                <a:lnTo>
                  <a:pt x="678253" y="1416447"/>
                </a:lnTo>
                <a:lnTo>
                  <a:pt x="662369" y="1404541"/>
                </a:lnTo>
                <a:lnTo>
                  <a:pt x="645690" y="1392238"/>
                </a:lnTo>
                <a:lnTo>
                  <a:pt x="629012" y="1379141"/>
                </a:lnTo>
                <a:lnTo>
                  <a:pt x="611936" y="1364853"/>
                </a:lnTo>
                <a:lnTo>
                  <a:pt x="594464" y="1349375"/>
                </a:lnTo>
                <a:lnTo>
                  <a:pt x="576991" y="1333103"/>
                </a:lnTo>
                <a:lnTo>
                  <a:pt x="559519" y="1315641"/>
                </a:lnTo>
                <a:lnTo>
                  <a:pt x="541649" y="1297385"/>
                </a:lnTo>
                <a:lnTo>
                  <a:pt x="523780" y="1277938"/>
                </a:lnTo>
                <a:lnTo>
                  <a:pt x="506704" y="1257300"/>
                </a:lnTo>
                <a:lnTo>
                  <a:pt x="489232" y="1235472"/>
                </a:lnTo>
                <a:lnTo>
                  <a:pt x="472156" y="1212056"/>
                </a:lnTo>
                <a:lnTo>
                  <a:pt x="455081" y="1188244"/>
                </a:lnTo>
                <a:lnTo>
                  <a:pt x="438799" y="1162844"/>
                </a:lnTo>
                <a:lnTo>
                  <a:pt x="422518" y="1136253"/>
                </a:lnTo>
                <a:lnTo>
                  <a:pt x="414576" y="1122363"/>
                </a:lnTo>
                <a:lnTo>
                  <a:pt x="407428" y="1108472"/>
                </a:lnTo>
                <a:lnTo>
                  <a:pt x="486849" y="1092200"/>
                </a:lnTo>
                <a:lnTo>
                  <a:pt x="486849" y="1057275"/>
                </a:lnTo>
                <a:lnTo>
                  <a:pt x="482481" y="1055291"/>
                </a:lnTo>
                <a:lnTo>
                  <a:pt x="476921" y="1052513"/>
                </a:lnTo>
                <a:lnTo>
                  <a:pt x="469376" y="1048941"/>
                </a:lnTo>
                <a:lnTo>
                  <a:pt x="459846" y="1043384"/>
                </a:lnTo>
                <a:lnTo>
                  <a:pt x="448727" y="1037034"/>
                </a:lnTo>
                <a:lnTo>
                  <a:pt x="436020" y="1028700"/>
                </a:lnTo>
                <a:lnTo>
                  <a:pt x="422121" y="1018778"/>
                </a:lnTo>
                <a:lnTo>
                  <a:pt x="406237" y="1007269"/>
                </a:lnTo>
                <a:lnTo>
                  <a:pt x="389559" y="994172"/>
                </a:lnTo>
                <a:lnTo>
                  <a:pt x="372086" y="978297"/>
                </a:lnTo>
                <a:lnTo>
                  <a:pt x="353422" y="960834"/>
                </a:lnTo>
                <a:lnTo>
                  <a:pt x="343495" y="950913"/>
                </a:lnTo>
                <a:lnTo>
                  <a:pt x="333964" y="940991"/>
                </a:lnTo>
                <a:lnTo>
                  <a:pt x="324037" y="930275"/>
                </a:lnTo>
                <a:lnTo>
                  <a:pt x="313712" y="919163"/>
                </a:lnTo>
                <a:lnTo>
                  <a:pt x="303784" y="906859"/>
                </a:lnTo>
                <a:lnTo>
                  <a:pt x="293062" y="894556"/>
                </a:lnTo>
                <a:lnTo>
                  <a:pt x="283135" y="881063"/>
                </a:lnTo>
                <a:lnTo>
                  <a:pt x="272810" y="867172"/>
                </a:lnTo>
                <a:lnTo>
                  <a:pt x="262088" y="852884"/>
                </a:lnTo>
                <a:lnTo>
                  <a:pt x="251764" y="837406"/>
                </a:lnTo>
                <a:lnTo>
                  <a:pt x="240645" y="821928"/>
                </a:lnTo>
                <a:lnTo>
                  <a:pt x="229923" y="805259"/>
                </a:lnTo>
                <a:lnTo>
                  <a:pt x="219598" y="787400"/>
                </a:lnTo>
                <a:lnTo>
                  <a:pt x="208877" y="769541"/>
                </a:lnTo>
                <a:lnTo>
                  <a:pt x="198552" y="750888"/>
                </a:lnTo>
                <a:lnTo>
                  <a:pt x="187830" y="731441"/>
                </a:lnTo>
                <a:lnTo>
                  <a:pt x="177505" y="710803"/>
                </a:lnTo>
                <a:lnTo>
                  <a:pt x="167181" y="689769"/>
                </a:lnTo>
                <a:lnTo>
                  <a:pt x="157253" y="667941"/>
                </a:lnTo>
                <a:lnTo>
                  <a:pt x="147326" y="645716"/>
                </a:lnTo>
                <a:lnTo>
                  <a:pt x="137001" y="621903"/>
                </a:lnTo>
                <a:lnTo>
                  <a:pt x="127470" y="597297"/>
                </a:lnTo>
                <a:lnTo>
                  <a:pt x="117940" y="572294"/>
                </a:lnTo>
                <a:lnTo>
                  <a:pt x="108807" y="546100"/>
                </a:lnTo>
                <a:lnTo>
                  <a:pt x="99276" y="519509"/>
                </a:lnTo>
                <a:lnTo>
                  <a:pt x="90540" y="491331"/>
                </a:lnTo>
                <a:lnTo>
                  <a:pt x="81804" y="462359"/>
                </a:lnTo>
                <a:lnTo>
                  <a:pt x="73464" y="432991"/>
                </a:lnTo>
                <a:lnTo>
                  <a:pt x="65522" y="402431"/>
                </a:lnTo>
                <a:lnTo>
                  <a:pt x="57580" y="370681"/>
                </a:lnTo>
                <a:lnTo>
                  <a:pt x="50432" y="338534"/>
                </a:lnTo>
                <a:lnTo>
                  <a:pt x="42887" y="304800"/>
                </a:lnTo>
                <a:lnTo>
                  <a:pt x="36137" y="269875"/>
                </a:lnTo>
                <a:lnTo>
                  <a:pt x="29783" y="234553"/>
                </a:lnTo>
                <a:lnTo>
                  <a:pt x="23826" y="198041"/>
                </a:lnTo>
                <a:lnTo>
                  <a:pt x="18267" y="160338"/>
                </a:lnTo>
                <a:lnTo>
                  <a:pt x="13105" y="121841"/>
                </a:lnTo>
                <a:lnTo>
                  <a:pt x="8339" y="82550"/>
                </a:lnTo>
                <a:lnTo>
                  <a:pt x="3971" y="41672"/>
                </a:lnTo>
                <a:lnTo>
                  <a:pt x="0" y="0"/>
                </a:lnTo>
                <a:close/>
              </a:path>
            </a:pathLst>
          </a:custGeom>
          <a:solidFill>
            <a:srgbClr val="6D4409"/>
          </a:solidFill>
          <a:ln>
            <a:noFill/>
          </a:ln>
          <a:effectLst>
            <a:outerShdw blurRad="50800" dist="38100" dir="8100000" algn="tr"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sz="1013">
              <a:solidFill>
                <a:srgbClr val="FFFFFF"/>
              </a:solidFill>
            </a:endParaRPr>
          </a:p>
        </p:txBody>
      </p:sp>
      <p:sp>
        <p:nvSpPr>
          <p:cNvPr id="60" name="Freeform 874"/>
          <p:cNvSpPr>
            <a:spLocks noChangeAspect="1"/>
          </p:cNvSpPr>
          <p:nvPr/>
        </p:nvSpPr>
        <p:spPr bwMode="auto">
          <a:xfrm>
            <a:off x="4006434" y="1477027"/>
            <a:ext cx="1596836" cy="1350345"/>
          </a:xfrm>
          <a:custGeom>
            <a:avLst/>
            <a:gdLst>
              <a:gd name="T0" fmla="*/ 717825 w 175"/>
              <a:gd name="T1" fmla="*/ 352703 h 148"/>
              <a:gd name="T2" fmla="*/ 717825 w 175"/>
              <a:gd name="T3" fmla="*/ 0 h 148"/>
              <a:gd name="T4" fmla="*/ 0 w 175"/>
              <a:gd name="T5" fmla="*/ 595946 h 148"/>
              <a:gd name="T6" fmla="*/ 717825 w 175"/>
              <a:gd name="T7" fmla="*/ 1204054 h 148"/>
              <a:gd name="T8" fmla="*/ 717825 w 175"/>
              <a:gd name="T9" fmla="*/ 863514 h 148"/>
              <a:gd name="T10" fmla="*/ 717825 w 175"/>
              <a:gd name="T11" fmla="*/ 1800000 h 148"/>
              <a:gd name="T12" fmla="*/ 717825 w 175"/>
              <a:gd name="T13" fmla="*/ 352703 h 148"/>
              <a:gd name="T14" fmla="*/ 0 60000 65536"/>
              <a:gd name="T15" fmla="*/ 0 60000 65536"/>
              <a:gd name="T16" fmla="*/ 0 60000 65536"/>
              <a:gd name="T17" fmla="*/ 0 60000 65536"/>
              <a:gd name="T18" fmla="*/ 0 60000 65536"/>
              <a:gd name="T19" fmla="*/ 0 60000 65536"/>
              <a:gd name="T20" fmla="*/ 0 60000 65536"/>
              <a:gd name="T21" fmla="*/ 0 w 175"/>
              <a:gd name="T22" fmla="*/ 0 h 148"/>
              <a:gd name="T23" fmla="*/ 175 w 175"/>
              <a:gd name="T24" fmla="*/ 148 h 1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 h="148">
                <a:moveTo>
                  <a:pt x="59" y="29"/>
                </a:moveTo>
                <a:cubicBezTo>
                  <a:pt x="59" y="0"/>
                  <a:pt x="59" y="0"/>
                  <a:pt x="59" y="0"/>
                </a:cubicBezTo>
                <a:cubicBezTo>
                  <a:pt x="0" y="49"/>
                  <a:pt x="0" y="49"/>
                  <a:pt x="0" y="49"/>
                </a:cubicBezTo>
                <a:cubicBezTo>
                  <a:pt x="59" y="99"/>
                  <a:pt x="59" y="99"/>
                  <a:pt x="59" y="99"/>
                </a:cubicBezTo>
                <a:cubicBezTo>
                  <a:pt x="59" y="71"/>
                  <a:pt x="59" y="71"/>
                  <a:pt x="59" y="71"/>
                </a:cubicBezTo>
                <a:cubicBezTo>
                  <a:pt x="118" y="79"/>
                  <a:pt x="92" y="114"/>
                  <a:pt x="59" y="148"/>
                </a:cubicBezTo>
                <a:cubicBezTo>
                  <a:pt x="175" y="72"/>
                  <a:pt x="106" y="37"/>
                  <a:pt x="59" y="29"/>
                </a:cubicBezTo>
                <a:close/>
              </a:path>
            </a:pathLst>
          </a:custGeom>
          <a:solidFill>
            <a:srgbClr val="66845E"/>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4" rIns="68589" bIns="34294" numCol="1" spcCol="0" rtlCol="0" fromWordArt="0" anchor="ctr" anchorCtr="0" forceAA="0" compatLnSpc="1">
            <a:prstTxWarp prst="textNoShape">
              <a:avLst/>
            </a:prstTxWarp>
            <a:noAutofit/>
          </a:bodyPr>
          <a:lstStyle/>
          <a:p>
            <a:pPr algn="ctr"/>
            <a:endParaRPr lang="zh-CN" altLang="en-US" sz="1013"/>
          </a:p>
        </p:txBody>
      </p:sp>
    </p:spTree>
    <p:extLst>
      <p:ext uri="{BB962C8B-B14F-4D97-AF65-F5344CB8AC3E}">
        <p14:creationId xmlns:p14="http://schemas.microsoft.com/office/powerpoint/2010/main" val="36784202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750" fill="hold"/>
                                        <p:tgtEl>
                                          <p:spTgt spid="60"/>
                                        </p:tgtEl>
                                        <p:attrNameLst>
                                          <p:attrName>ppt_w</p:attrName>
                                        </p:attrNameLst>
                                      </p:cBhvr>
                                      <p:tavLst>
                                        <p:tav tm="0">
                                          <p:val>
                                            <p:strVal val="#ppt_w*0.70"/>
                                          </p:val>
                                        </p:tav>
                                        <p:tav tm="100000">
                                          <p:val>
                                            <p:strVal val="#ppt_w"/>
                                          </p:val>
                                        </p:tav>
                                      </p:tavLst>
                                    </p:anim>
                                    <p:anim calcmode="lin" valueType="num">
                                      <p:cBhvr>
                                        <p:cTn id="8" dur="750" fill="hold"/>
                                        <p:tgtEl>
                                          <p:spTgt spid="60"/>
                                        </p:tgtEl>
                                        <p:attrNameLst>
                                          <p:attrName>ppt_h</p:attrName>
                                        </p:attrNameLst>
                                      </p:cBhvr>
                                      <p:tavLst>
                                        <p:tav tm="0">
                                          <p:val>
                                            <p:strVal val="#ppt_h"/>
                                          </p:val>
                                        </p:tav>
                                        <p:tav tm="100000">
                                          <p:val>
                                            <p:strVal val="#ppt_h"/>
                                          </p:val>
                                        </p:tav>
                                      </p:tavLst>
                                    </p:anim>
                                    <p:animEffect transition="in" filter="fade">
                                      <p:cBhvr>
                                        <p:cTn id="9" dur="750"/>
                                        <p:tgtEl>
                                          <p:spTgt spid="60"/>
                                        </p:tgtEl>
                                      </p:cBhvr>
                                    </p:animEffect>
                                  </p:childTnLst>
                                </p:cTn>
                              </p:par>
                              <p:par>
                                <p:cTn id="10" presetID="55" presetClass="entr" presetSubtype="0" fill="hold" grpId="0" nodeType="withEffect">
                                  <p:stCondLst>
                                    <p:cond delay="500"/>
                                  </p:stCondLst>
                                  <p:childTnLst>
                                    <p:set>
                                      <p:cBhvr>
                                        <p:cTn id="11" dur="1" fill="hold">
                                          <p:stCondLst>
                                            <p:cond delay="0"/>
                                          </p:stCondLst>
                                        </p:cTn>
                                        <p:tgtEl>
                                          <p:spTgt spid="53"/>
                                        </p:tgtEl>
                                        <p:attrNameLst>
                                          <p:attrName>style.visibility</p:attrName>
                                        </p:attrNameLst>
                                      </p:cBhvr>
                                      <p:to>
                                        <p:strVal val="visible"/>
                                      </p:to>
                                    </p:set>
                                    <p:anim calcmode="lin" valueType="num">
                                      <p:cBhvr>
                                        <p:cTn id="12" dur="750" fill="hold"/>
                                        <p:tgtEl>
                                          <p:spTgt spid="53"/>
                                        </p:tgtEl>
                                        <p:attrNameLst>
                                          <p:attrName>ppt_w</p:attrName>
                                        </p:attrNameLst>
                                      </p:cBhvr>
                                      <p:tavLst>
                                        <p:tav tm="0">
                                          <p:val>
                                            <p:strVal val="#ppt_w*0.70"/>
                                          </p:val>
                                        </p:tav>
                                        <p:tav tm="100000">
                                          <p:val>
                                            <p:strVal val="#ppt_w"/>
                                          </p:val>
                                        </p:tav>
                                      </p:tavLst>
                                    </p:anim>
                                    <p:anim calcmode="lin" valueType="num">
                                      <p:cBhvr>
                                        <p:cTn id="13" dur="750" fill="hold"/>
                                        <p:tgtEl>
                                          <p:spTgt spid="53"/>
                                        </p:tgtEl>
                                        <p:attrNameLst>
                                          <p:attrName>ppt_h</p:attrName>
                                        </p:attrNameLst>
                                      </p:cBhvr>
                                      <p:tavLst>
                                        <p:tav tm="0">
                                          <p:val>
                                            <p:strVal val="#ppt_h"/>
                                          </p:val>
                                        </p:tav>
                                        <p:tav tm="100000">
                                          <p:val>
                                            <p:strVal val="#ppt_h"/>
                                          </p:val>
                                        </p:tav>
                                      </p:tavLst>
                                    </p:anim>
                                    <p:animEffect transition="in" filter="fade">
                                      <p:cBhvr>
                                        <p:cTn id="14" dur="750"/>
                                        <p:tgtEl>
                                          <p:spTgt spid="53"/>
                                        </p:tgtEl>
                                      </p:cBhvr>
                                    </p:animEffect>
                                  </p:childTnLst>
                                </p:cTn>
                              </p:par>
                            </p:childTnLst>
                          </p:cTn>
                        </p:par>
                        <p:par>
                          <p:cTn id="15" fill="hold">
                            <p:stCondLst>
                              <p:cond delay="1250"/>
                            </p:stCondLst>
                            <p:childTnLst>
                              <p:par>
                                <p:cTn id="16" presetID="12" presetClass="entr" presetSubtype="2" fill="hold" grpId="0" nodeType="afterEffect">
                                  <p:stCondLst>
                                    <p:cond delay="0"/>
                                  </p:stCondLst>
                                  <p:childTnLst>
                                    <p:set>
                                      <p:cBhvr>
                                        <p:cTn id="17" dur="1" fill="hold">
                                          <p:stCondLst>
                                            <p:cond delay="0"/>
                                          </p:stCondLst>
                                        </p:cTn>
                                        <p:tgtEl>
                                          <p:spTgt spid="54"/>
                                        </p:tgtEl>
                                        <p:attrNameLst>
                                          <p:attrName>style.visibility</p:attrName>
                                        </p:attrNameLst>
                                      </p:cBhvr>
                                      <p:to>
                                        <p:strVal val="visible"/>
                                      </p:to>
                                    </p:set>
                                    <p:anim calcmode="lin" valueType="num">
                                      <p:cBhvr additive="base">
                                        <p:cTn id="18" dur="500"/>
                                        <p:tgtEl>
                                          <p:spTgt spid="54"/>
                                        </p:tgtEl>
                                        <p:attrNameLst>
                                          <p:attrName>ppt_x</p:attrName>
                                        </p:attrNameLst>
                                      </p:cBhvr>
                                      <p:tavLst>
                                        <p:tav tm="0">
                                          <p:val>
                                            <p:strVal val="#ppt_x+#ppt_w*1.125000"/>
                                          </p:val>
                                        </p:tav>
                                        <p:tav tm="100000">
                                          <p:val>
                                            <p:strVal val="#ppt_x"/>
                                          </p:val>
                                        </p:tav>
                                      </p:tavLst>
                                    </p:anim>
                                    <p:animEffect transition="in" filter="wipe(left)">
                                      <p:cBhvr>
                                        <p:cTn id="19" dur="500"/>
                                        <p:tgtEl>
                                          <p:spTgt spid="54"/>
                                        </p:tgtEl>
                                      </p:cBhvr>
                                    </p:animEffect>
                                  </p:childTnLst>
                                </p:cTn>
                              </p:par>
                            </p:childTnLst>
                          </p:cTn>
                        </p:par>
                        <p:par>
                          <p:cTn id="20" fill="hold">
                            <p:stCondLst>
                              <p:cond delay="1750"/>
                            </p:stCondLst>
                            <p:childTnLst>
                              <p:par>
                                <p:cTn id="21" presetID="17" presetClass="entr" presetSubtype="10" fill="hold" grpId="0" nodeType="afterEffect">
                                  <p:stCondLst>
                                    <p:cond delay="0"/>
                                  </p:stCondLst>
                                  <p:childTnLst>
                                    <p:set>
                                      <p:cBhvr>
                                        <p:cTn id="22" dur="1" fill="hold">
                                          <p:stCondLst>
                                            <p:cond delay="0"/>
                                          </p:stCondLst>
                                        </p:cTn>
                                        <p:tgtEl>
                                          <p:spTgt spid="58"/>
                                        </p:tgtEl>
                                        <p:attrNameLst>
                                          <p:attrName>style.visibility</p:attrName>
                                        </p:attrNameLst>
                                      </p:cBhvr>
                                      <p:to>
                                        <p:strVal val="visible"/>
                                      </p:to>
                                    </p:set>
                                    <p:anim calcmode="lin" valueType="num">
                                      <p:cBhvr>
                                        <p:cTn id="23" dur="500" fill="hold"/>
                                        <p:tgtEl>
                                          <p:spTgt spid="58"/>
                                        </p:tgtEl>
                                        <p:attrNameLst>
                                          <p:attrName>ppt_w</p:attrName>
                                        </p:attrNameLst>
                                      </p:cBhvr>
                                      <p:tavLst>
                                        <p:tav tm="0">
                                          <p:val>
                                            <p:fltVal val="0"/>
                                          </p:val>
                                        </p:tav>
                                        <p:tav tm="100000">
                                          <p:val>
                                            <p:strVal val="#ppt_w"/>
                                          </p:val>
                                        </p:tav>
                                      </p:tavLst>
                                    </p:anim>
                                    <p:anim calcmode="lin" valueType="num">
                                      <p:cBhvr>
                                        <p:cTn id="24" dur="500" fill="hold"/>
                                        <p:tgtEl>
                                          <p:spTgt spid="58"/>
                                        </p:tgtEl>
                                        <p:attrNameLst>
                                          <p:attrName>ppt_h</p:attrName>
                                        </p:attrNameLst>
                                      </p:cBhvr>
                                      <p:tavLst>
                                        <p:tav tm="0">
                                          <p:val>
                                            <p:strVal val="#ppt_h"/>
                                          </p:val>
                                        </p:tav>
                                        <p:tav tm="100000">
                                          <p:val>
                                            <p:strVal val="#ppt_h"/>
                                          </p:val>
                                        </p:tav>
                                      </p:tavLst>
                                    </p:anim>
                                  </p:childTnLst>
                                </p:cTn>
                              </p:par>
                            </p:childTnLst>
                          </p:cTn>
                        </p:par>
                        <p:par>
                          <p:cTn id="25" fill="hold">
                            <p:stCondLst>
                              <p:cond delay="2250"/>
                            </p:stCondLst>
                            <p:childTnLst>
                              <p:par>
                                <p:cTn id="26" presetID="12" presetClass="entr" presetSubtype="8" fill="hold" grpId="0" nodeType="afterEffect">
                                  <p:stCondLst>
                                    <p:cond delay="0"/>
                                  </p:stCondLst>
                                  <p:childTnLst>
                                    <p:set>
                                      <p:cBhvr>
                                        <p:cTn id="27" dur="1" fill="hold">
                                          <p:stCondLst>
                                            <p:cond delay="0"/>
                                          </p:stCondLst>
                                        </p:cTn>
                                        <p:tgtEl>
                                          <p:spTgt spid="55"/>
                                        </p:tgtEl>
                                        <p:attrNameLst>
                                          <p:attrName>style.visibility</p:attrName>
                                        </p:attrNameLst>
                                      </p:cBhvr>
                                      <p:to>
                                        <p:strVal val="visible"/>
                                      </p:to>
                                    </p:set>
                                    <p:anim calcmode="lin" valueType="num">
                                      <p:cBhvr additive="base">
                                        <p:cTn id="28" dur="500"/>
                                        <p:tgtEl>
                                          <p:spTgt spid="55"/>
                                        </p:tgtEl>
                                        <p:attrNameLst>
                                          <p:attrName>ppt_x</p:attrName>
                                        </p:attrNameLst>
                                      </p:cBhvr>
                                      <p:tavLst>
                                        <p:tav tm="0">
                                          <p:val>
                                            <p:strVal val="#ppt_x-#ppt_w*1.125000"/>
                                          </p:val>
                                        </p:tav>
                                        <p:tav tm="100000">
                                          <p:val>
                                            <p:strVal val="#ppt_x"/>
                                          </p:val>
                                        </p:tav>
                                      </p:tavLst>
                                    </p:anim>
                                    <p:animEffect transition="in" filter="wipe(right)">
                                      <p:cBhvr>
                                        <p:cTn id="29" dur="500"/>
                                        <p:tgtEl>
                                          <p:spTgt spid="55"/>
                                        </p:tgtEl>
                                      </p:cBhvr>
                                    </p:animEffect>
                                  </p:childTnLst>
                                </p:cTn>
                              </p:par>
                            </p:childTnLst>
                          </p:cTn>
                        </p:par>
                        <p:par>
                          <p:cTn id="30" fill="hold">
                            <p:stCondLst>
                              <p:cond delay="2750"/>
                            </p:stCondLst>
                            <p:childTnLst>
                              <p:par>
                                <p:cTn id="31" presetID="17" presetClass="entr" presetSubtype="10" fill="hold" grpId="0" nodeType="afterEffect">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cBhvr>
                                        <p:cTn id="33" dur="500" fill="hold"/>
                                        <p:tgtEl>
                                          <p:spTgt spid="59"/>
                                        </p:tgtEl>
                                        <p:attrNameLst>
                                          <p:attrName>ppt_w</p:attrName>
                                        </p:attrNameLst>
                                      </p:cBhvr>
                                      <p:tavLst>
                                        <p:tav tm="0">
                                          <p:val>
                                            <p:fltVal val="0"/>
                                          </p:val>
                                        </p:tav>
                                        <p:tav tm="100000">
                                          <p:val>
                                            <p:strVal val="#ppt_w"/>
                                          </p:val>
                                        </p:tav>
                                      </p:tavLst>
                                    </p:anim>
                                    <p:anim calcmode="lin" valueType="num">
                                      <p:cBhvr>
                                        <p:cTn id="34" dur="500" fill="hold"/>
                                        <p:tgtEl>
                                          <p:spTgt spid="59"/>
                                        </p:tgtEl>
                                        <p:attrNameLst>
                                          <p:attrName>ppt_h</p:attrName>
                                        </p:attrNameLst>
                                      </p:cBhvr>
                                      <p:tavLst>
                                        <p:tav tm="0">
                                          <p:val>
                                            <p:strVal val="#ppt_h"/>
                                          </p:val>
                                        </p:tav>
                                        <p:tav tm="100000">
                                          <p:val>
                                            <p:strVal val="#ppt_h"/>
                                          </p:val>
                                        </p:tav>
                                      </p:tavLst>
                                    </p:anim>
                                  </p:childTnLst>
                                </p:cTn>
                              </p:par>
                            </p:childTnLst>
                          </p:cTn>
                        </p:par>
                        <p:par>
                          <p:cTn id="35" fill="hold">
                            <p:stCondLst>
                              <p:cond delay="3250"/>
                            </p:stCondLst>
                            <p:childTnLst>
                              <p:par>
                                <p:cTn id="36" presetID="22" presetClass="entr" presetSubtype="1" fill="hold" grpId="0" nodeType="afterEffect">
                                  <p:stCondLst>
                                    <p:cond delay="0"/>
                                  </p:stCondLst>
                                  <p:childTnLst>
                                    <p:set>
                                      <p:cBhvr>
                                        <p:cTn id="37" dur="1" fill="hold">
                                          <p:stCondLst>
                                            <p:cond delay="0"/>
                                          </p:stCondLst>
                                        </p:cTn>
                                        <p:tgtEl>
                                          <p:spTgt spid="56"/>
                                        </p:tgtEl>
                                        <p:attrNameLst>
                                          <p:attrName>style.visibility</p:attrName>
                                        </p:attrNameLst>
                                      </p:cBhvr>
                                      <p:to>
                                        <p:strVal val="visible"/>
                                      </p:to>
                                    </p:set>
                                    <p:animEffect transition="in" filter="wipe(up)">
                                      <p:cBhvr>
                                        <p:cTn id="38" dur="1000"/>
                                        <p:tgtEl>
                                          <p:spTgt spid="56"/>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57"/>
                                        </p:tgtEl>
                                        <p:attrNameLst>
                                          <p:attrName>style.visibility</p:attrName>
                                        </p:attrNameLst>
                                      </p:cBhvr>
                                      <p:to>
                                        <p:strVal val="visible"/>
                                      </p:to>
                                    </p:set>
                                    <p:animEffect transition="in" filter="wipe(up)">
                                      <p:cBhvr>
                                        <p:cTn id="41" dur="1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P spid="56" grpId="0"/>
      <p:bldP spid="57" grpId="0"/>
      <p:bldP spid="58" grpId="0" animBg="1"/>
      <p:bldP spid="59" grpId="0" animBg="1"/>
      <p:bldP spid="60"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教学目标</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7" name="空心弧 1"/>
          <p:cNvSpPr>
            <a:spLocks noChangeArrowheads="1"/>
          </p:cNvSpPr>
          <p:nvPr/>
        </p:nvSpPr>
        <p:spPr bwMode="auto">
          <a:xfrm rot="5400000">
            <a:off x="5490222" y="1865460"/>
            <a:ext cx="1911406" cy="1911406"/>
          </a:xfrm>
          <a:custGeom>
            <a:avLst/>
            <a:gdLst>
              <a:gd name="T0" fmla="*/ 2147483647 w 21600"/>
              <a:gd name="T1" fmla="*/ 0 h 21600"/>
              <a:gd name="T2" fmla="*/ 380163691 w 21600"/>
              <a:gd name="T3" fmla="*/ 2147483647 h 21600"/>
              <a:gd name="T4" fmla="*/ 2147483647 w 21600"/>
              <a:gd name="T5" fmla="*/ 754692466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435 h 21600"/>
            </a:gdLst>
            <a:ahLst/>
            <a:cxnLst>
              <a:cxn ang="T8">
                <a:pos x="T0" y="T1"/>
              </a:cxn>
              <a:cxn ang="T9">
                <a:pos x="T2" y="T3"/>
              </a:cxn>
              <a:cxn ang="T10">
                <a:pos x="T4" y="T5"/>
              </a:cxn>
              <a:cxn ang="T11">
                <a:pos x="T6" y="T7"/>
              </a:cxn>
            </a:cxnLst>
            <a:rect l="T12" t="T13" r="T14" b="T15"/>
            <a:pathLst>
              <a:path w="21600" h="21600">
                <a:moveTo>
                  <a:pt x="674" y="10550"/>
                </a:moveTo>
                <a:cubicBezTo>
                  <a:pt x="809" y="5055"/>
                  <a:pt x="5303" y="671"/>
                  <a:pt x="10799" y="671"/>
                </a:cubicBezTo>
                <a:cubicBezTo>
                  <a:pt x="16296" y="670"/>
                  <a:pt x="20790" y="5055"/>
                  <a:pt x="20925" y="10550"/>
                </a:cubicBezTo>
                <a:lnTo>
                  <a:pt x="21596" y="10533"/>
                </a:lnTo>
                <a:cubicBezTo>
                  <a:pt x="21452" y="4674"/>
                  <a:pt x="16660" y="0"/>
                  <a:pt x="10800" y="0"/>
                </a:cubicBezTo>
                <a:cubicBezTo>
                  <a:pt x="4939" y="-1"/>
                  <a:pt x="147" y="4674"/>
                  <a:pt x="3" y="10533"/>
                </a:cubicBezTo>
                <a:lnTo>
                  <a:pt x="674" y="10550"/>
                </a:lnTo>
                <a:close/>
              </a:path>
            </a:pathLst>
          </a:custGeom>
          <a:solidFill>
            <a:schemeClr val="bg1">
              <a:lumMod val="65000"/>
              <a:alpha val="79999"/>
            </a:schemeClr>
          </a:solidFill>
          <a:ln>
            <a:noFill/>
          </a:ln>
          <a:effectLst/>
          <a:extLst/>
        </p:spPr>
        <p:txBody>
          <a:bodyPr lIns="51442" tIns="25721" rIns="51442" bIns="25721"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右箭头 7"/>
          <p:cNvSpPr>
            <a:spLocks noChangeArrowheads="1"/>
          </p:cNvSpPr>
          <p:nvPr/>
        </p:nvSpPr>
        <p:spPr bwMode="auto">
          <a:xfrm flipH="1">
            <a:off x="4685135" y="3671503"/>
            <a:ext cx="1202227" cy="94557"/>
          </a:xfrm>
          <a:prstGeom prst="rightArrow">
            <a:avLst>
              <a:gd name="adj1" fmla="val 50000"/>
              <a:gd name="adj2" fmla="val 72224"/>
            </a:avLst>
          </a:prstGeom>
          <a:solidFill>
            <a:schemeClr val="bg1">
              <a:lumMod val="65000"/>
              <a:alpha val="79999"/>
            </a:schemeClr>
          </a:solidFill>
          <a:ln>
            <a:noFill/>
          </a:ln>
          <a:effectLst/>
          <a:extLst/>
        </p:spPr>
        <p:txBody>
          <a:bodyPr lIns="51442" tIns="25721" rIns="51442" bIns="25721"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buFont typeface="Arial" pitchFamily="34" charset="0"/>
              <a:buNone/>
            </a:pPr>
            <a:endParaRPr lang="zh-CN" altLang="zh-CN" sz="120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9" name="右箭头 8"/>
          <p:cNvSpPr>
            <a:spLocks noChangeArrowheads="1"/>
          </p:cNvSpPr>
          <p:nvPr/>
        </p:nvSpPr>
        <p:spPr bwMode="auto">
          <a:xfrm>
            <a:off x="4631102" y="1896529"/>
            <a:ext cx="1202227" cy="94557"/>
          </a:xfrm>
          <a:prstGeom prst="rightArrow">
            <a:avLst>
              <a:gd name="adj1" fmla="val 50000"/>
              <a:gd name="adj2" fmla="val 72224"/>
            </a:avLst>
          </a:prstGeom>
          <a:solidFill>
            <a:schemeClr val="bg1">
              <a:lumMod val="65000"/>
              <a:alpha val="79999"/>
            </a:schemeClr>
          </a:solidFill>
          <a:ln>
            <a:noFill/>
          </a:ln>
          <a:effectLst/>
          <a:extLst/>
        </p:spPr>
        <p:txBody>
          <a:bodyPr lIns="51442" tIns="25721" rIns="51442" bIns="25721"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buFont typeface="Arial" pitchFamily="34" charset="0"/>
              <a:buNone/>
            </a:pPr>
            <a:endParaRPr lang="zh-CN" altLang="zh-CN" sz="120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1" name="右箭头 10"/>
          <p:cNvSpPr>
            <a:spLocks noChangeArrowheads="1"/>
          </p:cNvSpPr>
          <p:nvPr/>
        </p:nvSpPr>
        <p:spPr bwMode="auto">
          <a:xfrm flipH="1">
            <a:off x="2796693" y="3678256"/>
            <a:ext cx="1202227" cy="94557"/>
          </a:xfrm>
          <a:prstGeom prst="rightArrow">
            <a:avLst>
              <a:gd name="adj1" fmla="val 50000"/>
              <a:gd name="adj2" fmla="val 72224"/>
            </a:avLst>
          </a:prstGeom>
          <a:solidFill>
            <a:schemeClr val="bg1">
              <a:lumMod val="65000"/>
              <a:alpha val="79999"/>
            </a:schemeClr>
          </a:solidFill>
          <a:ln>
            <a:noFill/>
          </a:ln>
          <a:effectLst/>
          <a:extLst/>
        </p:spPr>
        <p:txBody>
          <a:bodyPr lIns="51442" tIns="25721" rIns="51442" bIns="25721"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buFont typeface="Arial" pitchFamily="34" charset="0"/>
              <a:buNone/>
            </a:pPr>
            <a:endParaRPr lang="zh-CN" altLang="zh-CN" sz="120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2" name="右箭头 11"/>
          <p:cNvSpPr>
            <a:spLocks noChangeArrowheads="1"/>
          </p:cNvSpPr>
          <p:nvPr/>
        </p:nvSpPr>
        <p:spPr bwMode="auto">
          <a:xfrm>
            <a:off x="2715643" y="1889775"/>
            <a:ext cx="1202227" cy="94557"/>
          </a:xfrm>
          <a:prstGeom prst="rightArrow">
            <a:avLst>
              <a:gd name="adj1" fmla="val 50000"/>
              <a:gd name="adj2" fmla="val 72224"/>
            </a:avLst>
          </a:prstGeom>
          <a:solidFill>
            <a:schemeClr val="bg1">
              <a:lumMod val="65000"/>
              <a:alpha val="79999"/>
            </a:schemeClr>
          </a:solidFill>
          <a:ln>
            <a:noFill/>
          </a:ln>
          <a:effectLst/>
          <a:extLst/>
        </p:spPr>
        <p:txBody>
          <a:bodyPr lIns="51442" tIns="25721" rIns="51442" bIns="25721"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buFont typeface="Arial" pitchFamily="34" charset="0"/>
              <a:buNone/>
            </a:pPr>
            <a:endParaRPr lang="zh-CN" altLang="zh-CN" sz="120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13" name="组合 12"/>
          <p:cNvGrpSpPr/>
          <p:nvPr/>
        </p:nvGrpSpPr>
        <p:grpSpPr>
          <a:xfrm>
            <a:off x="5873853" y="1587192"/>
            <a:ext cx="714583" cy="714583"/>
            <a:chOff x="7830784" y="1761880"/>
            <a:chExt cx="952653" cy="952653"/>
          </a:xfrm>
        </p:grpSpPr>
        <p:sp>
          <p:nvSpPr>
            <p:cNvPr id="14" name="椭圆 13"/>
            <p:cNvSpPr>
              <a:spLocks noChangeArrowheads="1"/>
            </p:cNvSpPr>
            <p:nvPr/>
          </p:nvSpPr>
          <p:spPr bwMode="auto">
            <a:xfrm>
              <a:off x="7830784" y="1761880"/>
              <a:ext cx="952653" cy="952653"/>
            </a:xfrm>
            <a:prstGeom prst="ellipse">
              <a:avLst/>
            </a:prstGeom>
            <a:solidFill>
              <a:srgbClr val="6D4409"/>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4" rIns="68589" bIns="34294" numCol="1" spcCol="0" rtlCol="0" fromWordArt="0" anchor="ctr" anchorCtr="0" forceAA="0" compatLnSpc="1">
              <a:prstTxWarp prst="textNoShape">
                <a:avLst/>
              </a:prstTxWarp>
              <a:noAutofit/>
            </a:bodyPr>
            <a:lstStyle/>
            <a:p>
              <a:pPr algn="ctr"/>
              <a:endParaRPr lang="zh-CN" altLang="zh-CN" sz="120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15" name="组合 14"/>
            <p:cNvGrpSpPr>
              <a:grpSpLocks/>
            </p:cNvGrpSpPr>
            <p:nvPr/>
          </p:nvGrpSpPr>
          <p:grpSpPr bwMode="auto">
            <a:xfrm>
              <a:off x="8101697" y="2048877"/>
              <a:ext cx="410826" cy="409918"/>
              <a:chOff x="0" y="0"/>
              <a:chExt cx="482923" cy="481855"/>
            </a:xfrm>
          </p:grpSpPr>
          <p:sp>
            <p:nvSpPr>
              <p:cNvPr id="16" name="Freeform 9"/>
              <p:cNvSpPr>
                <a:spLocks noChangeArrowheads="1"/>
              </p:cNvSpPr>
              <p:nvPr/>
            </p:nvSpPr>
            <p:spPr bwMode="auto">
              <a:xfrm>
                <a:off x="290609" y="292745"/>
                <a:ext cx="192314" cy="189110"/>
              </a:xfrm>
              <a:custGeom>
                <a:avLst/>
                <a:gdLst>
                  <a:gd name="T0" fmla="*/ 2147483647 w 75"/>
                  <a:gd name="T1" fmla="*/ 2147483647 h 74"/>
                  <a:gd name="T2" fmla="*/ 2147483647 w 75"/>
                  <a:gd name="T3" fmla="*/ 0 h 74"/>
                  <a:gd name="T4" fmla="*/ 0 w 75"/>
                  <a:gd name="T5" fmla="*/ 2147483647 h 74"/>
                  <a:gd name="T6" fmla="*/ 2147483647 w 75"/>
                  <a:gd name="T7" fmla="*/ 2147483647 h 74"/>
                  <a:gd name="T8" fmla="*/ 2147483647 w 75"/>
                  <a:gd name="T9" fmla="*/ 2147483647 h 74"/>
                  <a:gd name="T10" fmla="*/ 2147483647 w 75"/>
                  <a:gd name="T11" fmla="*/ 2147483647 h 74"/>
                  <a:gd name="T12" fmla="*/ 0 60000 65536"/>
                  <a:gd name="T13" fmla="*/ 0 60000 65536"/>
                  <a:gd name="T14" fmla="*/ 0 60000 65536"/>
                  <a:gd name="T15" fmla="*/ 0 60000 65536"/>
                  <a:gd name="T16" fmla="*/ 0 60000 65536"/>
                  <a:gd name="T17" fmla="*/ 0 60000 65536"/>
                  <a:gd name="T18" fmla="*/ 0 w 75"/>
                  <a:gd name="T19" fmla="*/ 0 h 74"/>
                  <a:gd name="T20" fmla="*/ 75 w 75"/>
                  <a:gd name="T21" fmla="*/ 74 h 74"/>
                </a:gdLst>
                <a:ahLst/>
                <a:cxnLst>
                  <a:cxn ang="T12">
                    <a:pos x="T0" y="T1"/>
                  </a:cxn>
                  <a:cxn ang="T13">
                    <a:pos x="T2" y="T3"/>
                  </a:cxn>
                  <a:cxn ang="T14">
                    <a:pos x="T4" y="T5"/>
                  </a:cxn>
                  <a:cxn ang="T15">
                    <a:pos x="T6" y="T7"/>
                  </a:cxn>
                  <a:cxn ang="T16">
                    <a:pos x="T8" y="T9"/>
                  </a:cxn>
                  <a:cxn ang="T17">
                    <a:pos x="T10" y="T11"/>
                  </a:cxn>
                </a:cxnLst>
                <a:rect l="T18" t="T19" r="T20" b="T21"/>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Freeform 10"/>
              <p:cNvSpPr>
                <a:spLocks noEditPoints="1" noChangeArrowheads="1"/>
              </p:cNvSpPr>
              <p:nvPr/>
            </p:nvSpPr>
            <p:spPr bwMode="auto">
              <a:xfrm>
                <a:off x="0" y="0"/>
                <a:ext cx="356850" cy="358987"/>
              </a:xfrm>
              <a:custGeom>
                <a:avLst/>
                <a:gdLst>
                  <a:gd name="T0" fmla="*/ 2147483647 w 139"/>
                  <a:gd name="T1" fmla="*/ 2147483647 h 140"/>
                  <a:gd name="T2" fmla="*/ 2147483647 w 139"/>
                  <a:gd name="T3" fmla="*/ 0 h 140"/>
                  <a:gd name="T4" fmla="*/ 0 w 139"/>
                  <a:gd name="T5" fmla="*/ 2147483647 h 140"/>
                  <a:gd name="T6" fmla="*/ 2147483647 w 139"/>
                  <a:gd name="T7" fmla="*/ 2147483647 h 140"/>
                  <a:gd name="T8" fmla="*/ 2147483647 w 139"/>
                  <a:gd name="T9" fmla="*/ 2147483647 h 140"/>
                  <a:gd name="T10" fmla="*/ 2147483647 w 139"/>
                  <a:gd name="T11" fmla="*/ 2147483647 h 140"/>
                  <a:gd name="T12" fmla="*/ 2147483647 w 139"/>
                  <a:gd name="T13" fmla="*/ 2147483647 h 140"/>
                  <a:gd name="T14" fmla="*/ 2147483647 w 139"/>
                  <a:gd name="T15" fmla="*/ 2147483647 h 140"/>
                  <a:gd name="T16" fmla="*/ 2147483647 w 139"/>
                  <a:gd name="T17" fmla="*/ 2147483647 h 140"/>
                  <a:gd name="T18" fmla="*/ 2147483647 w 139"/>
                  <a:gd name="T19" fmla="*/ 2147483647 h 1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9"/>
                  <a:gd name="T31" fmla="*/ 0 h 140"/>
                  <a:gd name="T32" fmla="*/ 139 w 139"/>
                  <a:gd name="T33" fmla="*/ 140 h 1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close/>
                    <a:moveTo>
                      <a:pt x="70" y="122"/>
                    </a:moveTo>
                    <a:cubicBezTo>
                      <a:pt x="41" y="122"/>
                      <a:pt x="17" y="99"/>
                      <a:pt x="17" y="70"/>
                    </a:cubicBezTo>
                    <a:cubicBezTo>
                      <a:pt x="17" y="41"/>
                      <a:pt x="41" y="17"/>
                      <a:pt x="70" y="17"/>
                    </a:cubicBezTo>
                    <a:cubicBezTo>
                      <a:pt x="98" y="17"/>
                      <a:pt x="122" y="41"/>
                      <a:pt x="122" y="70"/>
                    </a:cubicBezTo>
                    <a:cubicBezTo>
                      <a:pt x="122" y="99"/>
                      <a:pt x="98" y="122"/>
                      <a:pt x="70" y="1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Freeform 11"/>
              <p:cNvSpPr>
                <a:spLocks noChangeArrowheads="1"/>
              </p:cNvSpPr>
              <p:nvPr/>
            </p:nvSpPr>
            <p:spPr bwMode="auto">
              <a:xfrm>
                <a:off x="74789" y="74789"/>
                <a:ext cx="105773" cy="104705"/>
              </a:xfrm>
              <a:custGeom>
                <a:avLst/>
                <a:gdLst>
                  <a:gd name="T0" fmla="*/ 0 w 41"/>
                  <a:gd name="T1" fmla="*/ 2147483647 h 41"/>
                  <a:gd name="T2" fmla="*/ 2147483647 w 41"/>
                  <a:gd name="T3" fmla="*/ 2147483647 h 41"/>
                  <a:gd name="T4" fmla="*/ 2147483647 w 41"/>
                  <a:gd name="T5" fmla="*/ 2147483647 h 41"/>
                  <a:gd name="T6" fmla="*/ 2147483647 w 41"/>
                  <a:gd name="T7" fmla="*/ 0 h 41"/>
                  <a:gd name="T8" fmla="*/ 0 w 41"/>
                  <a:gd name="T9" fmla="*/ 2147483647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grpSp>
        <p:nvGrpSpPr>
          <p:cNvPr id="19" name="组合 18"/>
          <p:cNvGrpSpPr/>
          <p:nvPr/>
        </p:nvGrpSpPr>
        <p:grpSpPr>
          <a:xfrm>
            <a:off x="5873853" y="3320290"/>
            <a:ext cx="714583" cy="714582"/>
            <a:chOff x="7830784" y="4072377"/>
            <a:chExt cx="952653" cy="952652"/>
          </a:xfrm>
        </p:grpSpPr>
        <p:sp>
          <p:nvSpPr>
            <p:cNvPr id="20" name="椭圆 19"/>
            <p:cNvSpPr>
              <a:spLocks noChangeArrowheads="1"/>
            </p:cNvSpPr>
            <p:nvPr/>
          </p:nvSpPr>
          <p:spPr bwMode="auto">
            <a:xfrm>
              <a:off x="7830784" y="4072377"/>
              <a:ext cx="952653" cy="952652"/>
            </a:xfrm>
            <a:prstGeom prst="ellipse">
              <a:avLst/>
            </a:prstGeom>
            <a:solidFill>
              <a:srgbClr val="66845E"/>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4" rIns="68589" bIns="34294" numCol="1" spcCol="0" rtlCol="0" fromWordArt="0" anchor="ctr" anchorCtr="0" forceAA="0" compatLnSpc="1">
              <a:prstTxWarp prst="textNoShape">
                <a:avLst/>
              </a:prstTxWarp>
              <a:noAutofit/>
            </a:bodyPr>
            <a:lstStyle/>
            <a:p>
              <a:pPr algn="ctr"/>
              <a:endParaRPr lang="zh-CN" altLang="zh-CN" sz="120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1" name="Freeform 7"/>
            <p:cNvSpPr>
              <a:spLocks noEditPoints="1" noChangeArrowheads="1"/>
            </p:cNvSpPr>
            <p:nvPr/>
          </p:nvSpPr>
          <p:spPr bwMode="auto">
            <a:xfrm>
              <a:off x="8101697" y="4336200"/>
              <a:ext cx="405578" cy="441105"/>
            </a:xfrm>
            <a:custGeom>
              <a:avLst/>
              <a:gdLst>
                <a:gd name="T0" fmla="*/ 2147483647 w 100"/>
                <a:gd name="T1" fmla="*/ 2147483647 h 132"/>
                <a:gd name="T2" fmla="*/ 2147483647 w 100"/>
                <a:gd name="T3" fmla="*/ 2147483647 h 132"/>
                <a:gd name="T4" fmla="*/ 2147483647 w 100"/>
                <a:gd name="T5" fmla="*/ 2147483647 h 132"/>
                <a:gd name="T6" fmla="*/ 2147483647 w 100"/>
                <a:gd name="T7" fmla="*/ 2147483647 h 132"/>
                <a:gd name="T8" fmla="*/ 2147483647 w 100"/>
                <a:gd name="T9" fmla="*/ 2147483647 h 132"/>
                <a:gd name="T10" fmla="*/ 2147483647 w 100"/>
                <a:gd name="T11" fmla="*/ 2147483647 h 132"/>
                <a:gd name="T12" fmla="*/ 2147483647 w 100"/>
                <a:gd name="T13" fmla="*/ 2147483647 h 132"/>
                <a:gd name="T14" fmla="*/ 2147483647 w 100"/>
                <a:gd name="T15" fmla="*/ 2147483647 h 132"/>
                <a:gd name="T16" fmla="*/ 2147483647 w 100"/>
                <a:gd name="T17" fmla="*/ 2147483647 h 132"/>
                <a:gd name="T18" fmla="*/ 2147483647 w 100"/>
                <a:gd name="T19" fmla="*/ 2147483647 h 132"/>
                <a:gd name="T20" fmla="*/ 2147483647 w 100"/>
                <a:gd name="T21" fmla="*/ 2147483647 h 132"/>
                <a:gd name="T22" fmla="*/ 2147483647 w 100"/>
                <a:gd name="T23" fmla="*/ 2147483647 h 132"/>
                <a:gd name="T24" fmla="*/ 2147483647 w 100"/>
                <a:gd name="T25" fmla="*/ 2147483647 h 132"/>
                <a:gd name="T26" fmla="*/ 2147483647 w 100"/>
                <a:gd name="T27" fmla="*/ 2147483647 h 132"/>
                <a:gd name="T28" fmla="*/ 2147483647 w 100"/>
                <a:gd name="T29" fmla="*/ 2147483647 h 132"/>
                <a:gd name="T30" fmla="*/ 2147483647 w 100"/>
                <a:gd name="T31" fmla="*/ 2147483647 h 132"/>
                <a:gd name="T32" fmla="*/ 2147483647 w 100"/>
                <a:gd name="T33" fmla="*/ 0 h 132"/>
                <a:gd name="T34" fmla="*/ 2147483647 w 100"/>
                <a:gd name="T35" fmla="*/ 2147483647 h 132"/>
                <a:gd name="T36" fmla="*/ 2147483647 w 100"/>
                <a:gd name="T37" fmla="*/ 2147483647 h 132"/>
                <a:gd name="T38" fmla="*/ 0 w 100"/>
                <a:gd name="T39" fmla="*/ 2147483647 h 132"/>
                <a:gd name="T40" fmla="*/ 0 w 100"/>
                <a:gd name="T41" fmla="*/ 2147483647 h 132"/>
                <a:gd name="T42" fmla="*/ 2147483647 w 100"/>
                <a:gd name="T43" fmla="*/ 2147483647 h 132"/>
                <a:gd name="T44" fmla="*/ 2147483647 w 100"/>
                <a:gd name="T45" fmla="*/ 2147483647 h 132"/>
                <a:gd name="T46" fmla="*/ 2147483647 w 100"/>
                <a:gd name="T47" fmla="*/ 2147483647 h 132"/>
                <a:gd name="T48" fmla="*/ 2147483647 w 100"/>
                <a:gd name="T49" fmla="*/ 2147483647 h 132"/>
                <a:gd name="T50" fmla="*/ 2147483647 w 100"/>
                <a:gd name="T51" fmla="*/ 2147483647 h 132"/>
                <a:gd name="T52" fmla="*/ 2147483647 w 100"/>
                <a:gd name="T53" fmla="*/ 2147483647 h 132"/>
                <a:gd name="T54" fmla="*/ 2147483647 w 100"/>
                <a:gd name="T55" fmla="*/ 2147483647 h 132"/>
                <a:gd name="T56" fmla="*/ 2147483647 w 100"/>
                <a:gd name="T57" fmla="*/ 2147483647 h 132"/>
                <a:gd name="T58" fmla="*/ 2147483647 w 100"/>
                <a:gd name="T59" fmla="*/ 2147483647 h 132"/>
                <a:gd name="T60" fmla="*/ 2147483647 w 100"/>
                <a:gd name="T61" fmla="*/ 2147483647 h 132"/>
                <a:gd name="T62" fmla="*/ 2147483647 w 100"/>
                <a:gd name="T63" fmla="*/ 2147483647 h 132"/>
                <a:gd name="T64" fmla="*/ 2147483647 w 100"/>
                <a:gd name="T65" fmla="*/ 2147483647 h 132"/>
                <a:gd name="T66" fmla="*/ 2147483647 w 100"/>
                <a:gd name="T67" fmla="*/ 2147483647 h 132"/>
                <a:gd name="T68" fmla="*/ 2147483647 w 100"/>
                <a:gd name="T69" fmla="*/ 2147483647 h 132"/>
                <a:gd name="T70" fmla="*/ 2147483647 w 100"/>
                <a:gd name="T71" fmla="*/ 2147483647 h 132"/>
                <a:gd name="T72" fmla="*/ 2147483647 w 100"/>
                <a:gd name="T73" fmla="*/ 2147483647 h 13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0"/>
                <a:gd name="T112" fmla="*/ 0 h 132"/>
                <a:gd name="T113" fmla="*/ 100 w 100"/>
                <a:gd name="T114" fmla="*/ 132 h 13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0" h="132">
                  <a:moveTo>
                    <a:pt x="50" y="70"/>
                  </a:moveTo>
                  <a:cubicBezTo>
                    <a:pt x="39" y="70"/>
                    <a:pt x="30" y="79"/>
                    <a:pt x="30" y="90"/>
                  </a:cubicBezTo>
                  <a:cubicBezTo>
                    <a:pt x="30" y="102"/>
                    <a:pt x="39" y="111"/>
                    <a:pt x="50" y="111"/>
                  </a:cubicBezTo>
                  <a:cubicBezTo>
                    <a:pt x="61" y="111"/>
                    <a:pt x="70" y="102"/>
                    <a:pt x="70" y="90"/>
                  </a:cubicBezTo>
                  <a:cubicBezTo>
                    <a:pt x="70" y="79"/>
                    <a:pt x="61" y="70"/>
                    <a:pt x="50" y="70"/>
                  </a:cubicBezTo>
                  <a:close/>
                  <a:moveTo>
                    <a:pt x="53" y="93"/>
                  </a:moveTo>
                  <a:cubicBezTo>
                    <a:pt x="53" y="102"/>
                    <a:pt x="53" y="102"/>
                    <a:pt x="53" y="102"/>
                  </a:cubicBezTo>
                  <a:cubicBezTo>
                    <a:pt x="53" y="104"/>
                    <a:pt x="52" y="105"/>
                    <a:pt x="50" y="105"/>
                  </a:cubicBezTo>
                  <a:cubicBezTo>
                    <a:pt x="48" y="105"/>
                    <a:pt x="47" y="104"/>
                    <a:pt x="47" y="102"/>
                  </a:cubicBezTo>
                  <a:cubicBezTo>
                    <a:pt x="47" y="93"/>
                    <a:pt x="47" y="93"/>
                    <a:pt x="47" y="93"/>
                  </a:cubicBezTo>
                  <a:cubicBezTo>
                    <a:pt x="44" y="91"/>
                    <a:pt x="41" y="88"/>
                    <a:pt x="41" y="84"/>
                  </a:cubicBezTo>
                  <a:cubicBezTo>
                    <a:pt x="41" y="80"/>
                    <a:pt x="45" y="76"/>
                    <a:pt x="50" y="76"/>
                  </a:cubicBezTo>
                  <a:cubicBezTo>
                    <a:pt x="55" y="76"/>
                    <a:pt x="59" y="80"/>
                    <a:pt x="59" y="84"/>
                  </a:cubicBezTo>
                  <a:cubicBezTo>
                    <a:pt x="59" y="88"/>
                    <a:pt x="56" y="91"/>
                    <a:pt x="53" y="93"/>
                  </a:cubicBezTo>
                  <a:close/>
                  <a:moveTo>
                    <a:pt x="86" y="50"/>
                  </a:moveTo>
                  <a:cubicBezTo>
                    <a:pt x="86" y="36"/>
                    <a:pt x="86" y="36"/>
                    <a:pt x="86" y="36"/>
                  </a:cubicBezTo>
                  <a:cubicBezTo>
                    <a:pt x="86" y="16"/>
                    <a:pt x="70" y="0"/>
                    <a:pt x="50" y="0"/>
                  </a:cubicBezTo>
                  <a:cubicBezTo>
                    <a:pt x="30" y="0"/>
                    <a:pt x="14" y="16"/>
                    <a:pt x="14" y="36"/>
                  </a:cubicBezTo>
                  <a:cubicBezTo>
                    <a:pt x="14" y="50"/>
                    <a:pt x="14" y="50"/>
                    <a:pt x="14" y="50"/>
                  </a:cubicBezTo>
                  <a:cubicBezTo>
                    <a:pt x="6" y="53"/>
                    <a:pt x="0" y="60"/>
                    <a:pt x="0" y="69"/>
                  </a:cubicBezTo>
                  <a:cubicBezTo>
                    <a:pt x="0" y="112"/>
                    <a:pt x="0" y="112"/>
                    <a:pt x="0" y="112"/>
                  </a:cubicBezTo>
                  <a:cubicBezTo>
                    <a:pt x="0" y="123"/>
                    <a:pt x="9" y="132"/>
                    <a:pt x="20" y="132"/>
                  </a:cubicBezTo>
                  <a:cubicBezTo>
                    <a:pt x="80" y="132"/>
                    <a:pt x="80" y="132"/>
                    <a:pt x="80" y="132"/>
                  </a:cubicBezTo>
                  <a:cubicBezTo>
                    <a:pt x="91" y="132"/>
                    <a:pt x="100" y="123"/>
                    <a:pt x="100" y="112"/>
                  </a:cubicBezTo>
                  <a:cubicBezTo>
                    <a:pt x="100" y="69"/>
                    <a:pt x="100" y="69"/>
                    <a:pt x="100" y="69"/>
                  </a:cubicBezTo>
                  <a:cubicBezTo>
                    <a:pt x="100" y="60"/>
                    <a:pt x="94" y="53"/>
                    <a:pt x="86" y="50"/>
                  </a:cubicBezTo>
                  <a:close/>
                  <a:moveTo>
                    <a:pt x="50" y="115"/>
                  </a:moveTo>
                  <a:cubicBezTo>
                    <a:pt x="36" y="115"/>
                    <a:pt x="25" y="104"/>
                    <a:pt x="25" y="90"/>
                  </a:cubicBezTo>
                  <a:cubicBezTo>
                    <a:pt x="25" y="77"/>
                    <a:pt x="36" y="66"/>
                    <a:pt x="50" y="66"/>
                  </a:cubicBezTo>
                  <a:cubicBezTo>
                    <a:pt x="64" y="66"/>
                    <a:pt x="75" y="77"/>
                    <a:pt x="75" y="90"/>
                  </a:cubicBezTo>
                  <a:cubicBezTo>
                    <a:pt x="75" y="104"/>
                    <a:pt x="64" y="115"/>
                    <a:pt x="50" y="115"/>
                  </a:cubicBezTo>
                  <a:close/>
                  <a:moveTo>
                    <a:pt x="76" y="49"/>
                  </a:moveTo>
                  <a:cubicBezTo>
                    <a:pt x="24" y="49"/>
                    <a:pt x="24" y="49"/>
                    <a:pt x="24" y="49"/>
                  </a:cubicBezTo>
                  <a:cubicBezTo>
                    <a:pt x="24" y="36"/>
                    <a:pt x="24" y="36"/>
                    <a:pt x="24" y="36"/>
                  </a:cubicBezTo>
                  <a:cubicBezTo>
                    <a:pt x="24" y="22"/>
                    <a:pt x="36" y="11"/>
                    <a:pt x="50" y="11"/>
                  </a:cubicBezTo>
                  <a:cubicBezTo>
                    <a:pt x="64" y="11"/>
                    <a:pt x="76" y="22"/>
                    <a:pt x="76" y="36"/>
                  </a:cubicBezTo>
                  <a:lnTo>
                    <a:pt x="76" y="4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2" name="文本框 49"/>
          <p:cNvSpPr>
            <a:spLocks noChangeArrowheads="1"/>
          </p:cNvSpPr>
          <p:nvPr/>
        </p:nvSpPr>
        <p:spPr bwMode="auto">
          <a:xfrm>
            <a:off x="2098320" y="2413522"/>
            <a:ext cx="9172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buFont typeface="Arial" pitchFamily="34" charset="0"/>
              <a:buNone/>
            </a:pPr>
            <a:r>
              <a:rPr lang="zh-CN" altLang="en-US" sz="1200" b="1" dirty="0">
                <a:solidFill>
                  <a:schemeClr val="tx1">
                    <a:lumMod val="65000"/>
                    <a:lumOff val="35000"/>
                  </a:schemeClr>
                </a:solidFill>
                <a:latin typeface="微软雅黑" pitchFamily="34" charset="-122"/>
                <a:ea typeface="微软雅黑" pitchFamily="34" charset="-122"/>
                <a:sym typeface="微软雅黑" pitchFamily="34" charset="-122"/>
              </a:rPr>
              <a:t>步骤</a:t>
            </a:r>
            <a:r>
              <a:rPr lang="en-US" altLang="zh-CN" sz="1200" b="1" dirty="0">
                <a:solidFill>
                  <a:schemeClr val="tx1">
                    <a:lumMod val="65000"/>
                    <a:lumOff val="35000"/>
                  </a:schemeClr>
                </a:solidFill>
                <a:latin typeface="微软雅黑" pitchFamily="34" charset="-122"/>
                <a:ea typeface="微软雅黑" pitchFamily="34" charset="-122"/>
                <a:sym typeface="微软雅黑" pitchFamily="34" charset="-122"/>
              </a:rPr>
              <a:t> 1</a:t>
            </a:r>
            <a:endParaRPr lang="zh-CN" altLang="en-US" sz="1200" b="1"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23" name="文本框 53"/>
          <p:cNvSpPr>
            <a:spLocks noChangeArrowheads="1"/>
          </p:cNvSpPr>
          <p:nvPr/>
        </p:nvSpPr>
        <p:spPr bwMode="auto">
          <a:xfrm>
            <a:off x="3997569" y="2413522"/>
            <a:ext cx="91855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buFont typeface="Arial" pitchFamily="34" charset="0"/>
              <a:buNone/>
            </a:pPr>
            <a:r>
              <a:rPr lang="zh-CN" altLang="en-US" sz="1200" b="1" dirty="0">
                <a:solidFill>
                  <a:schemeClr val="tx1">
                    <a:lumMod val="65000"/>
                    <a:lumOff val="35000"/>
                  </a:schemeClr>
                </a:solidFill>
                <a:latin typeface="微软雅黑" pitchFamily="34" charset="-122"/>
                <a:ea typeface="微软雅黑" pitchFamily="34" charset="-122"/>
                <a:sym typeface="微软雅黑" pitchFamily="34" charset="-122"/>
              </a:rPr>
              <a:t>步骤</a:t>
            </a:r>
            <a:r>
              <a:rPr lang="en-US" altLang="zh-CN" sz="1200" b="1" dirty="0">
                <a:solidFill>
                  <a:schemeClr val="tx1">
                    <a:lumMod val="65000"/>
                    <a:lumOff val="35000"/>
                  </a:schemeClr>
                </a:solidFill>
                <a:latin typeface="微软雅黑" pitchFamily="34" charset="-122"/>
                <a:ea typeface="微软雅黑" pitchFamily="34" charset="-122"/>
                <a:sym typeface="微软雅黑" pitchFamily="34" charset="-122"/>
              </a:rPr>
              <a:t> 2</a:t>
            </a:r>
            <a:endParaRPr lang="zh-CN" altLang="en-US" sz="1200" b="1"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24" name="文本框 56"/>
          <p:cNvSpPr>
            <a:spLocks noChangeArrowheads="1"/>
          </p:cNvSpPr>
          <p:nvPr/>
        </p:nvSpPr>
        <p:spPr bwMode="auto">
          <a:xfrm>
            <a:off x="5957604" y="2427031"/>
            <a:ext cx="91855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buFont typeface="Arial" pitchFamily="34" charset="0"/>
              <a:buNone/>
            </a:pPr>
            <a:r>
              <a:rPr lang="zh-CN" altLang="en-US" sz="1200" b="1" dirty="0">
                <a:solidFill>
                  <a:schemeClr val="tx1">
                    <a:lumMod val="65000"/>
                    <a:lumOff val="35000"/>
                  </a:schemeClr>
                </a:solidFill>
                <a:latin typeface="微软雅黑" pitchFamily="34" charset="-122"/>
                <a:ea typeface="微软雅黑" pitchFamily="34" charset="-122"/>
                <a:sym typeface="微软雅黑" pitchFamily="34" charset="-122"/>
              </a:rPr>
              <a:t>步骤</a:t>
            </a:r>
            <a:r>
              <a:rPr lang="en-US" altLang="zh-CN" sz="1200" b="1" dirty="0">
                <a:solidFill>
                  <a:schemeClr val="tx1">
                    <a:lumMod val="65000"/>
                    <a:lumOff val="35000"/>
                  </a:schemeClr>
                </a:solidFill>
                <a:latin typeface="微软雅黑" pitchFamily="34" charset="-122"/>
                <a:ea typeface="微软雅黑" pitchFamily="34" charset="-122"/>
                <a:sym typeface="微软雅黑" pitchFamily="34" charset="-122"/>
              </a:rPr>
              <a:t> 3</a:t>
            </a:r>
            <a:endParaRPr lang="zh-CN" altLang="en-US" sz="1200" b="1"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25" name="文本框 59"/>
          <p:cNvSpPr>
            <a:spLocks noChangeArrowheads="1"/>
          </p:cNvSpPr>
          <p:nvPr/>
        </p:nvSpPr>
        <p:spPr bwMode="auto">
          <a:xfrm>
            <a:off x="2117544" y="3025937"/>
            <a:ext cx="91720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buFont typeface="Arial" pitchFamily="34" charset="0"/>
              <a:buNone/>
            </a:pPr>
            <a:r>
              <a:rPr lang="zh-CN" altLang="en-US" sz="1200" b="1" dirty="0">
                <a:solidFill>
                  <a:schemeClr val="tx1">
                    <a:lumMod val="65000"/>
                    <a:lumOff val="35000"/>
                  </a:schemeClr>
                </a:solidFill>
                <a:latin typeface="微软雅黑" pitchFamily="34" charset="-122"/>
                <a:ea typeface="微软雅黑" pitchFamily="34" charset="-122"/>
                <a:sym typeface="微软雅黑" pitchFamily="34" charset="-122"/>
              </a:rPr>
              <a:t>步骤</a:t>
            </a:r>
            <a:r>
              <a:rPr lang="en-US" altLang="zh-CN" sz="1200" b="1" dirty="0">
                <a:solidFill>
                  <a:schemeClr val="tx1">
                    <a:lumMod val="65000"/>
                    <a:lumOff val="35000"/>
                  </a:schemeClr>
                </a:solidFill>
                <a:latin typeface="微软雅黑" pitchFamily="34" charset="-122"/>
                <a:ea typeface="微软雅黑" pitchFamily="34" charset="-122"/>
                <a:sym typeface="微软雅黑" pitchFamily="34" charset="-122"/>
              </a:rPr>
              <a:t> 6</a:t>
            </a:r>
            <a:endParaRPr lang="zh-CN" altLang="en-US" sz="1200" b="1"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26" name="文本框 62"/>
          <p:cNvSpPr>
            <a:spLocks noChangeArrowheads="1"/>
          </p:cNvSpPr>
          <p:nvPr/>
        </p:nvSpPr>
        <p:spPr bwMode="auto">
          <a:xfrm>
            <a:off x="4033004" y="3012429"/>
            <a:ext cx="91855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buFont typeface="Arial" pitchFamily="34" charset="0"/>
              <a:buNone/>
            </a:pPr>
            <a:r>
              <a:rPr lang="zh-CN" altLang="en-US" sz="1200" b="1" dirty="0">
                <a:solidFill>
                  <a:schemeClr val="tx1">
                    <a:lumMod val="65000"/>
                    <a:lumOff val="35000"/>
                  </a:schemeClr>
                </a:solidFill>
                <a:latin typeface="微软雅黑" pitchFamily="34" charset="-122"/>
                <a:ea typeface="微软雅黑" pitchFamily="34" charset="-122"/>
                <a:sym typeface="微软雅黑" pitchFamily="34" charset="-122"/>
              </a:rPr>
              <a:t>步骤</a:t>
            </a:r>
            <a:r>
              <a:rPr lang="en-US" altLang="zh-CN" sz="1200" b="1" dirty="0">
                <a:solidFill>
                  <a:schemeClr val="tx1">
                    <a:lumMod val="65000"/>
                    <a:lumOff val="35000"/>
                  </a:schemeClr>
                </a:solidFill>
                <a:latin typeface="微软雅黑" pitchFamily="34" charset="-122"/>
                <a:ea typeface="微软雅黑" pitchFamily="34" charset="-122"/>
                <a:sym typeface="微软雅黑" pitchFamily="34" charset="-122"/>
              </a:rPr>
              <a:t> 5</a:t>
            </a:r>
            <a:endParaRPr lang="zh-CN" altLang="en-US" sz="1200" b="1"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27" name="文本框 65"/>
          <p:cNvSpPr>
            <a:spLocks noChangeArrowheads="1"/>
          </p:cNvSpPr>
          <p:nvPr/>
        </p:nvSpPr>
        <p:spPr bwMode="auto">
          <a:xfrm>
            <a:off x="5994390" y="3012429"/>
            <a:ext cx="91855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buFont typeface="Arial" pitchFamily="34" charset="0"/>
              <a:buNone/>
            </a:pPr>
            <a:r>
              <a:rPr lang="zh-CN" altLang="en-US" sz="1200" b="1" dirty="0">
                <a:solidFill>
                  <a:schemeClr val="tx1">
                    <a:lumMod val="65000"/>
                    <a:lumOff val="35000"/>
                  </a:schemeClr>
                </a:solidFill>
                <a:latin typeface="微软雅黑" pitchFamily="34" charset="-122"/>
                <a:ea typeface="微软雅黑" pitchFamily="34" charset="-122"/>
                <a:sym typeface="微软雅黑" pitchFamily="34" charset="-122"/>
              </a:rPr>
              <a:t>步骤</a:t>
            </a:r>
            <a:r>
              <a:rPr lang="en-US" altLang="zh-CN" sz="1200" b="1" dirty="0">
                <a:solidFill>
                  <a:schemeClr val="tx1">
                    <a:lumMod val="65000"/>
                    <a:lumOff val="35000"/>
                  </a:schemeClr>
                </a:solidFill>
                <a:latin typeface="微软雅黑" pitchFamily="34" charset="-122"/>
                <a:ea typeface="微软雅黑" pitchFamily="34" charset="-122"/>
                <a:sym typeface="微软雅黑" pitchFamily="34" charset="-122"/>
              </a:rPr>
              <a:t> 4</a:t>
            </a:r>
            <a:endParaRPr lang="zh-CN" altLang="en-US" sz="1200" b="1"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28" name="矩形 27"/>
          <p:cNvSpPr/>
          <p:nvPr/>
        </p:nvSpPr>
        <p:spPr>
          <a:xfrm>
            <a:off x="1742090" y="948809"/>
            <a:ext cx="1442737" cy="590931"/>
          </a:xfrm>
          <a:prstGeom prst="rect">
            <a:avLst/>
          </a:prstGeom>
        </p:spPr>
        <p:txBody>
          <a:bodyPr wrap="square">
            <a:spAutoFit/>
          </a:bodyPr>
          <a:lstStyle/>
          <a:p>
            <a:pPr algn="ctr">
              <a:lnSpc>
                <a:spcPct val="120000"/>
              </a:lnSpc>
            </a:pPr>
            <a:r>
              <a:rPr lang="zh-CN" altLang="en-US" sz="9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输入您的内容或者通过右键复制粘贴您的内容，并选择只保留文字。</a:t>
            </a:r>
          </a:p>
        </p:txBody>
      </p:sp>
      <p:sp>
        <p:nvSpPr>
          <p:cNvPr id="29" name="矩形 28"/>
          <p:cNvSpPr/>
          <p:nvPr/>
        </p:nvSpPr>
        <p:spPr>
          <a:xfrm>
            <a:off x="3671907" y="948809"/>
            <a:ext cx="1442737" cy="590931"/>
          </a:xfrm>
          <a:prstGeom prst="rect">
            <a:avLst/>
          </a:prstGeom>
        </p:spPr>
        <p:txBody>
          <a:bodyPr wrap="square">
            <a:spAutoFit/>
          </a:bodyPr>
          <a:lstStyle/>
          <a:p>
            <a:pPr algn="ctr">
              <a:lnSpc>
                <a:spcPct val="120000"/>
              </a:lnSpc>
            </a:pPr>
            <a:r>
              <a:rPr lang="zh-CN" altLang="en-US" sz="9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输入您的内容或者通过右键复制粘贴您的内容，并选择只保留文字。</a:t>
            </a:r>
          </a:p>
        </p:txBody>
      </p:sp>
      <p:sp>
        <p:nvSpPr>
          <p:cNvPr id="30" name="矩形 29"/>
          <p:cNvSpPr/>
          <p:nvPr/>
        </p:nvSpPr>
        <p:spPr>
          <a:xfrm>
            <a:off x="5649340" y="948809"/>
            <a:ext cx="1442737" cy="590931"/>
          </a:xfrm>
          <a:prstGeom prst="rect">
            <a:avLst/>
          </a:prstGeom>
        </p:spPr>
        <p:txBody>
          <a:bodyPr wrap="square">
            <a:spAutoFit/>
          </a:bodyPr>
          <a:lstStyle/>
          <a:p>
            <a:pPr algn="ctr">
              <a:lnSpc>
                <a:spcPct val="120000"/>
              </a:lnSpc>
            </a:pPr>
            <a:r>
              <a:rPr lang="zh-CN" altLang="en-US" sz="9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输入您的内容或者通过右键复制粘贴您的内容，并选择只保留文字。</a:t>
            </a:r>
          </a:p>
        </p:txBody>
      </p:sp>
      <p:sp>
        <p:nvSpPr>
          <p:cNvPr id="31" name="矩形 30"/>
          <p:cNvSpPr/>
          <p:nvPr/>
        </p:nvSpPr>
        <p:spPr>
          <a:xfrm>
            <a:off x="5730393" y="4247303"/>
            <a:ext cx="1442737" cy="590931"/>
          </a:xfrm>
          <a:prstGeom prst="rect">
            <a:avLst/>
          </a:prstGeom>
        </p:spPr>
        <p:txBody>
          <a:bodyPr wrap="square">
            <a:spAutoFit/>
          </a:bodyPr>
          <a:lstStyle/>
          <a:p>
            <a:pPr algn="ctr">
              <a:lnSpc>
                <a:spcPct val="120000"/>
              </a:lnSpc>
            </a:pPr>
            <a:r>
              <a:rPr lang="zh-CN" altLang="en-US" sz="9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输入您的内容或者通过右键复制粘贴您的内容，并选择只保留文字。</a:t>
            </a:r>
          </a:p>
        </p:txBody>
      </p:sp>
      <p:sp>
        <p:nvSpPr>
          <p:cNvPr id="32" name="矩形 31"/>
          <p:cNvSpPr/>
          <p:nvPr/>
        </p:nvSpPr>
        <p:spPr>
          <a:xfrm>
            <a:off x="3744219" y="4250004"/>
            <a:ext cx="1442737" cy="590931"/>
          </a:xfrm>
          <a:prstGeom prst="rect">
            <a:avLst/>
          </a:prstGeom>
        </p:spPr>
        <p:txBody>
          <a:bodyPr wrap="square">
            <a:spAutoFit/>
          </a:bodyPr>
          <a:lstStyle/>
          <a:p>
            <a:pPr algn="ctr">
              <a:lnSpc>
                <a:spcPct val="120000"/>
              </a:lnSpc>
            </a:pPr>
            <a:r>
              <a:rPr lang="zh-CN" altLang="en-US" sz="9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输入您的内容或者通过右键复制粘贴您的内容，并选择只保留文字。</a:t>
            </a:r>
          </a:p>
        </p:txBody>
      </p:sp>
      <p:sp>
        <p:nvSpPr>
          <p:cNvPr id="33" name="矩形 32"/>
          <p:cNvSpPr/>
          <p:nvPr/>
        </p:nvSpPr>
        <p:spPr>
          <a:xfrm>
            <a:off x="1758045" y="4273170"/>
            <a:ext cx="1442737" cy="590931"/>
          </a:xfrm>
          <a:prstGeom prst="rect">
            <a:avLst/>
          </a:prstGeom>
        </p:spPr>
        <p:txBody>
          <a:bodyPr wrap="square">
            <a:spAutoFit/>
          </a:bodyPr>
          <a:lstStyle/>
          <a:p>
            <a:pPr algn="ctr">
              <a:lnSpc>
                <a:spcPct val="120000"/>
              </a:lnSpc>
            </a:pPr>
            <a:r>
              <a:rPr lang="zh-CN" altLang="en-US" sz="9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输入您的内容或者通过右键复制粘贴您的内容，并选择只保留文字。</a:t>
            </a:r>
          </a:p>
        </p:txBody>
      </p:sp>
      <p:grpSp>
        <p:nvGrpSpPr>
          <p:cNvPr id="34" name="组合 33"/>
          <p:cNvGrpSpPr/>
          <p:nvPr/>
        </p:nvGrpSpPr>
        <p:grpSpPr>
          <a:xfrm>
            <a:off x="2028078" y="1600700"/>
            <a:ext cx="714582" cy="714583"/>
            <a:chOff x="2703751" y="1779889"/>
            <a:chExt cx="952652" cy="952653"/>
          </a:xfrm>
        </p:grpSpPr>
        <p:sp>
          <p:nvSpPr>
            <p:cNvPr id="35" name="椭圆 34"/>
            <p:cNvSpPr>
              <a:spLocks noChangeArrowheads="1"/>
            </p:cNvSpPr>
            <p:nvPr/>
          </p:nvSpPr>
          <p:spPr bwMode="auto">
            <a:xfrm>
              <a:off x="2703751" y="1779889"/>
              <a:ext cx="952652" cy="952653"/>
            </a:xfrm>
            <a:prstGeom prst="ellipse">
              <a:avLst/>
            </a:prstGeom>
            <a:solidFill>
              <a:srgbClr val="6D4409"/>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4" rIns="68589" bIns="34294" numCol="1" spcCol="0" rtlCol="0" fromWordArt="0" anchor="ctr" anchorCtr="0" forceAA="0" compatLnSpc="1">
              <a:prstTxWarp prst="textNoShape">
                <a:avLst/>
              </a:prstTxWarp>
              <a:noAutofit/>
            </a:bodyPr>
            <a:lstStyle/>
            <a:p>
              <a:pPr algn="ctr"/>
              <a:endParaRPr lang="zh-CN" altLang="zh-CN" sz="120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36" name="Freeform 334"/>
            <p:cNvSpPr>
              <a:spLocks noEditPoints="1"/>
            </p:cNvSpPr>
            <p:nvPr/>
          </p:nvSpPr>
          <p:spPr bwMode="auto">
            <a:xfrm>
              <a:off x="2955894" y="2005712"/>
              <a:ext cx="472810" cy="445179"/>
            </a:xfrm>
            <a:custGeom>
              <a:avLst/>
              <a:gdLst>
                <a:gd name="T0" fmla="*/ 83 w 154"/>
                <a:gd name="T1" fmla="*/ 36 h 145"/>
                <a:gd name="T2" fmla="*/ 51 w 154"/>
                <a:gd name="T3" fmla="*/ 66 h 145"/>
                <a:gd name="T4" fmla="*/ 26 w 154"/>
                <a:gd name="T5" fmla="*/ 73 h 145"/>
                <a:gd name="T6" fmla="*/ 22 w 154"/>
                <a:gd name="T7" fmla="*/ 35 h 145"/>
                <a:gd name="T8" fmla="*/ 50 w 154"/>
                <a:gd name="T9" fmla="*/ 18 h 145"/>
                <a:gd name="T10" fmla="*/ 37 w 154"/>
                <a:gd name="T11" fmla="*/ 145 h 145"/>
                <a:gd name="T12" fmla="*/ 154 w 154"/>
                <a:gd name="T13" fmla="*/ 123 h 145"/>
                <a:gd name="T14" fmla="*/ 121 w 154"/>
                <a:gd name="T15" fmla="*/ 106 h 145"/>
                <a:gd name="T16" fmla="*/ 143 w 154"/>
                <a:gd name="T17" fmla="*/ 103 h 145"/>
                <a:gd name="T18" fmla="*/ 140 w 154"/>
                <a:gd name="T19" fmla="*/ 82 h 145"/>
                <a:gd name="T20" fmla="*/ 107 w 154"/>
                <a:gd name="T21" fmla="*/ 55 h 145"/>
                <a:gd name="T22" fmla="*/ 75 w 154"/>
                <a:gd name="T23" fmla="*/ 58 h 145"/>
                <a:gd name="T24" fmla="*/ 53 w 154"/>
                <a:gd name="T25" fmla="*/ 86 h 145"/>
                <a:gd name="T26" fmla="*/ 31 w 154"/>
                <a:gd name="T27" fmla="*/ 95 h 145"/>
                <a:gd name="T28" fmla="*/ 22 w 154"/>
                <a:gd name="T29" fmla="*/ 117 h 145"/>
                <a:gd name="T30" fmla="*/ 37 w 154"/>
                <a:gd name="T31" fmla="*/ 145 h 145"/>
                <a:gd name="T32" fmla="*/ 29 w 154"/>
                <a:gd name="T33" fmla="*/ 117 h 145"/>
                <a:gd name="T34" fmla="*/ 48 w 154"/>
                <a:gd name="T35" fmla="*/ 92 h 145"/>
                <a:gd name="T36" fmla="*/ 33 w 154"/>
                <a:gd name="T37" fmla="*/ 123 h 145"/>
                <a:gd name="T38" fmla="*/ 66 w 154"/>
                <a:gd name="T39" fmla="*/ 103 h 145"/>
                <a:gd name="T40" fmla="*/ 77 w 154"/>
                <a:gd name="T41" fmla="*/ 69 h 145"/>
                <a:gd name="T42" fmla="*/ 70 w 154"/>
                <a:gd name="T43" fmla="*/ 71 h 145"/>
                <a:gd name="T44" fmla="*/ 66 w 154"/>
                <a:gd name="T45" fmla="*/ 103 h 145"/>
                <a:gd name="T46" fmla="*/ 28 w 154"/>
                <a:gd name="T47" fmla="*/ 11 h 145"/>
                <a:gd name="T48" fmla="*/ 35 w 154"/>
                <a:gd name="T49" fmla="*/ 16 h 145"/>
                <a:gd name="T50" fmla="*/ 33 w 154"/>
                <a:gd name="T51" fmla="*/ 3 h 145"/>
                <a:gd name="T52" fmla="*/ 4 w 154"/>
                <a:gd name="T53" fmla="*/ 36 h 145"/>
                <a:gd name="T54" fmla="*/ 15 w 154"/>
                <a:gd name="T55" fmla="*/ 38 h 145"/>
                <a:gd name="T56" fmla="*/ 9 w 154"/>
                <a:gd name="T57" fmla="*/ 29 h 145"/>
                <a:gd name="T58" fmla="*/ 2 w 154"/>
                <a:gd name="T59" fmla="*/ 75 h 145"/>
                <a:gd name="T60" fmla="*/ 20 w 154"/>
                <a:gd name="T61" fmla="*/ 75 h 145"/>
                <a:gd name="T62" fmla="*/ 9 w 154"/>
                <a:gd name="T63" fmla="*/ 64 h 145"/>
                <a:gd name="T64" fmla="*/ 101 w 154"/>
                <a:gd name="T65" fmla="*/ 27 h 145"/>
                <a:gd name="T66" fmla="*/ 83 w 154"/>
                <a:gd name="T67" fmla="*/ 29 h 145"/>
                <a:gd name="T68" fmla="*/ 90 w 154"/>
                <a:gd name="T69" fmla="*/ 40 h 145"/>
                <a:gd name="T70" fmla="*/ 101 w 154"/>
                <a:gd name="T71" fmla="*/ 27 h 145"/>
                <a:gd name="T72" fmla="*/ 22 w 154"/>
                <a:gd name="T73" fmla="*/ 25 h 145"/>
                <a:gd name="T74" fmla="*/ 13 w 154"/>
                <a:gd name="T75" fmla="*/ 49 h 145"/>
                <a:gd name="T76" fmla="*/ 4 w 154"/>
                <a:gd name="T77" fmla="*/ 55 h 145"/>
                <a:gd name="T78" fmla="*/ 26 w 154"/>
                <a:gd name="T79" fmla="*/ 81 h 145"/>
                <a:gd name="T80" fmla="*/ 85 w 154"/>
                <a:gd name="T81" fmla="*/ 14 h 145"/>
                <a:gd name="T82" fmla="*/ 81 w 154"/>
                <a:gd name="T83" fmla="*/ 25 h 145"/>
                <a:gd name="T84" fmla="*/ 53 w 154"/>
                <a:gd name="T85" fmla="*/ 13 h 145"/>
                <a:gd name="T86" fmla="*/ 48 w 154"/>
                <a:gd name="T87" fmla="*/ 3 h 145"/>
                <a:gd name="T88" fmla="*/ 61 w 154"/>
                <a:gd name="T89" fmla="*/ 9 h 145"/>
                <a:gd name="T90" fmla="*/ 72 w 154"/>
                <a:gd name="T91" fmla="*/ 18 h 145"/>
                <a:gd name="T92" fmla="*/ 70 w 154"/>
                <a:gd name="T93" fmla="*/ 0 h 145"/>
                <a:gd name="T94" fmla="*/ 42 w 154"/>
                <a:gd name="T95" fmla="*/ 31 h 145"/>
                <a:gd name="T96" fmla="*/ 79 w 154"/>
                <a:gd name="T97" fmla="*/ 38 h 145"/>
                <a:gd name="T98" fmla="*/ 46 w 154"/>
                <a:gd name="T99" fmla="*/ 24 h 145"/>
                <a:gd name="T100" fmla="*/ 39 w 154"/>
                <a:gd name="T101" fmla="*/ 75 h 145"/>
                <a:gd name="T102" fmla="*/ 22 w 154"/>
                <a:gd name="T103" fmla="*/ 53 h 145"/>
                <a:gd name="T104" fmla="*/ 39 w 154"/>
                <a:gd name="T105" fmla="*/ 75 h 145"/>
                <a:gd name="T106" fmla="*/ 28 w 154"/>
                <a:gd name="T107" fmla="*/ 40 h 145"/>
                <a:gd name="T108" fmla="*/ 22 w 154"/>
                <a:gd name="T109" fmla="*/ 49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4" h="145">
                  <a:moveTo>
                    <a:pt x="62" y="20"/>
                  </a:moveTo>
                  <a:lnTo>
                    <a:pt x="62" y="20"/>
                  </a:lnTo>
                  <a:lnTo>
                    <a:pt x="72" y="24"/>
                  </a:lnTo>
                  <a:lnTo>
                    <a:pt x="77" y="29"/>
                  </a:lnTo>
                  <a:lnTo>
                    <a:pt x="83" y="36"/>
                  </a:lnTo>
                  <a:lnTo>
                    <a:pt x="85" y="46"/>
                  </a:lnTo>
                  <a:lnTo>
                    <a:pt x="85" y="46"/>
                  </a:lnTo>
                  <a:lnTo>
                    <a:pt x="72" y="49"/>
                  </a:lnTo>
                  <a:lnTo>
                    <a:pt x="61" y="57"/>
                  </a:lnTo>
                  <a:lnTo>
                    <a:pt x="51" y="66"/>
                  </a:lnTo>
                  <a:lnTo>
                    <a:pt x="46" y="77"/>
                  </a:lnTo>
                  <a:lnTo>
                    <a:pt x="46" y="77"/>
                  </a:lnTo>
                  <a:lnTo>
                    <a:pt x="35" y="81"/>
                  </a:lnTo>
                  <a:lnTo>
                    <a:pt x="35" y="81"/>
                  </a:lnTo>
                  <a:lnTo>
                    <a:pt x="26" y="73"/>
                  </a:lnTo>
                  <a:lnTo>
                    <a:pt x="20" y="64"/>
                  </a:lnTo>
                  <a:lnTo>
                    <a:pt x="18" y="51"/>
                  </a:lnTo>
                  <a:lnTo>
                    <a:pt x="20" y="40"/>
                  </a:lnTo>
                  <a:lnTo>
                    <a:pt x="20" y="40"/>
                  </a:lnTo>
                  <a:lnTo>
                    <a:pt x="22" y="35"/>
                  </a:lnTo>
                  <a:lnTo>
                    <a:pt x="26" y="29"/>
                  </a:lnTo>
                  <a:lnTo>
                    <a:pt x="31" y="24"/>
                  </a:lnTo>
                  <a:lnTo>
                    <a:pt x="37" y="20"/>
                  </a:lnTo>
                  <a:lnTo>
                    <a:pt x="44" y="18"/>
                  </a:lnTo>
                  <a:lnTo>
                    <a:pt x="50" y="18"/>
                  </a:lnTo>
                  <a:lnTo>
                    <a:pt x="57" y="18"/>
                  </a:lnTo>
                  <a:lnTo>
                    <a:pt x="62" y="20"/>
                  </a:lnTo>
                  <a:lnTo>
                    <a:pt x="62" y="20"/>
                  </a:lnTo>
                  <a:close/>
                  <a:moveTo>
                    <a:pt x="37" y="145"/>
                  </a:moveTo>
                  <a:lnTo>
                    <a:pt x="37" y="145"/>
                  </a:lnTo>
                  <a:lnTo>
                    <a:pt x="147" y="145"/>
                  </a:lnTo>
                  <a:lnTo>
                    <a:pt x="147" y="145"/>
                  </a:lnTo>
                  <a:lnTo>
                    <a:pt x="152" y="137"/>
                  </a:lnTo>
                  <a:lnTo>
                    <a:pt x="154" y="130"/>
                  </a:lnTo>
                  <a:lnTo>
                    <a:pt x="154" y="123"/>
                  </a:lnTo>
                  <a:lnTo>
                    <a:pt x="152" y="117"/>
                  </a:lnTo>
                  <a:lnTo>
                    <a:pt x="147" y="112"/>
                  </a:lnTo>
                  <a:lnTo>
                    <a:pt x="141" y="108"/>
                  </a:lnTo>
                  <a:lnTo>
                    <a:pt x="132" y="106"/>
                  </a:lnTo>
                  <a:lnTo>
                    <a:pt x="121" y="106"/>
                  </a:lnTo>
                  <a:lnTo>
                    <a:pt x="121" y="106"/>
                  </a:lnTo>
                  <a:lnTo>
                    <a:pt x="127" y="104"/>
                  </a:lnTo>
                  <a:lnTo>
                    <a:pt x="132" y="103"/>
                  </a:lnTo>
                  <a:lnTo>
                    <a:pt x="138" y="103"/>
                  </a:lnTo>
                  <a:lnTo>
                    <a:pt x="143" y="103"/>
                  </a:lnTo>
                  <a:lnTo>
                    <a:pt x="143" y="103"/>
                  </a:lnTo>
                  <a:lnTo>
                    <a:pt x="143" y="99"/>
                  </a:lnTo>
                  <a:lnTo>
                    <a:pt x="143" y="99"/>
                  </a:lnTo>
                  <a:lnTo>
                    <a:pt x="141" y="90"/>
                  </a:lnTo>
                  <a:lnTo>
                    <a:pt x="140" y="82"/>
                  </a:lnTo>
                  <a:lnTo>
                    <a:pt x="134" y="73"/>
                  </a:lnTo>
                  <a:lnTo>
                    <a:pt x="129" y="68"/>
                  </a:lnTo>
                  <a:lnTo>
                    <a:pt x="123" y="62"/>
                  </a:lnTo>
                  <a:lnTo>
                    <a:pt x="114" y="57"/>
                  </a:lnTo>
                  <a:lnTo>
                    <a:pt x="107" y="55"/>
                  </a:lnTo>
                  <a:lnTo>
                    <a:pt x="97" y="53"/>
                  </a:lnTo>
                  <a:lnTo>
                    <a:pt x="97" y="53"/>
                  </a:lnTo>
                  <a:lnTo>
                    <a:pt x="88" y="55"/>
                  </a:lnTo>
                  <a:lnTo>
                    <a:pt x="83" y="57"/>
                  </a:lnTo>
                  <a:lnTo>
                    <a:pt x="75" y="58"/>
                  </a:lnTo>
                  <a:lnTo>
                    <a:pt x="70" y="62"/>
                  </a:lnTo>
                  <a:lnTo>
                    <a:pt x="64" y="68"/>
                  </a:lnTo>
                  <a:lnTo>
                    <a:pt x="59" y="73"/>
                  </a:lnTo>
                  <a:lnTo>
                    <a:pt x="55" y="79"/>
                  </a:lnTo>
                  <a:lnTo>
                    <a:pt x="53" y="86"/>
                  </a:lnTo>
                  <a:lnTo>
                    <a:pt x="53" y="86"/>
                  </a:lnTo>
                  <a:lnTo>
                    <a:pt x="46" y="86"/>
                  </a:lnTo>
                  <a:lnTo>
                    <a:pt x="40" y="88"/>
                  </a:lnTo>
                  <a:lnTo>
                    <a:pt x="35" y="92"/>
                  </a:lnTo>
                  <a:lnTo>
                    <a:pt x="31" y="95"/>
                  </a:lnTo>
                  <a:lnTo>
                    <a:pt x="26" y="101"/>
                  </a:lnTo>
                  <a:lnTo>
                    <a:pt x="24" y="106"/>
                  </a:lnTo>
                  <a:lnTo>
                    <a:pt x="22" y="112"/>
                  </a:lnTo>
                  <a:lnTo>
                    <a:pt x="22" y="117"/>
                  </a:lnTo>
                  <a:lnTo>
                    <a:pt x="22" y="117"/>
                  </a:lnTo>
                  <a:lnTo>
                    <a:pt x="22" y="126"/>
                  </a:lnTo>
                  <a:lnTo>
                    <a:pt x="26" y="134"/>
                  </a:lnTo>
                  <a:lnTo>
                    <a:pt x="31" y="141"/>
                  </a:lnTo>
                  <a:lnTo>
                    <a:pt x="37" y="145"/>
                  </a:lnTo>
                  <a:lnTo>
                    <a:pt x="37" y="145"/>
                  </a:lnTo>
                  <a:close/>
                  <a:moveTo>
                    <a:pt x="37" y="136"/>
                  </a:moveTo>
                  <a:lnTo>
                    <a:pt x="37" y="136"/>
                  </a:lnTo>
                  <a:lnTo>
                    <a:pt x="31" y="130"/>
                  </a:lnTo>
                  <a:lnTo>
                    <a:pt x="29" y="123"/>
                  </a:lnTo>
                  <a:lnTo>
                    <a:pt x="29" y="117"/>
                  </a:lnTo>
                  <a:lnTo>
                    <a:pt x="29" y="110"/>
                  </a:lnTo>
                  <a:lnTo>
                    <a:pt x="33" y="104"/>
                  </a:lnTo>
                  <a:lnTo>
                    <a:pt x="37" y="99"/>
                  </a:lnTo>
                  <a:lnTo>
                    <a:pt x="42" y="95"/>
                  </a:lnTo>
                  <a:lnTo>
                    <a:pt x="48" y="92"/>
                  </a:lnTo>
                  <a:lnTo>
                    <a:pt x="48" y="92"/>
                  </a:lnTo>
                  <a:lnTo>
                    <a:pt x="40" y="101"/>
                  </a:lnTo>
                  <a:lnTo>
                    <a:pt x="35" y="110"/>
                  </a:lnTo>
                  <a:lnTo>
                    <a:pt x="33" y="115"/>
                  </a:lnTo>
                  <a:lnTo>
                    <a:pt x="33" y="123"/>
                  </a:lnTo>
                  <a:lnTo>
                    <a:pt x="35" y="128"/>
                  </a:lnTo>
                  <a:lnTo>
                    <a:pt x="37" y="136"/>
                  </a:lnTo>
                  <a:lnTo>
                    <a:pt x="37" y="136"/>
                  </a:lnTo>
                  <a:close/>
                  <a:moveTo>
                    <a:pt x="66" y="103"/>
                  </a:moveTo>
                  <a:lnTo>
                    <a:pt x="66" y="103"/>
                  </a:lnTo>
                  <a:lnTo>
                    <a:pt x="64" y="95"/>
                  </a:lnTo>
                  <a:lnTo>
                    <a:pt x="66" y="88"/>
                  </a:lnTo>
                  <a:lnTo>
                    <a:pt x="66" y="82"/>
                  </a:lnTo>
                  <a:lnTo>
                    <a:pt x="70" y="77"/>
                  </a:lnTo>
                  <a:lnTo>
                    <a:pt x="77" y="69"/>
                  </a:lnTo>
                  <a:lnTo>
                    <a:pt x="86" y="62"/>
                  </a:lnTo>
                  <a:lnTo>
                    <a:pt x="86" y="62"/>
                  </a:lnTo>
                  <a:lnTo>
                    <a:pt x="81" y="64"/>
                  </a:lnTo>
                  <a:lnTo>
                    <a:pt x="73" y="68"/>
                  </a:lnTo>
                  <a:lnTo>
                    <a:pt x="70" y="71"/>
                  </a:lnTo>
                  <a:lnTo>
                    <a:pt x="64" y="77"/>
                  </a:lnTo>
                  <a:lnTo>
                    <a:pt x="62" y="82"/>
                  </a:lnTo>
                  <a:lnTo>
                    <a:pt x="61" y="90"/>
                  </a:lnTo>
                  <a:lnTo>
                    <a:pt x="62" y="95"/>
                  </a:lnTo>
                  <a:lnTo>
                    <a:pt x="66" y="103"/>
                  </a:lnTo>
                  <a:lnTo>
                    <a:pt x="66" y="103"/>
                  </a:lnTo>
                  <a:close/>
                  <a:moveTo>
                    <a:pt x="28" y="2"/>
                  </a:moveTo>
                  <a:lnTo>
                    <a:pt x="28" y="2"/>
                  </a:lnTo>
                  <a:lnTo>
                    <a:pt x="29" y="5"/>
                  </a:lnTo>
                  <a:lnTo>
                    <a:pt x="28" y="11"/>
                  </a:lnTo>
                  <a:lnTo>
                    <a:pt x="28" y="14"/>
                  </a:lnTo>
                  <a:lnTo>
                    <a:pt x="29" y="20"/>
                  </a:lnTo>
                  <a:lnTo>
                    <a:pt x="29" y="20"/>
                  </a:lnTo>
                  <a:lnTo>
                    <a:pt x="35" y="16"/>
                  </a:lnTo>
                  <a:lnTo>
                    <a:pt x="35" y="16"/>
                  </a:lnTo>
                  <a:lnTo>
                    <a:pt x="42" y="14"/>
                  </a:lnTo>
                  <a:lnTo>
                    <a:pt x="42" y="14"/>
                  </a:lnTo>
                  <a:lnTo>
                    <a:pt x="40" y="9"/>
                  </a:lnTo>
                  <a:lnTo>
                    <a:pt x="37" y="5"/>
                  </a:lnTo>
                  <a:lnTo>
                    <a:pt x="33" y="3"/>
                  </a:lnTo>
                  <a:lnTo>
                    <a:pt x="28" y="2"/>
                  </a:lnTo>
                  <a:lnTo>
                    <a:pt x="28" y="2"/>
                  </a:lnTo>
                  <a:close/>
                  <a:moveTo>
                    <a:pt x="0" y="33"/>
                  </a:moveTo>
                  <a:lnTo>
                    <a:pt x="0" y="33"/>
                  </a:lnTo>
                  <a:lnTo>
                    <a:pt x="4" y="36"/>
                  </a:lnTo>
                  <a:lnTo>
                    <a:pt x="6" y="40"/>
                  </a:lnTo>
                  <a:lnTo>
                    <a:pt x="9" y="42"/>
                  </a:lnTo>
                  <a:lnTo>
                    <a:pt x="13" y="46"/>
                  </a:lnTo>
                  <a:lnTo>
                    <a:pt x="13" y="46"/>
                  </a:lnTo>
                  <a:lnTo>
                    <a:pt x="15" y="38"/>
                  </a:lnTo>
                  <a:lnTo>
                    <a:pt x="15" y="38"/>
                  </a:lnTo>
                  <a:lnTo>
                    <a:pt x="18" y="33"/>
                  </a:lnTo>
                  <a:lnTo>
                    <a:pt x="18" y="33"/>
                  </a:lnTo>
                  <a:lnTo>
                    <a:pt x="15" y="31"/>
                  </a:lnTo>
                  <a:lnTo>
                    <a:pt x="9" y="29"/>
                  </a:lnTo>
                  <a:lnTo>
                    <a:pt x="4" y="31"/>
                  </a:lnTo>
                  <a:lnTo>
                    <a:pt x="0" y="33"/>
                  </a:lnTo>
                  <a:lnTo>
                    <a:pt x="0" y="33"/>
                  </a:lnTo>
                  <a:close/>
                  <a:moveTo>
                    <a:pt x="2" y="75"/>
                  </a:moveTo>
                  <a:lnTo>
                    <a:pt x="2" y="75"/>
                  </a:lnTo>
                  <a:lnTo>
                    <a:pt x="6" y="75"/>
                  </a:lnTo>
                  <a:lnTo>
                    <a:pt x="11" y="75"/>
                  </a:lnTo>
                  <a:lnTo>
                    <a:pt x="15" y="75"/>
                  </a:lnTo>
                  <a:lnTo>
                    <a:pt x="20" y="75"/>
                  </a:lnTo>
                  <a:lnTo>
                    <a:pt x="20" y="75"/>
                  </a:lnTo>
                  <a:lnTo>
                    <a:pt x="17" y="68"/>
                  </a:lnTo>
                  <a:lnTo>
                    <a:pt x="17" y="68"/>
                  </a:lnTo>
                  <a:lnTo>
                    <a:pt x="15" y="62"/>
                  </a:lnTo>
                  <a:lnTo>
                    <a:pt x="15" y="62"/>
                  </a:lnTo>
                  <a:lnTo>
                    <a:pt x="9" y="64"/>
                  </a:lnTo>
                  <a:lnTo>
                    <a:pt x="6" y="66"/>
                  </a:lnTo>
                  <a:lnTo>
                    <a:pt x="4" y="69"/>
                  </a:lnTo>
                  <a:lnTo>
                    <a:pt x="2" y="75"/>
                  </a:lnTo>
                  <a:lnTo>
                    <a:pt x="2" y="75"/>
                  </a:lnTo>
                  <a:close/>
                  <a:moveTo>
                    <a:pt x="101" y="27"/>
                  </a:moveTo>
                  <a:lnTo>
                    <a:pt x="101" y="27"/>
                  </a:lnTo>
                  <a:lnTo>
                    <a:pt x="97" y="27"/>
                  </a:lnTo>
                  <a:lnTo>
                    <a:pt x="92" y="27"/>
                  </a:lnTo>
                  <a:lnTo>
                    <a:pt x="88" y="27"/>
                  </a:lnTo>
                  <a:lnTo>
                    <a:pt x="83" y="29"/>
                  </a:lnTo>
                  <a:lnTo>
                    <a:pt x="83" y="29"/>
                  </a:lnTo>
                  <a:lnTo>
                    <a:pt x="86" y="35"/>
                  </a:lnTo>
                  <a:lnTo>
                    <a:pt x="86" y="35"/>
                  </a:lnTo>
                  <a:lnTo>
                    <a:pt x="90" y="40"/>
                  </a:lnTo>
                  <a:lnTo>
                    <a:pt x="90" y="40"/>
                  </a:lnTo>
                  <a:lnTo>
                    <a:pt x="94" y="40"/>
                  </a:lnTo>
                  <a:lnTo>
                    <a:pt x="97" y="36"/>
                  </a:lnTo>
                  <a:lnTo>
                    <a:pt x="101" y="33"/>
                  </a:lnTo>
                  <a:lnTo>
                    <a:pt x="101" y="27"/>
                  </a:lnTo>
                  <a:lnTo>
                    <a:pt x="101" y="27"/>
                  </a:lnTo>
                  <a:close/>
                  <a:moveTo>
                    <a:pt x="15" y="20"/>
                  </a:moveTo>
                  <a:lnTo>
                    <a:pt x="20" y="29"/>
                  </a:lnTo>
                  <a:lnTo>
                    <a:pt x="20" y="29"/>
                  </a:lnTo>
                  <a:lnTo>
                    <a:pt x="22" y="25"/>
                  </a:lnTo>
                  <a:lnTo>
                    <a:pt x="22" y="25"/>
                  </a:lnTo>
                  <a:lnTo>
                    <a:pt x="26" y="24"/>
                  </a:lnTo>
                  <a:lnTo>
                    <a:pt x="15" y="20"/>
                  </a:lnTo>
                  <a:lnTo>
                    <a:pt x="15" y="20"/>
                  </a:lnTo>
                  <a:close/>
                  <a:moveTo>
                    <a:pt x="4" y="55"/>
                  </a:moveTo>
                  <a:lnTo>
                    <a:pt x="13" y="49"/>
                  </a:lnTo>
                  <a:lnTo>
                    <a:pt x="13" y="49"/>
                  </a:lnTo>
                  <a:lnTo>
                    <a:pt x="13" y="53"/>
                  </a:lnTo>
                  <a:lnTo>
                    <a:pt x="13" y="53"/>
                  </a:lnTo>
                  <a:lnTo>
                    <a:pt x="13" y="58"/>
                  </a:lnTo>
                  <a:lnTo>
                    <a:pt x="4" y="55"/>
                  </a:lnTo>
                  <a:lnTo>
                    <a:pt x="4" y="55"/>
                  </a:lnTo>
                  <a:close/>
                  <a:moveTo>
                    <a:pt x="20" y="88"/>
                  </a:moveTo>
                  <a:lnTo>
                    <a:pt x="29" y="82"/>
                  </a:lnTo>
                  <a:lnTo>
                    <a:pt x="29" y="82"/>
                  </a:lnTo>
                  <a:lnTo>
                    <a:pt x="26" y="81"/>
                  </a:lnTo>
                  <a:lnTo>
                    <a:pt x="26" y="81"/>
                  </a:lnTo>
                  <a:lnTo>
                    <a:pt x="24" y="77"/>
                  </a:lnTo>
                  <a:lnTo>
                    <a:pt x="20" y="88"/>
                  </a:lnTo>
                  <a:lnTo>
                    <a:pt x="20" y="88"/>
                  </a:lnTo>
                  <a:close/>
                  <a:moveTo>
                    <a:pt x="85" y="14"/>
                  </a:moveTo>
                  <a:lnTo>
                    <a:pt x="73" y="20"/>
                  </a:lnTo>
                  <a:lnTo>
                    <a:pt x="73" y="20"/>
                  </a:lnTo>
                  <a:lnTo>
                    <a:pt x="77" y="22"/>
                  </a:lnTo>
                  <a:lnTo>
                    <a:pt x="77" y="22"/>
                  </a:lnTo>
                  <a:lnTo>
                    <a:pt x="81" y="25"/>
                  </a:lnTo>
                  <a:lnTo>
                    <a:pt x="85" y="14"/>
                  </a:lnTo>
                  <a:lnTo>
                    <a:pt x="85" y="14"/>
                  </a:lnTo>
                  <a:close/>
                  <a:moveTo>
                    <a:pt x="48" y="3"/>
                  </a:moveTo>
                  <a:lnTo>
                    <a:pt x="53" y="13"/>
                  </a:lnTo>
                  <a:lnTo>
                    <a:pt x="53" y="13"/>
                  </a:lnTo>
                  <a:lnTo>
                    <a:pt x="50" y="13"/>
                  </a:lnTo>
                  <a:lnTo>
                    <a:pt x="50" y="13"/>
                  </a:lnTo>
                  <a:lnTo>
                    <a:pt x="46" y="13"/>
                  </a:lnTo>
                  <a:lnTo>
                    <a:pt x="48" y="3"/>
                  </a:lnTo>
                  <a:lnTo>
                    <a:pt x="48" y="3"/>
                  </a:lnTo>
                  <a:close/>
                  <a:moveTo>
                    <a:pt x="70" y="0"/>
                  </a:moveTo>
                  <a:lnTo>
                    <a:pt x="70" y="0"/>
                  </a:lnTo>
                  <a:lnTo>
                    <a:pt x="68" y="3"/>
                  </a:lnTo>
                  <a:lnTo>
                    <a:pt x="64" y="5"/>
                  </a:lnTo>
                  <a:lnTo>
                    <a:pt x="61" y="9"/>
                  </a:lnTo>
                  <a:lnTo>
                    <a:pt x="59" y="13"/>
                  </a:lnTo>
                  <a:lnTo>
                    <a:pt x="59" y="13"/>
                  </a:lnTo>
                  <a:lnTo>
                    <a:pt x="64" y="14"/>
                  </a:lnTo>
                  <a:lnTo>
                    <a:pt x="64" y="14"/>
                  </a:lnTo>
                  <a:lnTo>
                    <a:pt x="72" y="18"/>
                  </a:lnTo>
                  <a:lnTo>
                    <a:pt x="72" y="18"/>
                  </a:lnTo>
                  <a:lnTo>
                    <a:pt x="73" y="13"/>
                  </a:lnTo>
                  <a:lnTo>
                    <a:pt x="73" y="9"/>
                  </a:lnTo>
                  <a:lnTo>
                    <a:pt x="73" y="3"/>
                  </a:lnTo>
                  <a:lnTo>
                    <a:pt x="70" y="0"/>
                  </a:lnTo>
                  <a:lnTo>
                    <a:pt x="70" y="0"/>
                  </a:lnTo>
                  <a:close/>
                  <a:moveTo>
                    <a:pt x="31" y="38"/>
                  </a:moveTo>
                  <a:lnTo>
                    <a:pt x="31" y="38"/>
                  </a:lnTo>
                  <a:lnTo>
                    <a:pt x="37" y="33"/>
                  </a:lnTo>
                  <a:lnTo>
                    <a:pt x="42" y="31"/>
                  </a:lnTo>
                  <a:lnTo>
                    <a:pt x="48" y="29"/>
                  </a:lnTo>
                  <a:lnTo>
                    <a:pt x="53" y="29"/>
                  </a:lnTo>
                  <a:lnTo>
                    <a:pt x="66" y="31"/>
                  </a:lnTo>
                  <a:lnTo>
                    <a:pt x="79" y="38"/>
                  </a:lnTo>
                  <a:lnTo>
                    <a:pt x="79" y="38"/>
                  </a:lnTo>
                  <a:lnTo>
                    <a:pt x="73" y="31"/>
                  </a:lnTo>
                  <a:lnTo>
                    <a:pt x="68" y="27"/>
                  </a:lnTo>
                  <a:lnTo>
                    <a:pt x="61" y="24"/>
                  </a:lnTo>
                  <a:lnTo>
                    <a:pt x="53" y="22"/>
                  </a:lnTo>
                  <a:lnTo>
                    <a:pt x="46" y="24"/>
                  </a:lnTo>
                  <a:lnTo>
                    <a:pt x="40" y="25"/>
                  </a:lnTo>
                  <a:lnTo>
                    <a:pt x="35" y="31"/>
                  </a:lnTo>
                  <a:lnTo>
                    <a:pt x="31" y="38"/>
                  </a:lnTo>
                  <a:lnTo>
                    <a:pt x="31" y="38"/>
                  </a:lnTo>
                  <a:close/>
                  <a:moveTo>
                    <a:pt x="39" y="75"/>
                  </a:moveTo>
                  <a:lnTo>
                    <a:pt x="39" y="75"/>
                  </a:lnTo>
                  <a:lnTo>
                    <a:pt x="31" y="69"/>
                  </a:lnTo>
                  <a:lnTo>
                    <a:pt x="28" y="62"/>
                  </a:lnTo>
                  <a:lnTo>
                    <a:pt x="22" y="53"/>
                  </a:lnTo>
                  <a:lnTo>
                    <a:pt x="22" y="53"/>
                  </a:lnTo>
                  <a:lnTo>
                    <a:pt x="22" y="58"/>
                  </a:lnTo>
                  <a:lnTo>
                    <a:pt x="26" y="66"/>
                  </a:lnTo>
                  <a:lnTo>
                    <a:pt x="31" y="71"/>
                  </a:lnTo>
                  <a:lnTo>
                    <a:pt x="35" y="75"/>
                  </a:lnTo>
                  <a:lnTo>
                    <a:pt x="39" y="75"/>
                  </a:lnTo>
                  <a:lnTo>
                    <a:pt x="39" y="75"/>
                  </a:lnTo>
                  <a:close/>
                  <a:moveTo>
                    <a:pt x="26" y="57"/>
                  </a:moveTo>
                  <a:lnTo>
                    <a:pt x="26" y="57"/>
                  </a:lnTo>
                  <a:lnTo>
                    <a:pt x="26" y="47"/>
                  </a:lnTo>
                  <a:lnTo>
                    <a:pt x="28" y="40"/>
                  </a:lnTo>
                  <a:lnTo>
                    <a:pt x="31" y="29"/>
                  </a:lnTo>
                  <a:lnTo>
                    <a:pt x="31" y="29"/>
                  </a:lnTo>
                  <a:lnTo>
                    <a:pt x="28" y="33"/>
                  </a:lnTo>
                  <a:lnTo>
                    <a:pt x="24" y="40"/>
                  </a:lnTo>
                  <a:lnTo>
                    <a:pt x="22" y="49"/>
                  </a:lnTo>
                  <a:lnTo>
                    <a:pt x="24" y="53"/>
                  </a:lnTo>
                  <a:lnTo>
                    <a:pt x="26" y="57"/>
                  </a:lnTo>
                  <a:lnTo>
                    <a:pt x="26" y="57"/>
                  </a:lnTo>
                  <a:close/>
                </a:path>
              </a:pathLst>
            </a:custGeom>
            <a:solidFill>
              <a:schemeClr val="bg1"/>
            </a:solidFill>
            <a:ln>
              <a:noFill/>
            </a:ln>
            <a:extLst/>
          </p:spPr>
          <p:txBody>
            <a:bodyPr vert="horz" wrap="square" lIns="68589" tIns="34294" rIns="68589" bIns="34294"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tx1">
                    <a:lumMod val="65000"/>
                    <a:lumOff val="35000"/>
                  </a:schemeClr>
                </a:solidFill>
              </a:endParaRPr>
            </a:p>
          </p:txBody>
        </p:sp>
      </p:grpSp>
      <p:grpSp>
        <p:nvGrpSpPr>
          <p:cNvPr id="37" name="组合 36"/>
          <p:cNvGrpSpPr/>
          <p:nvPr/>
        </p:nvGrpSpPr>
        <p:grpSpPr>
          <a:xfrm>
            <a:off x="3957044" y="3320290"/>
            <a:ext cx="714582" cy="714582"/>
            <a:chOff x="5275372" y="4072377"/>
            <a:chExt cx="952652" cy="952652"/>
          </a:xfrm>
        </p:grpSpPr>
        <p:sp>
          <p:nvSpPr>
            <p:cNvPr id="38" name="椭圆 37"/>
            <p:cNvSpPr>
              <a:spLocks noChangeArrowheads="1"/>
            </p:cNvSpPr>
            <p:nvPr/>
          </p:nvSpPr>
          <p:spPr bwMode="auto">
            <a:xfrm>
              <a:off x="5275372" y="4072377"/>
              <a:ext cx="952652" cy="952652"/>
            </a:xfrm>
            <a:prstGeom prst="ellipse">
              <a:avLst/>
            </a:prstGeom>
            <a:solidFill>
              <a:srgbClr val="6D4409"/>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4" rIns="68589" bIns="34294" numCol="1" spcCol="0" rtlCol="0" fromWordArt="0" anchor="ctr" anchorCtr="0" forceAA="0" compatLnSpc="1">
              <a:prstTxWarp prst="textNoShape">
                <a:avLst/>
              </a:prstTxWarp>
              <a:noAutofit/>
            </a:bodyPr>
            <a:lstStyle/>
            <a:p>
              <a:pPr algn="ctr"/>
              <a:endParaRPr lang="zh-CN" altLang="zh-CN" sz="120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39" name="Freeform 360"/>
            <p:cNvSpPr>
              <a:spLocks noEditPoints="1"/>
            </p:cNvSpPr>
            <p:nvPr/>
          </p:nvSpPr>
          <p:spPr bwMode="auto">
            <a:xfrm>
              <a:off x="5558968" y="4346069"/>
              <a:ext cx="445180" cy="405267"/>
            </a:xfrm>
            <a:custGeom>
              <a:avLst/>
              <a:gdLst>
                <a:gd name="T0" fmla="*/ 60 w 145"/>
                <a:gd name="T1" fmla="*/ 62 h 132"/>
                <a:gd name="T2" fmla="*/ 57 w 145"/>
                <a:gd name="T3" fmla="*/ 40 h 132"/>
                <a:gd name="T4" fmla="*/ 55 w 145"/>
                <a:gd name="T5" fmla="*/ 22 h 132"/>
                <a:gd name="T6" fmla="*/ 68 w 145"/>
                <a:gd name="T7" fmla="*/ 5 h 132"/>
                <a:gd name="T8" fmla="*/ 91 w 145"/>
                <a:gd name="T9" fmla="*/ 1 h 132"/>
                <a:gd name="T10" fmla="*/ 104 w 145"/>
                <a:gd name="T11" fmla="*/ 9 h 132"/>
                <a:gd name="T12" fmla="*/ 112 w 145"/>
                <a:gd name="T13" fmla="*/ 22 h 132"/>
                <a:gd name="T14" fmla="*/ 97 w 145"/>
                <a:gd name="T15" fmla="*/ 40 h 132"/>
                <a:gd name="T16" fmla="*/ 77 w 145"/>
                <a:gd name="T17" fmla="*/ 53 h 132"/>
                <a:gd name="T18" fmla="*/ 75 w 145"/>
                <a:gd name="T19" fmla="*/ 62 h 132"/>
                <a:gd name="T20" fmla="*/ 88 w 145"/>
                <a:gd name="T21" fmla="*/ 62 h 132"/>
                <a:gd name="T22" fmla="*/ 121 w 145"/>
                <a:gd name="T23" fmla="*/ 49 h 132"/>
                <a:gd name="T24" fmla="*/ 139 w 145"/>
                <a:gd name="T25" fmla="*/ 55 h 132"/>
                <a:gd name="T26" fmla="*/ 145 w 145"/>
                <a:gd name="T27" fmla="*/ 71 h 132"/>
                <a:gd name="T28" fmla="*/ 130 w 145"/>
                <a:gd name="T29" fmla="*/ 80 h 132"/>
                <a:gd name="T30" fmla="*/ 99 w 145"/>
                <a:gd name="T31" fmla="*/ 82 h 132"/>
                <a:gd name="T32" fmla="*/ 88 w 145"/>
                <a:gd name="T33" fmla="*/ 88 h 132"/>
                <a:gd name="T34" fmla="*/ 95 w 145"/>
                <a:gd name="T35" fmla="*/ 101 h 132"/>
                <a:gd name="T36" fmla="*/ 104 w 145"/>
                <a:gd name="T37" fmla="*/ 108 h 132"/>
                <a:gd name="T38" fmla="*/ 104 w 145"/>
                <a:gd name="T39" fmla="*/ 117 h 132"/>
                <a:gd name="T40" fmla="*/ 95 w 145"/>
                <a:gd name="T41" fmla="*/ 128 h 132"/>
                <a:gd name="T42" fmla="*/ 77 w 145"/>
                <a:gd name="T43" fmla="*/ 130 h 132"/>
                <a:gd name="T44" fmla="*/ 69 w 145"/>
                <a:gd name="T45" fmla="*/ 124 h 132"/>
                <a:gd name="T46" fmla="*/ 69 w 145"/>
                <a:gd name="T47" fmla="*/ 104 h 132"/>
                <a:gd name="T48" fmla="*/ 68 w 145"/>
                <a:gd name="T49" fmla="*/ 93 h 132"/>
                <a:gd name="T50" fmla="*/ 58 w 145"/>
                <a:gd name="T51" fmla="*/ 91 h 132"/>
                <a:gd name="T52" fmla="*/ 47 w 145"/>
                <a:gd name="T53" fmla="*/ 110 h 132"/>
                <a:gd name="T54" fmla="*/ 38 w 145"/>
                <a:gd name="T55" fmla="*/ 117 h 132"/>
                <a:gd name="T56" fmla="*/ 24 w 145"/>
                <a:gd name="T57" fmla="*/ 115 h 132"/>
                <a:gd name="T58" fmla="*/ 5 w 145"/>
                <a:gd name="T59" fmla="*/ 97 h 132"/>
                <a:gd name="T60" fmla="*/ 9 w 145"/>
                <a:gd name="T61" fmla="*/ 84 h 132"/>
                <a:gd name="T62" fmla="*/ 25 w 145"/>
                <a:gd name="T63" fmla="*/ 80 h 132"/>
                <a:gd name="T64" fmla="*/ 38 w 145"/>
                <a:gd name="T65" fmla="*/ 80 h 132"/>
                <a:gd name="T66" fmla="*/ 42 w 145"/>
                <a:gd name="T67" fmla="*/ 75 h 132"/>
                <a:gd name="T68" fmla="*/ 25 w 145"/>
                <a:gd name="T69" fmla="*/ 71 h 132"/>
                <a:gd name="T70" fmla="*/ 9 w 145"/>
                <a:gd name="T71" fmla="*/ 69 h 132"/>
                <a:gd name="T72" fmla="*/ 0 w 145"/>
                <a:gd name="T73" fmla="*/ 58 h 132"/>
                <a:gd name="T74" fmla="*/ 11 w 145"/>
                <a:gd name="T75" fmla="*/ 46 h 132"/>
                <a:gd name="T76" fmla="*/ 25 w 145"/>
                <a:gd name="T77" fmla="*/ 40 h 132"/>
                <a:gd name="T78" fmla="*/ 46 w 145"/>
                <a:gd name="T79" fmla="*/ 47 h 132"/>
                <a:gd name="T80" fmla="*/ 55 w 145"/>
                <a:gd name="T81" fmla="*/ 64 h 132"/>
                <a:gd name="T82" fmla="*/ 62 w 145"/>
                <a:gd name="T83" fmla="*/ 34 h 132"/>
                <a:gd name="T84" fmla="*/ 68 w 145"/>
                <a:gd name="T85" fmla="*/ 16 h 132"/>
                <a:gd name="T86" fmla="*/ 82 w 145"/>
                <a:gd name="T87" fmla="*/ 9 h 132"/>
                <a:gd name="T88" fmla="*/ 77 w 145"/>
                <a:gd name="T89" fmla="*/ 7 h 132"/>
                <a:gd name="T90" fmla="*/ 66 w 145"/>
                <a:gd name="T91" fmla="*/ 14 h 132"/>
                <a:gd name="T92" fmla="*/ 62 w 145"/>
                <a:gd name="T93" fmla="*/ 34 h 132"/>
                <a:gd name="T94" fmla="*/ 13 w 145"/>
                <a:gd name="T95" fmla="*/ 51 h 132"/>
                <a:gd name="T96" fmla="*/ 5 w 145"/>
                <a:gd name="T97" fmla="*/ 60 h 132"/>
                <a:gd name="T98" fmla="*/ 13 w 145"/>
                <a:gd name="T99" fmla="*/ 66 h 132"/>
                <a:gd name="T100" fmla="*/ 16 w 145"/>
                <a:gd name="T101" fmla="*/ 66 h 132"/>
                <a:gd name="T102" fmla="*/ 13 w 145"/>
                <a:gd name="T103" fmla="*/ 51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5" h="132">
                  <a:moveTo>
                    <a:pt x="58" y="64"/>
                  </a:moveTo>
                  <a:lnTo>
                    <a:pt x="58" y="64"/>
                  </a:lnTo>
                  <a:lnTo>
                    <a:pt x="60" y="62"/>
                  </a:lnTo>
                  <a:lnTo>
                    <a:pt x="60" y="58"/>
                  </a:lnTo>
                  <a:lnTo>
                    <a:pt x="60" y="49"/>
                  </a:lnTo>
                  <a:lnTo>
                    <a:pt x="57" y="40"/>
                  </a:lnTo>
                  <a:lnTo>
                    <a:pt x="53" y="29"/>
                  </a:lnTo>
                  <a:lnTo>
                    <a:pt x="53" y="29"/>
                  </a:lnTo>
                  <a:lnTo>
                    <a:pt x="55" y="22"/>
                  </a:lnTo>
                  <a:lnTo>
                    <a:pt x="57" y="16"/>
                  </a:lnTo>
                  <a:lnTo>
                    <a:pt x="62" y="9"/>
                  </a:lnTo>
                  <a:lnTo>
                    <a:pt x="68" y="5"/>
                  </a:lnTo>
                  <a:lnTo>
                    <a:pt x="75" y="1"/>
                  </a:lnTo>
                  <a:lnTo>
                    <a:pt x="82" y="0"/>
                  </a:lnTo>
                  <a:lnTo>
                    <a:pt x="91" y="1"/>
                  </a:lnTo>
                  <a:lnTo>
                    <a:pt x="101" y="5"/>
                  </a:lnTo>
                  <a:lnTo>
                    <a:pt x="101" y="5"/>
                  </a:lnTo>
                  <a:lnTo>
                    <a:pt x="104" y="9"/>
                  </a:lnTo>
                  <a:lnTo>
                    <a:pt x="104" y="9"/>
                  </a:lnTo>
                  <a:lnTo>
                    <a:pt x="110" y="16"/>
                  </a:lnTo>
                  <a:lnTo>
                    <a:pt x="112" y="22"/>
                  </a:lnTo>
                  <a:lnTo>
                    <a:pt x="112" y="27"/>
                  </a:lnTo>
                  <a:lnTo>
                    <a:pt x="108" y="31"/>
                  </a:lnTo>
                  <a:lnTo>
                    <a:pt x="97" y="40"/>
                  </a:lnTo>
                  <a:lnTo>
                    <a:pt x="84" y="47"/>
                  </a:lnTo>
                  <a:lnTo>
                    <a:pt x="84" y="47"/>
                  </a:lnTo>
                  <a:lnTo>
                    <a:pt x="77" y="53"/>
                  </a:lnTo>
                  <a:lnTo>
                    <a:pt x="75" y="57"/>
                  </a:lnTo>
                  <a:lnTo>
                    <a:pt x="73" y="60"/>
                  </a:lnTo>
                  <a:lnTo>
                    <a:pt x="75" y="62"/>
                  </a:lnTo>
                  <a:lnTo>
                    <a:pt x="77" y="64"/>
                  </a:lnTo>
                  <a:lnTo>
                    <a:pt x="82" y="64"/>
                  </a:lnTo>
                  <a:lnTo>
                    <a:pt x="88" y="62"/>
                  </a:lnTo>
                  <a:lnTo>
                    <a:pt x="88" y="62"/>
                  </a:lnTo>
                  <a:lnTo>
                    <a:pt x="104" y="55"/>
                  </a:lnTo>
                  <a:lnTo>
                    <a:pt x="121" y="49"/>
                  </a:lnTo>
                  <a:lnTo>
                    <a:pt x="128" y="47"/>
                  </a:lnTo>
                  <a:lnTo>
                    <a:pt x="134" y="49"/>
                  </a:lnTo>
                  <a:lnTo>
                    <a:pt x="139" y="55"/>
                  </a:lnTo>
                  <a:lnTo>
                    <a:pt x="143" y="62"/>
                  </a:lnTo>
                  <a:lnTo>
                    <a:pt x="143" y="62"/>
                  </a:lnTo>
                  <a:lnTo>
                    <a:pt x="145" y="71"/>
                  </a:lnTo>
                  <a:lnTo>
                    <a:pt x="141" y="77"/>
                  </a:lnTo>
                  <a:lnTo>
                    <a:pt x="137" y="79"/>
                  </a:lnTo>
                  <a:lnTo>
                    <a:pt x="130" y="80"/>
                  </a:lnTo>
                  <a:lnTo>
                    <a:pt x="113" y="82"/>
                  </a:lnTo>
                  <a:lnTo>
                    <a:pt x="99" y="82"/>
                  </a:lnTo>
                  <a:lnTo>
                    <a:pt x="99" y="82"/>
                  </a:lnTo>
                  <a:lnTo>
                    <a:pt x="93" y="82"/>
                  </a:lnTo>
                  <a:lnTo>
                    <a:pt x="90" y="84"/>
                  </a:lnTo>
                  <a:lnTo>
                    <a:pt x="88" y="88"/>
                  </a:lnTo>
                  <a:lnTo>
                    <a:pt x="86" y="90"/>
                  </a:lnTo>
                  <a:lnTo>
                    <a:pt x="90" y="95"/>
                  </a:lnTo>
                  <a:lnTo>
                    <a:pt x="95" y="101"/>
                  </a:lnTo>
                  <a:lnTo>
                    <a:pt x="95" y="101"/>
                  </a:lnTo>
                  <a:lnTo>
                    <a:pt x="102" y="106"/>
                  </a:lnTo>
                  <a:lnTo>
                    <a:pt x="104" y="108"/>
                  </a:lnTo>
                  <a:lnTo>
                    <a:pt x="106" y="112"/>
                  </a:lnTo>
                  <a:lnTo>
                    <a:pt x="106" y="112"/>
                  </a:lnTo>
                  <a:lnTo>
                    <a:pt x="104" y="117"/>
                  </a:lnTo>
                  <a:lnTo>
                    <a:pt x="102" y="121"/>
                  </a:lnTo>
                  <a:lnTo>
                    <a:pt x="99" y="124"/>
                  </a:lnTo>
                  <a:lnTo>
                    <a:pt x="95" y="128"/>
                  </a:lnTo>
                  <a:lnTo>
                    <a:pt x="90" y="130"/>
                  </a:lnTo>
                  <a:lnTo>
                    <a:pt x="82" y="132"/>
                  </a:lnTo>
                  <a:lnTo>
                    <a:pt x="77" y="130"/>
                  </a:lnTo>
                  <a:lnTo>
                    <a:pt x="71" y="128"/>
                  </a:lnTo>
                  <a:lnTo>
                    <a:pt x="71" y="128"/>
                  </a:lnTo>
                  <a:lnTo>
                    <a:pt x="69" y="124"/>
                  </a:lnTo>
                  <a:lnTo>
                    <a:pt x="68" y="121"/>
                  </a:lnTo>
                  <a:lnTo>
                    <a:pt x="68" y="113"/>
                  </a:lnTo>
                  <a:lnTo>
                    <a:pt x="69" y="104"/>
                  </a:lnTo>
                  <a:lnTo>
                    <a:pt x="69" y="97"/>
                  </a:lnTo>
                  <a:lnTo>
                    <a:pt x="69" y="97"/>
                  </a:lnTo>
                  <a:lnTo>
                    <a:pt x="68" y="93"/>
                  </a:lnTo>
                  <a:lnTo>
                    <a:pt x="66" y="91"/>
                  </a:lnTo>
                  <a:lnTo>
                    <a:pt x="62" y="91"/>
                  </a:lnTo>
                  <a:lnTo>
                    <a:pt x="58" y="91"/>
                  </a:lnTo>
                  <a:lnTo>
                    <a:pt x="53" y="99"/>
                  </a:lnTo>
                  <a:lnTo>
                    <a:pt x="47" y="110"/>
                  </a:lnTo>
                  <a:lnTo>
                    <a:pt x="47" y="110"/>
                  </a:lnTo>
                  <a:lnTo>
                    <a:pt x="46" y="113"/>
                  </a:lnTo>
                  <a:lnTo>
                    <a:pt x="42" y="115"/>
                  </a:lnTo>
                  <a:lnTo>
                    <a:pt x="38" y="117"/>
                  </a:lnTo>
                  <a:lnTo>
                    <a:pt x="31" y="119"/>
                  </a:lnTo>
                  <a:lnTo>
                    <a:pt x="31" y="119"/>
                  </a:lnTo>
                  <a:lnTo>
                    <a:pt x="24" y="115"/>
                  </a:lnTo>
                  <a:lnTo>
                    <a:pt x="14" y="110"/>
                  </a:lnTo>
                  <a:lnTo>
                    <a:pt x="7" y="102"/>
                  </a:lnTo>
                  <a:lnTo>
                    <a:pt x="5" y="97"/>
                  </a:lnTo>
                  <a:lnTo>
                    <a:pt x="5" y="97"/>
                  </a:lnTo>
                  <a:lnTo>
                    <a:pt x="5" y="90"/>
                  </a:lnTo>
                  <a:lnTo>
                    <a:pt x="9" y="84"/>
                  </a:lnTo>
                  <a:lnTo>
                    <a:pt x="16" y="80"/>
                  </a:lnTo>
                  <a:lnTo>
                    <a:pt x="20" y="79"/>
                  </a:lnTo>
                  <a:lnTo>
                    <a:pt x="25" y="80"/>
                  </a:lnTo>
                  <a:lnTo>
                    <a:pt x="25" y="80"/>
                  </a:lnTo>
                  <a:lnTo>
                    <a:pt x="33" y="80"/>
                  </a:lnTo>
                  <a:lnTo>
                    <a:pt x="38" y="80"/>
                  </a:lnTo>
                  <a:lnTo>
                    <a:pt x="42" y="79"/>
                  </a:lnTo>
                  <a:lnTo>
                    <a:pt x="44" y="77"/>
                  </a:lnTo>
                  <a:lnTo>
                    <a:pt x="42" y="75"/>
                  </a:lnTo>
                  <a:lnTo>
                    <a:pt x="40" y="73"/>
                  </a:lnTo>
                  <a:lnTo>
                    <a:pt x="35" y="71"/>
                  </a:lnTo>
                  <a:lnTo>
                    <a:pt x="25" y="71"/>
                  </a:lnTo>
                  <a:lnTo>
                    <a:pt x="25" y="71"/>
                  </a:lnTo>
                  <a:lnTo>
                    <a:pt x="9" y="69"/>
                  </a:lnTo>
                  <a:lnTo>
                    <a:pt x="9" y="69"/>
                  </a:lnTo>
                  <a:lnTo>
                    <a:pt x="3" y="68"/>
                  </a:lnTo>
                  <a:lnTo>
                    <a:pt x="0" y="64"/>
                  </a:lnTo>
                  <a:lnTo>
                    <a:pt x="0" y="58"/>
                  </a:lnTo>
                  <a:lnTo>
                    <a:pt x="2" y="55"/>
                  </a:lnTo>
                  <a:lnTo>
                    <a:pt x="5" y="49"/>
                  </a:lnTo>
                  <a:lnTo>
                    <a:pt x="11" y="46"/>
                  </a:lnTo>
                  <a:lnTo>
                    <a:pt x="18" y="42"/>
                  </a:lnTo>
                  <a:lnTo>
                    <a:pt x="25" y="40"/>
                  </a:lnTo>
                  <a:lnTo>
                    <a:pt x="25" y="40"/>
                  </a:lnTo>
                  <a:lnTo>
                    <a:pt x="33" y="40"/>
                  </a:lnTo>
                  <a:lnTo>
                    <a:pt x="40" y="44"/>
                  </a:lnTo>
                  <a:lnTo>
                    <a:pt x="46" y="47"/>
                  </a:lnTo>
                  <a:lnTo>
                    <a:pt x="47" y="53"/>
                  </a:lnTo>
                  <a:lnTo>
                    <a:pt x="53" y="62"/>
                  </a:lnTo>
                  <a:lnTo>
                    <a:pt x="55" y="64"/>
                  </a:lnTo>
                  <a:lnTo>
                    <a:pt x="58" y="64"/>
                  </a:lnTo>
                  <a:lnTo>
                    <a:pt x="58" y="64"/>
                  </a:lnTo>
                  <a:close/>
                  <a:moveTo>
                    <a:pt x="62" y="34"/>
                  </a:moveTo>
                  <a:lnTo>
                    <a:pt x="62" y="34"/>
                  </a:lnTo>
                  <a:lnTo>
                    <a:pt x="64" y="25"/>
                  </a:lnTo>
                  <a:lnTo>
                    <a:pt x="68" y="16"/>
                  </a:lnTo>
                  <a:lnTo>
                    <a:pt x="71" y="14"/>
                  </a:lnTo>
                  <a:lnTo>
                    <a:pt x="75" y="11"/>
                  </a:lnTo>
                  <a:lnTo>
                    <a:pt x="82" y="9"/>
                  </a:lnTo>
                  <a:lnTo>
                    <a:pt x="90" y="9"/>
                  </a:lnTo>
                  <a:lnTo>
                    <a:pt x="90" y="9"/>
                  </a:lnTo>
                  <a:lnTo>
                    <a:pt x="77" y="7"/>
                  </a:lnTo>
                  <a:lnTo>
                    <a:pt x="73" y="9"/>
                  </a:lnTo>
                  <a:lnTo>
                    <a:pt x="68" y="11"/>
                  </a:lnTo>
                  <a:lnTo>
                    <a:pt x="66" y="14"/>
                  </a:lnTo>
                  <a:lnTo>
                    <a:pt x="62" y="20"/>
                  </a:lnTo>
                  <a:lnTo>
                    <a:pt x="62" y="25"/>
                  </a:lnTo>
                  <a:lnTo>
                    <a:pt x="62" y="34"/>
                  </a:lnTo>
                  <a:lnTo>
                    <a:pt x="62" y="34"/>
                  </a:lnTo>
                  <a:close/>
                  <a:moveTo>
                    <a:pt x="13" y="51"/>
                  </a:moveTo>
                  <a:lnTo>
                    <a:pt x="13" y="51"/>
                  </a:lnTo>
                  <a:lnTo>
                    <a:pt x="7" y="55"/>
                  </a:lnTo>
                  <a:lnTo>
                    <a:pt x="5" y="57"/>
                  </a:lnTo>
                  <a:lnTo>
                    <a:pt x="5" y="60"/>
                  </a:lnTo>
                  <a:lnTo>
                    <a:pt x="5" y="60"/>
                  </a:lnTo>
                  <a:lnTo>
                    <a:pt x="7" y="64"/>
                  </a:lnTo>
                  <a:lnTo>
                    <a:pt x="13" y="66"/>
                  </a:lnTo>
                  <a:lnTo>
                    <a:pt x="24" y="66"/>
                  </a:lnTo>
                  <a:lnTo>
                    <a:pt x="24" y="66"/>
                  </a:lnTo>
                  <a:lnTo>
                    <a:pt x="16" y="66"/>
                  </a:lnTo>
                  <a:lnTo>
                    <a:pt x="13" y="62"/>
                  </a:lnTo>
                  <a:lnTo>
                    <a:pt x="11" y="58"/>
                  </a:lnTo>
                  <a:lnTo>
                    <a:pt x="13" y="51"/>
                  </a:lnTo>
                  <a:lnTo>
                    <a:pt x="13" y="51"/>
                  </a:lnTo>
                  <a:close/>
                </a:path>
              </a:pathLst>
            </a:custGeom>
            <a:solidFill>
              <a:schemeClr val="bg1"/>
            </a:solidFill>
            <a:ln>
              <a:noFill/>
            </a:ln>
            <a:extLst/>
          </p:spPr>
          <p:txBody>
            <a:bodyPr vert="horz" wrap="square" lIns="68589" tIns="34294" rIns="68589" bIns="34294"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tx1">
                    <a:lumMod val="65000"/>
                    <a:lumOff val="35000"/>
                  </a:schemeClr>
                </a:solidFill>
              </a:endParaRPr>
            </a:p>
          </p:txBody>
        </p:sp>
      </p:grpSp>
      <p:grpSp>
        <p:nvGrpSpPr>
          <p:cNvPr id="40" name="组合 39"/>
          <p:cNvGrpSpPr/>
          <p:nvPr/>
        </p:nvGrpSpPr>
        <p:grpSpPr>
          <a:xfrm>
            <a:off x="3957044" y="1599349"/>
            <a:ext cx="714582" cy="714582"/>
            <a:chOff x="5275372" y="1778088"/>
            <a:chExt cx="952652" cy="952652"/>
          </a:xfrm>
        </p:grpSpPr>
        <p:sp>
          <p:nvSpPr>
            <p:cNvPr id="41" name="椭圆 40"/>
            <p:cNvSpPr>
              <a:spLocks noChangeArrowheads="1"/>
            </p:cNvSpPr>
            <p:nvPr/>
          </p:nvSpPr>
          <p:spPr bwMode="auto">
            <a:xfrm>
              <a:off x="5275372" y="1778088"/>
              <a:ext cx="952652" cy="952652"/>
            </a:xfrm>
            <a:prstGeom prst="ellipse">
              <a:avLst/>
            </a:prstGeom>
            <a:solidFill>
              <a:srgbClr val="66845E"/>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4" rIns="68589" bIns="34294" numCol="1" spcCol="0" rtlCol="0" fromWordArt="0" anchor="ctr" anchorCtr="0" forceAA="0" compatLnSpc="1">
              <a:prstTxWarp prst="textNoShape">
                <a:avLst/>
              </a:prstTxWarp>
              <a:noAutofit/>
            </a:bodyPr>
            <a:lstStyle/>
            <a:p>
              <a:pPr algn="ctr"/>
              <a:endParaRPr lang="zh-CN" altLang="zh-CN" sz="120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42" name="Freeform 452"/>
            <p:cNvSpPr>
              <a:spLocks noEditPoints="1"/>
            </p:cNvSpPr>
            <p:nvPr/>
          </p:nvSpPr>
          <p:spPr bwMode="auto">
            <a:xfrm>
              <a:off x="5562209" y="2060848"/>
              <a:ext cx="439040" cy="392986"/>
            </a:xfrm>
            <a:custGeom>
              <a:avLst/>
              <a:gdLst>
                <a:gd name="T0" fmla="*/ 88 w 143"/>
                <a:gd name="T1" fmla="*/ 20 h 128"/>
                <a:gd name="T2" fmla="*/ 94 w 143"/>
                <a:gd name="T3" fmla="*/ 25 h 128"/>
                <a:gd name="T4" fmla="*/ 130 w 143"/>
                <a:gd name="T5" fmla="*/ 35 h 128"/>
                <a:gd name="T6" fmla="*/ 136 w 143"/>
                <a:gd name="T7" fmla="*/ 31 h 128"/>
                <a:gd name="T8" fmla="*/ 141 w 143"/>
                <a:gd name="T9" fmla="*/ 38 h 128"/>
                <a:gd name="T10" fmla="*/ 141 w 143"/>
                <a:gd name="T11" fmla="*/ 49 h 128"/>
                <a:gd name="T12" fmla="*/ 138 w 143"/>
                <a:gd name="T13" fmla="*/ 58 h 128"/>
                <a:gd name="T14" fmla="*/ 130 w 143"/>
                <a:gd name="T15" fmla="*/ 62 h 128"/>
                <a:gd name="T16" fmla="*/ 99 w 143"/>
                <a:gd name="T17" fmla="*/ 53 h 128"/>
                <a:gd name="T18" fmla="*/ 90 w 143"/>
                <a:gd name="T19" fmla="*/ 57 h 128"/>
                <a:gd name="T20" fmla="*/ 83 w 143"/>
                <a:gd name="T21" fmla="*/ 64 h 128"/>
                <a:gd name="T22" fmla="*/ 86 w 143"/>
                <a:gd name="T23" fmla="*/ 75 h 128"/>
                <a:gd name="T24" fmla="*/ 81 w 143"/>
                <a:gd name="T25" fmla="*/ 79 h 128"/>
                <a:gd name="T26" fmla="*/ 75 w 143"/>
                <a:gd name="T27" fmla="*/ 84 h 128"/>
                <a:gd name="T28" fmla="*/ 61 w 143"/>
                <a:gd name="T29" fmla="*/ 128 h 128"/>
                <a:gd name="T30" fmla="*/ 46 w 143"/>
                <a:gd name="T31" fmla="*/ 128 h 128"/>
                <a:gd name="T32" fmla="*/ 50 w 143"/>
                <a:gd name="T33" fmla="*/ 75 h 128"/>
                <a:gd name="T34" fmla="*/ 50 w 143"/>
                <a:gd name="T35" fmla="*/ 64 h 128"/>
                <a:gd name="T36" fmla="*/ 46 w 143"/>
                <a:gd name="T37" fmla="*/ 55 h 128"/>
                <a:gd name="T38" fmla="*/ 39 w 143"/>
                <a:gd name="T39" fmla="*/ 46 h 128"/>
                <a:gd name="T40" fmla="*/ 13 w 143"/>
                <a:gd name="T41" fmla="*/ 44 h 128"/>
                <a:gd name="T42" fmla="*/ 4 w 143"/>
                <a:gd name="T43" fmla="*/ 40 h 128"/>
                <a:gd name="T44" fmla="*/ 0 w 143"/>
                <a:gd name="T45" fmla="*/ 27 h 128"/>
                <a:gd name="T46" fmla="*/ 4 w 143"/>
                <a:gd name="T47" fmla="*/ 13 h 128"/>
                <a:gd name="T48" fmla="*/ 13 w 143"/>
                <a:gd name="T49" fmla="*/ 2 h 128"/>
                <a:gd name="T50" fmla="*/ 22 w 143"/>
                <a:gd name="T51" fmla="*/ 3 h 128"/>
                <a:gd name="T52" fmla="*/ 103 w 143"/>
                <a:gd name="T53" fmla="*/ 36 h 128"/>
                <a:gd name="T54" fmla="*/ 128 w 143"/>
                <a:gd name="T55" fmla="*/ 38 h 128"/>
                <a:gd name="T56" fmla="*/ 103 w 143"/>
                <a:gd name="T57" fmla="*/ 36 h 128"/>
                <a:gd name="T58" fmla="*/ 84 w 143"/>
                <a:gd name="T59" fmla="*/ 25 h 128"/>
                <a:gd name="T60" fmla="*/ 26 w 143"/>
                <a:gd name="T61" fmla="*/ 14 h 128"/>
                <a:gd name="T62" fmla="*/ 79 w 143"/>
                <a:gd name="T63" fmla="*/ 31 h 128"/>
                <a:gd name="T64" fmla="*/ 84 w 143"/>
                <a:gd name="T65" fmla="*/ 25 h 128"/>
                <a:gd name="T66" fmla="*/ 94 w 143"/>
                <a:gd name="T67" fmla="*/ 35 h 128"/>
                <a:gd name="T68" fmla="*/ 86 w 143"/>
                <a:gd name="T69" fmla="*/ 35 h 128"/>
                <a:gd name="T70" fmla="*/ 84 w 143"/>
                <a:gd name="T71" fmla="*/ 40 h 128"/>
                <a:gd name="T72" fmla="*/ 90 w 143"/>
                <a:gd name="T73" fmla="*/ 47 h 128"/>
                <a:gd name="T74" fmla="*/ 94 w 143"/>
                <a:gd name="T75" fmla="*/ 46 h 128"/>
                <a:gd name="T76" fmla="*/ 94 w 143"/>
                <a:gd name="T77" fmla="*/ 35 h 128"/>
                <a:gd name="T78" fmla="*/ 134 w 143"/>
                <a:gd name="T79" fmla="*/ 36 h 128"/>
                <a:gd name="T80" fmla="*/ 132 w 143"/>
                <a:gd name="T81" fmla="*/ 53 h 128"/>
                <a:gd name="T82" fmla="*/ 132 w 143"/>
                <a:gd name="T83" fmla="*/ 58 h 128"/>
                <a:gd name="T84" fmla="*/ 134 w 143"/>
                <a:gd name="T85" fmla="*/ 57 h 128"/>
                <a:gd name="T86" fmla="*/ 138 w 143"/>
                <a:gd name="T87" fmla="*/ 38 h 128"/>
                <a:gd name="T88" fmla="*/ 136 w 143"/>
                <a:gd name="T89" fmla="*/ 36 h 128"/>
                <a:gd name="T90" fmla="*/ 134 w 143"/>
                <a:gd name="T91" fmla="*/ 36 h 128"/>
                <a:gd name="T92" fmla="*/ 18 w 143"/>
                <a:gd name="T93" fmla="*/ 9 h 128"/>
                <a:gd name="T94" fmla="*/ 15 w 143"/>
                <a:gd name="T95" fmla="*/ 7 h 128"/>
                <a:gd name="T96" fmla="*/ 9 w 143"/>
                <a:gd name="T97" fmla="*/ 14 h 128"/>
                <a:gd name="T98" fmla="*/ 7 w 143"/>
                <a:gd name="T99" fmla="*/ 27 h 128"/>
                <a:gd name="T100" fmla="*/ 9 w 143"/>
                <a:gd name="T101" fmla="*/ 36 h 128"/>
                <a:gd name="T102" fmla="*/ 13 w 143"/>
                <a:gd name="T103" fmla="*/ 36 h 128"/>
                <a:gd name="T104" fmla="*/ 16 w 143"/>
                <a:gd name="T105" fmla="*/ 29 h 128"/>
                <a:gd name="T106" fmla="*/ 20 w 143"/>
                <a:gd name="T107" fmla="*/ 1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3" h="128">
                  <a:moveTo>
                    <a:pt x="26" y="9"/>
                  </a:moveTo>
                  <a:lnTo>
                    <a:pt x="88" y="20"/>
                  </a:lnTo>
                  <a:lnTo>
                    <a:pt x="88" y="20"/>
                  </a:lnTo>
                  <a:lnTo>
                    <a:pt x="90" y="25"/>
                  </a:lnTo>
                  <a:lnTo>
                    <a:pt x="90" y="25"/>
                  </a:lnTo>
                  <a:lnTo>
                    <a:pt x="94" y="25"/>
                  </a:lnTo>
                  <a:lnTo>
                    <a:pt x="97" y="27"/>
                  </a:lnTo>
                  <a:lnTo>
                    <a:pt x="130" y="35"/>
                  </a:lnTo>
                  <a:lnTo>
                    <a:pt x="130" y="35"/>
                  </a:lnTo>
                  <a:lnTo>
                    <a:pt x="132" y="33"/>
                  </a:lnTo>
                  <a:lnTo>
                    <a:pt x="136" y="31"/>
                  </a:lnTo>
                  <a:lnTo>
                    <a:pt x="136" y="31"/>
                  </a:lnTo>
                  <a:lnTo>
                    <a:pt x="139" y="35"/>
                  </a:lnTo>
                  <a:lnTo>
                    <a:pt x="141" y="38"/>
                  </a:lnTo>
                  <a:lnTo>
                    <a:pt x="141" y="38"/>
                  </a:lnTo>
                  <a:lnTo>
                    <a:pt x="143" y="44"/>
                  </a:lnTo>
                  <a:lnTo>
                    <a:pt x="141" y="49"/>
                  </a:lnTo>
                  <a:lnTo>
                    <a:pt x="141" y="49"/>
                  </a:lnTo>
                  <a:lnTo>
                    <a:pt x="141" y="55"/>
                  </a:lnTo>
                  <a:lnTo>
                    <a:pt x="138" y="58"/>
                  </a:lnTo>
                  <a:lnTo>
                    <a:pt x="138" y="58"/>
                  </a:lnTo>
                  <a:lnTo>
                    <a:pt x="134" y="62"/>
                  </a:lnTo>
                  <a:lnTo>
                    <a:pt x="130" y="62"/>
                  </a:lnTo>
                  <a:lnTo>
                    <a:pt x="130" y="62"/>
                  </a:lnTo>
                  <a:lnTo>
                    <a:pt x="127" y="60"/>
                  </a:lnTo>
                  <a:lnTo>
                    <a:pt x="125" y="58"/>
                  </a:lnTo>
                  <a:lnTo>
                    <a:pt x="99" y="53"/>
                  </a:lnTo>
                  <a:lnTo>
                    <a:pt x="99" y="53"/>
                  </a:lnTo>
                  <a:lnTo>
                    <a:pt x="95" y="55"/>
                  </a:lnTo>
                  <a:lnTo>
                    <a:pt x="90" y="57"/>
                  </a:lnTo>
                  <a:lnTo>
                    <a:pt x="90" y="57"/>
                  </a:lnTo>
                  <a:lnTo>
                    <a:pt x="83" y="55"/>
                  </a:lnTo>
                  <a:lnTo>
                    <a:pt x="83" y="64"/>
                  </a:lnTo>
                  <a:lnTo>
                    <a:pt x="86" y="64"/>
                  </a:lnTo>
                  <a:lnTo>
                    <a:pt x="86" y="69"/>
                  </a:lnTo>
                  <a:lnTo>
                    <a:pt x="86" y="75"/>
                  </a:lnTo>
                  <a:lnTo>
                    <a:pt x="81" y="75"/>
                  </a:lnTo>
                  <a:lnTo>
                    <a:pt x="81" y="79"/>
                  </a:lnTo>
                  <a:lnTo>
                    <a:pt x="81" y="79"/>
                  </a:lnTo>
                  <a:lnTo>
                    <a:pt x="94" y="128"/>
                  </a:lnTo>
                  <a:lnTo>
                    <a:pt x="84" y="128"/>
                  </a:lnTo>
                  <a:lnTo>
                    <a:pt x="75" y="84"/>
                  </a:lnTo>
                  <a:lnTo>
                    <a:pt x="72" y="84"/>
                  </a:lnTo>
                  <a:lnTo>
                    <a:pt x="72" y="128"/>
                  </a:lnTo>
                  <a:lnTo>
                    <a:pt x="61" y="128"/>
                  </a:lnTo>
                  <a:lnTo>
                    <a:pt x="61" y="84"/>
                  </a:lnTo>
                  <a:lnTo>
                    <a:pt x="57" y="84"/>
                  </a:lnTo>
                  <a:lnTo>
                    <a:pt x="46" y="128"/>
                  </a:lnTo>
                  <a:lnTo>
                    <a:pt x="39" y="128"/>
                  </a:lnTo>
                  <a:lnTo>
                    <a:pt x="50" y="80"/>
                  </a:lnTo>
                  <a:lnTo>
                    <a:pt x="50" y="75"/>
                  </a:lnTo>
                  <a:lnTo>
                    <a:pt x="44" y="75"/>
                  </a:lnTo>
                  <a:lnTo>
                    <a:pt x="44" y="64"/>
                  </a:lnTo>
                  <a:lnTo>
                    <a:pt x="50" y="64"/>
                  </a:lnTo>
                  <a:lnTo>
                    <a:pt x="50" y="57"/>
                  </a:lnTo>
                  <a:lnTo>
                    <a:pt x="50" y="57"/>
                  </a:lnTo>
                  <a:lnTo>
                    <a:pt x="46" y="55"/>
                  </a:lnTo>
                  <a:lnTo>
                    <a:pt x="42" y="51"/>
                  </a:lnTo>
                  <a:lnTo>
                    <a:pt x="42" y="51"/>
                  </a:lnTo>
                  <a:lnTo>
                    <a:pt x="39" y="46"/>
                  </a:lnTo>
                  <a:lnTo>
                    <a:pt x="16" y="42"/>
                  </a:lnTo>
                  <a:lnTo>
                    <a:pt x="16" y="42"/>
                  </a:lnTo>
                  <a:lnTo>
                    <a:pt x="13" y="44"/>
                  </a:lnTo>
                  <a:lnTo>
                    <a:pt x="9" y="44"/>
                  </a:lnTo>
                  <a:lnTo>
                    <a:pt x="9" y="44"/>
                  </a:lnTo>
                  <a:lnTo>
                    <a:pt x="4" y="40"/>
                  </a:lnTo>
                  <a:lnTo>
                    <a:pt x="2" y="35"/>
                  </a:lnTo>
                  <a:lnTo>
                    <a:pt x="2" y="35"/>
                  </a:lnTo>
                  <a:lnTo>
                    <a:pt x="0" y="27"/>
                  </a:lnTo>
                  <a:lnTo>
                    <a:pt x="2" y="20"/>
                  </a:lnTo>
                  <a:lnTo>
                    <a:pt x="2" y="20"/>
                  </a:lnTo>
                  <a:lnTo>
                    <a:pt x="4" y="13"/>
                  </a:lnTo>
                  <a:lnTo>
                    <a:pt x="7" y="5"/>
                  </a:lnTo>
                  <a:lnTo>
                    <a:pt x="7" y="5"/>
                  </a:lnTo>
                  <a:lnTo>
                    <a:pt x="13" y="2"/>
                  </a:lnTo>
                  <a:lnTo>
                    <a:pt x="18" y="0"/>
                  </a:lnTo>
                  <a:lnTo>
                    <a:pt x="18" y="0"/>
                  </a:lnTo>
                  <a:lnTo>
                    <a:pt x="22" y="3"/>
                  </a:lnTo>
                  <a:lnTo>
                    <a:pt x="26" y="9"/>
                  </a:lnTo>
                  <a:lnTo>
                    <a:pt x="26" y="9"/>
                  </a:lnTo>
                  <a:close/>
                  <a:moveTo>
                    <a:pt x="103" y="36"/>
                  </a:moveTo>
                  <a:lnTo>
                    <a:pt x="130" y="42"/>
                  </a:lnTo>
                  <a:lnTo>
                    <a:pt x="130" y="42"/>
                  </a:lnTo>
                  <a:lnTo>
                    <a:pt x="128" y="38"/>
                  </a:lnTo>
                  <a:lnTo>
                    <a:pt x="101" y="33"/>
                  </a:lnTo>
                  <a:lnTo>
                    <a:pt x="101" y="33"/>
                  </a:lnTo>
                  <a:lnTo>
                    <a:pt x="103" y="36"/>
                  </a:lnTo>
                  <a:lnTo>
                    <a:pt x="103" y="36"/>
                  </a:lnTo>
                  <a:close/>
                  <a:moveTo>
                    <a:pt x="84" y="25"/>
                  </a:moveTo>
                  <a:lnTo>
                    <a:pt x="84" y="25"/>
                  </a:lnTo>
                  <a:lnTo>
                    <a:pt x="84" y="25"/>
                  </a:lnTo>
                  <a:lnTo>
                    <a:pt x="26" y="14"/>
                  </a:lnTo>
                  <a:lnTo>
                    <a:pt x="26" y="14"/>
                  </a:lnTo>
                  <a:lnTo>
                    <a:pt x="26" y="20"/>
                  </a:lnTo>
                  <a:lnTo>
                    <a:pt x="79" y="31"/>
                  </a:lnTo>
                  <a:lnTo>
                    <a:pt x="79" y="31"/>
                  </a:lnTo>
                  <a:lnTo>
                    <a:pt x="79" y="29"/>
                  </a:lnTo>
                  <a:lnTo>
                    <a:pt x="79" y="29"/>
                  </a:lnTo>
                  <a:lnTo>
                    <a:pt x="84" y="25"/>
                  </a:lnTo>
                  <a:lnTo>
                    <a:pt x="84" y="25"/>
                  </a:lnTo>
                  <a:close/>
                  <a:moveTo>
                    <a:pt x="94" y="35"/>
                  </a:moveTo>
                  <a:lnTo>
                    <a:pt x="94" y="35"/>
                  </a:lnTo>
                  <a:lnTo>
                    <a:pt x="90" y="33"/>
                  </a:lnTo>
                  <a:lnTo>
                    <a:pt x="90" y="33"/>
                  </a:lnTo>
                  <a:lnTo>
                    <a:pt x="86" y="35"/>
                  </a:lnTo>
                  <a:lnTo>
                    <a:pt x="86" y="35"/>
                  </a:lnTo>
                  <a:lnTo>
                    <a:pt x="84" y="40"/>
                  </a:lnTo>
                  <a:lnTo>
                    <a:pt x="84" y="40"/>
                  </a:lnTo>
                  <a:lnTo>
                    <a:pt x="86" y="46"/>
                  </a:lnTo>
                  <a:lnTo>
                    <a:pt x="86" y="46"/>
                  </a:lnTo>
                  <a:lnTo>
                    <a:pt x="90" y="47"/>
                  </a:lnTo>
                  <a:lnTo>
                    <a:pt x="90" y="47"/>
                  </a:lnTo>
                  <a:lnTo>
                    <a:pt x="94" y="46"/>
                  </a:lnTo>
                  <a:lnTo>
                    <a:pt x="94" y="46"/>
                  </a:lnTo>
                  <a:lnTo>
                    <a:pt x="94" y="40"/>
                  </a:lnTo>
                  <a:lnTo>
                    <a:pt x="94" y="40"/>
                  </a:lnTo>
                  <a:lnTo>
                    <a:pt x="94" y="35"/>
                  </a:lnTo>
                  <a:lnTo>
                    <a:pt x="94" y="35"/>
                  </a:lnTo>
                  <a:close/>
                  <a:moveTo>
                    <a:pt x="134" y="36"/>
                  </a:moveTo>
                  <a:lnTo>
                    <a:pt x="134" y="36"/>
                  </a:lnTo>
                  <a:lnTo>
                    <a:pt x="134" y="42"/>
                  </a:lnTo>
                  <a:lnTo>
                    <a:pt x="134" y="47"/>
                  </a:lnTo>
                  <a:lnTo>
                    <a:pt x="132" y="53"/>
                  </a:lnTo>
                  <a:lnTo>
                    <a:pt x="130" y="57"/>
                  </a:lnTo>
                  <a:lnTo>
                    <a:pt x="130" y="57"/>
                  </a:lnTo>
                  <a:lnTo>
                    <a:pt x="132" y="58"/>
                  </a:lnTo>
                  <a:lnTo>
                    <a:pt x="132" y="58"/>
                  </a:lnTo>
                  <a:lnTo>
                    <a:pt x="134" y="57"/>
                  </a:lnTo>
                  <a:lnTo>
                    <a:pt x="134" y="57"/>
                  </a:lnTo>
                  <a:lnTo>
                    <a:pt x="138" y="47"/>
                  </a:lnTo>
                  <a:lnTo>
                    <a:pt x="138" y="47"/>
                  </a:lnTo>
                  <a:lnTo>
                    <a:pt x="138" y="38"/>
                  </a:lnTo>
                  <a:lnTo>
                    <a:pt x="138" y="38"/>
                  </a:lnTo>
                  <a:lnTo>
                    <a:pt x="136" y="36"/>
                  </a:lnTo>
                  <a:lnTo>
                    <a:pt x="136" y="36"/>
                  </a:lnTo>
                  <a:lnTo>
                    <a:pt x="134" y="36"/>
                  </a:lnTo>
                  <a:lnTo>
                    <a:pt x="134" y="36"/>
                  </a:lnTo>
                  <a:lnTo>
                    <a:pt x="134" y="36"/>
                  </a:lnTo>
                  <a:close/>
                  <a:moveTo>
                    <a:pt x="18" y="11"/>
                  </a:moveTo>
                  <a:lnTo>
                    <a:pt x="18" y="11"/>
                  </a:lnTo>
                  <a:lnTo>
                    <a:pt x="18" y="9"/>
                  </a:lnTo>
                  <a:lnTo>
                    <a:pt x="16" y="7"/>
                  </a:lnTo>
                  <a:lnTo>
                    <a:pt x="16" y="7"/>
                  </a:lnTo>
                  <a:lnTo>
                    <a:pt x="15" y="7"/>
                  </a:lnTo>
                  <a:lnTo>
                    <a:pt x="13" y="11"/>
                  </a:lnTo>
                  <a:lnTo>
                    <a:pt x="13" y="11"/>
                  </a:lnTo>
                  <a:lnTo>
                    <a:pt x="9" y="14"/>
                  </a:lnTo>
                  <a:lnTo>
                    <a:pt x="7" y="22"/>
                  </a:lnTo>
                  <a:lnTo>
                    <a:pt x="7" y="22"/>
                  </a:lnTo>
                  <a:lnTo>
                    <a:pt x="7" y="27"/>
                  </a:lnTo>
                  <a:lnTo>
                    <a:pt x="7" y="33"/>
                  </a:lnTo>
                  <a:lnTo>
                    <a:pt x="7" y="33"/>
                  </a:lnTo>
                  <a:lnTo>
                    <a:pt x="9" y="36"/>
                  </a:lnTo>
                  <a:lnTo>
                    <a:pt x="11" y="36"/>
                  </a:lnTo>
                  <a:lnTo>
                    <a:pt x="11" y="36"/>
                  </a:lnTo>
                  <a:lnTo>
                    <a:pt x="13" y="36"/>
                  </a:lnTo>
                  <a:lnTo>
                    <a:pt x="15" y="35"/>
                  </a:lnTo>
                  <a:lnTo>
                    <a:pt x="15" y="35"/>
                  </a:lnTo>
                  <a:lnTo>
                    <a:pt x="16" y="29"/>
                  </a:lnTo>
                  <a:lnTo>
                    <a:pt x="18" y="24"/>
                  </a:lnTo>
                  <a:lnTo>
                    <a:pt x="18" y="24"/>
                  </a:lnTo>
                  <a:lnTo>
                    <a:pt x="20" y="16"/>
                  </a:lnTo>
                  <a:lnTo>
                    <a:pt x="18" y="11"/>
                  </a:lnTo>
                  <a:lnTo>
                    <a:pt x="18" y="11"/>
                  </a:lnTo>
                  <a:close/>
                </a:path>
              </a:pathLst>
            </a:custGeom>
            <a:solidFill>
              <a:schemeClr val="bg1"/>
            </a:solidFill>
            <a:ln>
              <a:noFill/>
            </a:ln>
            <a:extLst/>
          </p:spPr>
          <p:txBody>
            <a:bodyPr vert="horz" wrap="square" lIns="68589" tIns="34294" rIns="68589" bIns="34294"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tx1">
                    <a:lumMod val="65000"/>
                    <a:lumOff val="35000"/>
                  </a:schemeClr>
                </a:solidFill>
              </a:endParaRPr>
            </a:p>
          </p:txBody>
        </p:sp>
      </p:grpSp>
      <p:grpSp>
        <p:nvGrpSpPr>
          <p:cNvPr id="43" name="组合 42"/>
          <p:cNvGrpSpPr/>
          <p:nvPr/>
        </p:nvGrpSpPr>
        <p:grpSpPr>
          <a:xfrm>
            <a:off x="2040235" y="3320290"/>
            <a:ext cx="714583" cy="714582"/>
            <a:chOff x="2719958" y="4072377"/>
            <a:chExt cx="952653" cy="952652"/>
          </a:xfrm>
        </p:grpSpPr>
        <p:sp>
          <p:nvSpPr>
            <p:cNvPr id="44" name="椭圆 43"/>
            <p:cNvSpPr>
              <a:spLocks noChangeArrowheads="1"/>
            </p:cNvSpPr>
            <p:nvPr/>
          </p:nvSpPr>
          <p:spPr bwMode="auto">
            <a:xfrm>
              <a:off x="2719958" y="4072377"/>
              <a:ext cx="952653" cy="952652"/>
            </a:xfrm>
            <a:prstGeom prst="ellipse">
              <a:avLst/>
            </a:prstGeom>
            <a:solidFill>
              <a:srgbClr val="66845E"/>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4" rIns="68589" bIns="34294" numCol="1" spcCol="0" rtlCol="0" fromWordArt="0" anchor="ctr" anchorCtr="0" forceAA="0" compatLnSpc="1">
              <a:prstTxWarp prst="textNoShape">
                <a:avLst/>
              </a:prstTxWarp>
              <a:noAutofit/>
            </a:bodyPr>
            <a:lstStyle/>
            <a:p>
              <a:pPr algn="ctr"/>
              <a:endParaRPr lang="zh-CN" altLang="zh-CN" sz="120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45" name="Freeform 455"/>
            <p:cNvSpPr>
              <a:spLocks noEditPoints="1"/>
            </p:cNvSpPr>
            <p:nvPr/>
          </p:nvSpPr>
          <p:spPr bwMode="auto">
            <a:xfrm>
              <a:off x="3042848" y="4355250"/>
              <a:ext cx="337721" cy="377636"/>
            </a:xfrm>
            <a:custGeom>
              <a:avLst/>
              <a:gdLst>
                <a:gd name="T0" fmla="*/ 33 w 110"/>
                <a:gd name="T1" fmla="*/ 9 h 123"/>
                <a:gd name="T2" fmla="*/ 32 w 110"/>
                <a:gd name="T3" fmla="*/ 20 h 123"/>
                <a:gd name="T4" fmla="*/ 33 w 110"/>
                <a:gd name="T5" fmla="*/ 29 h 123"/>
                <a:gd name="T6" fmla="*/ 32 w 110"/>
                <a:gd name="T7" fmla="*/ 39 h 123"/>
                <a:gd name="T8" fmla="*/ 28 w 110"/>
                <a:gd name="T9" fmla="*/ 39 h 123"/>
                <a:gd name="T10" fmla="*/ 22 w 110"/>
                <a:gd name="T11" fmla="*/ 29 h 123"/>
                <a:gd name="T12" fmla="*/ 21 w 110"/>
                <a:gd name="T13" fmla="*/ 20 h 123"/>
                <a:gd name="T14" fmla="*/ 28 w 110"/>
                <a:gd name="T15" fmla="*/ 2 h 123"/>
                <a:gd name="T16" fmla="*/ 32 w 110"/>
                <a:gd name="T17" fmla="*/ 0 h 123"/>
                <a:gd name="T18" fmla="*/ 103 w 110"/>
                <a:gd name="T19" fmla="*/ 9 h 123"/>
                <a:gd name="T20" fmla="*/ 8 w 110"/>
                <a:gd name="T21" fmla="*/ 110 h 123"/>
                <a:gd name="T22" fmla="*/ 94 w 110"/>
                <a:gd name="T23" fmla="*/ 108 h 123"/>
                <a:gd name="T24" fmla="*/ 8 w 110"/>
                <a:gd name="T25" fmla="*/ 105 h 123"/>
                <a:gd name="T26" fmla="*/ 94 w 110"/>
                <a:gd name="T27" fmla="*/ 103 h 123"/>
                <a:gd name="T28" fmla="*/ 8 w 110"/>
                <a:gd name="T29" fmla="*/ 99 h 123"/>
                <a:gd name="T30" fmla="*/ 94 w 110"/>
                <a:gd name="T31" fmla="*/ 97 h 123"/>
                <a:gd name="T32" fmla="*/ 99 w 110"/>
                <a:gd name="T33" fmla="*/ 85 h 123"/>
                <a:gd name="T34" fmla="*/ 103 w 110"/>
                <a:gd name="T35" fmla="*/ 86 h 123"/>
                <a:gd name="T36" fmla="*/ 109 w 110"/>
                <a:gd name="T37" fmla="*/ 96 h 123"/>
                <a:gd name="T38" fmla="*/ 110 w 110"/>
                <a:gd name="T39" fmla="*/ 105 h 123"/>
                <a:gd name="T40" fmla="*/ 103 w 110"/>
                <a:gd name="T41" fmla="*/ 121 h 123"/>
                <a:gd name="T42" fmla="*/ 99 w 110"/>
                <a:gd name="T43" fmla="*/ 123 h 123"/>
                <a:gd name="T44" fmla="*/ 98 w 110"/>
                <a:gd name="T45" fmla="*/ 112 h 123"/>
                <a:gd name="T46" fmla="*/ 99 w 110"/>
                <a:gd name="T47" fmla="*/ 105 h 123"/>
                <a:gd name="T48" fmla="*/ 99 w 110"/>
                <a:gd name="T49" fmla="*/ 99 h 123"/>
                <a:gd name="T50" fmla="*/ 0 w 110"/>
                <a:gd name="T51" fmla="*/ 94 h 123"/>
                <a:gd name="T52" fmla="*/ 19 w 110"/>
                <a:gd name="T53" fmla="*/ 68 h 123"/>
                <a:gd name="T54" fmla="*/ 79 w 110"/>
                <a:gd name="T55" fmla="*/ 66 h 123"/>
                <a:gd name="T56" fmla="*/ 19 w 110"/>
                <a:gd name="T57" fmla="*/ 63 h 123"/>
                <a:gd name="T58" fmla="*/ 79 w 110"/>
                <a:gd name="T59" fmla="*/ 61 h 123"/>
                <a:gd name="T60" fmla="*/ 19 w 110"/>
                <a:gd name="T61" fmla="*/ 57 h 123"/>
                <a:gd name="T62" fmla="*/ 79 w 110"/>
                <a:gd name="T63" fmla="*/ 55 h 123"/>
                <a:gd name="T64" fmla="*/ 85 w 110"/>
                <a:gd name="T65" fmla="*/ 42 h 123"/>
                <a:gd name="T66" fmla="*/ 88 w 110"/>
                <a:gd name="T67" fmla="*/ 44 h 123"/>
                <a:gd name="T68" fmla="*/ 94 w 110"/>
                <a:gd name="T69" fmla="*/ 53 h 123"/>
                <a:gd name="T70" fmla="*/ 96 w 110"/>
                <a:gd name="T71" fmla="*/ 63 h 123"/>
                <a:gd name="T72" fmla="*/ 88 w 110"/>
                <a:gd name="T73" fmla="*/ 79 h 123"/>
                <a:gd name="T74" fmla="*/ 85 w 110"/>
                <a:gd name="T75" fmla="*/ 81 h 123"/>
                <a:gd name="T76" fmla="*/ 81 w 110"/>
                <a:gd name="T77" fmla="*/ 72 h 123"/>
                <a:gd name="T78" fmla="*/ 85 w 110"/>
                <a:gd name="T79" fmla="*/ 63 h 123"/>
                <a:gd name="T80" fmla="*/ 85 w 110"/>
                <a:gd name="T81" fmla="*/ 57 h 123"/>
                <a:gd name="T82" fmla="*/ 11 w 110"/>
                <a:gd name="T83" fmla="*/ 52 h 123"/>
                <a:gd name="T84" fmla="*/ 98 w 110"/>
                <a:gd name="T85" fmla="*/ 26 h 123"/>
                <a:gd name="T86" fmla="*/ 37 w 110"/>
                <a:gd name="T87" fmla="*/ 24 h 123"/>
                <a:gd name="T88" fmla="*/ 98 w 110"/>
                <a:gd name="T89" fmla="*/ 22 h 123"/>
                <a:gd name="T90" fmla="*/ 37 w 110"/>
                <a:gd name="T91" fmla="*/ 18 h 123"/>
                <a:gd name="T92" fmla="*/ 98 w 110"/>
                <a:gd name="T93" fmla="*/ 1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0" h="123">
                  <a:moveTo>
                    <a:pt x="103" y="9"/>
                  </a:moveTo>
                  <a:lnTo>
                    <a:pt x="33" y="9"/>
                  </a:lnTo>
                  <a:lnTo>
                    <a:pt x="33" y="9"/>
                  </a:lnTo>
                  <a:lnTo>
                    <a:pt x="32" y="15"/>
                  </a:lnTo>
                  <a:lnTo>
                    <a:pt x="32" y="20"/>
                  </a:lnTo>
                  <a:lnTo>
                    <a:pt x="32" y="20"/>
                  </a:lnTo>
                  <a:lnTo>
                    <a:pt x="32" y="20"/>
                  </a:lnTo>
                  <a:lnTo>
                    <a:pt x="32" y="24"/>
                  </a:lnTo>
                  <a:lnTo>
                    <a:pt x="33" y="29"/>
                  </a:lnTo>
                  <a:lnTo>
                    <a:pt x="105" y="29"/>
                  </a:lnTo>
                  <a:lnTo>
                    <a:pt x="105" y="39"/>
                  </a:lnTo>
                  <a:lnTo>
                    <a:pt x="32" y="39"/>
                  </a:lnTo>
                  <a:lnTo>
                    <a:pt x="30" y="39"/>
                  </a:lnTo>
                  <a:lnTo>
                    <a:pt x="28" y="39"/>
                  </a:lnTo>
                  <a:lnTo>
                    <a:pt x="28" y="39"/>
                  </a:lnTo>
                  <a:lnTo>
                    <a:pt x="28" y="37"/>
                  </a:lnTo>
                  <a:lnTo>
                    <a:pt x="28" y="37"/>
                  </a:lnTo>
                  <a:lnTo>
                    <a:pt x="22" y="29"/>
                  </a:lnTo>
                  <a:lnTo>
                    <a:pt x="21" y="20"/>
                  </a:lnTo>
                  <a:lnTo>
                    <a:pt x="21" y="20"/>
                  </a:lnTo>
                  <a:lnTo>
                    <a:pt x="21" y="20"/>
                  </a:lnTo>
                  <a:lnTo>
                    <a:pt x="22" y="11"/>
                  </a:lnTo>
                  <a:lnTo>
                    <a:pt x="28" y="2"/>
                  </a:lnTo>
                  <a:lnTo>
                    <a:pt x="28" y="2"/>
                  </a:lnTo>
                  <a:lnTo>
                    <a:pt x="28" y="2"/>
                  </a:lnTo>
                  <a:lnTo>
                    <a:pt x="30" y="0"/>
                  </a:lnTo>
                  <a:lnTo>
                    <a:pt x="32" y="0"/>
                  </a:lnTo>
                  <a:lnTo>
                    <a:pt x="103" y="0"/>
                  </a:lnTo>
                  <a:lnTo>
                    <a:pt x="103" y="9"/>
                  </a:lnTo>
                  <a:lnTo>
                    <a:pt x="103" y="9"/>
                  </a:lnTo>
                  <a:close/>
                  <a:moveTo>
                    <a:pt x="94" y="108"/>
                  </a:moveTo>
                  <a:lnTo>
                    <a:pt x="8" y="108"/>
                  </a:lnTo>
                  <a:lnTo>
                    <a:pt x="8" y="110"/>
                  </a:lnTo>
                  <a:lnTo>
                    <a:pt x="94" y="110"/>
                  </a:lnTo>
                  <a:lnTo>
                    <a:pt x="94" y="108"/>
                  </a:lnTo>
                  <a:lnTo>
                    <a:pt x="94" y="108"/>
                  </a:lnTo>
                  <a:close/>
                  <a:moveTo>
                    <a:pt x="94" y="103"/>
                  </a:moveTo>
                  <a:lnTo>
                    <a:pt x="8" y="103"/>
                  </a:lnTo>
                  <a:lnTo>
                    <a:pt x="8" y="105"/>
                  </a:lnTo>
                  <a:lnTo>
                    <a:pt x="94" y="105"/>
                  </a:lnTo>
                  <a:lnTo>
                    <a:pt x="94" y="103"/>
                  </a:lnTo>
                  <a:lnTo>
                    <a:pt x="94" y="103"/>
                  </a:lnTo>
                  <a:close/>
                  <a:moveTo>
                    <a:pt x="94" y="97"/>
                  </a:moveTo>
                  <a:lnTo>
                    <a:pt x="8" y="97"/>
                  </a:lnTo>
                  <a:lnTo>
                    <a:pt x="8" y="99"/>
                  </a:lnTo>
                  <a:lnTo>
                    <a:pt x="94" y="99"/>
                  </a:lnTo>
                  <a:lnTo>
                    <a:pt x="94" y="97"/>
                  </a:lnTo>
                  <a:lnTo>
                    <a:pt x="94" y="97"/>
                  </a:lnTo>
                  <a:close/>
                  <a:moveTo>
                    <a:pt x="0" y="94"/>
                  </a:moveTo>
                  <a:lnTo>
                    <a:pt x="0" y="85"/>
                  </a:lnTo>
                  <a:lnTo>
                    <a:pt x="99" y="85"/>
                  </a:lnTo>
                  <a:lnTo>
                    <a:pt x="101" y="85"/>
                  </a:lnTo>
                  <a:lnTo>
                    <a:pt x="103" y="86"/>
                  </a:lnTo>
                  <a:lnTo>
                    <a:pt x="103" y="86"/>
                  </a:lnTo>
                  <a:lnTo>
                    <a:pt x="103" y="86"/>
                  </a:lnTo>
                  <a:lnTo>
                    <a:pt x="103" y="86"/>
                  </a:lnTo>
                  <a:lnTo>
                    <a:pt x="109" y="96"/>
                  </a:lnTo>
                  <a:lnTo>
                    <a:pt x="110" y="105"/>
                  </a:lnTo>
                  <a:lnTo>
                    <a:pt x="110" y="105"/>
                  </a:lnTo>
                  <a:lnTo>
                    <a:pt x="110" y="105"/>
                  </a:lnTo>
                  <a:lnTo>
                    <a:pt x="109" y="114"/>
                  </a:lnTo>
                  <a:lnTo>
                    <a:pt x="103" y="121"/>
                  </a:lnTo>
                  <a:lnTo>
                    <a:pt x="103" y="121"/>
                  </a:lnTo>
                  <a:lnTo>
                    <a:pt x="103" y="121"/>
                  </a:lnTo>
                  <a:lnTo>
                    <a:pt x="101" y="123"/>
                  </a:lnTo>
                  <a:lnTo>
                    <a:pt x="99" y="123"/>
                  </a:lnTo>
                  <a:lnTo>
                    <a:pt x="0" y="123"/>
                  </a:lnTo>
                  <a:lnTo>
                    <a:pt x="0" y="112"/>
                  </a:lnTo>
                  <a:lnTo>
                    <a:pt x="98" y="112"/>
                  </a:lnTo>
                  <a:lnTo>
                    <a:pt x="98" y="112"/>
                  </a:lnTo>
                  <a:lnTo>
                    <a:pt x="99" y="108"/>
                  </a:lnTo>
                  <a:lnTo>
                    <a:pt x="99" y="105"/>
                  </a:lnTo>
                  <a:lnTo>
                    <a:pt x="99" y="105"/>
                  </a:lnTo>
                  <a:lnTo>
                    <a:pt x="99" y="105"/>
                  </a:lnTo>
                  <a:lnTo>
                    <a:pt x="99" y="99"/>
                  </a:lnTo>
                  <a:lnTo>
                    <a:pt x="98" y="94"/>
                  </a:lnTo>
                  <a:lnTo>
                    <a:pt x="0" y="94"/>
                  </a:lnTo>
                  <a:lnTo>
                    <a:pt x="0" y="94"/>
                  </a:lnTo>
                  <a:close/>
                  <a:moveTo>
                    <a:pt x="79" y="66"/>
                  </a:moveTo>
                  <a:lnTo>
                    <a:pt x="19" y="66"/>
                  </a:lnTo>
                  <a:lnTo>
                    <a:pt x="19" y="68"/>
                  </a:lnTo>
                  <a:lnTo>
                    <a:pt x="79" y="68"/>
                  </a:lnTo>
                  <a:lnTo>
                    <a:pt x="79" y="66"/>
                  </a:lnTo>
                  <a:lnTo>
                    <a:pt x="79" y="66"/>
                  </a:lnTo>
                  <a:close/>
                  <a:moveTo>
                    <a:pt x="79" y="61"/>
                  </a:moveTo>
                  <a:lnTo>
                    <a:pt x="19" y="61"/>
                  </a:lnTo>
                  <a:lnTo>
                    <a:pt x="19" y="63"/>
                  </a:lnTo>
                  <a:lnTo>
                    <a:pt x="79" y="63"/>
                  </a:lnTo>
                  <a:lnTo>
                    <a:pt x="79" y="61"/>
                  </a:lnTo>
                  <a:lnTo>
                    <a:pt x="79" y="61"/>
                  </a:lnTo>
                  <a:close/>
                  <a:moveTo>
                    <a:pt x="79" y="55"/>
                  </a:moveTo>
                  <a:lnTo>
                    <a:pt x="19" y="55"/>
                  </a:lnTo>
                  <a:lnTo>
                    <a:pt x="19" y="57"/>
                  </a:lnTo>
                  <a:lnTo>
                    <a:pt x="79" y="57"/>
                  </a:lnTo>
                  <a:lnTo>
                    <a:pt x="79" y="55"/>
                  </a:lnTo>
                  <a:lnTo>
                    <a:pt x="79" y="55"/>
                  </a:lnTo>
                  <a:close/>
                  <a:moveTo>
                    <a:pt x="11" y="52"/>
                  </a:moveTo>
                  <a:lnTo>
                    <a:pt x="11" y="42"/>
                  </a:lnTo>
                  <a:lnTo>
                    <a:pt x="85" y="42"/>
                  </a:lnTo>
                  <a:lnTo>
                    <a:pt x="87" y="42"/>
                  </a:lnTo>
                  <a:lnTo>
                    <a:pt x="88" y="44"/>
                  </a:lnTo>
                  <a:lnTo>
                    <a:pt x="88" y="44"/>
                  </a:lnTo>
                  <a:lnTo>
                    <a:pt x="88" y="44"/>
                  </a:lnTo>
                  <a:lnTo>
                    <a:pt x="88" y="44"/>
                  </a:lnTo>
                  <a:lnTo>
                    <a:pt x="94" y="53"/>
                  </a:lnTo>
                  <a:lnTo>
                    <a:pt x="96" y="63"/>
                  </a:lnTo>
                  <a:lnTo>
                    <a:pt x="96" y="63"/>
                  </a:lnTo>
                  <a:lnTo>
                    <a:pt x="96" y="63"/>
                  </a:lnTo>
                  <a:lnTo>
                    <a:pt x="94" y="72"/>
                  </a:lnTo>
                  <a:lnTo>
                    <a:pt x="88" y="79"/>
                  </a:lnTo>
                  <a:lnTo>
                    <a:pt x="88" y="79"/>
                  </a:lnTo>
                  <a:lnTo>
                    <a:pt x="87" y="79"/>
                  </a:lnTo>
                  <a:lnTo>
                    <a:pt x="87" y="81"/>
                  </a:lnTo>
                  <a:lnTo>
                    <a:pt x="85" y="81"/>
                  </a:lnTo>
                  <a:lnTo>
                    <a:pt x="11" y="81"/>
                  </a:lnTo>
                  <a:lnTo>
                    <a:pt x="11" y="72"/>
                  </a:lnTo>
                  <a:lnTo>
                    <a:pt x="81" y="72"/>
                  </a:lnTo>
                  <a:lnTo>
                    <a:pt x="81" y="72"/>
                  </a:lnTo>
                  <a:lnTo>
                    <a:pt x="85" y="66"/>
                  </a:lnTo>
                  <a:lnTo>
                    <a:pt x="85" y="63"/>
                  </a:lnTo>
                  <a:lnTo>
                    <a:pt x="85" y="63"/>
                  </a:lnTo>
                  <a:lnTo>
                    <a:pt x="85" y="63"/>
                  </a:lnTo>
                  <a:lnTo>
                    <a:pt x="85" y="57"/>
                  </a:lnTo>
                  <a:lnTo>
                    <a:pt x="81" y="52"/>
                  </a:lnTo>
                  <a:lnTo>
                    <a:pt x="11" y="52"/>
                  </a:lnTo>
                  <a:lnTo>
                    <a:pt x="11" y="52"/>
                  </a:lnTo>
                  <a:close/>
                  <a:moveTo>
                    <a:pt x="37" y="24"/>
                  </a:moveTo>
                  <a:lnTo>
                    <a:pt x="37" y="26"/>
                  </a:lnTo>
                  <a:lnTo>
                    <a:pt x="98" y="26"/>
                  </a:lnTo>
                  <a:lnTo>
                    <a:pt x="98" y="24"/>
                  </a:lnTo>
                  <a:lnTo>
                    <a:pt x="37" y="24"/>
                  </a:lnTo>
                  <a:lnTo>
                    <a:pt x="37" y="24"/>
                  </a:lnTo>
                  <a:close/>
                  <a:moveTo>
                    <a:pt x="37" y="18"/>
                  </a:moveTo>
                  <a:lnTo>
                    <a:pt x="37" y="22"/>
                  </a:lnTo>
                  <a:lnTo>
                    <a:pt x="98" y="22"/>
                  </a:lnTo>
                  <a:lnTo>
                    <a:pt x="98" y="18"/>
                  </a:lnTo>
                  <a:lnTo>
                    <a:pt x="37" y="18"/>
                  </a:lnTo>
                  <a:lnTo>
                    <a:pt x="37" y="18"/>
                  </a:lnTo>
                  <a:close/>
                  <a:moveTo>
                    <a:pt x="37" y="13"/>
                  </a:moveTo>
                  <a:lnTo>
                    <a:pt x="37" y="17"/>
                  </a:lnTo>
                  <a:lnTo>
                    <a:pt x="98" y="17"/>
                  </a:lnTo>
                  <a:lnTo>
                    <a:pt x="98" y="13"/>
                  </a:lnTo>
                  <a:lnTo>
                    <a:pt x="37" y="13"/>
                  </a:lnTo>
                  <a:close/>
                </a:path>
              </a:pathLst>
            </a:custGeom>
            <a:solidFill>
              <a:schemeClr val="bg1"/>
            </a:solidFill>
            <a:ln>
              <a:noFill/>
            </a:ln>
            <a:extLst/>
          </p:spPr>
          <p:txBody>
            <a:bodyPr vert="horz" wrap="square" lIns="68589" tIns="34294" rIns="68589" bIns="34294"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tx1">
                    <a:lumMod val="65000"/>
                    <a:lumOff val="35000"/>
                  </a:schemeClr>
                </a:solidFill>
              </a:endParaRPr>
            </a:p>
          </p:txBody>
        </p:sp>
      </p:grpSp>
    </p:spTree>
    <p:extLst>
      <p:ext uri="{BB962C8B-B14F-4D97-AF65-F5344CB8AC3E}">
        <p14:creationId xmlns:p14="http://schemas.microsoft.com/office/powerpoint/2010/main" val="120235086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strVal val="4/3*#ppt_w"/>
                                          </p:val>
                                        </p:tav>
                                        <p:tav tm="100000">
                                          <p:val>
                                            <p:strVal val="#ppt_w"/>
                                          </p:val>
                                        </p:tav>
                                      </p:tavLst>
                                    </p:anim>
                                    <p:anim calcmode="lin" valueType="num">
                                      <p:cBhvr>
                                        <p:cTn id="8" dur="500" fill="hold"/>
                                        <p:tgtEl>
                                          <p:spTgt spid="34"/>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p:tgtEl>
                                          <p:spTgt spid="28"/>
                                        </p:tgtEl>
                                        <p:attrNameLst>
                                          <p:attrName>ppt_y</p:attrName>
                                        </p:attrNameLst>
                                      </p:cBhvr>
                                      <p:tavLst>
                                        <p:tav tm="0">
                                          <p:val>
                                            <p:strVal val="#ppt_y-#ppt_h*1.125000"/>
                                          </p:val>
                                        </p:tav>
                                        <p:tav tm="100000">
                                          <p:val>
                                            <p:strVal val="#ppt_y"/>
                                          </p:val>
                                        </p:tav>
                                      </p:tavLst>
                                    </p:anim>
                                    <p:animEffect transition="in" filter="wipe(down)">
                                      <p:cBhvr>
                                        <p:cTn id="13" dur="500"/>
                                        <p:tgtEl>
                                          <p:spTgt spid="28"/>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anim calcmode="lin" valueType="num">
                                      <p:cBhvr>
                                        <p:cTn id="17" dur="500" fill="hold"/>
                                        <p:tgtEl>
                                          <p:spTgt spid="22"/>
                                        </p:tgtEl>
                                        <p:attrNameLst>
                                          <p:attrName>ppt_x</p:attrName>
                                        </p:attrNameLst>
                                      </p:cBhvr>
                                      <p:tavLst>
                                        <p:tav tm="0">
                                          <p:val>
                                            <p:strVal val="#ppt_x"/>
                                          </p:val>
                                        </p:tav>
                                        <p:tav tm="100000">
                                          <p:val>
                                            <p:strVal val="#ppt_x"/>
                                          </p:val>
                                        </p:tav>
                                      </p:tavLst>
                                    </p:anim>
                                    <p:anim calcmode="lin" valueType="num">
                                      <p:cBhvr>
                                        <p:cTn id="18" dur="500" fill="hold"/>
                                        <p:tgtEl>
                                          <p:spTgt spid="22"/>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par>
                          <p:cTn id="23" fill="hold">
                            <p:stCondLst>
                              <p:cond delay="1500"/>
                            </p:stCondLst>
                            <p:childTnLst>
                              <p:par>
                                <p:cTn id="24" presetID="23" presetClass="entr" presetSubtype="288" fill="hold" nodeType="afterEffect">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cBhvr>
                                        <p:cTn id="26" dur="500" fill="hold"/>
                                        <p:tgtEl>
                                          <p:spTgt spid="40"/>
                                        </p:tgtEl>
                                        <p:attrNameLst>
                                          <p:attrName>ppt_w</p:attrName>
                                        </p:attrNameLst>
                                      </p:cBhvr>
                                      <p:tavLst>
                                        <p:tav tm="0">
                                          <p:val>
                                            <p:strVal val="4/3*#ppt_w"/>
                                          </p:val>
                                        </p:tav>
                                        <p:tav tm="100000">
                                          <p:val>
                                            <p:strVal val="#ppt_w"/>
                                          </p:val>
                                        </p:tav>
                                      </p:tavLst>
                                    </p:anim>
                                    <p:anim calcmode="lin" valueType="num">
                                      <p:cBhvr>
                                        <p:cTn id="27" dur="500" fill="hold"/>
                                        <p:tgtEl>
                                          <p:spTgt spid="40"/>
                                        </p:tgtEl>
                                        <p:attrNameLst>
                                          <p:attrName>ppt_h</p:attrName>
                                        </p:attrNameLst>
                                      </p:cBhvr>
                                      <p:tavLst>
                                        <p:tav tm="0">
                                          <p:val>
                                            <p:strVal val="4/3*#ppt_h"/>
                                          </p:val>
                                        </p:tav>
                                        <p:tav tm="100000">
                                          <p:val>
                                            <p:strVal val="#ppt_h"/>
                                          </p:val>
                                        </p:tav>
                                      </p:tavLst>
                                    </p:anim>
                                  </p:childTnLst>
                                </p:cTn>
                              </p:par>
                            </p:childTnLst>
                          </p:cTn>
                        </p:par>
                        <p:par>
                          <p:cTn id="28" fill="hold">
                            <p:stCondLst>
                              <p:cond delay="2000"/>
                            </p:stCondLst>
                            <p:childTnLst>
                              <p:par>
                                <p:cTn id="29" presetID="12" presetClass="entr" presetSubtype="1"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ppt_y</p:attrName>
                                        </p:attrNameLst>
                                      </p:cBhvr>
                                      <p:tavLst>
                                        <p:tav tm="0">
                                          <p:val>
                                            <p:strVal val="#ppt_y-#ppt_h*1.125000"/>
                                          </p:val>
                                        </p:tav>
                                        <p:tav tm="100000">
                                          <p:val>
                                            <p:strVal val="#ppt_y"/>
                                          </p:val>
                                        </p:tav>
                                      </p:tavLst>
                                    </p:anim>
                                    <p:animEffect transition="in" filter="wipe(down)">
                                      <p:cBhvr>
                                        <p:cTn id="32" dur="500"/>
                                        <p:tgtEl>
                                          <p:spTgt spid="29"/>
                                        </p:tgtEl>
                                      </p:cBhvr>
                                    </p:animEffect>
                                  </p:childTnLst>
                                </p:cTn>
                              </p:par>
                              <p:par>
                                <p:cTn id="33" presetID="42"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anim calcmode="lin" valueType="num">
                                      <p:cBhvr>
                                        <p:cTn id="36" dur="500" fill="hold"/>
                                        <p:tgtEl>
                                          <p:spTgt spid="23"/>
                                        </p:tgtEl>
                                        <p:attrNameLst>
                                          <p:attrName>ppt_x</p:attrName>
                                        </p:attrNameLst>
                                      </p:cBhvr>
                                      <p:tavLst>
                                        <p:tav tm="0">
                                          <p:val>
                                            <p:strVal val="#ppt_x"/>
                                          </p:val>
                                        </p:tav>
                                        <p:tav tm="100000">
                                          <p:val>
                                            <p:strVal val="#ppt_x"/>
                                          </p:val>
                                        </p:tav>
                                      </p:tavLst>
                                    </p:anim>
                                    <p:anim calcmode="lin" valueType="num">
                                      <p:cBhvr>
                                        <p:cTn id="37" dur="500" fill="hold"/>
                                        <p:tgtEl>
                                          <p:spTgt spid="23"/>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22" presetClass="entr" presetSubtype="8"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cTn>
                              </p:par>
                            </p:childTnLst>
                          </p:cTn>
                        </p:par>
                        <p:par>
                          <p:cTn id="42" fill="hold">
                            <p:stCondLst>
                              <p:cond delay="3000"/>
                            </p:stCondLst>
                            <p:childTnLst>
                              <p:par>
                                <p:cTn id="43" presetID="23" presetClass="entr" presetSubtype="288"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strVal val="4/3*#ppt_w"/>
                                          </p:val>
                                        </p:tav>
                                        <p:tav tm="100000">
                                          <p:val>
                                            <p:strVal val="#ppt_w"/>
                                          </p:val>
                                        </p:tav>
                                      </p:tavLst>
                                    </p:anim>
                                    <p:anim calcmode="lin" valueType="num">
                                      <p:cBhvr>
                                        <p:cTn id="46" dur="500" fill="hold"/>
                                        <p:tgtEl>
                                          <p:spTgt spid="13"/>
                                        </p:tgtEl>
                                        <p:attrNameLst>
                                          <p:attrName>ppt_h</p:attrName>
                                        </p:attrNameLst>
                                      </p:cBhvr>
                                      <p:tavLst>
                                        <p:tav tm="0">
                                          <p:val>
                                            <p:strVal val="4/3*#ppt_h"/>
                                          </p:val>
                                        </p:tav>
                                        <p:tav tm="100000">
                                          <p:val>
                                            <p:strVal val="#ppt_h"/>
                                          </p:val>
                                        </p:tav>
                                      </p:tavLst>
                                    </p:anim>
                                  </p:childTnLst>
                                </p:cTn>
                              </p:par>
                            </p:childTnLst>
                          </p:cTn>
                        </p:par>
                        <p:par>
                          <p:cTn id="47" fill="hold">
                            <p:stCondLst>
                              <p:cond delay="3500"/>
                            </p:stCondLst>
                            <p:childTnLst>
                              <p:par>
                                <p:cTn id="48" presetID="12" presetClass="entr" presetSubtype="1"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 calcmode="lin" valueType="num">
                                      <p:cBhvr additive="base">
                                        <p:cTn id="50" dur="500"/>
                                        <p:tgtEl>
                                          <p:spTgt spid="30"/>
                                        </p:tgtEl>
                                        <p:attrNameLst>
                                          <p:attrName>ppt_y</p:attrName>
                                        </p:attrNameLst>
                                      </p:cBhvr>
                                      <p:tavLst>
                                        <p:tav tm="0">
                                          <p:val>
                                            <p:strVal val="#ppt_y-#ppt_h*1.125000"/>
                                          </p:val>
                                        </p:tav>
                                        <p:tav tm="100000">
                                          <p:val>
                                            <p:strVal val="#ppt_y"/>
                                          </p:val>
                                        </p:tav>
                                      </p:tavLst>
                                    </p:anim>
                                    <p:animEffect transition="in" filter="wipe(down)">
                                      <p:cBhvr>
                                        <p:cTn id="51" dur="500"/>
                                        <p:tgtEl>
                                          <p:spTgt spid="30"/>
                                        </p:tgtEl>
                                      </p:cBhvr>
                                    </p:animEffect>
                                  </p:childTnLst>
                                </p:cTn>
                              </p:par>
                              <p:par>
                                <p:cTn id="52" presetID="42" presetClass="entr" presetSubtype="0"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500"/>
                                        <p:tgtEl>
                                          <p:spTgt spid="24"/>
                                        </p:tgtEl>
                                      </p:cBhvr>
                                    </p:animEffect>
                                    <p:anim calcmode="lin" valueType="num">
                                      <p:cBhvr>
                                        <p:cTn id="55" dur="500" fill="hold"/>
                                        <p:tgtEl>
                                          <p:spTgt spid="24"/>
                                        </p:tgtEl>
                                        <p:attrNameLst>
                                          <p:attrName>ppt_x</p:attrName>
                                        </p:attrNameLst>
                                      </p:cBhvr>
                                      <p:tavLst>
                                        <p:tav tm="0">
                                          <p:val>
                                            <p:strVal val="#ppt_x"/>
                                          </p:val>
                                        </p:tav>
                                        <p:tav tm="100000">
                                          <p:val>
                                            <p:strVal val="#ppt_x"/>
                                          </p:val>
                                        </p:tav>
                                      </p:tavLst>
                                    </p:anim>
                                    <p:anim calcmode="lin" valueType="num">
                                      <p:cBhvr>
                                        <p:cTn id="56" dur="500" fill="hold"/>
                                        <p:tgtEl>
                                          <p:spTgt spid="24"/>
                                        </p:tgtEl>
                                        <p:attrNameLst>
                                          <p:attrName>ppt_y</p:attrName>
                                        </p:attrNameLst>
                                      </p:cBhvr>
                                      <p:tavLst>
                                        <p:tav tm="0">
                                          <p:val>
                                            <p:strVal val="#ppt_y+.1"/>
                                          </p:val>
                                        </p:tav>
                                        <p:tav tm="100000">
                                          <p:val>
                                            <p:strVal val="#ppt_y"/>
                                          </p:val>
                                        </p:tav>
                                      </p:tavLst>
                                    </p:anim>
                                  </p:childTnLst>
                                </p:cTn>
                              </p:par>
                            </p:childTnLst>
                          </p:cTn>
                        </p:par>
                        <p:par>
                          <p:cTn id="57" fill="hold">
                            <p:stCondLst>
                              <p:cond delay="4000"/>
                            </p:stCondLst>
                            <p:childTnLst>
                              <p:par>
                                <p:cTn id="58" presetID="22" presetClass="entr" presetSubtype="1" fill="hold" grpId="0"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wipe(up)">
                                      <p:cBhvr>
                                        <p:cTn id="60" dur="500"/>
                                        <p:tgtEl>
                                          <p:spTgt spid="7"/>
                                        </p:tgtEl>
                                      </p:cBhvr>
                                    </p:animEffect>
                                  </p:childTnLst>
                                </p:cTn>
                              </p:par>
                            </p:childTnLst>
                          </p:cTn>
                        </p:par>
                        <p:par>
                          <p:cTn id="61" fill="hold">
                            <p:stCondLst>
                              <p:cond delay="4500"/>
                            </p:stCondLst>
                            <p:childTnLst>
                              <p:par>
                                <p:cTn id="62" presetID="23" presetClass="entr" presetSubtype="288" fill="hold" nodeType="after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p:cTn id="64" dur="500" fill="hold"/>
                                        <p:tgtEl>
                                          <p:spTgt spid="19"/>
                                        </p:tgtEl>
                                        <p:attrNameLst>
                                          <p:attrName>ppt_w</p:attrName>
                                        </p:attrNameLst>
                                      </p:cBhvr>
                                      <p:tavLst>
                                        <p:tav tm="0">
                                          <p:val>
                                            <p:strVal val="4/3*#ppt_w"/>
                                          </p:val>
                                        </p:tav>
                                        <p:tav tm="100000">
                                          <p:val>
                                            <p:strVal val="#ppt_w"/>
                                          </p:val>
                                        </p:tav>
                                      </p:tavLst>
                                    </p:anim>
                                    <p:anim calcmode="lin" valueType="num">
                                      <p:cBhvr>
                                        <p:cTn id="65" dur="500" fill="hold"/>
                                        <p:tgtEl>
                                          <p:spTgt spid="19"/>
                                        </p:tgtEl>
                                        <p:attrNameLst>
                                          <p:attrName>ppt_h</p:attrName>
                                        </p:attrNameLst>
                                      </p:cBhvr>
                                      <p:tavLst>
                                        <p:tav tm="0">
                                          <p:val>
                                            <p:strVal val="4/3*#ppt_h"/>
                                          </p:val>
                                        </p:tav>
                                        <p:tav tm="100000">
                                          <p:val>
                                            <p:strVal val="#ppt_h"/>
                                          </p:val>
                                        </p:tav>
                                      </p:tavLst>
                                    </p:anim>
                                  </p:childTnLst>
                                </p:cTn>
                              </p:par>
                            </p:childTnLst>
                          </p:cTn>
                        </p:par>
                        <p:par>
                          <p:cTn id="66" fill="hold">
                            <p:stCondLst>
                              <p:cond delay="5000"/>
                            </p:stCondLst>
                            <p:childTnLst>
                              <p:par>
                                <p:cTn id="67" presetID="12" presetClass="entr" presetSubtype="4" fill="hold" grpId="0" nodeType="after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additive="base">
                                        <p:cTn id="69" dur="500"/>
                                        <p:tgtEl>
                                          <p:spTgt spid="31"/>
                                        </p:tgtEl>
                                        <p:attrNameLst>
                                          <p:attrName>ppt_y</p:attrName>
                                        </p:attrNameLst>
                                      </p:cBhvr>
                                      <p:tavLst>
                                        <p:tav tm="0">
                                          <p:val>
                                            <p:strVal val="#ppt_y+#ppt_h*1.125000"/>
                                          </p:val>
                                        </p:tav>
                                        <p:tav tm="100000">
                                          <p:val>
                                            <p:strVal val="#ppt_y"/>
                                          </p:val>
                                        </p:tav>
                                      </p:tavLst>
                                    </p:anim>
                                    <p:animEffect transition="in" filter="wipe(up)">
                                      <p:cBhvr>
                                        <p:cTn id="70" dur="500"/>
                                        <p:tgtEl>
                                          <p:spTgt spid="31"/>
                                        </p:tgtEl>
                                      </p:cBhvr>
                                    </p:animEffect>
                                  </p:childTnLst>
                                </p:cTn>
                              </p:par>
                              <p:par>
                                <p:cTn id="71" presetID="47" presetClass="entr" presetSubtype="0" fill="hold" grpId="0" nodeType="with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500"/>
                                        <p:tgtEl>
                                          <p:spTgt spid="27"/>
                                        </p:tgtEl>
                                      </p:cBhvr>
                                    </p:animEffect>
                                    <p:anim calcmode="lin" valueType="num">
                                      <p:cBhvr>
                                        <p:cTn id="74" dur="500" fill="hold"/>
                                        <p:tgtEl>
                                          <p:spTgt spid="27"/>
                                        </p:tgtEl>
                                        <p:attrNameLst>
                                          <p:attrName>ppt_x</p:attrName>
                                        </p:attrNameLst>
                                      </p:cBhvr>
                                      <p:tavLst>
                                        <p:tav tm="0">
                                          <p:val>
                                            <p:strVal val="#ppt_x"/>
                                          </p:val>
                                        </p:tav>
                                        <p:tav tm="100000">
                                          <p:val>
                                            <p:strVal val="#ppt_x"/>
                                          </p:val>
                                        </p:tav>
                                      </p:tavLst>
                                    </p:anim>
                                    <p:anim calcmode="lin" valueType="num">
                                      <p:cBhvr>
                                        <p:cTn id="75" dur="500" fill="hold"/>
                                        <p:tgtEl>
                                          <p:spTgt spid="27"/>
                                        </p:tgtEl>
                                        <p:attrNameLst>
                                          <p:attrName>ppt_y</p:attrName>
                                        </p:attrNameLst>
                                      </p:cBhvr>
                                      <p:tavLst>
                                        <p:tav tm="0">
                                          <p:val>
                                            <p:strVal val="#ppt_y-.1"/>
                                          </p:val>
                                        </p:tav>
                                        <p:tav tm="100000">
                                          <p:val>
                                            <p:strVal val="#ppt_y"/>
                                          </p:val>
                                        </p:tav>
                                      </p:tavLst>
                                    </p:anim>
                                  </p:childTnLst>
                                </p:cTn>
                              </p:par>
                            </p:childTnLst>
                          </p:cTn>
                        </p:par>
                        <p:par>
                          <p:cTn id="76" fill="hold">
                            <p:stCondLst>
                              <p:cond delay="5500"/>
                            </p:stCondLst>
                            <p:childTnLst>
                              <p:par>
                                <p:cTn id="77" presetID="22" presetClass="entr" presetSubtype="2" fill="hold" grpId="0" nodeType="afterEffect">
                                  <p:stCondLst>
                                    <p:cond delay="0"/>
                                  </p:stCondLst>
                                  <p:childTnLst>
                                    <p:set>
                                      <p:cBhvr>
                                        <p:cTn id="78" dur="1" fill="hold">
                                          <p:stCondLst>
                                            <p:cond delay="0"/>
                                          </p:stCondLst>
                                        </p:cTn>
                                        <p:tgtEl>
                                          <p:spTgt spid="8"/>
                                        </p:tgtEl>
                                        <p:attrNameLst>
                                          <p:attrName>style.visibility</p:attrName>
                                        </p:attrNameLst>
                                      </p:cBhvr>
                                      <p:to>
                                        <p:strVal val="visible"/>
                                      </p:to>
                                    </p:set>
                                    <p:animEffect transition="in" filter="wipe(right)">
                                      <p:cBhvr>
                                        <p:cTn id="79" dur="500"/>
                                        <p:tgtEl>
                                          <p:spTgt spid="8"/>
                                        </p:tgtEl>
                                      </p:cBhvr>
                                    </p:animEffect>
                                  </p:childTnLst>
                                </p:cTn>
                              </p:par>
                            </p:childTnLst>
                          </p:cTn>
                        </p:par>
                        <p:par>
                          <p:cTn id="80" fill="hold">
                            <p:stCondLst>
                              <p:cond delay="6000"/>
                            </p:stCondLst>
                            <p:childTnLst>
                              <p:par>
                                <p:cTn id="81" presetID="23" presetClass="entr" presetSubtype="288" fill="hold" nodeType="afterEffect">
                                  <p:stCondLst>
                                    <p:cond delay="0"/>
                                  </p:stCondLst>
                                  <p:childTnLst>
                                    <p:set>
                                      <p:cBhvr>
                                        <p:cTn id="82" dur="1" fill="hold">
                                          <p:stCondLst>
                                            <p:cond delay="0"/>
                                          </p:stCondLst>
                                        </p:cTn>
                                        <p:tgtEl>
                                          <p:spTgt spid="37"/>
                                        </p:tgtEl>
                                        <p:attrNameLst>
                                          <p:attrName>style.visibility</p:attrName>
                                        </p:attrNameLst>
                                      </p:cBhvr>
                                      <p:to>
                                        <p:strVal val="visible"/>
                                      </p:to>
                                    </p:set>
                                    <p:anim calcmode="lin" valueType="num">
                                      <p:cBhvr>
                                        <p:cTn id="83" dur="500" fill="hold"/>
                                        <p:tgtEl>
                                          <p:spTgt spid="37"/>
                                        </p:tgtEl>
                                        <p:attrNameLst>
                                          <p:attrName>ppt_w</p:attrName>
                                        </p:attrNameLst>
                                      </p:cBhvr>
                                      <p:tavLst>
                                        <p:tav tm="0">
                                          <p:val>
                                            <p:strVal val="4/3*#ppt_w"/>
                                          </p:val>
                                        </p:tav>
                                        <p:tav tm="100000">
                                          <p:val>
                                            <p:strVal val="#ppt_w"/>
                                          </p:val>
                                        </p:tav>
                                      </p:tavLst>
                                    </p:anim>
                                    <p:anim calcmode="lin" valueType="num">
                                      <p:cBhvr>
                                        <p:cTn id="84" dur="500" fill="hold"/>
                                        <p:tgtEl>
                                          <p:spTgt spid="37"/>
                                        </p:tgtEl>
                                        <p:attrNameLst>
                                          <p:attrName>ppt_h</p:attrName>
                                        </p:attrNameLst>
                                      </p:cBhvr>
                                      <p:tavLst>
                                        <p:tav tm="0">
                                          <p:val>
                                            <p:strVal val="4/3*#ppt_h"/>
                                          </p:val>
                                        </p:tav>
                                        <p:tav tm="100000">
                                          <p:val>
                                            <p:strVal val="#ppt_h"/>
                                          </p:val>
                                        </p:tav>
                                      </p:tavLst>
                                    </p:anim>
                                  </p:childTnLst>
                                </p:cTn>
                              </p:par>
                            </p:childTnLst>
                          </p:cTn>
                        </p:par>
                        <p:par>
                          <p:cTn id="85" fill="hold">
                            <p:stCondLst>
                              <p:cond delay="6500"/>
                            </p:stCondLst>
                            <p:childTnLst>
                              <p:par>
                                <p:cTn id="86" presetID="12" presetClass="entr" presetSubtype="4" fill="hold" grpId="0" nodeType="afterEffect">
                                  <p:stCondLst>
                                    <p:cond delay="0"/>
                                  </p:stCondLst>
                                  <p:childTnLst>
                                    <p:set>
                                      <p:cBhvr>
                                        <p:cTn id="87" dur="1" fill="hold">
                                          <p:stCondLst>
                                            <p:cond delay="0"/>
                                          </p:stCondLst>
                                        </p:cTn>
                                        <p:tgtEl>
                                          <p:spTgt spid="32"/>
                                        </p:tgtEl>
                                        <p:attrNameLst>
                                          <p:attrName>style.visibility</p:attrName>
                                        </p:attrNameLst>
                                      </p:cBhvr>
                                      <p:to>
                                        <p:strVal val="visible"/>
                                      </p:to>
                                    </p:set>
                                    <p:anim calcmode="lin" valueType="num">
                                      <p:cBhvr additive="base">
                                        <p:cTn id="88" dur="500"/>
                                        <p:tgtEl>
                                          <p:spTgt spid="32"/>
                                        </p:tgtEl>
                                        <p:attrNameLst>
                                          <p:attrName>ppt_y</p:attrName>
                                        </p:attrNameLst>
                                      </p:cBhvr>
                                      <p:tavLst>
                                        <p:tav tm="0">
                                          <p:val>
                                            <p:strVal val="#ppt_y+#ppt_h*1.125000"/>
                                          </p:val>
                                        </p:tav>
                                        <p:tav tm="100000">
                                          <p:val>
                                            <p:strVal val="#ppt_y"/>
                                          </p:val>
                                        </p:tav>
                                      </p:tavLst>
                                    </p:anim>
                                    <p:animEffect transition="in" filter="wipe(up)">
                                      <p:cBhvr>
                                        <p:cTn id="89" dur="500"/>
                                        <p:tgtEl>
                                          <p:spTgt spid="32"/>
                                        </p:tgtEl>
                                      </p:cBhvr>
                                    </p:animEffect>
                                  </p:childTnLst>
                                </p:cTn>
                              </p:par>
                              <p:par>
                                <p:cTn id="90" presetID="47" presetClass="entr" presetSubtype="0" fill="hold" grpId="0" nodeType="withEffect">
                                  <p:stCondLst>
                                    <p:cond delay="0"/>
                                  </p:stCondLst>
                                  <p:childTnLst>
                                    <p:set>
                                      <p:cBhvr>
                                        <p:cTn id="91" dur="1" fill="hold">
                                          <p:stCondLst>
                                            <p:cond delay="0"/>
                                          </p:stCondLst>
                                        </p:cTn>
                                        <p:tgtEl>
                                          <p:spTgt spid="26"/>
                                        </p:tgtEl>
                                        <p:attrNameLst>
                                          <p:attrName>style.visibility</p:attrName>
                                        </p:attrNameLst>
                                      </p:cBhvr>
                                      <p:to>
                                        <p:strVal val="visible"/>
                                      </p:to>
                                    </p:set>
                                    <p:animEffect transition="in" filter="fade">
                                      <p:cBhvr>
                                        <p:cTn id="92" dur="500"/>
                                        <p:tgtEl>
                                          <p:spTgt spid="26"/>
                                        </p:tgtEl>
                                      </p:cBhvr>
                                    </p:animEffect>
                                    <p:anim calcmode="lin" valueType="num">
                                      <p:cBhvr>
                                        <p:cTn id="93" dur="500" fill="hold"/>
                                        <p:tgtEl>
                                          <p:spTgt spid="26"/>
                                        </p:tgtEl>
                                        <p:attrNameLst>
                                          <p:attrName>ppt_x</p:attrName>
                                        </p:attrNameLst>
                                      </p:cBhvr>
                                      <p:tavLst>
                                        <p:tav tm="0">
                                          <p:val>
                                            <p:strVal val="#ppt_x"/>
                                          </p:val>
                                        </p:tav>
                                        <p:tav tm="100000">
                                          <p:val>
                                            <p:strVal val="#ppt_x"/>
                                          </p:val>
                                        </p:tav>
                                      </p:tavLst>
                                    </p:anim>
                                    <p:anim calcmode="lin" valueType="num">
                                      <p:cBhvr>
                                        <p:cTn id="94" dur="500" fill="hold"/>
                                        <p:tgtEl>
                                          <p:spTgt spid="26"/>
                                        </p:tgtEl>
                                        <p:attrNameLst>
                                          <p:attrName>ppt_y</p:attrName>
                                        </p:attrNameLst>
                                      </p:cBhvr>
                                      <p:tavLst>
                                        <p:tav tm="0">
                                          <p:val>
                                            <p:strVal val="#ppt_y-.1"/>
                                          </p:val>
                                        </p:tav>
                                        <p:tav tm="100000">
                                          <p:val>
                                            <p:strVal val="#ppt_y"/>
                                          </p:val>
                                        </p:tav>
                                      </p:tavLst>
                                    </p:anim>
                                  </p:childTnLst>
                                </p:cTn>
                              </p:par>
                            </p:childTnLst>
                          </p:cTn>
                        </p:par>
                        <p:par>
                          <p:cTn id="95" fill="hold">
                            <p:stCondLst>
                              <p:cond delay="7000"/>
                            </p:stCondLst>
                            <p:childTnLst>
                              <p:par>
                                <p:cTn id="96" presetID="22" presetClass="entr" presetSubtype="2" fill="hold" grpId="0" nodeType="afterEffect">
                                  <p:stCondLst>
                                    <p:cond delay="0"/>
                                  </p:stCondLst>
                                  <p:childTnLst>
                                    <p:set>
                                      <p:cBhvr>
                                        <p:cTn id="97" dur="1" fill="hold">
                                          <p:stCondLst>
                                            <p:cond delay="0"/>
                                          </p:stCondLst>
                                        </p:cTn>
                                        <p:tgtEl>
                                          <p:spTgt spid="11"/>
                                        </p:tgtEl>
                                        <p:attrNameLst>
                                          <p:attrName>style.visibility</p:attrName>
                                        </p:attrNameLst>
                                      </p:cBhvr>
                                      <p:to>
                                        <p:strVal val="visible"/>
                                      </p:to>
                                    </p:set>
                                    <p:animEffect transition="in" filter="wipe(right)">
                                      <p:cBhvr>
                                        <p:cTn id="98" dur="500"/>
                                        <p:tgtEl>
                                          <p:spTgt spid="11"/>
                                        </p:tgtEl>
                                      </p:cBhvr>
                                    </p:animEffect>
                                  </p:childTnLst>
                                </p:cTn>
                              </p:par>
                            </p:childTnLst>
                          </p:cTn>
                        </p:par>
                        <p:par>
                          <p:cTn id="99" fill="hold">
                            <p:stCondLst>
                              <p:cond delay="7500"/>
                            </p:stCondLst>
                            <p:childTnLst>
                              <p:par>
                                <p:cTn id="100" presetID="23" presetClass="entr" presetSubtype="288" fill="hold" nodeType="afterEffect">
                                  <p:stCondLst>
                                    <p:cond delay="0"/>
                                  </p:stCondLst>
                                  <p:childTnLst>
                                    <p:set>
                                      <p:cBhvr>
                                        <p:cTn id="101" dur="1" fill="hold">
                                          <p:stCondLst>
                                            <p:cond delay="0"/>
                                          </p:stCondLst>
                                        </p:cTn>
                                        <p:tgtEl>
                                          <p:spTgt spid="43"/>
                                        </p:tgtEl>
                                        <p:attrNameLst>
                                          <p:attrName>style.visibility</p:attrName>
                                        </p:attrNameLst>
                                      </p:cBhvr>
                                      <p:to>
                                        <p:strVal val="visible"/>
                                      </p:to>
                                    </p:set>
                                    <p:anim calcmode="lin" valueType="num">
                                      <p:cBhvr>
                                        <p:cTn id="102" dur="500" fill="hold"/>
                                        <p:tgtEl>
                                          <p:spTgt spid="43"/>
                                        </p:tgtEl>
                                        <p:attrNameLst>
                                          <p:attrName>ppt_w</p:attrName>
                                        </p:attrNameLst>
                                      </p:cBhvr>
                                      <p:tavLst>
                                        <p:tav tm="0">
                                          <p:val>
                                            <p:strVal val="4/3*#ppt_w"/>
                                          </p:val>
                                        </p:tav>
                                        <p:tav tm="100000">
                                          <p:val>
                                            <p:strVal val="#ppt_w"/>
                                          </p:val>
                                        </p:tav>
                                      </p:tavLst>
                                    </p:anim>
                                    <p:anim calcmode="lin" valueType="num">
                                      <p:cBhvr>
                                        <p:cTn id="103" dur="500" fill="hold"/>
                                        <p:tgtEl>
                                          <p:spTgt spid="43"/>
                                        </p:tgtEl>
                                        <p:attrNameLst>
                                          <p:attrName>ppt_h</p:attrName>
                                        </p:attrNameLst>
                                      </p:cBhvr>
                                      <p:tavLst>
                                        <p:tav tm="0">
                                          <p:val>
                                            <p:strVal val="4/3*#ppt_h"/>
                                          </p:val>
                                        </p:tav>
                                        <p:tav tm="100000">
                                          <p:val>
                                            <p:strVal val="#ppt_h"/>
                                          </p:val>
                                        </p:tav>
                                      </p:tavLst>
                                    </p:anim>
                                  </p:childTnLst>
                                </p:cTn>
                              </p:par>
                            </p:childTnLst>
                          </p:cTn>
                        </p:par>
                        <p:par>
                          <p:cTn id="104" fill="hold">
                            <p:stCondLst>
                              <p:cond delay="8000"/>
                            </p:stCondLst>
                            <p:childTnLst>
                              <p:par>
                                <p:cTn id="105" presetID="12" presetClass="entr" presetSubtype="4" fill="hold" grpId="0" nodeType="afterEffect">
                                  <p:stCondLst>
                                    <p:cond delay="0"/>
                                  </p:stCondLst>
                                  <p:childTnLst>
                                    <p:set>
                                      <p:cBhvr>
                                        <p:cTn id="106" dur="1" fill="hold">
                                          <p:stCondLst>
                                            <p:cond delay="0"/>
                                          </p:stCondLst>
                                        </p:cTn>
                                        <p:tgtEl>
                                          <p:spTgt spid="33"/>
                                        </p:tgtEl>
                                        <p:attrNameLst>
                                          <p:attrName>style.visibility</p:attrName>
                                        </p:attrNameLst>
                                      </p:cBhvr>
                                      <p:to>
                                        <p:strVal val="visible"/>
                                      </p:to>
                                    </p:set>
                                    <p:anim calcmode="lin" valueType="num">
                                      <p:cBhvr additive="base">
                                        <p:cTn id="107" dur="500"/>
                                        <p:tgtEl>
                                          <p:spTgt spid="33"/>
                                        </p:tgtEl>
                                        <p:attrNameLst>
                                          <p:attrName>ppt_y</p:attrName>
                                        </p:attrNameLst>
                                      </p:cBhvr>
                                      <p:tavLst>
                                        <p:tav tm="0">
                                          <p:val>
                                            <p:strVal val="#ppt_y+#ppt_h*1.125000"/>
                                          </p:val>
                                        </p:tav>
                                        <p:tav tm="100000">
                                          <p:val>
                                            <p:strVal val="#ppt_y"/>
                                          </p:val>
                                        </p:tav>
                                      </p:tavLst>
                                    </p:anim>
                                    <p:animEffect transition="in" filter="wipe(up)">
                                      <p:cBhvr>
                                        <p:cTn id="108" dur="500"/>
                                        <p:tgtEl>
                                          <p:spTgt spid="33"/>
                                        </p:tgtEl>
                                      </p:cBhvr>
                                    </p:animEffect>
                                  </p:childTnLst>
                                </p:cTn>
                              </p:par>
                              <p:par>
                                <p:cTn id="109" presetID="47" presetClass="entr" presetSubtype="0" fill="hold" grpId="0" nodeType="withEffect">
                                  <p:stCondLst>
                                    <p:cond delay="0"/>
                                  </p:stCondLst>
                                  <p:childTnLst>
                                    <p:set>
                                      <p:cBhvr>
                                        <p:cTn id="110" dur="1" fill="hold">
                                          <p:stCondLst>
                                            <p:cond delay="0"/>
                                          </p:stCondLst>
                                        </p:cTn>
                                        <p:tgtEl>
                                          <p:spTgt spid="25"/>
                                        </p:tgtEl>
                                        <p:attrNameLst>
                                          <p:attrName>style.visibility</p:attrName>
                                        </p:attrNameLst>
                                      </p:cBhvr>
                                      <p:to>
                                        <p:strVal val="visible"/>
                                      </p:to>
                                    </p:set>
                                    <p:animEffect transition="in" filter="fade">
                                      <p:cBhvr>
                                        <p:cTn id="111" dur="500"/>
                                        <p:tgtEl>
                                          <p:spTgt spid="25"/>
                                        </p:tgtEl>
                                      </p:cBhvr>
                                    </p:animEffect>
                                    <p:anim calcmode="lin" valueType="num">
                                      <p:cBhvr>
                                        <p:cTn id="112" dur="500" fill="hold"/>
                                        <p:tgtEl>
                                          <p:spTgt spid="25"/>
                                        </p:tgtEl>
                                        <p:attrNameLst>
                                          <p:attrName>ppt_x</p:attrName>
                                        </p:attrNameLst>
                                      </p:cBhvr>
                                      <p:tavLst>
                                        <p:tav tm="0">
                                          <p:val>
                                            <p:strVal val="#ppt_x"/>
                                          </p:val>
                                        </p:tav>
                                        <p:tav tm="100000">
                                          <p:val>
                                            <p:strVal val="#ppt_x"/>
                                          </p:val>
                                        </p:tav>
                                      </p:tavLst>
                                    </p:anim>
                                    <p:anim calcmode="lin" valueType="num">
                                      <p:cBhvr>
                                        <p:cTn id="113"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22" grpId="0"/>
      <p:bldP spid="23" grpId="0"/>
      <p:bldP spid="24" grpId="0"/>
      <p:bldP spid="25" grpId="0"/>
      <p:bldP spid="26" grpId="0"/>
      <p:bldP spid="27" grpId="0"/>
      <p:bldP spid="28" grpId="0"/>
      <p:bldP spid="29" grpId="0"/>
      <p:bldP spid="30" grpId="0"/>
      <p:bldP spid="31" grpId="0"/>
      <p:bldP spid="32" grpId="0"/>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教学重点</a:t>
            </a:r>
            <a:endParaRPr lang="zh-CN" altLang="en-US" sz="2400">
              <a:solidFill>
                <a:srgbClr val="66845E"/>
              </a:solidFill>
              <a:latin typeface="南宋书局体" panose="02000000000000000000" pitchFamily="2" charset="-122"/>
              <a:ea typeface="南宋书局体" panose="02000000000000000000" pitchFamily="2" charset="-122"/>
            </a:endParaRPr>
          </a:p>
        </p:txBody>
      </p:sp>
      <p:cxnSp>
        <p:nvCxnSpPr>
          <p:cNvPr id="7" name="直接连接符 6"/>
          <p:cNvCxnSpPr/>
          <p:nvPr/>
        </p:nvCxnSpPr>
        <p:spPr>
          <a:xfrm>
            <a:off x="4617516" y="3877469"/>
            <a:ext cx="3159919"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5047332" y="2894013"/>
            <a:ext cx="2730103"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617516" y="1843882"/>
            <a:ext cx="3159919"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 name="六边形 10"/>
          <p:cNvSpPr/>
          <p:nvPr/>
        </p:nvSpPr>
        <p:spPr>
          <a:xfrm>
            <a:off x="1299244" y="1939132"/>
            <a:ext cx="2222897" cy="1916906"/>
          </a:xfrm>
          <a:prstGeom prst="hexagon">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文本框 11"/>
          <p:cNvSpPr txBox="1"/>
          <p:nvPr/>
        </p:nvSpPr>
        <p:spPr>
          <a:xfrm>
            <a:off x="1515938" y="2609454"/>
            <a:ext cx="1877437" cy="600164"/>
          </a:xfrm>
          <a:prstGeom prst="rect">
            <a:avLst/>
          </a:prstGeom>
          <a:noFill/>
        </p:spPr>
        <p:txBody>
          <a:bodyPr wrap="none">
            <a:spAutoFit/>
          </a:bodyPr>
          <a:lstStyle/>
          <a:p>
            <a:pPr>
              <a:defRPr/>
            </a:pPr>
            <a:r>
              <a:rPr lang="zh-CN" altLang="en-US" sz="3300" dirty="0">
                <a:solidFill>
                  <a:schemeClr val="bg1"/>
                </a:solidFill>
                <a:latin typeface="微软雅黑" panose="020B0503020204020204" pitchFamily="34" charset="-122"/>
                <a:ea typeface="微软雅黑" panose="020B0503020204020204" pitchFamily="34" charset="-122"/>
              </a:rPr>
              <a:t>重点项目</a:t>
            </a:r>
            <a:endParaRPr lang="en-US" altLang="zh-CN" sz="3300" dirty="0">
              <a:solidFill>
                <a:schemeClr val="bg1"/>
              </a:solidFill>
              <a:latin typeface="微软雅黑" panose="020B0503020204020204" pitchFamily="34" charset="-122"/>
              <a:ea typeface="微软雅黑" panose="020B0503020204020204" pitchFamily="34" charset="-122"/>
            </a:endParaRPr>
          </a:p>
        </p:txBody>
      </p:sp>
      <p:sp>
        <p:nvSpPr>
          <p:cNvPr id="13" name="Freeform 7"/>
          <p:cNvSpPr/>
          <p:nvPr/>
        </p:nvSpPr>
        <p:spPr bwMode="auto">
          <a:xfrm flipH="1">
            <a:off x="3859088" y="1209279"/>
            <a:ext cx="1188244" cy="3175397"/>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bg1">
              <a:lumMod val="75000"/>
            </a:schemeClr>
          </a:solidFill>
          <a:ln>
            <a:noFill/>
          </a:ln>
        </p:spPr>
        <p:txBody>
          <a:bodyPr lIns="91440" tIns="45720" rIns="91440" bIns="45720"/>
          <a:lstStyle/>
          <a:p>
            <a:pPr>
              <a:defRPr/>
            </a:pPr>
            <a:endParaRPr lang="zh-CN" altLang="en-US"/>
          </a:p>
        </p:txBody>
      </p:sp>
      <p:grpSp>
        <p:nvGrpSpPr>
          <p:cNvPr id="14" name="组合 13"/>
          <p:cNvGrpSpPr/>
          <p:nvPr/>
        </p:nvGrpSpPr>
        <p:grpSpPr>
          <a:xfrm>
            <a:off x="4651658" y="1327139"/>
            <a:ext cx="485252" cy="418321"/>
            <a:chOff x="5867317" y="1889686"/>
            <a:chExt cx="647003" cy="557761"/>
          </a:xfrm>
          <a:solidFill>
            <a:srgbClr val="92D050"/>
          </a:solidFill>
        </p:grpSpPr>
        <p:sp>
          <p:nvSpPr>
            <p:cNvPr id="15" name="六边形 14"/>
            <p:cNvSpPr/>
            <p:nvPr/>
          </p:nvSpPr>
          <p:spPr>
            <a:xfrm>
              <a:off x="5867317" y="1889686"/>
              <a:ext cx="647003" cy="557761"/>
            </a:xfrm>
            <a:prstGeom prst="hexagon">
              <a:avLst/>
            </a:pr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文本框 15"/>
            <p:cNvSpPr txBox="1"/>
            <p:nvPr/>
          </p:nvSpPr>
          <p:spPr>
            <a:xfrm>
              <a:off x="5953496" y="1966641"/>
              <a:ext cx="541174" cy="430886"/>
            </a:xfrm>
            <a:prstGeom prst="rect">
              <a:avLst/>
            </a:prstGeom>
            <a:noFill/>
          </p:spPr>
          <p:txBody>
            <a:bodyPr wrap="none">
              <a:spAutoFit/>
            </a:bodyPr>
            <a:lstStyle/>
            <a:p>
              <a:pPr>
                <a:defRPr/>
              </a:pPr>
              <a:r>
                <a:rPr lang="en-US" altLang="zh-CN" sz="1500" dirty="0">
                  <a:solidFill>
                    <a:schemeClr val="bg1"/>
                  </a:solidFill>
                </a:rPr>
                <a:t>01</a:t>
              </a:r>
              <a:endParaRPr lang="zh-CN" altLang="en-US" sz="1500" dirty="0">
                <a:solidFill>
                  <a:schemeClr val="bg1"/>
                </a:solidFill>
              </a:endParaRPr>
            </a:p>
          </p:txBody>
        </p:sp>
      </p:grpSp>
      <p:grpSp>
        <p:nvGrpSpPr>
          <p:cNvPr id="17" name="组合 16"/>
          <p:cNvGrpSpPr/>
          <p:nvPr/>
        </p:nvGrpSpPr>
        <p:grpSpPr>
          <a:xfrm>
            <a:off x="5096710" y="2376619"/>
            <a:ext cx="485252" cy="418321"/>
            <a:chOff x="5867317" y="1889686"/>
            <a:chExt cx="647003" cy="557761"/>
          </a:xfrm>
          <a:solidFill>
            <a:srgbClr val="92D050"/>
          </a:solidFill>
        </p:grpSpPr>
        <p:sp>
          <p:nvSpPr>
            <p:cNvPr id="18" name="六边形 17"/>
            <p:cNvSpPr/>
            <p:nvPr/>
          </p:nvSpPr>
          <p:spPr>
            <a:xfrm>
              <a:off x="5867317" y="1889686"/>
              <a:ext cx="647003" cy="557761"/>
            </a:xfrm>
            <a:prstGeom prst="hexagon">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文本框 18"/>
            <p:cNvSpPr txBox="1"/>
            <p:nvPr/>
          </p:nvSpPr>
          <p:spPr>
            <a:xfrm>
              <a:off x="5953496" y="1966641"/>
              <a:ext cx="541174" cy="430886"/>
            </a:xfrm>
            <a:prstGeom prst="rect">
              <a:avLst/>
            </a:prstGeom>
            <a:noFill/>
          </p:spPr>
          <p:txBody>
            <a:bodyPr wrap="none">
              <a:spAutoFit/>
            </a:bodyPr>
            <a:lstStyle/>
            <a:p>
              <a:pPr>
                <a:defRPr/>
              </a:pPr>
              <a:r>
                <a:rPr lang="en-US" altLang="zh-CN" sz="1500" dirty="0">
                  <a:solidFill>
                    <a:schemeClr val="bg1"/>
                  </a:solidFill>
                </a:rPr>
                <a:t>02</a:t>
              </a:r>
              <a:endParaRPr lang="zh-CN" altLang="en-US" sz="1500" dirty="0">
                <a:solidFill>
                  <a:schemeClr val="bg1"/>
                </a:solidFill>
              </a:endParaRPr>
            </a:p>
          </p:txBody>
        </p:sp>
      </p:grpSp>
      <p:grpSp>
        <p:nvGrpSpPr>
          <p:cNvPr id="20" name="组合 19"/>
          <p:cNvGrpSpPr/>
          <p:nvPr/>
        </p:nvGrpSpPr>
        <p:grpSpPr>
          <a:xfrm>
            <a:off x="4897026" y="3391664"/>
            <a:ext cx="485252" cy="418321"/>
            <a:chOff x="5867317" y="1889686"/>
            <a:chExt cx="647003" cy="557761"/>
          </a:xfrm>
          <a:solidFill>
            <a:srgbClr val="92D050"/>
          </a:solidFill>
        </p:grpSpPr>
        <p:sp>
          <p:nvSpPr>
            <p:cNvPr id="21" name="六边形 20"/>
            <p:cNvSpPr/>
            <p:nvPr/>
          </p:nvSpPr>
          <p:spPr>
            <a:xfrm>
              <a:off x="5867317" y="1889686"/>
              <a:ext cx="647003" cy="557761"/>
            </a:xfrm>
            <a:prstGeom prst="hexagon">
              <a:avLst/>
            </a:pr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文本框 21"/>
            <p:cNvSpPr txBox="1"/>
            <p:nvPr/>
          </p:nvSpPr>
          <p:spPr>
            <a:xfrm>
              <a:off x="5953496" y="1966641"/>
              <a:ext cx="541174" cy="430886"/>
            </a:xfrm>
            <a:prstGeom prst="rect">
              <a:avLst/>
            </a:prstGeom>
            <a:noFill/>
          </p:spPr>
          <p:txBody>
            <a:bodyPr wrap="none">
              <a:spAutoFit/>
            </a:bodyPr>
            <a:lstStyle/>
            <a:p>
              <a:pPr>
                <a:defRPr/>
              </a:pPr>
              <a:r>
                <a:rPr lang="en-US" altLang="zh-CN" sz="1500" dirty="0">
                  <a:solidFill>
                    <a:schemeClr val="bg1"/>
                  </a:solidFill>
                </a:rPr>
                <a:t>03</a:t>
              </a:r>
              <a:endParaRPr lang="zh-CN" altLang="en-US" sz="1500" dirty="0">
                <a:solidFill>
                  <a:schemeClr val="bg1"/>
                </a:solidFill>
              </a:endParaRPr>
            </a:p>
          </p:txBody>
        </p:sp>
      </p:grpSp>
      <p:sp>
        <p:nvSpPr>
          <p:cNvPr id="23" name="TextBox 27"/>
          <p:cNvSpPr txBox="1"/>
          <p:nvPr/>
        </p:nvSpPr>
        <p:spPr>
          <a:xfrm>
            <a:off x="5161632" y="1292623"/>
            <a:ext cx="2197894" cy="489383"/>
          </a:xfrm>
          <a:prstGeom prst="rect">
            <a:avLst/>
          </a:prstGeom>
          <a:noFill/>
        </p:spPr>
        <p:txBody>
          <a:bodyPr lIns="68598" tIns="34299" rIns="68598" bIns="34299">
            <a:spAutoFit/>
          </a:bodyPr>
          <a:lstStyle/>
          <a:p>
            <a:pPr defTabSz="914378">
              <a:lnSpc>
                <a:spcPct val="130000"/>
              </a:lnSpc>
              <a:defRPr/>
            </a:pPr>
            <a:r>
              <a:rPr lang="zh-CN" altLang="en-US" sz="1050" kern="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a:t>
            </a:r>
          </a:p>
        </p:txBody>
      </p:sp>
      <p:sp>
        <p:nvSpPr>
          <p:cNvPr id="24" name="TextBox 27"/>
          <p:cNvSpPr txBox="1"/>
          <p:nvPr/>
        </p:nvSpPr>
        <p:spPr>
          <a:xfrm>
            <a:off x="5631928" y="2339182"/>
            <a:ext cx="2197894" cy="489383"/>
          </a:xfrm>
          <a:prstGeom prst="rect">
            <a:avLst/>
          </a:prstGeom>
          <a:noFill/>
        </p:spPr>
        <p:txBody>
          <a:bodyPr lIns="68598" tIns="34299" rIns="68598" bIns="34299">
            <a:spAutoFit/>
          </a:bodyPr>
          <a:lstStyle/>
          <a:p>
            <a:pPr defTabSz="914378">
              <a:lnSpc>
                <a:spcPct val="130000"/>
              </a:lnSpc>
              <a:defRPr/>
            </a:pPr>
            <a:r>
              <a:rPr lang="zh-CN" altLang="en-US" sz="1050" kern="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a:t>
            </a:r>
          </a:p>
        </p:txBody>
      </p:sp>
      <p:sp>
        <p:nvSpPr>
          <p:cNvPr id="25" name="TextBox 27"/>
          <p:cNvSpPr txBox="1"/>
          <p:nvPr/>
        </p:nvSpPr>
        <p:spPr>
          <a:xfrm>
            <a:off x="5447382" y="3361929"/>
            <a:ext cx="2197894" cy="489383"/>
          </a:xfrm>
          <a:prstGeom prst="rect">
            <a:avLst/>
          </a:prstGeom>
          <a:noFill/>
        </p:spPr>
        <p:txBody>
          <a:bodyPr lIns="68598" tIns="34299" rIns="68598" bIns="34299">
            <a:spAutoFit/>
          </a:bodyPr>
          <a:lstStyle/>
          <a:p>
            <a:pPr defTabSz="914378">
              <a:lnSpc>
                <a:spcPct val="130000"/>
              </a:lnSpc>
              <a:defRPr/>
            </a:pPr>
            <a:r>
              <a:rPr lang="zh-CN" altLang="en-US" sz="1050" kern="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a:t>
            </a:r>
          </a:p>
        </p:txBody>
      </p:sp>
    </p:spTree>
    <p:extLst>
      <p:ext uri="{BB962C8B-B14F-4D97-AF65-F5344CB8AC3E}">
        <p14:creationId xmlns:p14="http://schemas.microsoft.com/office/powerpoint/2010/main" val="148527998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12"/>
                                        </p:tgtEl>
                                        <p:attrNameLst>
                                          <p:attrName>style.visibility</p:attrName>
                                        </p:attrNameLst>
                                      </p:cBhvr>
                                      <p:to>
                                        <p:strVal val="visible"/>
                                      </p:to>
                                    </p:set>
                                    <p:anim calcmode="lin" valueType="num">
                                      <p:cBhvr>
                                        <p:cTn id="12" dur="75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3" dur="750" fill="hold"/>
                                        <p:tgtEl>
                                          <p:spTgt spid="12"/>
                                        </p:tgtEl>
                                        <p:attrNameLst>
                                          <p:attrName>ppt_y</p:attrName>
                                        </p:attrNameLst>
                                      </p:cBhvr>
                                      <p:tavLst>
                                        <p:tav tm="0">
                                          <p:val>
                                            <p:strVal val="#ppt_y"/>
                                          </p:val>
                                        </p:tav>
                                        <p:tav tm="100000">
                                          <p:val>
                                            <p:strVal val="#ppt_y"/>
                                          </p:val>
                                        </p:tav>
                                      </p:tavLst>
                                    </p:anim>
                                    <p:anim calcmode="lin" valueType="num">
                                      <p:cBhvr>
                                        <p:cTn id="14" dur="75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5" dur="75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750" tmFilter="0,0; .5, 1; 1, 1"/>
                                        <p:tgtEl>
                                          <p:spTgt spid="12"/>
                                        </p:tgtEl>
                                      </p:cBhvr>
                                    </p:animEffect>
                                  </p:childTnLst>
                                </p:cTn>
                              </p:par>
                            </p:childTnLst>
                          </p:cTn>
                        </p:par>
                        <p:par>
                          <p:cTn id="17" fill="hold">
                            <p:stCondLst>
                              <p:cond delay="975"/>
                            </p:stCondLst>
                            <p:childTnLst>
                              <p:par>
                                <p:cTn id="18" presetID="22" presetClass="entr" presetSubtype="1"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up)">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par>
                                <p:cTn id="26" presetID="22" presetClass="entr" presetSubtype="8"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par>
                                <p:cTn id="29" presetID="22" presetClass="entr" presetSubtype="8"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8" fill="hold" nodeType="click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p:tgtEl>
                                          <p:spTgt spid="14"/>
                                        </p:tgtEl>
                                        <p:attrNameLst>
                                          <p:attrName>ppt_x</p:attrName>
                                        </p:attrNameLst>
                                      </p:cBhvr>
                                      <p:tavLst>
                                        <p:tav tm="0">
                                          <p:val>
                                            <p:strVal val="#ppt_x-#ppt_w*1.125000"/>
                                          </p:val>
                                        </p:tav>
                                        <p:tav tm="100000">
                                          <p:val>
                                            <p:strVal val="#ppt_x"/>
                                          </p:val>
                                        </p:tav>
                                      </p:tavLst>
                                    </p:anim>
                                    <p:animEffect transition="in" filter="wipe(right)">
                                      <p:cBhvr>
                                        <p:cTn id="37" dur="500"/>
                                        <p:tgtEl>
                                          <p:spTgt spid="14"/>
                                        </p:tgtEl>
                                      </p:cBhvr>
                                    </p:animEffect>
                                  </p:childTnLst>
                                </p:cTn>
                              </p:par>
                              <p:par>
                                <p:cTn id="38" presetID="12" presetClass="entr" presetSubtype="8"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p:tgtEl>
                                          <p:spTgt spid="17"/>
                                        </p:tgtEl>
                                        <p:attrNameLst>
                                          <p:attrName>ppt_x</p:attrName>
                                        </p:attrNameLst>
                                      </p:cBhvr>
                                      <p:tavLst>
                                        <p:tav tm="0">
                                          <p:val>
                                            <p:strVal val="#ppt_x-#ppt_w*1.125000"/>
                                          </p:val>
                                        </p:tav>
                                        <p:tav tm="100000">
                                          <p:val>
                                            <p:strVal val="#ppt_x"/>
                                          </p:val>
                                        </p:tav>
                                      </p:tavLst>
                                    </p:anim>
                                    <p:animEffect transition="in" filter="wipe(right)">
                                      <p:cBhvr>
                                        <p:cTn id="41" dur="500"/>
                                        <p:tgtEl>
                                          <p:spTgt spid="17"/>
                                        </p:tgtEl>
                                      </p:cBhvr>
                                    </p:animEffect>
                                  </p:childTnLst>
                                </p:cTn>
                              </p:par>
                              <p:par>
                                <p:cTn id="42" presetID="12" presetClass="entr" presetSubtype="8" fill="hold" nodeType="with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500"/>
                                        <p:tgtEl>
                                          <p:spTgt spid="20"/>
                                        </p:tgtEl>
                                        <p:attrNameLst>
                                          <p:attrName>ppt_x</p:attrName>
                                        </p:attrNameLst>
                                      </p:cBhvr>
                                      <p:tavLst>
                                        <p:tav tm="0">
                                          <p:val>
                                            <p:strVal val="#ppt_x-#ppt_w*1.125000"/>
                                          </p:val>
                                        </p:tav>
                                        <p:tav tm="100000">
                                          <p:val>
                                            <p:strVal val="#ppt_x"/>
                                          </p:val>
                                        </p:tav>
                                      </p:tavLst>
                                    </p:anim>
                                    <p:animEffect transition="in" filter="wipe(right)">
                                      <p:cBhvr>
                                        <p:cTn id="45" dur="500"/>
                                        <p:tgtEl>
                                          <p:spTgt spid="20"/>
                                        </p:tgtEl>
                                      </p:cBhvr>
                                    </p:animEffect>
                                  </p:childTnLst>
                                </p:cTn>
                              </p:par>
                            </p:childTnLst>
                          </p:cTn>
                        </p:par>
                        <p:par>
                          <p:cTn id="46" fill="hold">
                            <p:stCondLst>
                              <p:cond delay="500"/>
                            </p:stCondLst>
                            <p:childTnLst>
                              <p:par>
                                <p:cTn id="47" presetID="14" presetClass="entr" presetSubtype="10"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randombar(horizontal)">
                                      <p:cBhvr>
                                        <p:cTn id="49" dur="500"/>
                                        <p:tgtEl>
                                          <p:spTgt spid="23"/>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randombar(horizontal)">
                                      <p:cBhvr>
                                        <p:cTn id="52" dur="750"/>
                                        <p:tgtEl>
                                          <p:spTgt spid="24"/>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randombar(horizontal)">
                                      <p:cBhvr>
                                        <p:cTn id="55" dur="7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23" grpId="0"/>
      <p:bldP spid="24"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教学难点</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26" name="Rectangle 17"/>
          <p:cNvSpPr>
            <a:spLocks/>
          </p:cNvSpPr>
          <p:nvPr/>
        </p:nvSpPr>
        <p:spPr bwMode="auto">
          <a:xfrm>
            <a:off x="953002" y="1771582"/>
            <a:ext cx="1475294" cy="2448272"/>
          </a:xfrm>
          <a:prstGeom prst="rect">
            <a:avLst/>
          </a:prstGeom>
          <a:solidFill>
            <a:srgbClr val="66845E"/>
          </a:solidFill>
          <a:ln w="9525" cap="flat">
            <a:no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200" kern="0">
              <a:solidFill>
                <a:srgbClr val="1091D2"/>
              </a:solidFill>
              <a:latin typeface="微软雅黑"/>
              <a:ea typeface="微软雅黑"/>
              <a:sym typeface="Gill Sans" charset="0"/>
            </a:endParaRPr>
          </a:p>
        </p:txBody>
      </p:sp>
      <p:sp>
        <p:nvSpPr>
          <p:cNvPr id="27" name="Rectangle 17"/>
          <p:cNvSpPr>
            <a:spLocks/>
          </p:cNvSpPr>
          <p:nvPr/>
        </p:nvSpPr>
        <p:spPr bwMode="auto">
          <a:xfrm>
            <a:off x="2905925" y="1771582"/>
            <a:ext cx="1475294" cy="2448272"/>
          </a:xfrm>
          <a:prstGeom prst="rect">
            <a:avLst/>
          </a:prstGeom>
          <a:solidFill>
            <a:srgbClr val="6D4409"/>
          </a:solidFill>
          <a:ln w="9525" cap="flat">
            <a:noFill/>
            <a:prstDash val="solid"/>
            <a:miter lim="800000"/>
            <a:headEnd type="none" w="med" len="med"/>
            <a:tailEnd type="none" w="med" len="med"/>
          </a:ln>
        </p:spPr>
        <p:txBody>
          <a:bodyPr lIns="0" tIns="0" rIns="0" bIns="0"/>
          <a:lstStyle/>
          <a:p>
            <a:pPr algn="ctr" fontAlgn="base">
              <a:spcBef>
                <a:spcPct val="0"/>
              </a:spcBef>
              <a:spcAft>
                <a:spcPct val="0"/>
              </a:spcAft>
            </a:pPr>
            <a:endParaRPr lang="en-US" sz="2200">
              <a:solidFill>
                <a:srgbClr val="1091D2"/>
              </a:solidFill>
              <a:latin typeface="微软雅黑"/>
              <a:ea typeface="微软雅黑"/>
              <a:sym typeface="Gill Sans" charset="0"/>
            </a:endParaRPr>
          </a:p>
        </p:txBody>
      </p:sp>
      <p:sp>
        <p:nvSpPr>
          <p:cNvPr id="28" name="Rectangle 17"/>
          <p:cNvSpPr>
            <a:spLocks/>
          </p:cNvSpPr>
          <p:nvPr/>
        </p:nvSpPr>
        <p:spPr bwMode="auto">
          <a:xfrm>
            <a:off x="4916195" y="1771582"/>
            <a:ext cx="1475294" cy="2448272"/>
          </a:xfrm>
          <a:prstGeom prst="rect">
            <a:avLst/>
          </a:prstGeom>
          <a:solidFill>
            <a:srgbClr val="66845E"/>
          </a:solidFill>
          <a:ln w="9525" cap="flat">
            <a:no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200" kern="0">
              <a:solidFill>
                <a:srgbClr val="1091D2"/>
              </a:solidFill>
              <a:latin typeface="微软雅黑"/>
              <a:ea typeface="微软雅黑"/>
              <a:sym typeface="Gill Sans" charset="0"/>
            </a:endParaRPr>
          </a:p>
        </p:txBody>
      </p:sp>
      <p:sp>
        <p:nvSpPr>
          <p:cNvPr id="29" name="Rectangle 17"/>
          <p:cNvSpPr>
            <a:spLocks/>
          </p:cNvSpPr>
          <p:nvPr/>
        </p:nvSpPr>
        <p:spPr bwMode="auto">
          <a:xfrm>
            <a:off x="6852736" y="1771582"/>
            <a:ext cx="1475294" cy="2448272"/>
          </a:xfrm>
          <a:prstGeom prst="rect">
            <a:avLst/>
          </a:prstGeom>
          <a:solidFill>
            <a:srgbClr val="6D4409"/>
          </a:solidFill>
          <a:ln w="9525" cap="flat">
            <a:noFill/>
            <a:prstDash val="solid"/>
            <a:miter lim="800000"/>
            <a:headEnd type="none" w="med" len="med"/>
            <a:tailEnd type="none" w="med" len="med"/>
          </a:ln>
        </p:spPr>
        <p:txBody>
          <a:bodyPr lIns="0" tIns="0" rIns="0" bIns="0"/>
          <a:lstStyle/>
          <a:p>
            <a:pPr algn="ctr" fontAlgn="base">
              <a:spcBef>
                <a:spcPct val="0"/>
              </a:spcBef>
              <a:spcAft>
                <a:spcPct val="0"/>
              </a:spcAft>
            </a:pPr>
            <a:endParaRPr lang="en-US" sz="2200">
              <a:solidFill>
                <a:srgbClr val="1091D2"/>
              </a:solidFill>
              <a:latin typeface="微软雅黑"/>
              <a:ea typeface="微软雅黑"/>
              <a:sym typeface="Gill Sans" charset="0"/>
            </a:endParaRPr>
          </a:p>
        </p:txBody>
      </p:sp>
      <p:sp>
        <p:nvSpPr>
          <p:cNvPr id="30" name="Rectangle 20"/>
          <p:cNvSpPr>
            <a:spLocks/>
          </p:cNvSpPr>
          <p:nvPr/>
        </p:nvSpPr>
        <p:spPr bwMode="auto">
          <a:xfrm>
            <a:off x="1076542" y="3227649"/>
            <a:ext cx="1219323" cy="793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900" dirty="0">
                <a:solidFill>
                  <a:srgbClr val="FFFFFF"/>
                </a:solidFill>
                <a:latin typeface="微软雅黑"/>
                <a:ea typeface="微软雅黑"/>
                <a:cs typeface="Lato Light" charset="0"/>
                <a:sym typeface="Lato Light" charset="0"/>
              </a:rPr>
              <a:t>此处添加详细文本描述，建议与标题相关并符合整体语言风格，语言描述尽量简洁生动。</a:t>
            </a:r>
            <a:endParaRPr lang="en-US" sz="900" dirty="0">
              <a:solidFill>
                <a:srgbClr val="FFFFFF"/>
              </a:solidFill>
              <a:latin typeface="微软雅黑"/>
              <a:ea typeface="微软雅黑"/>
              <a:cs typeface="Lato Light" charset="0"/>
              <a:sym typeface="Lato Light" charset="0"/>
            </a:endParaRPr>
          </a:p>
        </p:txBody>
      </p:sp>
      <p:sp>
        <p:nvSpPr>
          <p:cNvPr id="31" name="Rectangle 21"/>
          <p:cNvSpPr>
            <a:spLocks/>
          </p:cNvSpPr>
          <p:nvPr/>
        </p:nvSpPr>
        <p:spPr bwMode="auto">
          <a:xfrm>
            <a:off x="1131966" y="2917626"/>
            <a:ext cx="1108476" cy="19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lnSpc>
                <a:spcPct val="90000"/>
              </a:lnSpc>
              <a:spcBef>
                <a:spcPct val="0"/>
              </a:spcBef>
              <a:spcAft>
                <a:spcPct val="0"/>
              </a:spcAft>
            </a:pPr>
            <a:r>
              <a:rPr lang="zh-CN" altLang="en-US" sz="1300" dirty="0">
                <a:solidFill>
                  <a:srgbClr val="FFFFFF"/>
                </a:solidFill>
                <a:latin typeface="微软雅黑"/>
                <a:ea typeface="微软雅黑"/>
                <a:cs typeface="Bebas Neue" charset="0"/>
                <a:sym typeface="Bebas Neue" charset="0"/>
              </a:rPr>
              <a:t>添加标题</a:t>
            </a:r>
            <a:endParaRPr lang="en-US" altLang="zh-CN" sz="1300" dirty="0">
              <a:solidFill>
                <a:srgbClr val="FFFFFF"/>
              </a:solidFill>
              <a:latin typeface="微软雅黑"/>
              <a:ea typeface="微软雅黑"/>
              <a:cs typeface="Bebas Neue" charset="0"/>
              <a:sym typeface="Bebas Neue" charset="0"/>
            </a:endParaRPr>
          </a:p>
        </p:txBody>
      </p:sp>
      <p:sp>
        <p:nvSpPr>
          <p:cNvPr id="32" name="Rectangle 23"/>
          <p:cNvSpPr>
            <a:spLocks/>
          </p:cNvSpPr>
          <p:nvPr/>
        </p:nvSpPr>
        <p:spPr bwMode="auto">
          <a:xfrm>
            <a:off x="3089334" y="2917626"/>
            <a:ext cx="1108476" cy="19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lnSpc>
                <a:spcPct val="90000"/>
              </a:lnSpc>
              <a:spcBef>
                <a:spcPct val="0"/>
              </a:spcBef>
              <a:spcAft>
                <a:spcPct val="0"/>
              </a:spcAft>
            </a:pPr>
            <a:r>
              <a:rPr lang="zh-CN" altLang="en-US" sz="1300" dirty="0">
                <a:solidFill>
                  <a:srgbClr val="FFFFFF"/>
                </a:solidFill>
                <a:latin typeface="微软雅黑"/>
                <a:ea typeface="微软雅黑"/>
                <a:cs typeface="Bebas Neue" charset="0"/>
                <a:sym typeface="Bebas Neue" charset="0"/>
              </a:rPr>
              <a:t>添加标题</a:t>
            </a:r>
            <a:endParaRPr lang="en-US" altLang="zh-CN" sz="1300" dirty="0">
              <a:solidFill>
                <a:srgbClr val="FFFFFF"/>
              </a:solidFill>
              <a:latin typeface="微软雅黑"/>
              <a:ea typeface="微软雅黑"/>
              <a:cs typeface="Bebas Neue" charset="0"/>
              <a:sym typeface="Bebas Neue" charset="0"/>
            </a:endParaRPr>
          </a:p>
        </p:txBody>
      </p:sp>
      <p:sp>
        <p:nvSpPr>
          <p:cNvPr id="33" name="Rectangle 25"/>
          <p:cNvSpPr>
            <a:spLocks/>
          </p:cNvSpPr>
          <p:nvPr/>
        </p:nvSpPr>
        <p:spPr bwMode="auto">
          <a:xfrm>
            <a:off x="5101899" y="2917626"/>
            <a:ext cx="1108476" cy="19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lnSpc>
                <a:spcPct val="90000"/>
              </a:lnSpc>
              <a:spcBef>
                <a:spcPct val="0"/>
              </a:spcBef>
              <a:spcAft>
                <a:spcPct val="0"/>
              </a:spcAft>
            </a:pPr>
            <a:r>
              <a:rPr lang="zh-CN" altLang="en-US" sz="1300" dirty="0">
                <a:solidFill>
                  <a:srgbClr val="FFFFFF"/>
                </a:solidFill>
                <a:latin typeface="微软雅黑"/>
                <a:ea typeface="微软雅黑"/>
                <a:cs typeface="Bebas Neue" charset="0"/>
                <a:sym typeface="Bebas Neue" charset="0"/>
              </a:rPr>
              <a:t>添加标题</a:t>
            </a:r>
            <a:endParaRPr lang="en-US" altLang="zh-CN" sz="1300" dirty="0">
              <a:solidFill>
                <a:srgbClr val="FFFFFF"/>
              </a:solidFill>
              <a:latin typeface="微软雅黑"/>
              <a:ea typeface="微软雅黑"/>
              <a:cs typeface="Bebas Neue" charset="0"/>
              <a:sym typeface="Bebas Neue" charset="0"/>
            </a:endParaRPr>
          </a:p>
        </p:txBody>
      </p:sp>
      <p:sp>
        <p:nvSpPr>
          <p:cNvPr id="34" name="Rectangle 27"/>
          <p:cNvSpPr>
            <a:spLocks/>
          </p:cNvSpPr>
          <p:nvPr/>
        </p:nvSpPr>
        <p:spPr bwMode="auto">
          <a:xfrm>
            <a:off x="7048845" y="2917626"/>
            <a:ext cx="1108476" cy="19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lnSpc>
                <a:spcPct val="90000"/>
              </a:lnSpc>
              <a:spcBef>
                <a:spcPct val="0"/>
              </a:spcBef>
              <a:spcAft>
                <a:spcPct val="0"/>
              </a:spcAft>
            </a:pPr>
            <a:r>
              <a:rPr lang="zh-CN" altLang="en-US" sz="1300" dirty="0">
                <a:solidFill>
                  <a:srgbClr val="FFFFFF"/>
                </a:solidFill>
                <a:latin typeface="微软雅黑"/>
                <a:ea typeface="微软雅黑"/>
                <a:cs typeface="Bebas Neue" charset="0"/>
                <a:sym typeface="Bebas Neue" charset="0"/>
              </a:rPr>
              <a:t>添加标题</a:t>
            </a:r>
            <a:endParaRPr lang="en-US" altLang="zh-CN" sz="1300" dirty="0">
              <a:solidFill>
                <a:srgbClr val="FFFFFF"/>
              </a:solidFill>
              <a:latin typeface="微软雅黑"/>
              <a:ea typeface="微软雅黑"/>
              <a:cs typeface="Bebas Neue" charset="0"/>
              <a:sym typeface="Bebas Neue" charset="0"/>
            </a:endParaRPr>
          </a:p>
        </p:txBody>
      </p:sp>
      <p:sp>
        <p:nvSpPr>
          <p:cNvPr id="35" name="Rectangle 20"/>
          <p:cNvSpPr>
            <a:spLocks/>
          </p:cNvSpPr>
          <p:nvPr/>
        </p:nvSpPr>
        <p:spPr bwMode="auto">
          <a:xfrm>
            <a:off x="3033910" y="3227649"/>
            <a:ext cx="1219323" cy="793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900" dirty="0">
                <a:solidFill>
                  <a:srgbClr val="FFFFFF"/>
                </a:solidFill>
                <a:latin typeface="微软雅黑"/>
                <a:ea typeface="微软雅黑"/>
                <a:cs typeface="Lato Light" charset="0"/>
                <a:sym typeface="Lato Light" charset="0"/>
              </a:rPr>
              <a:t>此处添加详细文本描述，建议与标题相关并符合整体语言风格，语言描述尽量简洁生动。</a:t>
            </a:r>
            <a:endParaRPr lang="en-US" sz="900" dirty="0">
              <a:solidFill>
                <a:srgbClr val="FFFFFF"/>
              </a:solidFill>
              <a:latin typeface="微软雅黑"/>
              <a:ea typeface="微软雅黑"/>
              <a:cs typeface="Lato Light" charset="0"/>
              <a:sym typeface="Lato Light" charset="0"/>
            </a:endParaRPr>
          </a:p>
        </p:txBody>
      </p:sp>
      <p:sp>
        <p:nvSpPr>
          <p:cNvPr id="36" name="Rectangle 20"/>
          <p:cNvSpPr>
            <a:spLocks/>
          </p:cNvSpPr>
          <p:nvPr/>
        </p:nvSpPr>
        <p:spPr bwMode="auto">
          <a:xfrm>
            <a:off x="5046475" y="3227649"/>
            <a:ext cx="1219323" cy="793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900" dirty="0">
                <a:solidFill>
                  <a:srgbClr val="FFFFFF"/>
                </a:solidFill>
                <a:latin typeface="微软雅黑"/>
                <a:ea typeface="微软雅黑"/>
                <a:cs typeface="Lato Light" charset="0"/>
                <a:sym typeface="Lato Light" charset="0"/>
              </a:rPr>
              <a:t>此处添加详细文本描述，建议与标题相关并符合整体语言风格，语言描述尽量简洁生动。</a:t>
            </a:r>
            <a:endParaRPr lang="en-US" sz="900" dirty="0">
              <a:solidFill>
                <a:srgbClr val="FFFFFF"/>
              </a:solidFill>
              <a:latin typeface="微软雅黑"/>
              <a:ea typeface="微软雅黑"/>
              <a:cs typeface="Lato Light" charset="0"/>
              <a:sym typeface="Lato Light" charset="0"/>
            </a:endParaRPr>
          </a:p>
        </p:txBody>
      </p:sp>
      <p:sp>
        <p:nvSpPr>
          <p:cNvPr id="37" name="Rectangle 20"/>
          <p:cNvSpPr>
            <a:spLocks/>
          </p:cNvSpPr>
          <p:nvPr/>
        </p:nvSpPr>
        <p:spPr bwMode="auto">
          <a:xfrm>
            <a:off x="6993421" y="3227649"/>
            <a:ext cx="1219323" cy="793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900" dirty="0">
                <a:solidFill>
                  <a:srgbClr val="FFFFFF"/>
                </a:solidFill>
                <a:latin typeface="微软雅黑"/>
                <a:ea typeface="微软雅黑"/>
                <a:cs typeface="Lato Light" charset="0"/>
                <a:sym typeface="Lato Light" charset="0"/>
              </a:rPr>
              <a:t>此处添加详细文本描述，建议与标题相关并符合整体语言风格，语言描述尽量简洁生动。</a:t>
            </a:r>
            <a:endParaRPr lang="en-US" sz="900" dirty="0">
              <a:solidFill>
                <a:srgbClr val="FFFFFF"/>
              </a:solidFill>
              <a:latin typeface="微软雅黑"/>
              <a:ea typeface="微软雅黑"/>
              <a:cs typeface="Lato Light" charset="0"/>
              <a:sym typeface="Lato Light" charset="0"/>
            </a:endParaRPr>
          </a:p>
        </p:txBody>
      </p:sp>
      <p:grpSp>
        <p:nvGrpSpPr>
          <p:cNvPr id="38" name="Group 2"/>
          <p:cNvGrpSpPr/>
          <p:nvPr/>
        </p:nvGrpSpPr>
        <p:grpSpPr>
          <a:xfrm>
            <a:off x="3332325" y="1973663"/>
            <a:ext cx="683785" cy="675951"/>
            <a:chOff x="3291510" y="2125758"/>
            <a:chExt cx="675409" cy="675951"/>
          </a:xfrm>
        </p:grpSpPr>
        <p:sp>
          <p:nvSpPr>
            <p:cNvPr id="39" name="Oval 7"/>
            <p:cNvSpPr>
              <a:spLocks/>
            </p:cNvSpPr>
            <p:nvPr/>
          </p:nvSpPr>
          <p:spPr bwMode="auto">
            <a:xfrm>
              <a:off x="3291510" y="2125758"/>
              <a:ext cx="675409" cy="675951"/>
            </a:xfrm>
            <a:prstGeom prst="ellipse">
              <a:avLst/>
            </a:prstGeom>
            <a:solidFill>
              <a:srgbClr val="F7F7F7"/>
            </a:solidFill>
            <a:ln>
              <a:noFill/>
            </a:ln>
            <a:extLst>
              <a:ext uri="{91240B29-F687-4F45-9708-019B960494DF}">
                <a14:hiddenLine xmlns:a14="http://schemas.microsoft.com/office/drawing/2010/main" w="25400" cap="flat">
                  <a:solidFill>
                    <a:schemeClr val="tx1">
                      <a:alpha val="89999"/>
                    </a:schemeClr>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sp>
          <p:nvSpPr>
            <p:cNvPr id="40" name="Freeform 6"/>
            <p:cNvSpPr>
              <a:spLocks noEditPoints="1"/>
            </p:cNvSpPr>
            <p:nvPr/>
          </p:nvSpPr>
          <p:spPr bwMode="auto">
            <a:xfrm>
              <a:off x="3437830" y="2341712"/>
              <a:ext cx="385407" cy="256486"/>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rgbClr val="6D4409"/>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grpSp>
        <p:nvGrpSpPr>
          <p:cNvPr id="41" name="Group 4"/>
          <p:cNvGrpSpPr/>
          <p:nvPr/>
        </p:nvGrpSpPr>
        <p:grpSpPr>
          <a:xfrm>
            <a:off x="7290605" y="1973663"/>
            <a:ext cx="683785" cy="675951"/>
            <a:chOff x="7201308" y="2125758"/>
            <a:chExt cx="675409" cy="675951"/>
          </a:xfrm>
        </p:grpSpPr>
        <p:sp>
          <p:nvSpPr>
            <p:cNvPr id="42" name="Oval 13"/>
            <p:cNvSpPr>
              <a:spLocks/>
            </p:cNvSpPr>
            <p:nvPr/>
          </p:nvSpPr>
          <p:spPr bwMode="auto">
            <a:xfrm>
              <a:off x="7201308" y="2125758"/>
              <a:ext cx="675409" cy="675951"/>
            </a:xfrm>
            <a:prstGeom prst="ellipse">
              <a:avLst/>
            </a:prstGeom>
            <a:solidFill>
              <a:srgbClr val="F7F7F7"/>
            </a:solidFill>
            <a:ln>
              <a:noFill/>
            </a:ln>
            <a:extLst>
              <a:ext uri="{91240B29-F687-4F45-9708-019B960494DF}">
                <a14:hiddenLine xmlns:a14="http://schemas.microsoft.com/office/drawing/2010/main" w="25400" cap="flat">
                  <a:solidFill>
                    <a:schemeClr val="tx1">
                      <a:alpha val="89999"/>
                    </a:schemeClr>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sp>
          <p:nvSpPr>
            <p:cNvPr id="43" name="Freeform 7"/>
            <p:cNvSpPr>
              <a:spLocks noEditPoints="1"/>
            </p:cNvSpPr>
            <p:nvPr/>
          </p:nvSpPr>
          <p:spPr bwMode="auto">
            <a:xfrm>
              <a:off x="7349201" y="2302020"/>
              <a:ext cx="362484" cy="335870"/>
            </a:xfrm>
            <a:custGeom>
              <a:avLst/>
              <a:gdLst>
                <a:gd name="T0" fmla="*/ 31 w 177"/>
                <a:gd name="T1" fmla="*/ 94 h 164"/>
                <a:gd name="T2" fmla="*/ 19 w 177"/>
                <a:gd name="T3" fmla="*/ 94 h 164"/>
                <a:gd name="T4" fmla="*/ 1 w 177"/>
                <a:gd name="T5" fmla="*/ 79 h 164"/>
                <a:gd name="T6" fmla="*/ 12 w 177"/>
                <a:gd name="T7" fmla="*/ 47 h 164"/>
                <a:gd name="T8" fmla="*/ 36 w 177"/>
                <a:gd name="T9" fmla="*/ 55 h 164"/>
                <a:gd name="T10" fmla="*/ 48 w 177"/>
                <a:gd name="T11" fmla="*/ 52 h 164"/>
                <a:gd name="T12" fmla="*/ 48 w 177"/>
                <a:gd name="T13" fmla="*/ 59 h 164"/>
                <a:gd name="T14" fmla="*/ 55 w 177"/>
                <a:gd name="T15" fmla="*/ 82 h 164"/>
                <a:gd name="T16" fmla="*/ 31 w 177"/>
                <a:gd name="T17" fmla="*/ 94 h 164"/>
                <a:gd name="T18" fmla="*/ 36 w 177"/>
                <a:gd name="T19" fmla="*/ 47 h 164"/>
                <a:gd name="T20" fmla="*/ 12 w 177"/>
                <a:gd name="T21" fmla="*/ 23 h 164"/>
                <a:gd name="T22" fmla="*/ 36 w 177"/>
                <a:gd name="T23" fmla="*/ 0 h 164"/>
                <a:gd name="T24" fmla="*/ 59 w 177"/>
                <a:gd name="T25" fmla="*/ 23 h 164"/>
                <a:gd name="T26" fmla="*/ 36 w 177"/>
                <a:gd name="T27" fmla="*/ 47 h 164"/>
                <a:gd name="T28" fmla="*/ 129 w 177"/>
                <a:gd name="T29" fmla="*/ 164 h 164"/>
                <a:gd name="T30" fmla="*/ 49 w 177"/>
                <a:gd name="T31" fmla="*/ 164 h 164"/>
                <a:gd name="T32" fmla="*/ 24 w 177"/>
                <a:gd name="T33" fmla="*/ 140 h 164"/>
                <a:gd name="T34" fmla="*/ 56 w 177"/>
                <a:gd name="T35" fmla="*/ 88 h 164"/>
                <a:gd name="T36" fmla="*/ 89 w 177"/>
                <a:gd name="T37" fmla="*/ 101 h 164"/>
                <a:gd name="T38" fmla="*/ 121 w 177"/>
                <a:gd name="T39" fmla="*/ 88 h 164"/>
                <a:gd name="T40" fmla="*/ 153 w 177"/>
                <a:gd name="T41" fmla="*/ 140 h 164"/>
                <a:gd name="T42" fmla="*/ 129 w 177"/>
                <a:gd name="T43" fmla="*/ 164 h 164"/>
                <a:gd name="T44" fmla="*/ 89 w 177"/>
                <a:gd name="T45" fmla="*/ 94 h 164"/>
                <a:gd name="T46" fmla="*/ 53 w 177"/>
                <a:gd name="T47" fmla="*/ 59 h 164"/>
                <a:gd name="T48" fmla="*/ 89 w 177"/>
                <a:gd name="T49" fmla="*/ 23 h 164"/>
                <a:gd name="T50" fmla="*/ 124 w 177"/>
                <a:gd name="T51" fmla="*/ 59 h 164"/>
                <a:gd name="T52" fmla="*/ 89 w 177"/>
                <a:gd name="T53" fmla="*/ 94 h 164"/>
                <a:gd name="T54" fmla="*/ 141 w 177"/>
                <a:gd name="T55" fmla="*/ 47 h 164"/>
                <a:gd name="T56" fmla="*/ 118 w 177"/>
                <a:gd name="T57" fmla="*/ 23 h 164"/>
                <a:gd name="T58" fmla="*/ 141 w 177"/>
                <a:gd name="T59" fmla="*/ 0 h 164"/>
                <a:gd name="T60" fmla="*/ 165 w 177"/>
                <a:gd name="T61" fmla="*/ 23 h 164"/>
                <a:gd name="T62" fmla="*/ 141 w 177"/>
                <a:gd name="T63" fmla="*/ 47 h 164"/>
                <a:gd name="T64" fmla="*/ 159 w 177"/>
                <a:gd name="T65" fmla="*/ 94 h 164"/>
                <a:gd name="T66" fmla="*/ 146 w 177"/>
                <a:gd name="T67" fmla="*/ 94 h 164"/>
                <a:gd name="T68" fmla="*/ 122 w 177"/>
                <a:gd name="T69" fmla="*/ 82 h 164"/>
                <a:gd name="T70" fmla="*/ 130 w 177"/>
                <a:gd name="T71" fmla="*/ 59 h 164"/>
                <a:gd name="T72" fmla="*/ 129 w 177"/>
                <a:gd name="T73" fmla="*/ 52 h 164"/>
                <a:gd name="T74" fmla="*/ 141 w 177"/>
                <a:gd name="T75" fmla="*/ 55 h 164"/>
                <a:gd name="T76" fmla="*/ 165 w 177"/>
                <a:gd name="T77" fmla="*/ 47 h 164"/>
                <a:gd name="T78" fmla="*/ 177 w 177"/>
                <a:gd name="T79" fmla="*/ 79 h 164"/>
                <a:gd name="T80" fmla="*/ 159 w 177"/>
                <a:gd name="T81" fmla="*/ 9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rgbClr val="6D4409"/>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grpSp>
        <p:nvGrpSpPr>
          <p:cNvPr id="44" name="Group 1"/>
          <p:cNvGrpSpPr/>
          <p:nvPr/>
        </p:nvGrpSpPr>
        <p:grpSpPr>
          <a:xfrm>
            <a:off x="1344474" y="1973663"/>
            <a:ext cx="684332" cy="675951"/>
            <a:chOff x="1328007" y="2125758"/>
            <a:chExt cx="675950" cy="675951"/>
          </a:xfrm>
        </p:grpSpPr>
        <p:sp>
          <p:nvSpPr>
            <p:cNvPr id="45" name="Oval 4"/>
            <p:cNvSpPr>
              <a:spLocks/>
            </p:cNvSpPr>
            <p:nvPr/>
          </p:nvSpPr>
          <p:spPr bwMode="auto">
            <a:xfrm>
              <a:off x="1328007" y="2125758"/>
              <a:ext cx="675950" cy="675951"/>
            </a:xfrm>
            <a:prstGeom prst="ellipse">
              <a:avLst/>
            </a:prstGeom>
            <a:solidFill>
              <a:srgbClr val="F7F7F7"/>
            </a:solidFill>
            <a:ln>
              <a:noFill/>
            </a:ln>
            <a:extLst>
              <a:ext uri="{91240B29-F687-4F45-9708-019B960494DF}">
                <a14:hiddenLine xmlns:a14="http://schemas.microsoft.com/office/drawing/2010/main" w="25400" cap="flat">
                  <a:solidFill>
                    <a:schemeClr val="tx1">
                      <a:alpha val="89999"/>
                    </a:schemeClr>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sp>
          <p:nvSpPr>
            <p:cNvPr id="46" name="Freeform 8"/>
            <p:cNvSpPr>
              <a:spLocks noEditPoints="1"/>
            </p:cNvSpPr>
            <p:nvPr/>
          </p:nvSpPr>
          <p:spPr bwMode="auto">
            <a:xfrm>
              <a:off x="1560757" y="2287931"/>
              <a:ext cx="244316" cy="364048"/>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rgbClr val="66845E"/>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grpSp>
        <p:nvGrpSpPr>
          <p:cNvPr id="47" name="Group 3"/>
          <p:cNvGrpSpPr/>
          <p:nvPr/>
        </p:nvGrpSpPr>
        <p:grpSpPr>
          <a:xfrm>
            <a:off x="5324133" y="1973663"/>
            <a:ext cx="683785" cy="675951"/>
            <a:chOff x="5258922" y="2125758"/>
            <a:chExt cx="675409" cy="675951"/>
          </a:xfrm>
          <a:solidFill>
            <a:srgbClr val="F7F7F7"/>
          </a:solidFill>
        </p:grpSpPr>
        <p:sp>
          <p:nvSpPr>
            <p:cNvPr id="48" name="Oval 10"/>
            <p:cNvSpPr>
              <a:spLocks/>
            </p:cNvSpPr>
            <p:nvPr/>
          </p:nvSpPr>
          <p:spPr bwMode="auto">
            <a:xfrm>
              <a:off x="5258922" y="2125758"/>
              <a:ext cx="675409" cy="675951"/>
            </a:xfrm>
            <a:prstGeom prst="ellipse">
              <a:avLst/>
            </a:prstGeom>
            <a:grpFill/>
            <a:ln>
              <a:noFill/>
            </a:ln>
            <a:extLst>
              <a:ext uri="{91240B29-F687-4F45-9708-019B960494DF}">
                <a14:hiddenLine xmlns:a14="http://schemas.microsoft.com/office/drawing/2010/main" w="25400" cap="flat">
                  <a:solidFill>
                    <a:schemeClr val="tx1">
                      <a:alpha val="89999"/>
                    </a:schemeClr>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sp>
          <p:nvSpPr>
            <p:cNvPr id="49" name="Freeform 11"/>
            <p:cNvSpPr>
              <a:spLocks noEditPoints="1"/>
            </p:cNvSpPr>
            <p:nvPr/>
          </p:nvSpPr>
          <p:spPr bwMode="auto">
            <a:xfrm>
              <a:off x="5442652" y="2316469"/>
              <a:ext cx="308223" cy="306972"/>
            </a:xfrm>
            <a:custGeom>
              <a:avLst/>
              <a:gdLst>
                <a:gd name="T0" fmla="*/ 141 w 152"/>
                <a:gd name="T1" fmla="*/ 152 h 152"/>
                <a:gd name="T2" fmla="*/ 132 w 152"/>
                <a:gd name="T3" fmla="*/ 148 h 152"/>
                <a:gd name="T4" fmla="*/ 101 w 152"/>
                <a:gd name="T5" fmla="*/ 117 h 152"/>
                <a:gd name="T6" fmla="*/ 65 w 152"/>
                <a:gd name="T7" fmla="*/ 128 h 152"/>
                <a:gd name="T8" fmla="*/ 0 w 152"/>
                <a:gd name="T9" fmla="*/ 64 h 152"/>
                <a:gd name="T10" fmla="*/ 65 w 152"/>
                <a:gd name="T11" fmla="*/ 0 h 152"/>
                <a:gd name="T12" fmla="*/ 129 w 152"/>
                <a:gd name="T13" fmla="*/ 64 h 152"/>
                <a:gd name="T14" fmla="*/ 118 w 152"/>
                <a:gd name="T15" fmla="*/ 100 h 152"/>
                <a:gd name="T16" fmla="*/ 149 w 152"/>
                <a:gd name="T17" fmla="*/ 132 h 152"/>
                <a:gd name="T18" fmla="*/ 152 w 152"/>
                <a:gd name="T19" fmla="*/ 140 h 152"/>
                <a:gd name="T20" fmla="*/ 141 w 152"/>
                <a:gd name="T21" fmla="*/ 152 h 152"/>
                <a:gd name="T22" fmla="*/ 65 w 152"/>
                <a:gd name="T23" fmla="*/ 23 h 152"/>
                <a:gd name="T24" fmla="*/ 24 w 152"/>
                <a:gd name="T25" fmla="*/ 64 h 152"/>
                <a:gd name="T26" fmla="*/ 65 w 152"/>
                <a:gd name="T27" fmla="*/ 105 h 152"/>
                <a:gd name="T28" fmla="*/ 106 w 152"/>
                <a:gd name="T29" fmla="*/ 64 h 152"/>
                <a:gd name="T30" fmla="*/ 65 w 152"/>
                <a:gd name="T31"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rgbClr val="66845E"/>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sp>
        <p:nvSpPr>
          <p:cNvPr id="50" name="Rectangle 14"/>
          <p:cNvSpPr>
            <a:spLocks/>
          </p:cNvSpPr>
          <p:nvPr/>
        </p:nvSpPr>
        <p:spPr bwMode="auto">
          <a:xfrm>
            <a:off x="1028944" y="897149"/>
            <a:ext cx="7117576" cy="360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1000" dirty="0">
                <a:solidFill>
                  <a:schemeClr val="tx1">
                    <a:lumMod val="75000"/>
                    <a:lumOff val="25000"/>
                  </a:schemeClr>
                </a:solidFill>
                <a:latin typeface="微软雅黑"/>
                <a:ea typeface="微软雅黑"/>
                <a:cs typeface="Lato Light" charset="0"/>
                <a:sym typeface="Lato Light" charset="0"/>
              </a:rPr>
              <a:t>此处添加详细文本描述，建议与标题相关并符合整体语言风格，语言描述尽量简洁生动。尽量将每页幻灯片的字数控制在</a:t>
            </a:r>
            <a:r>
              <a:rPr lang="en-US" altLang="zh-CN" sz="1000" dirty="0">
                <a:solidFill>
                  <a:schemeClr val="tx1">
                    <a:lumMod val="75000"/>
                    <a:lumOff val="25000"/>
                  </a:schemeClr>
                </a:solidFill>
                <a:latin typeface="微软雅黑"/>
                <a:ea typeface="微软雅黑"/>
                <a:cs typeface="Lato Light" charset="0"/>
                <a:sym typeface="Lato Light" charset="0"/>
              </a:rPr>
              <a:t>200</a:t>
            </a:r>
            <a:r>
              <a:rPr lang="zh-CN" altLang="en-US" sz="1000" dirty="0">
                <a:solidFill>
                  <a:schemeClr val="tx1">
                    <a:lumMod val="75000"/>
                    <a:lumOff val="25000"/>
                  </a:schemeClr>
                </a:solidFill>
                <a:latin typeface="微软雅黑"/>
                <a:ea typeface="微软雅黑"/>
                <a:cs typeface="Lato Light" charset="0"/>
                <a:sym typeface="Lato Light" charset="0"/>
              </a:rPr>
              <a:t>字以内，</a:t>
            </a:r>
            <a:endParaRPr lang="en-US" altLang="zh-CN" sz="1000" dirty="0">
              <a:solidFill>
                <a:schemeClr val="tx1">
                  <a:lumMod val="75000"/>
                  <a:lumOff val="25000"/>
                </a:schemeClr>
              </a:solidFill>
              <a:latin typeface="微软雅黑"/>
              <a:ea typeface="微软雅黑"/>
              <a:cs typeface="Lato Light" charset="0"/>
              <a:sym typeface="Lato Light" charset="0"/>
            </a:endParaRPr>
          </a:p>
          <a:p>
            <a:pPr algn="ctr" fontAlgn="base">
              <a:lnSpc>
                <a:spcPct val="125000"/>
              </a:lnSpc>
              <a:spcBef>
                <a:spcPct val="0"/>
              </a:spcBef>
              <a:spcAft>
                <a:spcPct val="0"/>
              </a:spcAft>
            </a:pPr>
            <a:r>
              <a:rPr lang="zh-CN" altLang="en-US" sz="1000" dirty="0">
                <a:solidFill>
                  <a:schemeClr val="tx1">
                    <a:lumMod val="75000"/>
                    <a:lumOff val="25000"/>
                  </a:schemeClr>
                </a:solidFill>
                <a:latin typeface="微软雅黑"/>
                <a:ea typeface="微软雅黑"/>
                <a:cs typeface="Lato Light" charset="0"/>
                <a:sym typeface="Lato Light" charset="0"/>
              </a:rPr>
              <a:t>据统计每页幻灯片的最好控制在</a:t>
            </a:r>
            <a:r>
              <a:rPr lang="en-US" altLang="zh-CN" sz="1000" dirty="0">
                <a:solidFill>
                  <a:schemeClr val="tx1">
                    <a:lumMod val="75000"/>
                    <a:lumOff val="25000"/>
                  </a:schemeClr>
                </a:solidFill>
                <a:latin typeface="微软雅黑"/>
                <a:ea typeface="微软雅黑"/>
                <a:cs typeface="Lato Light" charset="0"/>
                <a:sym typeface="Lato Light" charset="0"/>
              </a:rPr>
              <a:t>5</a:t>
            </a:r>
            <a:r>
              <a:rPr lang="zh-CN" altLang="en-US" sz="1000" dirty="0">
                <a:solidFill>
                  <a:schemeClr val="tx1">
                    <a:lumMod val="75000"/>
                    <a:lumOff val="25000"/>
                  </a:schemeClr>
                </a:solidFill>
                <a:latin typeface="微软雅黑"/>
                <a:ea typeface="微软雅黑"/>
                <a:cs typeface="Lato Light" charset="0"/>
                <a:sym typeface="Lato Light" charset="0"/>
              </a:rPr>
              <a:t>分钟之内。</a:t>
            </a:r>
            <a:endParaRPr lang="en-US" sz="1000" dirty="0">
              <a:solidFill>
                <a:schemeClr val="tx1">
                  <a:lumMod val="75000"/>
                  <a:lumOff val="25000"/>
                </a:schemeClr>
              </a:solidFill>
              <a:latin typeface="微软雅黑"/>
              <a:ea typeface="微软雅黑"/>
              <a:cs typeface="Lato Light" charset="0"/>
              <a:sym typeface="Lato Light" charset="0"/>
            </a:endParaRPr>
          </a:p>
        </p:txBody>
      </p:sp>
    </p:spTree>
    <p:extLst>
      <p:ext uri="{BB962C8B-B14F-4D97-AF65-F5344CB8AC3E}">
        <p14:creationId xmlns:p14="http://schemas.microsoft.com/office/powerpoint/2010/main" val="230199924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barn(outVertical)">
                                      <p:cBhvr>
                                        <p:cTn id="7" dur="500"/>
                                        <p:tgtEl>
                                          <p:spTgt spid="50"/>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1000"/>
                                        <p:tgtEl>
                                          <p:spTgt spid="26"/>
                                        </p:tgtEl>
                                      </p:cBhvr>
                                    </p:animEffect>
                                    <p:anim calcmode="lin" valueType="num">
                                      <p:cBhvr>
                                        <p:cTn id="12" dur="1000" fill="hold"/>
                                        <p:tgtEl>
                                          <p:spTgt spid="26"/>
                                        </p:tgtEl>
                                        <p:attrNameLst>
                                          <p:attrName>ppt_x</p:attrName>
                                        </p:attrNameLst>
                                      </p:cBhvr>
                                      <p:tavLst>
                                        <p:tav tm="0">
                                          <p:val>
                                            <p:strVal val="#ppt_x"/>
                                          </p:val>
                                        </p:tav>
                                        <p:tav tm="100000">
                                          <p:val>
                                            <p:strVal val="#ppt_x"/>
                                          </p:val>
                                        </p:tav>
                                      </p:tavLst>
                                    </p:anim>
                                    <p:anim calcmode="lin" valueType="num">
                                      <p:cBhvr>
                                        <p:cTn id="13" dur="1000" fill="hold"/>
                                        <p:tgtEl>
                                          <p:spTgt spid="2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p:cTn id="17" dur="500" fill="hold"/>
                                        <p:tgtEl>
                                          <p:spTgt spid="44"/>
                                        </p:tgtEl>
                                        <p:attrNameLst>
                                          <p:attrName>ppt_w</p:attrName>
                                        </p:attrNameLst>
                                      </p:cBhvr>
                                      <p:tavLst>
                                        <p:tav tm="0">
                                          <p:val>
                                            <p:fltVal val="0"/>
                                          </p:val>
                                        </p:tav>
                                        <p:tav tm="100000">
                                          <p:val>
                                            <p:strVal val="#ppt_w"/>
                                          </p:val>
                                        </p:tav>
                                      </p:tavLst>
                                    </p:anim>
                                    <p:anim calcmode="lin" valueType="num">
                                      <p:cBhvr>
                                        <p:cTn id="18" dur="500" fill="hold"/>
                                        <p:tgtEl>
                                          <p:spTgt spid="44"/>
                                        </p:tgtEl>
                                        <p:attrNameLst>
                                          <p:attrName>ppt_h</p:attrName>
                                        </p:attrNameLst>
                                      </p:cBhvr>
                                      <p:tavLst>
                                        <p:tav tm="0">
                                          <p:val>
                                            <p:fltVal val="0"/>
                                          </p:val>
                                        </p:tav>
                                        <p:tav tm="100000">
                                          <p:val>
                                            <p:strVal val="#ppt_h"/>
                                          </p:val>
                                        </p:tav>
                                      </p:tavLst>
                                    </p:anim>
                                    <p:animEffect transition="in" filter="fade">
                                      <p:cBhvr>
                                        <p:cTn id="19" dur="500"/>
                                        <p:tgtEl>
                                          <p:spTgt spid="44"/>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500"/>
                                        <p:tgtEl>
                                          <p:spTgt spid="31"/>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53" presetClass="entr" presetSubtype="16"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Effect transition="in" filter="fade">
                                      <p:cBhvr>
                                        <p:cTn id="39" dur="500"/>
                                        <p:tgtEl>
                                          <p:spTgt spid="38"/>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ipe(left)">
                                      <p:cBhvr>
                                        <p:cTn id="43" dur="500"/>
                                        <p:tgtEl>
                                          <p:spTgt spid="32"/>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wipe(left)">
                                      <p:cBhvr>
                                        <p:cTn id="47" dur="500"/>
                                        <p:tgtEl>
                                          <p:spTgt spid="35"/>
                                        </p:tgtEl>
                                      </p:cBhvr>
                                    </p:animEffect>
                                  </p:childTnLst>
                                </p:cTn>
                              </p:par>
                            </p:childTnLst>
                          </p:cTn>
                        </p:par>
                        <p:par>
                          <p:cTn id="48" fill="hold">
                            <p:stCondLst>
                              <p:cond delay="5500"/>
                            </p:stCondLst>
                            <p:childTnLst>
                              <p:par>
                                <p:cTn id="49" presetID="42" presetClass="entr" presetSubtype="0" fill="hold" grpId="0"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1000"/>
                                        <p:tgtEl>
                                          <p:spTgt spid="28"/>
                                        </p:tgtEl>
                                      </p:cBhvr>
                                    </p:animEffect>
                                    <p:anim calcmode="lin" valueType="num">
                                      <p:cBhvr>
                                        <p:cTn id="52" dur="1000" fill="hold"/>
                                        <p:tgtEl>
                                          <p:spTgt spid="28"/>
                                        </p:tgtEl>
                                        <p:attrNameLst>
                                          <p:attrName>ppt_x</p:attrName>
                                        </p:attrNameLst>
                                      </p:cBhvr>
                                      <p:tavLst>
                                        <p:tav tm="0">
                                          <p:val>
                                            <p:strVal val="#ppt_x"/>
                                          </p:val>
                                        </p:tav>
                                        <p:tav tm="100000">
                                          <p:val>
                                            <p:strVal val="#ppt_x"/>
                                          </p:val>
                                        </p:tav>
                                      </p:tavLst>
                                    </p:anim>
                                    <p:anim calcmode="lin" valueType="num">
                                      <p:cBhvr>
                                        <p:cTn id="53" dur="1000" fill="hold"/>
                                        <p:tgtEl>
                                          <p:spTgt spid="28"/>
                                        </p:tgtEl>
                                        <p:attrNameLst>
                                          <p:attrName>ppt_y</p:attrName>
                                        </p:attrNameLst>
                                      </p:cBhvr>
                                      <p:tavLst>
                                        <p:tav tm="0">
                                          <p:val>
                                            <p:strVal val="#ppt_y+.1"/>
                                          </p:val>
                                        </p:tav>
                                        <p:tav tm="100000">
                                          <p:val>
                                            <p:strVal val="#ppt_y"/>
                                          </p:val>
                                        </p:tav>
                                      </p:tavLst>
                                    </p:anim>
                                  </p:childTnLst>
                                </p:cTn>
                              </p:par>
                            </p:childTnLst>
                          </p:cTn>
                        </p:par>
                        <p:par>
                          <p:cTn id="54" fill="hold">
                            <p:stCondLst>
                              <p:cond delay="6500"/>
                            </p:stCondLst>
                            <p:childTnLst>
                              <p:par>
                                <p:cTn id="55" presetID="53" presetClass="entr" presetSubtype="16" fill="hold" nodeType="afterEffect">
                                  <p:stCondLst>
                                    <p:cond delay="0"/>
                                  </p:stCondLst>
                                  <p:childTnLst>
                                    <p:set>
                                      <p:cBhvr>
                                        <p:cTn id="56" dur="1" fill="hold">
                                          <p:stCondLst>
                                            <p:cond delay="0"/>
                                          </p:stCondLst>
                                        </p:cTn>
                                        <p:tgtEl>
                                          <p:spTgt spid="47"/>
                                        </p:tgtEl>
                                        <p:attrNameLst>
                                          <p:attrName>style.visibility</p:attrName>
                                        </p:attrNameLst>
                                      </p:cBhvr>
                                      <p:to>
                                        <p:strVal val="visible"/>
                                      </p:to>
                                    </p:set>
                                    <p:anim calcmode="lin" valueType="num">
                                      <p:cBhvr>
                                        <p:cTn id="57" dur="500" fill="hold"/>
                                        <p:tgtEl>
                                          <p:spTgt spid="47"/>
                                        </p:tgtEl>
                                        <p:attrNameLst>
                                          <p:attrName>ppt_w</p:attrName>
                                        </p:attrNameLst>
                                      </p:cBhvr>
                                      <p:tavLst>
                                        <p:tav tm="0">
                                          <p:val>
                                            <p:fltVal val="0"/>
                                          </p:val>
                                        </p:tav>
                                        <p:tav tm="100000">
                                          <p:val>
                                            <p:strVal val="#ppt_w"/>
                                          </p:val>
                                        </p:tav>
                                      </p:tavLst>
                                    </p:anim>
                                    <p:anim calcmode="lin" valueType="num">
                                      <p:cBhvr>
                                        <p:cTn id="58" dur="500" fill="hold"/>
                                        <p:tgtEl>
                                          <p:spTgt spid="47"/>
                                        </p:tgtEl>
                                        <p:attrNameLst>
                                          <p:attrName>ppt_h</p:attrName>
                                        </p:attrNameLst>
                                      </p:cBhvr>
                                      <p:tavLst>
                                        <p:tav tm="0">
                                          <p:val>
                                            <p:fltVal val="0"/>
                                          </p:val>
                                        </p:tav>
                                        <p:tav tm="100000">
                                          <p:val>
                                            <p:strVal val="#ppt_h"/>
                                          </p:val>
                                        </p:tav>
                                      </p:tavLst>
                                    </p:anim>
                                    <p:animEffect transition="in" filter="fade">
                                      <p:cBhvr>
                                        <p:cTn id="59" dur="500"/>
                                        <p:tgtEl>
                                          <p:spTgt spid="47"/>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wipe(left)">
                                      <p:cBhvr>
                                        <p:cTn id="63" dur="500"/>
                                        <p:tgtEl>
                                          <p:spTgt spid="33"/>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wipe(left)">
                                      <p:cBhvr>
                                        <p:cTn id="67" dur="500"/>
                                        <p:tgtEl>
                                          <p:spTgt spid="36"/>
                                        </p:tgtEl>
                                      </p:cBhvr>
                                    </p:animEffect>
                                  </p:childTnLst>
                                </p:cTn>
                              </p:par>
                            </p:childTnLst>
                          </p:cTn>
                        </p:par>
                        <p:par>
                          <p:cTn id="68" fill="hold">
                            <p:stCondLst>
                              <p:cond delay="8000"/>
                            </p:stCondLst>
                            <p:childTnLst>
                              <p:par>
                                <p:cTn id="69" presetID="42" presetClass="entr" presetSubtype="0" fill="hold" grpId="0" nodeType="after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fade">
                                      <p:cBhvr>
                                        <p:cTn id="71" dur="1000"/>
                                        <p:tgtEl>
                                          <p:spTgt spid="29"/>
                                        </p:tgtEl>
                                      </p:cBhvr>
                                    </p:animEffect>
                                    <p:anim calcmode="lin" valueType="num">
                                      <p:cBhvr>
                                        <p:cTn id="72" dur="1000" fill="hold"/>
                                        <p:tgtEl>
                                          <p:spTgt spid="29"/>
                                        </p:tgtEl>
                                        <p:attrNameLst>
                                          <p:attrName>ppt_x</p:attrName>
                                        </p:attrNameLst>
                                      </p:cBhvr>
                                      <p:tavLst>
                                        <p:tav tm="0">
                                          <p:val>
                                            <p:strVal val="#ppt_x"/>
                                          </p:val>
                                        </p:tav>
                                        <p:tav tm="100000">
                                          <p:val>
                                            <p:strVal val="#ppt_x"/>
                                          </p:val>
                                        </p:tav>
                                      </p:tavLst>
                                    </p:anim>
                                    <p:anim calcmode="lin" valueType="num">
                                      <p:cBhvr>
                                        <p:cTn id="73" dur="1000" fill="hold"/>
                                        <p:tgtEl>
                                          <p:spTgt spid="29"/>
                                        </p:tgtEl>
                                        <p:attrNameLst>
                                          <p:attrName>ppt_y</p:attrName>
                                        </p:attrNameLst>
                                      </p:cBhvr>
                                      <p:tavLst>
                                        <p:tav tm="0">
                                          <p:val>
                                            <p:strVal val="#ppt_y+.1"/>
                                          </p:val>
                                        </p:tav>
                                        <p:tav tm="100000">
                                          <p:val>
                                            <p:strVal val="#ppt_y"/>
                                          </p:val>
                                        </p:tav>
                                      </p:tavLst>
                                    </p:anim>
                                  </p:childTnLst>
                                </p:cTn>
                              </p:par>
                            </p:childTnLst>
                          </p:cTn>
                        </p:par>
                        <p:par>
                          <p:cTn id="74" fill="hold">
                            <p:stCondLst>
                              <p:cond delay="9000"/>
                            </p:stCondLst>
                            <p:childTnLst>
                              <p:par>
                                <p:cTn id="75" presetID="53" presetClass="entr" presetSubtype="16" fill="hold" nodeType="afterEffect">
                                  <p:stCondLst>
                                    <p:cond delay="0"/>
                                  </p:stCondLst>
                                  <p:childTnLst>
                                    <p:set>
                                      <p:cBhvr>
                                        <p:cTn id="76" dur="1" fill="hold">
                                          <p:stCondLst>
                                            <p:cond delay="0"/>
                                          </p:stCondLst>
                                        </p:cTn>
                                        <p:tgtEl>
                                          <p:spTgt spid="41"/>
                                        </p:tgtEl>
                                        <p:attrNameLst>
                                          <p:attrName>style.visibility</p:attrName>
                                        </p:attrNameLst>
                                      </p:cBhvr>
                                      <p:to>
                                        <p:strVal val="visible"/>
                                      </p:to>
                                    </p:set>
                                    <p:anim calcmode="lin" valueType="num">
                                      <p:cBhvr>
                                        <p:cTn id="77" dur="500" fill="hold"/>
                                        <p:tgtEl>
                                          <p:spTgt spid="41"/>
                                        </p:tgtEl>
                                        <p:attrNameLst>
                                          <p:attrName>ppt_w</p:attrName>
                                        </p:attrNameLst>
                                      </p:cBhvr>
                                      <p:tavLst>
                                        <p:tav tm="0">
                                          <p:val>
                                            <p:fltVal val="0"/>
                                          </p:val>
                                        </p:tav>
                                        <p:tav tm="100000">
                                          <p:val>
                                            <p:strVal val="#ppt_w"/>
                                          </p:val>
                                        </p:tav>
                                      </p:tavLst>
                                    </p:anim>
                                    <p:anim calcmode="lin" valueType="num">
                                      <p:cBhvr>
                                        <p:cTn id="78" dur="500" fill="hold"/>
                                        <p:tgtEl>
                                          <p:spTgt spid="41"/>
                                        </p:tgtEl>
                                        <p:attrNameLst>
                                          <p:attrName>ppt_h</p:attrName>
                                        </p:attrNameLst>
                                      </p:cBhvr>
                                      <p:tavLst>
                                        <p:tav tm="0">
                                          <p:val>
                                            <p:fltVal val="0"/>
                                          </p:val>
                                        </p:tav>
                                        <p:tav tm="100000">
                                          <p:val>
                                            <p:strVal val="#ppt_h"/>
                                          </p:val>
                                        </p:tav>
                                      </p:tavLst>
                                    </p:anim>
                                    <p:animEffect transition="in" filter="fade">
                                      <p:cBhvr>
                                        <p:cTn id="79" dur="500"/>
                                        <p:tgtEl>
                                          <p:spTgt spid="41"/>
                                        </p:tgtEl>
                                      </p:cBhvr>
                                    </p:animEffect>
                                  </p:childTnLst>
                                </p:cTn>
                              </p:par>
                            </p:childTnLst>
                          </p:cTn>
                        </p:par>
                        <p:par>
                          <p:cTn id="80" fill="hold">
                            <p:stCondLst>
                              <p:cond delay="9500"/>
                            </p:stCondLst>
                            <p:childTnLst>
                              <p:par>
                                <p:cTn id="81" presetID="22" presetClass="entr" presetSubtype="8" fill="hold" grpId="0" nodeType="after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wipe(left)">
                                      <p:cBhvr>
                                        <p:cTn id="83" dur="500"/>
                                        <p:tgtEl>
                                          <p:spTgt spid="34"/>
                                        </p:tgtEl>
                                      </p:cBhvr>
                                    </p:animEffect>
                                  </p:childTnLst>
                                </p:cTn>
                              </p:par>
                            </p:childTnLst>
                          </p:cTn>
                        </p:par>
                        <p:par>
                          <p:cTn id="84" fill="hold">
                            <p:stCondLst>
                              <p:cond delay="10000"/>
                            </p:stCondLst>
                            <p:childTnLst>
                              <p:par>
                                <p:cTn id="85" presetID="22" presetClass="entr" presetSubtype="8" fill="hold" grpId="0" nodeType="afterEffect">
                                  <p:stCondLst>
                                    <p:cond delay="0"/>
                                  </p:stCondLst>
                                  <p:childTnLst>
                                    <p:set>
                                      <p:cBhvr>
                                        <p:cTn id="86" dur="1" fill="hold">
                                          <p:stCondLst>
                                            <p:cond delay="0"/>
                                          </p:stCondLst>
                                        </p:cTn>
                                        <p:tgtEl>
                                          <p:spTgt spid="37"/>
                                        </p:tgtEl>
                                        <p:attrNameLst>
                                          <p:attrName>style.visibility</p:attrName>
                                        </p:attrNameLst>
                                      </p:cBhvr>
                                      <p:to>
                                        <p:strVal val="visible"/>
                                      </p:to>
                                    </p:set>
                                    <p:animEffect transition="in" filter="wipe(left)">
                                      <p:cBhvr>
                                        <p:cTn id="8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p:bldP spid="31" grpId="0"/>
      <p:bldP spid="32" grpId="0"/>
      <p:bldP spid="33" grpId="0"/>
      <p:bldP spid="34" grpId="0"/>
      <p:bldP spid="35" grpId="0"/>
      <p:bldP spid="36" grpId="0"/>
      <p:bldP spid="37" grpId="0"/>
      <p:bldP spid="50"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学情分析</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7" name="椭圆 2"/>
          <p:cNvSpPr>
            <a:spLocks noChangeAspect="1" noChangeArrowheads="1"/>
          </p:cNvSpPr>
          <p:nvPr/>
        </p:nvSpPr>
        <p:spPr bwMode="auto">
          <a:xfrm>
            <a:off x="4573191" y="1914871"/>
            <a:ext cx="336947" cy="338138"/>
          </a:xfrm>
          <a:prstGeom prst="ellipse">
            <a:avLst/>
          </a:prstGeom>
          <a:solidFill>
            <a:srgbClr val="6D4409"/>
          </a:solidFill>
          <a:ln w="12700">
            <a:gradFill>
              <a:gsLst>
                <a:gs pos="89000">
                  <a:srgbClr val="D5D5D5"/>
                </a:gs>
                <a:gs pos="0">
                  <a:srgbClr val="F8F8F8"/>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prstClr val="white"/>
                </a:solidFill>
                <a:latin typeface="微软雅黑"/>
                <a:sym typeface="Adobe 黑体 Std R" panose="020B0400000000000000" pitchFamily="34" charset="-122"/>
              </a:rPr>
              <a:t>1</a:t>
            </a:r>
          </a:p>
        </p:txBody>
      </p:sp>
      <p:sp>
        <p:nvSpPr>
          <p:cNvPr id="8" name="椭圆 3"/>
          <p:cNvSpPr>
            <a:spLocks noChangeAspect="1" noChangeArrowheads="1"/>
          </p:cNvSpPr>
          <p:nvPr/>
        </p:nvSpPr>
        <p:spPr bwMode="auto">
          <a:xfrm>
            <a:off x="4573191" y="2634009"/>
            <a:ext cx="336947" cy="336947"/>
          </a:xfrm>
          <a:prstGeom prst="ellipse">
            <a:avLst/>
          </a:prstGeom>
          <a:solidFill>
            <a:srgbClr val="66845E"/>
          </a:solidFill>
          <a:ln w="12700">
            <a:gradFill>
              <a:gsLst>
                <a:gs pos="89000">
                  <a:srgbClr val="D5D5D5"/>
                </a:gs>
                <a:gs pos="0">
                  <a:srgbClr val="F8F8F8"/>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prstClr val="white"/>
                </a:solidFill>
                <a:latin typeface="微软雅黑"/>
                <a:sym typeface="Adobe 黑体 Std R" panose="020B0400000000000000" pitchFamily="34" charset="-122"/>
              </a:rPr>
              <a:t>2</a:t>
            </a:r>
          </a:p>
        </p:txBody>
      </p:sp>
      <p:sp>
        <p:nvSpPr>
          <p:cNvPr id="9" name="椭圆 4"/>
          <p:cNvSpPr>
            <a:spLocks noChangeAspect="1" noChangeArrowheads="1"/>
          </p:cNvSpPr>
          <p:nvPr/>
        </p:nvSpPr>
        <p:spPr bwMode="auto">
          <a:xfrm>
            <a:off x="4573191" y="3351956"/>
            <a:ext cx="336947" cy="338138"/>
          </a:xfrm>
          <a:prstGeom prst="ellipse">
            <a:avLst/>
          </a:prstGeom>
          <a:solidFill>
            <a:srgbClr val="6D4409"/>
          </a:solidFill>
          <a:ln w="12700">
            <a:gradFill>
              <a:gsLst>
                <a:gs pos="89000">
                  <a:srgbClr val="D5D5D5"/>
                </a:gs>
                <a:gs pos="0">
                  <a:srgbClr val="F8F8F8"/>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prstClr val="white"/>
                </a:solidFill>
                <a:latin typeface="微软雅黑"/>
                <a:sym typeface="Adobe 黑体 Std R" panose="020B0400000000000000" pitchFamily="34" charset="-122"/>
              </a:rPr>
              <a:t>3</a:t>
            </a:r>
          </a:p>
        </p:txBody>
      </p:sp>
      <p:sp>
        <p:nvSpPr>
          <p:cNvPr id="11" name="文本框 6"/>
          <p:cNvSpPr>
            <a:spLocks noChangeArrowheads="1"/>
          </p:cNvSpPr>
          <p:nvPr/>
        </p:nvSpPr>
        <p:spPr bwMode="auto">
          <a:xfrm>
            <a:off x="5036344" y="1914872"/>
            <a:ext cx="17073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chemeClr val="tx1">
                    <a:lumMod val="75000"/>
                    <a:lumOff val="25000"/>
                  </a:schemeClr>
                </a:solidFill>
                <a:latin typeface="Calibri Light" panose="020F0302020204030204" pitchFamily="34" charset="0"/>
                <a:sym typeface="Calibri Light" panose="020F0302020204030204" pitchFamily="34" charset="0"/>
              </a:rPr>
              <a:t>DESCRIPTION</a:t>
            </a:r>
            <a:endParaRPr lang="zh-CN" altLang="en-US" sz="1200" b="1" dirty="0">
              <a:solidFill>
                <a:schemeClr val="tx1">
                  <a:lumMod val="75000"/>
                  <a:lumOff val="25000"/>
                </a:schemeClr>
              </a:solidFill>
              <a:latin typeface="Calibri Light" panose="020F0302020204030204" pitchFamily="34" charset="0"/>
              <a:sym typeface="Calibri Light" panose="020F0302020204030204" pitchFamily="34" charset="0"/>
            </a:endParaRPr>
          </a:p>
        </p:txBody>
      </p:sp>
      <p:sp>
        <p:nvSpPr>
          <p:cNvPr id="12" name="矩形 7"/>
          <p:cNvSpPr>
            <a:spLocks noChangeArrowheads="1"/>
          </p:cNvSpPr>
          <p:nvPr/>
        </p:nvSpPr>
        <p:spPr bwMode="auto">
          <a:xfrm>
            <a:off x="5036344" y="2116087"/>
            <a:ext cx="3479006"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a:t>
            </a:r>
            <a:endParaRPr lang="zh-CN" altLang="en-US" sz="1050" dirty="0">
              <a:solidFill>
                <a:schemeClr val="tx1">
                  <a:lumMod val="75000"/>
                  <a:lumOff val="2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 name="文本框 8"/>
          <p:cNvSpPr>
            <a:spLocks noChangeArrowheads="1"/>
          </p:cNvSpPr>
          <p:nvPr/>
        </p:nvSpPr>
        <p:spPr bwMode="auto">
          <a:xfrm>
            <a:off x="5036344" y="2629247"/>
            <a:ext cx="17073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a:solidFill>
                  <a:schemeClr val="tx1">
                    <a:lumMod val="75000"/>
                    <a:lumOff val="25000"/>
                  </a:schemeClr>
                </a:solidFill>
                <a:latin typeface="Calibri Light" panose="020F0302020204030204" pitchFamily="34" charset="0"/>
                <a:sym typeface="Calibri Light" panose="020F0302020204030204" pitchFamily="34" charset="0"/>
              </a:rPr>
              <a:t>DESCRIPTION</a:t>
            </a:r>
            <a:endParaRPr lang="zh-CN" altLang="en-US" sz="1200" b="1">
              <a:solidFill>
                <a:schemeClr val="tx1">
                  <a:lumMod val="75000"/>
                  <a:lumOff val="25000"/>
                </a:schemeClr>
              </a:solidFill>
              <a:latin typeface="Calibri Light" panose="020F0302020204030204" pitchFamily="34" charset="0"/>
              <a:sym typeface="Calibri Light" panose="020F0302020204030204" pitchFamily="34" charset="0"/>
            </a:endParaRPr>
          </a:p>
        </p:txBody>
      </p:sp>
      <p:sp>
        <p:nvSpPr>
          <p:cNvPr id="14" name="矩形 9"/>
          <p:cNvSpPr>
            <a:spLocks noChangeArrowheads="1"/>
          </p:cNvSpPr>
          <p:nvPr/>
        </p:nvSpPr>
        <p:spPr bwMode="auto">
          <a:xfrm>
            <a:off x="5036344" y="2830462"/>
            <a:ext cx="3479006"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a:t>
            </a:r>
            <a:endParaRPr lang="zh-CN" altLang="en-US" sz="1050" dirty="0">
              <a:solidFill>
                <a:schemeClr val="tx1">
                  <a:lumMod val="75000"/>
                  <a:lumOff val="2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 name="文本框 10"/>
          <p:cNvSpPr>
            <a:spLocks noChangeArrowheads="1"/>
          </p:cNvSpPr>
          <p:nvPr/>
        </p:nvSpPr>
        <p:spPr bwMode="auto">
          <a:xfrm>
            <a:off x="5036344" y="3325763"/>
            <a:ext cx="17073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chemeClr val="tx1">
                    <a:lumMod val="75000"/>
                    <a:lumOff val="25000"/>
                  </a:schemeClr>
                </a:solidFill>
                <a:latin typeface="Calibri Light" panose="020F0302020204030204" pitchFamily="34" charset="0"/>
                <a:sym typeface="Calibri Light" panose="020F0302020204030204" pitchFamily="34" charset="0"/>
              </a:rPr>
              <a:t>DESCRIPTION</a:t>
            </a:r>
            <a:endParaRPr lang="zh-CN" altLang="en-US" sz="1200" b="1" dirty="0">
              <a:solidFill>
                <a:schemeClr val="tx1">
                  <a:lumMod val="75000"/>
                  <a:lumOff val="25000"/>
                </a:schemeClr>
              </a:solidFill>
              <a:latin typeface="Calibri Light" panose="020F0302020204030204" pitchFamily="34" charset="0"/>
              <a:sym typeface="Calibri Light" panose="020F0302020204030204" pitchFamily="34" charset="0"/>
            </a:endParaRPr>
          </a:p>
        </p:txBody>
      </p:sp>
      <p:sp>
        <p:nvSpPr>
          <p:cNvPr id="16" name="矩形 11"/>
          <p:cNvSpPr>
            <a:spLocks noChangeArrowheads="1"/>
          </p:cNvSpPr>
          <p:nvPr/>
        </p:nvSpPr>
        <p:spPr bwMode="auto">
          <a:xfrm>
            <a:off x="5036344" y="3526977"/>
            <a:ext cx="3479006"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a:t>
            </a:r>
            <a:endParaRPr lang="zh-CN" altLang="en-US" sz="1050" dirty="0">
              <a:solidFill>
                <a:schemeClr val="tx1">
                  <a:lumMod val="75000"/>
                  <a:lumOff val="2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7" name="直接连接符 14"/>
          <p:cNvSpPr>
            <a:spLocks noChangeShapeType="1"/>
          </p:cNvSpPr>
          <p:nvPr/>
        </p:nvSpPr>
        <p:spPr bwMode="auto">
          <a:xfrm>
            <a:off x="4573191" y="2542332"/>
            <a:ext cx="3942159" cy="1190"/>
          </a:xfrm>
          <a:prstGeom prst="line">
            <a:avLst/>
          </a:prstGeom>
          <a:noFill/>
          <a:ln w="12700" cap="flat" cmpd="sng">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 name="直接连接符 15"/>
          <p:cNvSpPr>
            <a:spLocks noChangeShapeType="1"/>
          </p:cNvSpPr>
          <p:nvPr/>
        </p:nvSpPr>
        <p:spPr bwMode="auto">
          <a:xfrm>
            <a:off x="4573191" y="3279328"/>
            <a:ext cx="3942159" cy="0"/>
          </a:xfrm>
          <a:prstGeom prst="line">
            <a:avLst/>
          </a:prstGeom>
          <a:noFill/>
          <a:ln w="12700" cap="flat" cmpd="sng">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 name="任意多边形 19"/>
          <p:cNvSpPr>
            <a:spLocks noChangeArrowheads="1"/>
          </p:cNvSpPr>
          <p:nvPr/>
        </p:nvSpPr>
        <p:spPr bwMode="auto">
          <a:xfrm>
            <a:off x="973932" y="1563638"/>
            <a:ext cx="817960" cy="2463403"/>
          </a:xfrm>
          <a:custGeom>
            <a:avLst/>
            <a:gdLst>
              <a:gd name="T0" fmla="*/ 0 w 10000"/>
              <a:gd name="T1" fmla="*/ 0 h 10000"/>
              <a:gd name="T2" fmla="*/ 10000 w 10000"/>
              <a:gd name="T3" fmla="*/ 0 h 10000"/>
              <a:gd name="T4" fmla="*/ 8000 w 10000"/>
              <a:gd name="T5" fmla="*/ 10000 h 10000"/>
              <a:gd name="T6" fmla="*/ 2000 w 10000"/>
              <a:gd name="T7" fmla="*/ 10000 h 10000"/>
              <a:gd name="T8" fmla="*/ 0 w 10000"/>
              <a:gd name="T9" fmla="*/ 0 h 10000"/>
              <a:gd name="T10" fmla="*/ 0 60000 65536"/>
              <a:gd name="T11" fmla="*/ 0 60000 65536"/>
              <a:gd name="T12" fmla="*/ 0 60000 65536"/>
              <a:gd name="T13" fmla="*/ 0 60000 65536"/>
              <a:gd name="T14" fmla="*/ 0 60000 65536"/>
              <a:gd name="T15" fmla="*/ 0 w 10000"/>
              <a:gd name="T16" fmla="*/ 0 h 10000"/>
              <a:gd name="T17" fmla="*/ 10000 w 10000"/>
              <a:gd name="T18" fmla="*/ 10000 h 10000"/>
            </a:gdLst>
            <a:ahLst/>
            <a:cxnLst>
              <a:cxn ang="T10">
                <a:pos x="T0" y="T1"/>
              </a:cxn>
              <a:cxn ang="T11">
                <a:pos x="T2" y="T3"/>
              </a:cxn>
              <a:cxn ang="T12">
                <a:pos x="T4" y="T5"/>
              </a:cxn>
              <a:cxn ang="T13">
                <a:pos x="T6" y="T7"/>
              </a:cxn>
              <a:cxn ang="T14">
                <a:pos x="T8" y="T9"/>
              </a:cxn>
            </a:cxnLst>
            <a:rect l="T15" t="T16" r="T17" b="T18"/>
            <a:pathLst>
              <a:path w="10000" h="10000">
                <a:moveTo>
                  <a:pt x="0" y="10000"/>
                </a:moveTo>
                <a:lnTo>
                  <a:pt x="0" y="0"/>
                </a:lnTo>
                <a:lnTo>
                  <a:pt x="10000" y="2000"/>
                </a:lnTo>
                <a:lnTo>
                  <a:pt x="10000" y="8000"/>
                </a:lnTo>
                <a:lnTo>
                  <a:pt x="0" y="10000"/>
                </a:lnTo>
                <a:close/>
              </a:path>
            </a:pathLst>
          </a:custGeom>
          <a:solidFill>
            <a:srgbClr val="6D4409"/>
          </a:solidFill>
          <a:ln w="12700">
            <a:gradFill>
              <a:gsLst>
                <a:gs pos="89000">
                  <a:srgbClr val="D5D5D5"/>
                </a:gs>
                <a:gs pos="0">
                  <a:srgbClr val="F8F8F8"/>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a:endParaRPr>
          </a:p>
        </p:txBody>
      </p:sp>
      <p:sp>
        <p:nvSpPr>
          <p:cNvPr id="20" name="任意多边形 20"/>
          <p:cNvSpPr>
            <a:spLocks noChangeArrowheads="1"/>
          </p:cNvSpPr>
          <p:nvPr/>
        </p:nvSpPr>
        <p:spPr bwMode="auto">
          <a:xfrm>
            <a:off x="1852613" y="1563638"/>
            <a:ext cx="819150" cy="2463403"/>
          </a:xfrm>
          <a:custGeom>
            <a:avLst/>
            <a:gdLst>
              <a:gd name="T0" fmla="*/ 0 w 10000"/>
              <a:gd name="T1" fmla="*/ 0 h 10000"/>
              <a:gd name="T2" fmla="*/ 10000 w 10000"/>
              <a:gd name="T3" fmla="*/ 0 h 10000"/>
              <a:gd name="T4" fmla="*/ 8000 w 10000"/>
              <a:gd name="T5" fmla="*/ 10000 h 10000"/>
              <a:gd name="T6" fmla="*/ 2000 w 10000"/>
              <a:gd name="T7" fmla="*/ 10000 h 10000"/>
              <a:gd name="T8" fmla="*/ 0 w 10000"/>
              <a:gd name="T9" fmla="*/ 0 h 10000"/>
              <a:gd name="T10" fmla="*/ 0 60000 65536"/>
              <a:gd name="T11" fmla="*/ 0 60000 65536"/>
              <a:gd name="T12" fmla="*/ 0 60000 65536"/>
              <a:gd name="T13" fmla="*/ 0 60000 65536"/>
              <a:gd name="T14" fmla="*/ 0 60000 65536"/>
              <a:gd name="T15" fmla="*/ 0 w 10000"/>
              <a:gd name="T16" fmla="*/ 0 h 10000"/>
              <a:gd name="T17" fmla="*/ 10000 w 10000"/>
              <a:gd name="T18" fmla="*/ 10000 h 10000"/>
            </a:gdLst>
            <a:ahLst/>
            <a:cxnLst>
              <a:cxn ang="T10">
                <a:pos x="T0" y="T1"/>
              </a:cxn>
              <a:cxn ang="T11">
                <a:pos x="T2" y="T3"/>
              </a:cxn>
              <a:cxn ang="T12">
                <a:pos x="T4" y="T5"/>
              </a:cxn>
              <a:cxn ang="T13">
                <a:pos x="T6" y="T7"/>
              </a:cxn>
              <a:cxn ang="T14">
                <a:pos x="T8" y="T9"/>
              </a:cxn>
            </a:cxnLst>
            <a:rect l="T15" t="T16" r="T17" b="T18"/>
            <a:pathLst>
              <a:path w="10000" h="10000">
                <a:moveTo>
                  <a:pt x="0" y="10000"/>
                </a:moveTo>
                <a:lnTo>
                  <a:pt x="0" y="0"/>
                </a:lnTo>
                <a:lnTo>
                  <a:pt x="10000" y="2000"/>
                </a:lnTo>
                <a:lnTo>
                  <a:pt x="10000" y="8000"/>
                </a:lnTo>
                <a:lnTo>
                  <a:pt x="0" y="10000"/>
                </a:lnTo>
                <a:close/>
              </a:path>
            </a:pathLst>
          </a:custGeom>
          <a:solidFill>
            <a:srgbClr val="66845E"/>
          </a:solidFill>
          <a:ln w="12700">
            <a:gradFill>
              <a:gsLst>
                <a:gs pos="89000">
                  <a:srgbClr val="D5D5D5"/>
                </a:gs>
                <a:gs pos="0">
                  <a:srgbClr val="F8F8F8"/>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a:endParaRPr>
          </a:p>
        </p:txBody>
      </p:sp>
      <p:sp>
        <p:nvSpPr>
          <p:cNvPr id="21" name="任意多边形 21"/>
          <p:cNvSpPr>
            <a:spLocks noChangeArrowheads="1"/>
          </p:cNvSpPr>
          <p:nvPr/>
        </p:nvSpPr>
        <p:spPr bwMode="auto">
          <a:xfrm>
            <a:off x="2732485" y="1563638"/>
            <a:ext cx="817959" cy="2463403"/>
          </a:xfrm>
          <a:custGeom>
            <a:avLst/>
            <a:gdLst>
              <a:gd name="T0" fmla="*/ 0 w 10000"/>
              <a:gd name="T1" fmla="*/ 0 h 10000"/>
              <a:gd name="T2" fmla="*/ 10000 w 10000"/>
              <a:gd name="T3" fmla="*/ 0 h 10000"/>
              <a:gd name="T4" fmla="*/ 8000 w 10000"/>
              <a:gd name="T5" fmla="*/ 10000 h 10000"/>
              <a:gd name="T6" fmla="*/ 2000 w 10000"/>
              <a:gd name="T7" fmla="*/ 10000 h 10000"/>
              <a:gd name="T8" fmla="*/ 0 w 10000"/>
              <a:gd name="T9" fmla="*/ 0 h 10000"/>
              <a:gd name="T10" fmla="*/ 0 60000 65536"/>
              <a:gd name="T11" fmla="*/ 0 60000 65536"/>
              <a:gd name="T12" fmla="*/ 0 60000 65536"/>
              <a:gd name="T13" fmla="*/ 0 60000 65536"/>
              <a:gd name="T14" fmla="*/ 0 60000 65536"/>
              <a:gd name="T15" fmla="*/ 0 w 10000"/>
              <a:gd name="T16" fmla="*/ 0 h 10000"/>
              <a:gd name="T17" fmla="*/ 10000 w 10000"/>
              <a:gd name="T18" fmla="*/ 10000 h 10000"/>
            </a:gdLst>
            <a:ahLst/>
            <a:cxnLst>
              <a:cxn ang="T10">
                <a:pos x="T0" y="T1"/>
              </a:cxn>
              <a:cxn ang="T11">
                <a:pos x="T2" y="T3"/>
              </a:cxn>
              <a:cxn ang="T12">
                <a:pos x="T4" y="T5"/>
              </a:cxn>
              <a:cxn ang="T13">
                <a:pos x="T6" y="T7"/>
              </a:cxn>
              <a:cxn ang="T14">
                <a:pos x="T8" y="T9"/>
              </a:cxn>
            </a:cxnLst>
            <a:rect l="T15" t="T16" r="T17" b="T18"/>
            <a:pathLst>
              <a:path w="10000" h="10000">
                <a:moveTo>
                  <a:pt x="0" y="10000"/>
                </a:moveTo>
                <a:lnTo>
                  <a:pt x="0" y="0"/>
                </a:lnTo>
                <a:lnTo>
                  <a:pt x="10000" y="2000"/>
                </a:lnTo>
                <a:lnTo>
                  <a:pt x="10000" y="8000"/>
                </a:lnTo>
                <a:lnTo>
                  <a:pt x="0" y="10000"/>
                </a:lnTo>
                <a:close/>
              </a:path>
            </a:pathLst>
          </a:custGeom>
          <a:solidFill>
            <a:srgbClr val="6D4409"/>
          </a:solidFill>
          <a:ln w="12700">
            <a:gradFill>
              <a:gsLst>
                <a:gs pos="89000">
                  <a:srgbClr val="D5D5D5"/>
                </a:gs>
                <a:gs pos="0">
                  <a:srgbClr val="F8F8F8"/>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a:endParaRPr>
          </a:p>
        </p:txBody>
      </p:sp>
      <p:sp>
        <p:nvSpPr>
          <p:cNvPr id="22" name="TextBox 692"/>
          <p:cNvSpPr>
            <a:spLocks noChangeArrowheads="1"/>
          </p:cNvSpPr>
          <p:nvPr/>
        </p:nvSpPr>
        <p:spPr bwMode="auto">
          <a:xfrm>
            <a:off x="1103027" y="2160080"/>
            <a:ext cx="559769"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5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01</a:t>
            </a:r>
            <a:endParaRPr lang="zh-CN" altLang="en-US" sz="25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3" name="矩形 1"/>
          <p:cNvSpPr>
            <a:spLocks noChangeArrowheads="1"/>
          </p:cNvSpPr>
          <p:nvPr/>
        </p:nvSpPr>
        <p:spPr bwMode="auto">
          <a:xfrm>
            <a:off x="1024059" y="2655952"/>
            <a:ext cx="7363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0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a:t>
            </a:r>
            <a:r>
              <a:rPr lang="zh-CN" altLang="en-US" sz="10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说明</a:t>
            </a:r>
            <a:endPar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TextBox 692"/>
          <p:cNvSpPr>
            <a:spLocks noChangeArrowheads="1"/>
          </p:cNvSpPr>
          <p:nvPr/>
        </p:nvSpPr>
        <p:spPr bwMode="auto">
          <a:xfrm>
            <a:off x="1970795" y="2160080"/>
            <a:ext cx="559769"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5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02</a:t>
            </a:r>
            <a:endParaRPr lang="zh-CN" altLang="en-US" sz="25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矩形 1"/>
          <p:cNvSpPr>
            <a:spLocks noChangeArrowheads="1"/>
          </p:cNvSpPr>
          <p:nvPr/>
        </p:nvSpPr>
        <p:spPr bwMode="auto">
          <a:xfrm>
            <a:off x="1891827" y="2655952"/>
            <a:ext cx="7363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0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a:t>
            </a:r>
            <a:r>
              <a:rPr lang="zh-CN" altLang="en-US" sz="10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说明</a:t>
            </a:r>
            <a:endPar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TextBox 692"/>
          <p:cNvSpPr>
            <a:spLocks noChangeArrowheads="1"/>
          </p:cNvSpPr>
          <p:nvPr/>
        </p:nvSpPr>
        <p:spPr bwMode="auto">
          <a:xfrm>
            <a:off x="2855959" y="2160080"/>
            <a:ext cx="559769"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5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03</a:t>
            </a:r>
            <a:endParaRPr lang="zh-CN" altLang="en-US" sz="25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7" name="矩形 1"/>
          <p:cNvSpPr>
            <a:spLocks noChangeArrowheads="1"/>
          </p:cNvSpPr>
          <p:nvPr/>
        </p:nvSpPr>
        <p:spPr bwMode="auto">
          <a:xfrm>
            <a:off x="2776991" y="2655952"/>
            <a:ext cx="7363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0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a:t>
            </a:r>
            <a:r>
              <a:rPr lang="zh-CN" altLang="en-US" sz="10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说明</a:t>
            </a:r>
            <a:endPar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82215329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0.xml><?xml version="1.0" encoding="utf-8"?>
<a:theme xmlns:a="http://schemas.openxmlformats.org/drawingml/2006/main" name="1_Office 主题">
  <a:themeElements>
    <a:clrScheme name="自定义 3">
      <a:dk1>
        <a:srgbClr val="000000"/>
      </a:dk1>
      <a:lt1>
        <a:srgbClr val="FFFFFF"/>
      </a:lt1>
      <a:dk2>
        <a:srgbClr val="44546A"/>
      </a:dk2>
      <a:lt2>
        <a:srgbClr val="E7E6E6"/>
      </a:lt2>
      <a:accent1>
        <a:srgbClr val="92D050"/>
      </a:accent1>
      <a:accent2>
        <a:srgbClr val="61C0AA"/>
      </a:accent2>
      <a:accent3>
        <a:srgbClr val="FA8170"/>
      </a:accent3>
      <a:accent4>
        <a:srgbClr val="0092C3"/>
      </a:accent4>
      <a:accent5>
        <a:srgbClr val="4BACC6"/>
      </a:accent5>
      <a:accent6>
        <a:srgbClr val="636183"/>
      </a:accent6>
      <a:hlink>
        <a:srgbClr val="0563C1"/>
      </a:hlink>
      <a:folHlink>
        <a:srgbClr val="954F72"/>
      </a:folHlink>
    </a:clrScheme>
    <a:fontScheme name="Lizzysu-1">
      <a:majorFont>
        <a:latin typeface="Arial Black"/>
        <a:ea typeface="微软雅黑"/>
        <a:cs typeface=""/>
      </a:majorFont>
      <a:minorFont>
        <a:latin typeface="Arial"/>
        <a:ea typeface="微软雅黑"/>
        <a:cs typeface=""/>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1.xml><?xml version="1.0" encoding="utf-8"?>
<a:theme xmlns:a="http://schemas.openxmlformats.org/drawingml/2006/main" name="6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默认设计模板">
  <a:themeElements>
    <a:clrScheme name="自定义 1">
      <a:dk1>
        <a:srgbClr val="424554"/>
      </a:dk1>
      <a:lt1>
        <a:srgbClr val="44A6BA"/>
      </a:lt1>
      <a:dk2>
        <a:srgbClr val="E34B07"/>
      </a:dk2>
      <a:lt2>
        <a:srgbClr val="605958"/>
      </a:lt2>
      <a:accent1>
        <a:srgbClr val="F38D16"/>
      </a:accent1>
      <a:accent2>
        <a:srgbClr val="F3F4F6"/>
      </a:accent2>
      <a:accent3>
        <a:srgbClr val="42494D"/>
      </a:accent3>
      <a:accent4>
        <a:srgbClr val="424554"/>
      </a:accent4>
      <a:accent5>
        <a:srgbClr val="44A6BA"/>
      </a:accent5>
      <a:accent6>
        <a:srgbClr val="E34B07"/>
      </a:accent6>
      <a:hlink>
        <a:srgbClr val="F38D16"/>
      </a:hlink>
      <a:folHlink>
        <a:srgbClr val="605958"/>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3_默认设计模板">
  <a:themeElements>
    <a:clrScheme name="自定义 1">
      <a:dk1>
        <a:srgbClr val="424554"/>
      </a:dk1>
      <a:lt1>
        <a:srgbClr val="44A6BA"/>
      </a:lt1>
      <a:dk2>
        <a:srgbClr val="E34B07"/>
      </a:dk2>
      <a:lt2>
        <a:srgbClr val="605958"/>
      </a:lt2>
      <a:accent1>
        <a:srgbClr val="F38D16"/>
      </a:accent1>
      <a:accent2>
        <a:srgbClr val="F3F4F6"/>
      </a:accent2>
      <a:accent3>
        <a:srgbClr val="42494D"/>
      </a:accent3>
      <a:accent4>
        <a:srgbClr val="424554"/>
      </a:accent4>
      <a:accent5>
        <a:srgbClr val="44A6BA"/>
      </a:accent5>
      <a:accent6>
        <a:srgbClr val="E34B07"/>
      </a:accent6>
      <a:hlink>
        <a:srgbClr val="F38D16"/>
      </a:hlink>
      <a:folHlink>
        <a:srgbClr val="605958"/>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七色">
      <a:dk1>
        <a:srgbClr val="000000"/>
      </a:dk1>
      <a:lt1>
        <a:sysClr val="window" lastClr="FFFFFF"/>
      </a:lt1>
      <a:dk2>
        <a:srgbClr val="FEB554"/>
      </a:dk2>
      <a:lt2>
        <a:srgbClr val="18497E"/>
      </a:lt2>
      <a:accent1>
        <a:srgbClr val="C00000"/>
      </a:accent1>
      <a:accent2>
        <a:srgbClr val="FF0000"/>
      </a:accent2>
      <a:accent3>
        <a:srgbClr val="FFC000"/>
      </a:accent3>
      <a:accent4>
        <a:srgbClr val="92D050"/>
      </a:accent4>
      <a:accent5>
        <a:srgbClr val="00B050"/>
      </a:accent5>
      <a:accent6>
        <a:srgbClr val="00B0F0"/>
      </a:accent6>
      <a:hlink>
        <a:srgbClr val="0070C0"/>
      </a:hlink>
      <a:folHlink>
        <a:srgbClr val="002060"/>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1_Office 主题​​">
  <a:themeElements>
    <a:clrScheme name="七色">
      <a:dk1>
        <a:srgbClr val="000000"/>
      </a:dk1>
      <a:lt1>
        <a:sysClr val="window" lastClr="FFFFFF"/>
      </a:lt1>
      <a:dk2>
        <a:srgbClr val="FEB554"/>
      </a:dk2>
      <a:lt2>
        <a:srgbClr val="18497E"/>
      </a:lt2>
      <a:accent1>
        <a:srgbClr val="C00000"/>
      </a:accent1>
      <a:accent2>
        <a:srgbClr val="FF0000"/>
      </a:accent2>
      <a:accent3>
        <a:srgbClr val="FFC000"/>
      </a:accent3>
      <a:accent4>
        <a:srgbClr val="92D050"/>
      </a:accent4>
      <a:accent5>
        <a:srgbClr val="00B050"/>
      </a:accent5>
      <a:accent6>
        <a:srgbClr val="00B0F0"/>
      </a:accent6>
      <a:hlink>
        <a:srgbClr val="0070C0"/>
      </a:hlink>
      <a:folHlink>
        <a:srgbClr val="002060"/>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2_Office 主题​​">
  <a:themeElements>
    <a:clrScheme name="七色">
      <a:dk1>
        <a:srgbClr val="000000"/>
      </a:dk1>
      <a:lt1>
        <a:sysClr val="window" lastClr="FFFFFF"/>
      </a:lt1>
      <a:dk2>
        <a:srgbClr val="FEB554"/>
      </a:dk2>
      <a:lt2>
        <a:srgbClr val="18497E"/>
      </a:lt2>
      <a:accent1>
        <a:srgbClr val="C00000"/>
      </a:accent1>
      <a:accent2>
        <a:srgbClr val="FF0000"/>
      </a:accent2>
      <a:accent3>
        <a:srgbClr val="FFC000"/>
      </a:accent3>
      <a:accent4>
        <a:srgbClr val="92D050"/>
      </a:accent4>
      <a:accent5>
        <a:srgbClr val="00B050"/>
      </a:accent5>
      <a:accent6>
        <a:srgbClr val="00B0F0"/>
      </a:accent6>
      <a:hlink>
        <a:srgbClr val="0070C0"/>
      </a:hlink>
      <a:folHlink>
        <a:srgbClr val="002060"/>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3_Office 主题​​">
  <a:themeElements>
    <a:clrScheme name="七色">
      <a:dk1>
        <a:srgbClr val="000000"/>
      </a:dk1>
      <a:lt1>
        <a:sysClr val="window" lastClr="FFFFFF"/>
      </a:lt1>
      <a:dk2>
        <a:srgbClr val="FEB554"/>
      </a:dk2>
      <a:lt2>
        <a:srgbClr val="18497E"/>
      </a:lt2>
      <a:accent1>
        <a:srgbClr val="C00000"/>
      </a:accent1>
      <a:accent2>
        <a:srgbClr val="FF0000"/>
      </a:accent2>
      <a:accent3>
        <a:srgbClr val="FFC000"/>
      </a:accent3>
      <a:accent4>
        <a:srgbClr val="92D050"/>
      </a:accent4>
      <a:accent5>
        <a:srgbClr val="00B050"/>
      </a:accent5>
      <a:accent6>
        <a:srgbClr val="00B0F0"/>
      </a:accent6>
      <a:hlink>
        <a:srgbClr val="0070C0"/>
      </a:hlink>
      <a:folHlink>
        <a:srgbClr val="002060"/>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8.xml><?xml version="1.0" encoding="utf-8"?>
<a:theme xmlns:a="http://schemas.openxmlformats.org/drawingml/2006/main" name="4_Office 主题​​">
  <a:themeElements>
    <a:clrScheme name="七色">
      <a:dk1>
        <a:srgbClr val="000000"/>
      </a:dk1>
      <a:lt1>
        <a:sysClr val="window" lastClr="FFFFFF"/>
      </a:lt1>
      <a:dk2>
        <a:srgbClr val="FEB554"/>
      </a:dk2>
      <a:lt2>
        <a:srgbClr val="18497E"/>
      </a:lt2>
      <a:accent1>
        <a:srgbClr val="C00000"/>
      </a:accent1>
      <a:accent2>
        <a:srgbClr val="FF0000"/>
      </a:accent2>
      <a:accent3>
        <a:srgbClr val="FFC000"/>
      </a:accent3>
      <a:accent4>
        <a:srgbClr val="92D050"/>
      </a:accent4>
      <a:accent5>
        <a:srgbClr val="00B050"/>
      </a:accent5>
      <a:accent6>
        <a:srgbClr val="00B0F0"/>
      </a:accent6>
      <a:hlink>
        <a:srgbClr val="0070C0"/>
      </a:hlink>
      <a:folHlink>
        <a:srgbClr val="002060"/>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9.xml><?xml version="1.0" encoding="utf-8"?>
<a:theme xmlns:a="http://schemas.openxmlformats.org/drawingml/2006/main" name="5_Office 主题​​">
  <a:themeElements>
    <a:clrScheme name="七色">
      <a:dk1>
        <a:srgbClr val="000000"/>
      </a:dk1>
      <a:lt1>
        <a:sysClr val="window" lastClr="FFFFFF"/>
      </a:lt1>
      <a:dk2>
        <a:srgbClr val="FEB554"/>
      </a:dk2>
      <a:lt2>
        <a:srgbClr val="18497E"/>
      </a:lt2>
      <a:accent1>
        <a:srgbClr val="C00000"/>
      </a:accent1>
      <a:accent2>
        <a:srgbClr val="FF0000"/>
      </a:accent2>
      <a:accent3>
        <a:srgbClr val="FFC000"/>
      </a:accent3>
      <a:accent4>
        <a:srgbClr val="92D050"/>
      </a:accent4>
      <a:accent5>
        <a:srgbClr val="00B050"/>
      </a:accent5>
      <a:accent6>
        <a:srgbClr val="00B0F0"/>
      </a:accent6>
      <a:hlink>
        <a:srgbClr val="0070C0"/>
      </a:hlink>
      <a:folHlink>
        <a:srgbClr val="002060"/>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811</TotalTime>
  <Words>3144</Words>
  <Application>Microsoft Office PowerPoint</Application>
  <PresentationFormat>自定义</PresentationFormat>
  <Paragraphs>430</Paragraphs>
  <Slides>40</Slides>
  <Notes>1</Notes>
  <HiddenSlides>0</HiddenSlides>
  <MMClips>1</MMClips>
  <ScaleCrop>false</ScaleCrop>
  <HeadingPairs>
    <vt:vector size="4" baseType="variant">
      <vt:variant>
        <vt:lpstr>主题</vt:lpstr>
      </vt:variant>
      <vt:variant>
        <vt:i4>11</vt:i4>
      </vt:variant>
      <vt:variant>
        <vt:lpstr>幻灯片标题</vt:lpstr>
      </vt:variant>
      <vt:variant>
        <vt:i4>40</vt:i4>
      </vt:variant>
    </vt:vector>
  </HeadingPairs>
  <TitlesOfParts>
    <vt:vector size="51" baseType="lpstr">
      <vt:lpstr>Office 主题</vt:lpstr>
      <vt:lpstr>2_默认设计模板</vt:lpstr>
      <vt:lpstr>3_默认设计模板</vt:lpstr>
      <vt:lpstr>Office 主题​​</vt:lpstr>
      <vt:lpstr>1_Office 主题​​</vt:lpstr>
      <vt:lpstr>2_Office 主题​​</vt:lpstr>
      <vt:lpstr>3_Office 主题​​</vt:lpstr>
      <vt:lpstr>4_Office 主题​​</vt:lpstr>
      <vt:lpstr>5_Office 主题​​</vt:lpstr>
      <vt:lpstr>1_Office 主题</vt:lpstr>
      <vt:lpstr>6_Office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小鹿PPT；http://pptx.taobao.com</dc:title>
  <dc:creator>小鹿PPT; http://pptx.taobao.com</dc:creator>
  <dc:description>小鹿PPT；http://pptx.taobao.com</dc:description>
  <cp:lastModifiedBy>ThinK For H</cp:lastModifiedBy>
  <cp:revision>4</cp:revision>
  <dcterms:created xsi:type="dcterms:W3CDTF">2017-01-14T09:35:14Z</dcterms:created>
  <dcterms:modified xsi:type="dcterms:W3CDTF">2018-05-26T02:51:50Z</dcterms:modified>
</cp:coreProperties>
</file>