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8" r:id="rId2"/>
    <p:sldId id="282" r:id="rId3"/>
    <p:sldId id="281"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5143500" type="screen16x9"/>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F9900"/>
    <a:srgbClr val="F77A08"/>
    <a:srgbClr val="FF0000"/>
    <a:srgbClr val="FC611F"/>
    <a:srgbClr val="A2B042"/>
    <a:srgbClr val="7B9B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56" autoAdjust="0"/>
    <p:restoredTop sz="94660"/>
  </p:normalViewPr>
  <p:slideViewPr>
    <p:cSldViewPr snapToGrid="0">
      <p:cViewPr varScale="1">
        <p:scale>
          <a:sx n="82" d="100"/>
          <a:sy n="82" d="100"/>
        </p:scale>
        <p:origin x="87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321869-FDA3-4BD2-86A7-F72C2C5F369F}"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E560D7-5DD8-4BAD-A65B-D8B626E1F325}" type="slidenum">
              <a:rPr lang="zh-CN" altLang="en-US" smtClean="0"/>
              <a:t>‹#›</a:t>
            </a:fld>
            <a:endParaRPr lang="zh-CN" altLang="en-US"/>
          </a:p>
        </p:txBody>
      </p:sp>
    </p:spTree>
    <p:extLst>
      <p:ext uri="{BB962C8B-B14F-4D97-AF65-F5344CB8AC3E}">
        <p14:creationId xmlns:p14="http://schemas.microsoft.com/office/powerpoint/2010/main" val="96371334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a:t>
            </a:fld>
            <a:endParaRPr lang="zh-CN" altLang="en-US"/>
          </a:p>
        </p:txBody>
      </p:sp>
    </p:spTree>
    <p:extLst>
      <p:ext uri="{BB962C8B-B14F-4D97-AF65-F5344CB8AC3E}">
        <p14:creationId xmlns:p14="http://schemas.microsoft.com/office/powerpoint/2010/main" val="3486002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10</a:t>
            </a:fld>
            <a:endParaRPr lang="zh-CN" altLang="en-US"/>
          </a:p>
        </p:txBody>
      </p:sp>
    </p:spTree>
    <p:extLst>
      <p:ext uri="{BB962C8B-B14F-4D97-AF65-F5344CB8AC3E}">
        <p14:creationId xmlns:p14="http://schemas.microsoft.com/office/powerpoint/2010/main" val="1540936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11</a:t>
            </a:fld>
            <a:endParaRPr lang="zh-CN" altLang="en-US"/>
          </a:p>
        </p:txBody>
      </p:sp>
    </p:spTree>
    <p:extLst>
      <p:ext uri="{BB962C8B-B14F-4D97-AF65-F5344CB8AC3E}">
        <p14:creationId xmlns:p14="http://schemas.microsoft.com/office/powerpoint/2010/main" val="2414787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12</a:t>
            </a:fld>
            <a:endParaRPr lang="zh-CN" altLang="en-US"/>
          </a:p>
        </p:txBody>
      </p:sp>
    </p:spTree>
    <p:extLst>
      <p:ext uri="{BB962C8B-B14F-4D97-AF65-F5344CB8AC3E}">
        <p14:creationId xmlns:p14="http://schemas.microsoft.com/office/powerpoint/2010/main" val="257043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13</a:t>
            </a:fld>
            <a:endParaRPr lang="zh-CN" altLang="en-US"/>
          </a:p>
        </p:txBody>
      </p:sp>
    </p:spTree>
    <p:extLst>
      <p:ext uri="{BB962C8B-B14F-4D97-AF65-F5344CB8AC3E}">
        <p14:creationId xmlns:p14="http://schemas.microsoft.com/office/powerpoint/2010/main" val="303151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14</a:t>
            </a:fld>
            <a:endParaRPr lang="zh-CN" altLang="en-US"/>
          </a:p>
        </p:txBody>
      </p:sp>
    </p:spTree>
    <p:extLst>
      <p:ext uri="{BB962C8B-B14F-4D97-AF65-F5344CB8AC3E}">
        <p14:creationId xmlns:p14="http://schemas.microsoft.com/office/powerpoint/2010/main" val="315195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15</a:t>
            </a:fld>
            <a:endParaRPr lang="zh-CN" altLang="en-US"/>
          </a:p>
        </p:txBody>
      </p:sp>
    </p:spTree>
    <p:extLst>
      <p:ext uri="{BB962C8B-B14F-4D97-AF65-F5344CB8AC3E}">
        <p14:creationId xmlns:p14="http://schemas.microsoft.com/office/powerpoint/2010/main" val="1853893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16</a:t>
            </a:fld>
            <a:endParaRPr lang="zh-CN" altLang="en-US"/>
          </a:p>
        </p:txBody>
      </p:sp>
    </p:spTree>
    <p:extLst>
      <p:ext uri="{BB962C8B-B14F-4D97-AF65-F5344CB8AC3E}">
        <p14:creationId xmlns:p14="http://schemas.microsoft.com/office/powerpoint/2010/main" val="3366313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17</a:t>
            </a:fld>
            <a:endParaRPr lang="zh-CN" altLang="en-US"/>
          </a:p>
        </p:txBody>
      </p:sp>
    </p:spTree>
    <p:extLst>
      <p:ext uri="{BB962C8B-B14F-4D97-AF65-F5344CB8AC3E}">
        <p14:creationId xmlns:p14="http://schemas.microsoft.com/office/powerpoint/2010/main" val="3947598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18</a:t>
            </a:fld>
            <a:endParaRPr lang="zh-CN" altLang="en-US"/>
          </a:p>
        </p:txBody>
      </p:sp>
    </p:spTree>
    <p:extLst>
      <p:ext uri="{BB962C8B-B14F-4D97-AF65-F5344CB8AC3E}">
        <p14:creationId xmlns:p14="http://schemas.microsoft.com/office/powerpoint/2010/main" val="4452524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19</a:t>
            </a:fld>
            <a:endParaRPr lang="zh-CN" altLang="en-US"/>
          </a:p>
        </p:txBody>
      </p:sp>
    </p:spTree>
    <p:extLst>
      <p:ext uri="{BB962C8B-B14F-4D97-AF65-F5344CB8AC3E}">
        <p14:creationId xmlns:p14="http://schemas.microsoft.com/office/powerpoint/2010/main" val="2995538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a:t>
            </a:fld>
            <a:endParaRPr lang="zh-CN" altLang="en-US"/>
          </a:p>
        </p:txBody>
      </p:sp>
    </p:spTree>
    <p:extLst>
      <p:ext uri="{BB962C8B-B14F-4D97-AF65-F5344CB8AC3E}">
        <p14:creationId xmlns:p14="http://schemas.microsoft.com/office/powerpoint/2010/main" val="10701074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20</a:t>
            </a:fld>
            <a:endParaRPr lang="zh-CN" altLang="en-US"/>
          </a:p>
        </p:txBody>
      </p:sp>
    </p:spTree>
    <p:extLst>
      <p:ext uri="{BB962C8B-B14F-4D97-AF65-F5344CB8AC3E}">
        <p14:creationId xmlns:p14="http://schemas.microsoft.com/office/powerpoint/2010/main" val="866453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21</a:t>
            </a:fld>
            <a:endParaRPr lang="zh-CN" altLang="en-US"/>
          </a:p>
        </p:txBody>
      </p:sp>
    </p:spTree>
    <p:extLst>
      <p:ext uri="{BB962C8B-B14F-4D97-AF65-F5344CB8AC3E}">
        <p14:creationId xmlns:p14="http://schemas.microsoft.com/office/powerpoint/2010/main" val="1726640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22</a:t>
            </a:fld>
            <a:endParaRPr lang="zh-CN" altLang="en-US"/>
          </a:p>
        </p:txBody>
      </p:sp>
    </p:spTree>
    <p:extLst>
      <p:ext uri="{BB962C8B-B14F-4D97-AF65-F5344CB8AC3E}">
        <p14:creationId xmlns:p14="http://schemas.microsoft.com/office/powerpoint/2010/main" val="1861685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23</a:t>
            </a:fld>
            <a:endParaRPr lang="zh-CN" altLang="en-US"/>
          </a:p>
        </p:txBody>
      </p:sp>
    </p:spTree>
    <p:extLst>
      <p:ext uri="{BB962C8B-B14F-4D97-AF65-F5344CB8AC3E}">
        <p14:creationId xmlns:p14="http://schemas.microsoft.com/office/powerpoint/2010/main" val="28216718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24</a:t>
            </a:fld>
            <a:endParaRPr lang="zh-CN" altLang="en-US"/>
          </a:p>
        </p:txBody>
      </p:sp>
    </p:spTree>
    <p:extLst>
      <p:ext uri="{BB962C8B-B14F-4D97-AF65-F5344CB8AC3E}">
        <p14:creationId xmlns:p14="http://schemas.microsoft.com/office/powerpoint/2010/main" val="14641421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25</a:t>
            </a:fld>
            <a:endParaRPr lang="zh-CN" altLang="en-US"/>
          </a:p>
        </p:txBody>
      </p:sp>
    </p:spTree>
    <p:extLst>
      <p:ext uri="{BB962C8B-B14F-4D97-AF65-F5344CB8AC3E}">
        <p14:creationId xmlns:p14="http://schemas.microsoft.com/office/powerpoint/2010/main" val="2076132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3</a:t>
            </a:fld>
            <a:endParaRPr lang="zh-CN" altLang="en-US"/>
          </a:p>
        </p:txBody>
      </p:sp>
    </p:spTree>
    <p:extLst>
      <p:ext uri="{BB962C8B-B14F-4D97-AF65-F5344CB8AC3E}">
        <p14:creationId xmlns:p14="http://schemas.microsoft.com/office/powerpoint/2010/main" val="4078520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4</a:t>
            </a:fld>
            <a:endParaRPr lang="zh-CN" altLang="en-US"/>
          </a:p>
        </p:txBody>
      </p:sp>
    </p:spTree>
    <p:extLst>
      <p:ext uri="{BB962C8B-B14F-4D97-AF65-F5344CB8AC3E}">
        <p14:creationId xmlns:p14="http://schemas.microsoft.com/office/powerpoint/2010/main" val="256947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5</a:t>
            </a:fld>
            <a:endParaRPr lang="zh-CN" altLang="en-US"/>
          </a:p>
        </p:txBody>
      </p:sp>
    </p:spTree>
    <p:extLst>
      <p:ext uri="{BB962C8B-B14F-4D97-AF65-F5344CB8AC3E}">
        <p14:creationId xmlns:p14="http://schemas.microsoft.com/office/powerpoint/2010/main" val="200385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6</a:t>
            </a:fld>
            <a:endParaRPr lang="zh-CN" altLang="en-US"/>
          </a:p>
        </p:txBody>
      </p:sp>
    </p:spTree>
    <p:extLst>
      <p:ext uri="{BB962C8B-B14F-4D97-AF65-F5344CB8AC3E}">
        <p14:creationId xmlns:p14="http://schemas.microsoft.com/office/powerpoint/2010/main" val="268212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7</a:t>
            </a:fld>
            <a:endParaRPr lang="zh-CN" altLang="en-US"/>
          </a:p>
        </p:txBody>
      </p:sp>
    </p:spTree>
    <p:extLst>
      <p:ext uri="{BB962C8B-B14F-4D97-AF65-F5344CB8AC3E}">
        <p14:creationId xmlns:p14="http://schemas.microsoft.com/office/powerpoint/2010/main" val="122656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8</a:t>
            </a:fld>
            <a:endParaRPr lang="zh-CN" altLang="en-US"/>
          </a:p>
        </p:txBody>
      </p:sp>
    </p:spTree>
    <p:extLst>
      <p:ext uri="{BB962C8B-B14F-4D97-AF65-F5344CB8AC3E}">
        <p14:creationId xmlns:p14="http://schemas.microsoft.com/office/powerpoint/2010/main" val="493748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9</a:t>
            </a:fld>
            <a:endParaRPr lang="zh-CN" altLang="en-US"/>
          </a:p>
        </p:txBody>
      </p:sp>
    </p:spTree>
    <p:extLst>
      <p:ext uri="{BB962C8B-B14F-4D97-AF65-F5344CB8AC3E}">
        <p14:creationId xmlns:p14="http://schemas.microsoft.com/office/powerpoint/2010/main" val="2922518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0126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063191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5569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477055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99979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59641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65329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114164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989745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22840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04206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1492E28-F17F-4767-B0DC-9CECE06EE9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56824"/>
            <a:ext cx="9144000" cy="5143500"/>
          </a:xfrm>
          <a:prstGeom prst="rect">
            <a:avLst/>
          </a:prstGeom>
        </p:spPr>
      </p:pic>
    </p:spTree>
    <p:extLst>
      <p:ext uri="{BB962C8B-B14F-4D97-AF65-F5344CB8AC3E}">
        <p14:creationId xmlns:p14="http://schemas.microsoft.com/office/powerpoint/2010/main" val="189288138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1049AB7-ABE6-4FDF-94A4-F53922B13C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3060745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70552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5535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9189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62096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287992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180231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154417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189659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0AEA4B9-A00F-4EFC-9076-9735E6E6F6A0}"/>
              </a:ext>
            </a:extLst>
          </p:cNvPr>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773340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49" r:id="rId13"/>
    <p:sldLayoutId id="2147483651" r:id="rId14"/>
    <p:sldLayoutId id="2147483652" r:id="rId15"/>
    <p:sldLayoutId id="2147483653" r:id="rId16"/>
    <p:sldLayoutId id="2147483654" r:id="rId17"/>
    <p:sldLayoutId id="2147483656" r:id="rId18"/>
    <p:sldLayoutId id="2147483657" r:id="rId19"/>
    <p:sldLayoutId id="2147483658" r:id="rId20"/>
    <p:sldLayoutId id="2147483659" r:id="rId21"/>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97" descr="红丝带长">
            <a:extLst>
              <a:ext uri="{FF2B5EF4-FFF2-40B4-BE49-F238E27FC236}">
                <a16:creationId xmlns:a16="http://schemas.microsoft.com/office/drawing/2014/main" id="{7F97D5A6-427E-4566-B9D0-1D85042F3BE8}"/>
              </a:ext>
            </a:extLst>
          </p:cNvPr>
          <p:cNvPicPr>
            <a:picLocks noChangeAspect="1" noChangeArrowheads="1"/>
          </p:cNvPicPr>
          <p:nvPr/>
        </p:nvPicPr>
        <p:blipFill>
          <a:blip r:embed="rId3">
            <a:lum bright="-6000" contrast="6000"/>
            <a:extLst>
              <a:ext uri="{28A0092B-C50C-407E-A947-70E740481C1C}">
                <a14:useLocalDpi xmlns:a14="http://schemas.microsoft.com/office/drawing/2010/main" val="0"/>
              </a:ext>
            </a:extLst>
          </a:blip>
          <a:srcRect r="4762"/>
          <a:stretch>
            <a:fillRect/>
          </a:stretch>
        </p:blipFill>
        <p:spPr bwMode="auto">
          <a:xfrm>
            <a:off x="-26343" y="-236562"/>
            <a:ext cx="9165851" cy="3081337"/>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a:extLst>
              <a:ext uri="{FF2B5EF4-FFF2-40B4-BE49-F238E27FC236}">
                <a16:creationId xmlns:a16="http://schemas.microsoft.com/office/drawing/2014/main" id="{1902E333-E246-479C-8857-7DE1B7715D7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5" y="1851670"/>
            <a:ext cx="3815011" cy="3306344"/>
          </a:xfrm>
          <a:prstGeom prst="rect">
            <a:avLst/>
          </a:prstGeom>
        </p:spPr>
      </p:pic>
      <p:sp>
        <p:nvSpPr>
          <p:cNvPr id="4" name="五角星 42">
            <a:extLst>
              <a:ext uri="{FF2B5EF4-FFF2-40B4-BE49-F238E27FC236}">
                <a16:creationId xmlns:a16="http://schemas.microsoft.com/office/drawing/2014/main" id="{EA2F6B9F-D8DA-4A62-9F30-FA3749C5D8CB}"/>
              </a:ext>
            </a:extLst>
          </p:cNvPr>
          <p:cNvSpPr/>
          <p:nvPr/>
        </p:nvSpPr>
        <p:spPr>
          <a:xfrm rot="21146867">
            <a:off x="-3707592" y="4729083"/>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五角星 43">
            <a:extLst>
              <a:ext uri="{FF2B5EF4-FFF2-40B4-BE49-F238E27FC236}">
                <a16:creationId xmlns:a16="http://schemas.microsoft.com/office/drawing/2014/main" id="{EC01C152-CF6B-4903-AC27-3F276EDBA321}"/>
              </a:ext>
            </a:extLst>
          </p:cNvPr>
          <p:cNvSpPr/>
          <p:nvPr/>
        </p:nvSpPr>
        <p:spPr>
          <a:xfrm rot="21146867">
            <a:off x="-1257840" y="6589291"/>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五角星 44">
            <a:extLst>
              <a:ext uri="{FF2B5EF4-FFF2-40B4-BE49-F238E27FC236}">
                <a16:creationId xmlns:a16="http://schemas.microsoft.com/office/drawing/2014/main" id="{D7E934E1-1C2E-4378-AC59-86D017813BDB}"/>
              </a:ext>
            </a:extLst>
          </p:cNvPr>
          <p:cNvSpPr/>
          <p:nvPr/>
        </p:nvSpPr>
        <p:spPr>
          <a:xfrm rot="21146867">
            <a:off x="-513436" y="6016472"/>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五角星 45">
            <a:extLst>
              <a:ext uri="{FF2B5EF4-FFF2-40B4-BE49-F238E27FC236}">
                <a16:creationId xmlns:a16="http://schemas.microsoft.com/office/drawing/2014/main" id="{2B3DC382-6119-41D7-8290-20A28570E078}"/>
              </a:ext>
            </a:extLst>
          </p:cNvPr>
          <p:cNvSpPr/>
          <p:nvPr/>
        </p:nvSpPr>
        <p:spPr>
          <a:xfrm rot="21146867">
            <a:off x="-1302965" y="5744691"/>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五角星 46">
            <a:extLst>
              <a:ext uri="{FF2B5EF4-FFF2-40B4-BE49-F238E27FC236}">
                <a16:creationId xmlns:a16="http://schemas.microsoft.com/office/drawing/2014/main" id="{D7BB2307-9CA6-42FC-9675-48F4B46D90E0}"/>
              </a:ext>
            </a:extLst>
          </p:cNvPr>
          <p:cNvSpPr/>
          <p:nvPr/>
        </p:nvSpPr>
        <p:spPr>
          <a:xfrm rot="21146867">
            <a:off x="-2785442" y="6445273"/>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五角星 51">
            <a:extLst>
              <a:ext uri="{FF2B5EF4-FFF2-40B4-BE49-F238E27FC236}">
                <a16:creationId xmlns:a16="http://schemas.microsoft.com/office/drawing/2014/main" id="{905A4E12-E155-4FB8-A242-4AB28F83C84C}"/>
              </a:ext>
            </a:extLst>
          </p:cNvPr>
          <p:cNvSpPr/>
          <p:nvPr/>
        </p:nvSpPr>
        <p:spPr>
          <a:xfrm rot="21146867">
            <a:off x="-1735363" y="6094535"/>
            <a:ext cx="478040" cy="478040"/>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五角星 52">
            <a:extLst>
              <a:ext uri="{FF2B5EF4-FFF2-40B4-BE49-F238E27FC236}">
                <a16:creationId xmlns:a16="http://schemas.microsoft.com/office/drawing/2014/main" id="{48297A46-D440-472B-B82D-06FBF6F8154F}"/>
              </a:ext>
            </a:extLst>
          </p:cNvPr>
          <p:cNvSpPr/>
          <p:nvPr/>
        </p:nvSpPr>
        <p:spPr>
          <a:xfrm rot="21146867">
            <a:off x="-2085219" y="4897084"/>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4" name="图片 13">
            <a:extLst>
              <a:ext uri="{FF2B5EF4-FFF2-40B4-BE49-F238E27FC236}">
                <a16:creationId xmlns:a16="http://schemas.microsoft.com/office/drawing/2014/main" id="{863B9A68-6EC7-430A-AF3A-D0A9D46A34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0370" y="0"/>
            <a:ext cx="5965010" cy="5143500"/>
          </a:xfrm>
          <a:prstGeom prst="rect">
            <a:avLst/>
          </a:prstGeom>
        </p:spPr>
      </p:pic>
    </p:spTree>
    <p:extLst>
      <p:ext uri="{BB962C8B-B14F-4D97-AF65-F5344CB8AC3E}">
        <p14:creationId xmlns:p14="http://schemas.microsoft.com/office/powerpoint/2010/main" val="84693839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par>
                                <p:cTn id="14"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15" dur="5000" fill="hold"/>
                                        <p:tgtEl>
                                          <p:spTgt spid="4"/>
                                        </p:tgtEl>
                                        <p:attrNameLst>
                                          <p:attrName>ppt_x</p:attrName>
                                          <p:attrName>ppt_y</p:attrName>
                                        </p:attrNameLst>
                                      </p:cBhvr>
                                      <p:rCtr x="78854" y="-92806"/>
                                    </p:animMotion>
                                  </p:childTnLst>
                                </p:cTn>
                              </p:par>
                              <p:par>
                                <p:cTn id="16" presetID="8" presetClass="emph" presetSubtype="0" repeatCount="2000" fill="hold" grpId="1" nodeType="withEffect">
                                  <p:stCondLst>
                                    <p:cond delay="1250"/>
                                  </p:stCondLst>
                                  <p:childTnLst>
                                    <p:animRot by="21600000">
                                      <p:cBhvr>
                                        <p:cTn id="17" dur="1750" fill="hold"/>
                                        <p:tgtEl>
                                          <p:spTgt spid="4"/>
                                        </p:tgtEl>
                                        <p:attrNameLst>
                                          <p:attrName>r</p:attrName>
                                        </p:attrNameLst>
                                      </p:cBhvr>
                                    </p:animRot>
                                  </p:childTnLst>
                                </p:cTn>
                              </p:par>
                              <p:par>
                                <p:cTn id="18" presetID="6" presetClass="emph" presetSubtype="0" decel="32000" fill="hold" grpId="2" nodeType="withEffect">
                                  <p:stCondLst>
                                    <p:cond delay="4500"/>
                                  </p:stCondLst>
                                  <p:childTnLst>
                                    <p:animScale>
                                      <p:cBhvr>
                                        <p:cTn id="19" dur="1500" fill="hold"/>
                                        <p:tgtEl>
                                          <p:spTgt spid="4"/>
                                        </p:tgtEl>
                                      </p:cBhvr>
                                      <p:by x="750000" y="750000"/>
                                    </p:animScale>
                                  </p:childTnLst>
                                </p:cTn>
                              </p:par>
                              <p:par>
                                <p:cTn id="20" presetID="10" presetClass="exit" presetSubtype="0" fill="hold" grpId="3" nodeType="withEffect">
                                  <p:stCondLst>
                                    <p:cond delay="5000"/>
                                  </p:stCondLst>
                                  <p:childTnLst>
                                    <p:animEffect transition="out" filter="fade">
                                      <p:cBhvr>
                                        <p:cTn id="21" dur="1000"/>
                                        <p:tgtEl>
                                          <p:spTgt spid="4"/>
                                        </p:tgtEl>
                                      </p:cBhvr>
                                    </p:animEffect>
                                    <p:set>
                                      <p:cBhvr>
                                        <p:cTn id="22" dur="1" fill="hold">
                                          <p:stCondLst>
                                            <p:cond delay="999"/>
                                          </p:stCondLst>
                                        </p:cTn>
                                        <p:tgtEl>
                                          <p:spTgt spid="4"/>
                                        </p:tgtEl>
                                        <p:attrNameLst>
                                          <p:attrName>style.visibility</p:attrName>
                                        </p:attrNameLst>
                                      </p:cBhvr>
                                      <p:to>
                                        <p:strVal val="hidden"/>
                                      </p:to>
                                    </p:set>
                                  </p:childTnLst>
                                </p:cTn>
                              </p:par>
                              <p:par>
                                <p:cTn id="23"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24" dur="2000" fill="hold"/>
                                        <p:tgtEl>
                                          <p:spTgt spid="5"/>
                                        </p:tgtEl>
                                        <p:attrNameLst>
                                          <p:attrName>ppt_x</p:attrName>
                                          <p:attrName>ppt_y</p:attrName>
                                        </p:attrNameLst>
                                      </p:cBhvr>
                                      <p:rCtr x="56649" y="-70167"/>
                                    </p:animMotion>
                                  </p:childTnLst>
                                </p:cTn>
                              </p:par>
                              <p:par>
                                <p:cTn id="25" presetID="8" presetClass="emph" presetSubtype="0" fill="hold" grpId="1" nodeType="withEffect">
                                  <p:stCondLst>
                                    <p:cond delay="250"/>
                                  </p:stCondLst>
                                  <p:childTnLst>
                                    <p:animRot by="21600000">
                                      <p:cBhvr>
                                        <p:cTn id="26" dur="3500" fill="hold"/>
                                        <p:tgtEl>
                                          <p:spTgt spid="5"/>
                                        </p:tgtEl>
                                        <p:attrNameLst>
                                          <p:attrName>r</p:attrName>
                                        </p:attrNameLst>
                                      </p:cBhvr>
                                    </p:animRot>
                                  </p:childTnLst>
                                </p:cTn>
                              </p:par>
                              <p:par>
                                <p:cTn id="27" presetID="0" presetClass="path" presetSubtype="0" accel="50000" decel="50000" fill="hold" grpId="0" nodeType="withEffect">
                                  <p:stCondLst>
                                    <p:cond delay="500"/>
                                  </p:stCondLst>
                                  <p:childTnLst>
                                    <p:animMotion origin="layout" path="M -0.00069 0.02278 C 0.20469 0.01833 1.14375 -0.45055 1.18125 -1.26389 " pathEditMode="relative" rAng="0" ptsTypes="ss">
                                      <p:cBhvr>
                                        <p:cTn id="28" dur="2000" fill="hold"/>
                                        <p:tgtEl>
                                          <p:spTgt spid="6"/>
                                        </p:tgtEl>
                                        <p:attrNameLst>
                                          <p:attrName>ppt_x</p:attrName>
                                          <p:attrName>ppt_y</p:attrName>
                                        </p:attrNameLst>
                                      </p:cBhvr>
                                      <p:rCtr x="59097" y="-64333"/>
                                    </p:animMotion>
                                  </p:childTnLst>
                                </p:cTn>
                              </p:par>
                              <p:par>
                                <p:cTn id="29" presetID="8" presetClass="emph" presetSubtype="0" fill="hold" grpId="1" nodeType="withEffect">
                                  <p:stCondLst>
                                    <p:cond delay="500"/>
                                  </p:stCondLst>
                                  <p:childTnLst>
                                    <p:animRot by="21600000">
                                      <p:cBhvr>
                                        <p:cTn id="30" dur="4500" fill="hold"/>
                                        <p:tgtEl>
                                          <p:spTgt spid="6"/>
                                        </p:tgtEl>
                                        <p:attrNameLst>
                                          <p:attrName>r</p:attrName>
                                        </p:attrNameLst>
                                      </p:cBhvr>
                                    </p:animRot>
                                  </p:childTnLst>
                                </p:cTn>
                              </p:par>
                              <p:par>
                                <p:cTn id="31" presetID="0" presetClass="path" presetSubtype="0" accel="50000" decel="50000" fill="hold" grpId="0" nodeType="withEffect">
                                  <p:stCondLst>
                                    <p:cond delay="750"/>
                                  </p:stCondLst>
                                  <p:childTnLst>
                                    <p:animMotion origin="layout" path="M 0.00173 -0.00401 C 0.20989 -0.00895 1.16285 -0.51975 1.20104 -1.40587 " pathEditMode="relative" rAng="0" ptsTypes="ss">
                                      <p:cBhvr>
                                        <p:cTn id="32" dur="2000" fill="hold"/>
                                        <p:tgtEl>
                                          <p:spTgt spid="7"/>
                                        </p:tgtEl>
                                        <p:attrNameLst>
                                          <p:attrName>ppt_x</p:attrName>
                                          <p:attrName>ppt_y</p:attrName>
                                        </p:attrNameLst>
                                      </p:cBhvr>
                                      <p:rCtr x="59965" y="-70093"/>
                                    </p:animMotion>
                                  </p:childTnLst>
                                </p:cTn>
                              </p:par>
                              <p:par>
                                <p:cTn id="33" presetID="8" presetClass="emph" presetSubtype="0" fill="hold" grpId="1" nodeType="withEffect">
                                  <p:stCondLst>
                                    <p:cond delay="750"/>
                                  </p:stCondLst>
                                  <p:childTnLst>
                                    <p:animRot by="21600000">
                                      <p:cBhvr>
                                        <p:cTn id="34" dur="3500" fill="hold"/>
                                        <p:tgtEl>
                                          <p:spTgt spid="7"/>
                                        </p:tgtEl>
                                        <p:attrNameLst>
                                          <p:attrName>r</p:attrName>
                                        </p:attrNameLst>
                                      </p:cBhvr>
                                    </p:animRot>
                                  </p:childTnLst>
                                </p:cTn>
                              </p:par>
                              <p:par>
                                <p:cTn id="35" presetID="0" presetClass="path" presetSubtype="0" accel="50000" decel="50000" fill="hold" grpId="0" nodeType="withEffect">
                                  <p:stCondLst>
                                    <p:cond delay="1000"/>
                                  </p:stCondLst>
                                  <p:childTnLst>
                                    <p:animMotion origin="layout" path="M 2.77778E-7 4.69136E-6 C 0.19566 -0.00525 1.0901 -0.53735 1.12604 -1.45803 " pathEditMode="relative" rAng="0" ptsTypes="ss">
                                      <p:cBhvr>
                                        <p:cTn id="36" dur="2000" fill="hold"/>
                                        <p:tgtEl>
                                          <p:spTgt spid="8"/>
                                        </p:tgtEl>
                                        <p:attrNameLst>
                                          <p:attrName>ppt_x</p:attrName>
                                          <p:attrName>ppt_y</p:attrName>
                                        </p:attrNameLst>
                                      </p:cBhvr>
                                      <p:rCtr x="56302" y="-72901"/>
                                    </p:animMotion>
                                  </p:childTnLst>
                                </p:cTn>
                              </p:par>
                              <p:par>
                                <p:cTn id="37" presetID="8" presetClass="emph" presetSubtype="0" fill="hold" grpId="1" nodeType="withEffect">
                                  <p:stCondLst>
                                    <p:cond delay="1000"/>
                                  </p:stCondLst>
                                  <p:childTnLst>
                                    <p:animRot by="21600000">
                                      <p:cBhvr>
                                        <p:cTn id="38" dur="4500" fill="hold"/>
                                        <p:tgtEl>
                                          <p:spTgt spid="8"/>
                                        </p:tgtEl>
                                        <p:attrNameLst>
                                          <p:attrName>r</p:attrName>
                                        </p:attrNameLst>
                                      </p:cBhvr>
                                    </p:animRot>
                                  </p:childTnLst>
                                </p:cTn>
                              </p:par>
                              <p:par>
                                <p:cTn id="39" presetID="0" presetClass="path" presetSubtype="0" accel="50000" decel="50000" fill="hold" grpId="0" nodeType="withEffect">
                                  <p:stCondLst>
                                    <p:cond delay="2000"/>
                                  </p:stCondLst>
                                  <p:childTnLst>
                                    <p:animMotion origin="layout" path="M -2.77778E-6 4.44444E-6 C 0.19688 -0.005 1.09705 -0.51639 1.13316 -1.40306 " pathEditMode="relative" rAng="0" ptsTypes="ss">
                                      <p:cBhvr>
                                        <p:cTn id="40" dur="2000" fill="hold"/>
                                        <p:tgtEl>
                                          <p:spTgt spid="9"/>
                                        </p:tgtEl>
                                        <p:attrNameLst>
                                          <p:attrName>ppt_x</p:attrName>
                                          <p:attrName>ppt_y</p:attrName>
                                        </p:attrNameLst>
                                      </p:cBhvr>
                                      <p:rCtr x="56649" y="-70167"/>
                                    </p:animMotion>
                                  </p:childTnLst>
                                </p:cTn>
                              </p:par>
                              <p:par>
                                <p:cTn id="41" presetID="8" presetClass="emph" presetSubtype="0" fill="hold" grpId="1" nodeType="withEffect">
                                  <p:stCondLst>
                                    <p:cond delay="1250"/>
                                  </p:stCondLst>
                                  <p:childTnLst>
                                    <p:animRot by="21600000">
                                      <p:cBhvr>
                                        <p:cTn id="42" dur="4500" fill="hold"/>
                                        <p:tgtEl>
                                          <p:spTgt spid="9"/>
                                        </p:tgtEl>
                                        <p:attrNameLst>
                                          <p:attrName>r</p:attrName>
                                        </p:attrNameLst>
                                      </p:cBhvr>
                                    </p:animRot>
                                  </p:childTnLst>
                                </p:cTn>
                              </p:par>
                              <p:par>
                                <p:cTn id="43" presetID="0" presetClass="path" presetSubtype="0" accel="50000" decel="50000" fill="hold" grpId="0" nodeType="withEffect">
                                  <p:stCondLst>
                                    <p:cond delay="1250"/>
                                  </p:stCondLst>
                                  <p:childTnLst>
                                    <p:animMotion origin="layout" path="M 0.00191 -0.00062 C 0.5658 -0.13624 1.579 -0.82546 1.18802 -1.34013 C 0.7974 -1.85666 0.10886 -1.30461 0.79636 -0.48286 " pathEditMode="relative" rAng="0" ptsTypes="sss">
                                      <p:cBhvr>
                                        <p:cTn id="44" dur="5000" fill="hold"/>
                                        <p:tgtEl>
                                          <p:spTgt spid="10"/>
                                        </p:tgtEl>
                                        <p:attrNameLst>
                                          <p:attrName>ppt_x</p:attrName>
                                          <p:attrName>ppt_y</p:attrName>
                                        </p:attrNameLst>
                                      </p:cBhvr>
                                      <p:rCtr x="78854" y="-92802"/>
                                    </p:animMotion>
                                  </p:childTnLst>
                                </p:cTn>
                              </p:par>
                              <p:par>
                                <p:cTn id="45" presetID="8" presetClass="emph" presetSubtype="0" repeatCount="2000" fill="hold" grpId="1" nodeType="withEffect">
                                  <p:stCondLst>
                                    <p:cond delay="750"/>
                                  </p:stCondLst>
                                  <p:childTnLst>
                                    <p:animRot by="21600000">
                                      <p:cBhvr>
                                        <p:cTn id="46" dur="1750" fill="hold"/>
                                        <p:tgtEl>
                                          <p:spTgt spid="10"/>
                                        </p:tgtEl>
                                        <p:attrNameLst>
                                          <p:attrName>r</p:attrName>
                                        </p:attrNameLst>
                                      </p:cBhvr>
                                    </p:animRot>
                                  </p:childTnLst>
                                </p:cTn>
                              </p:par>
                              <p:par>
                                <p:cTn id="47" presetID="6" presetClass="emph" presetSubtype="0" decel="32000" fill="hold" grpId="2" nodeType="withEffect">
                                  <p:stCondLst>
                                    <p:cond delay="1250"/>
                                  </p:stCondLst>
                                  <p:childTnLst>
                                    <p:animScale>
                                      <p:cBhvr>
                                        <p:cTn id="48" dur="1500" fill="hold"/>
                                        <p:tgtEl>
                                          <p:spTgt spid="10"/>
                                        </p:tgtEl>
                                      </p:cBhvr>
                                      <p:by x="750000" y="750000"/>
                                    </p:animScale>
                                  </p:childTnLst>
                                </p:cTn>
                              </p:par>
                              <p:par>
                                <p:cTn id="49" presetID="10" presetClass="exit" presetSubtype="0" fill="hold" grpId="3" nodeType="withEffect">
                                  <p:stCondLst>
                                    <p:cond delay="750"/>
                                  </p:stCondLst>
                                  <p:childTnLst>
                                    <p:animEffect transition="out" filter="fade">
                                      <p:cBhvr>
                                        <p:cTn id="50" dur="1000"/>
                                        <p:tgtEl>
                                          <p:spTgt spid="10"/>
                                        </p:tgtEl>
                                      </p:cBhvr>
                                    </p:animEffect>
                                    <p:set>
                                      <p:cBhvr>
                                        <p:cTn id="51" dur="1" fill="hold">
                                          <p:stCondLst>
                                            <p:cond delay="999"/>
                                          </p:stCondLst>
                                        </p:cTn>
                                        <p:tgtEl>
                                          <p:spTgt spid="1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0" grpId="2" animBg="1"/>
      <p:bldP spid="10" grpId="3"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1DE682E-F4D5-4B64-9D1D-6B78659655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1851" y="1490279"/>
            <a:ext cx="5770562" cy="3877232"/>
          </a:xfrm>
          <a:prstGeom prst="rect">
            <a:avLst/>
          </a:prstGeom>
        </p:spPr>
      </p:pic>
      <p:sp>
        <p:nvSpPr>
          <p:cNvPr id="3" name="TextBox 1">
            <a:hlinkClick r:id="" action="ppaction://hlinkshowjump?jump=nextslide"/>
            <a:extLst>
              <a:ext uri="{FF2B5EF4-FFF2-40B4-BE49-F238E27FC236}">
                <a16:creationId xmlns:a16="http://schemas.microsoft.com/office/drawing/2014/main" id="{207B2BCD-580D-447D-8D92-D38C68C2953A}"/>
              </a:ext>
            </a:extLst>
          </p:cNvPr>
          <p:cNvSpPr txBox="1">
            <a:spLocks noChangeArrowheads="1"/>
          </p:cNvSpPr>
          <p:nvPr/>
        </p:nvSpPr>
        <p:spPr bwMode="auto">
          <a:xfrm>
            <a:off x="723900" y="1935872"/>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4000" b="1" dirty="0">
                <a:solidFill>
                  <a:srgbClr val="C00000"/>
                </a:solidFill>
                <a:latin typeface="微软雅黑" pitchFamily="34" charset="-122"/>
                <a:ea typeface="微软雅黑" pitchFamily="34" charset="-122"/>
              </a:rPr>
              <a:t>添加第二部分文字内容</a:t>
            </a:r>
          </a:p>
        </p:txBody>
      </p:sp>
      <p:grpSp>
        <p:nvGrpSpPr>
          <p:cNvPr id="4" name="组合 3">
            <a:extLst>
              <a:ext uri="{FF2B5EF4-FFF2-40B4-BE49-F238E27FC236}">
                <a16:creationId xmlns:a16="http://schemas.microsoft.com/office/drawing/2014/main" id="{6AE2EA7A-F45D-47BA-8798-F7ADB43268B2}"/>
              </a:ext>
            </a:extLst>
          </p:cNvPr>
          <p:cNvGrpSpPr>
            <a:grpSpLocks/>
          </p:cNvGrpSpPr>
          <p:nvPr/>
        </p:nvGrpSpPr>
        <p:grpSpPr bwMode="auto">
          <a:xfrm>
            <a:off x="798514" y="1196092"/>
            <a:ext cx="1914525" cy="1273017"/>
            <a:chOff x="-28501" y="-20218"/>
            <a:chExt cx="1913434" cy="1416011"/>
          </a:xfrm>
        </p:grpSpPr>
        <p:pic>
          <p:nvPicPr>
            <p:cNvPr id="5" name="对角圆角矩形 41">
              <a:extLst>
                <a:ext uri="{FF2B5EF4-FFF2-40B4-BE49-F238E27FC236}">
                  <a16:creationId xmlns:a16="http://schemas.microsoft.com/office/drawing/2014/main" id="{7B18A31A-01E8-4C5A-B4F7-E67944AC9176}"/>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hlinkClick r:id="" action="ppaction://hlinkshowjump?jump=nextslide"/>
              <a:extLst>
                <a:ext uri="{FF2B5EF4-FFF2-40B4-BE49-F238E27FC236}">
                  <a16:creationId xmlns:a16="http://schemas.microsoft.com/office/drawing/2014/main" id="{8AA9B209-DA3D-4417-93C5-01B6DFA6F58B}"/>
                </a:ext>
              </a:extLst>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defTabSz="914400" fontAlgn="base">
                <a:spcBef>
                  <a:spcPct val="0"/>
                </a:spcBef>
                <a:spcAft>
                  <a:spcPct val="0"/>
                </a:spcAft>
                <a:buFont typeface="Arial" pitchFamily="34" charset="0"/>
                <a:buNone/>
              </a:pPr>
              <a:r>
                <a:rPr lang="zh-CN" altLang="en-US" sz="2800" b="1" dirty="0">
                  <a:solidFill>
                    <a:srgbClr val="FFFF00"/>
                  </a:solidFill>
                  <a:latin typeface="微软雅黑" pitchFamily="34" charset="-122"/>
                  <a:ea typeface="微软雅黑" pitchFamily="34" charset="-122"/>
                </a:rPr>
                <a:t>第二部分</a:t>
              </a:r>
            </a:p>
          </p:txBody>
        </p:sp>
      </p:grpSp>
      <p:sp>
        <p:nvSpPr>
          <p:cNvPr id="7" name="TextBox 15">
            <a:extLst>
              <a:ext uri="{FF2B5EF4-FFF2-40B4-BE49-F238E27FC236}">
                <a16:creationId xmlns:a16="http://schemas.microsoft.com/office/drawing/2014/main" id="{8640A6F0-C13A-48EE-B009-15C161FC872E}"/>
              </a:ext>
            </a:extLst>
          </p:cNvPr>
          <p:cNvSpPr txBox="1"/>
          <p:nvPr/>
        </p:nvSpPr>
        <p:spPr>
          <a:xfrm>
            <a:off x="827584" y="2659819"/>
            <a:ext cx="3888432" cy="683264"/>
          </a:xfrm>
          <a:prstGeom prst="rect">
            <a:avLst/>
          </a:prstGeom>
          <a:noFill/>
        </p:spPr>
        <p:txBody>
          <a:bodyPr wrap="square" rtlCol="0">
            <a:spAutoFit/>
          </a:bodyPr>
          <a:lstStyle/>
          <a:p>
            <a:pPr algn="just" defTabSz="914400" fontAlgn="base">
              <a:lnSpc>
                <a:spcPct val="12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在此输入您的文字内容，在此输入您的文字内容，在此输入您的文字内容</a:t>
            </a:r>
          </a:p>
        </p:txBody>
      </p:sp>
    </p:spTree>
    <p:extLst>
      <p:ext uri="{BB962C8B-B14F-4D97-AF65-F5344CB8AC3E}">
        <p14:creationId xmlns:p14="http://schemas.microsoft.com/office/powerpoint/2010/main" val="236729185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3">
            <a:extLst>
              <a:ext uri="{FF2B5EF4-FFF2-40B4-BE49-F238E27FC236}">
                <a16:creationId xmlns:a16="http://schemas.microsoft.com/office/drawing/2014/main" id="{E36767DE-9C80-44EA-AF90-DAB2EEEC2055}"/>
              </a:ext>
            </a:extLst>
          </p:cNvPr>
          <p:cNvCxnSpPr>
            <a:cxnSpLocks noChangeShapeType="1"/>
          </p:cNvCxnSpPr>
          <p:nvPr/>
        </p:nvCxnSpPr>
        <p:spPr bwMode="auto">
          <a:xfrm>
            <a:off x="2602432" y="1077491"/>
            <a:ext cx="0" cy="3868340"/>
          </a:xfrm>
          <a:prstGeom prst="line">
            <a:avLst/>
          </a:prstGeom>
          <a:noFill/>
          <a:ln w="6350" cmpd="sng">
            <a:solidFill>
              <a:srgbClr val="FF6600"/>
            </a:solidFill>
            <a:round/>
            <a:headEnd/>
            <a:tailEnd/>
          </a:ln>
          <a:extLst>
            <a:ext uri="{909E8E84-426E-40DD-AFC4-6F175D3DCCD1}">
              <a14:hiddenFill xmlns:a14="http://schemas.microsoft.com/office/drawing/2010/main">
                <a:noFill/>
              </a14:hiddenFill>
            </a:ext>
          </a:extLst>
        </p:spPr>
      </p:cxnSp>
      <p:sp>
        <p:nvSpPr>
          <p:cNvPr id="3" name="椭圆 14">
            <a:extLst>
              <a:ext uri="{FF2B5EF4-FFF2-40B4-BE49-F238E27FC236}">
                <a16:creationId xmlns:a16="http://schemas.microsoft.com/office/drawing/2014/main" id="{95957389-D5F7-4A26-8A91-433FEBC484E3}"/>
              </a:ext>
            </a:extLst>
          </p:cNvPr>
          <p:cNvSpPr>
            <a:spLocks noChangeArrowheads="1"/>
          </p:cNvSpPr>
          <p:nvPr/>
        </p:nvSpPr>
        <p:spPr bwMode="auto">
          <a:xfrm>
            <a:off x="2551236" y="1706141"/>
            <a:ext cx="96440" cy="96440"/>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sp>
        <p:nvSpPr>
          <p:cNvPr id="4" name="椭圆 15">
            <a:extLst>
              <a:ext uri="{FF2B5EF4-FFF2-40B4-BE49-F238E27FC236}">
                <a16:creationId xmlns:a16="http://schemas.microsoft.com/office/drawing/2014/main" id="{711665DB-E425-4166-8000-19125D92DD61}"/>
              </a:ext>
            </a:extLst>
          </p:cNvPr>
          <p:cNvSpPr>
            <a:spLocks noChangeArrowheads="1"/>
          </p:cNvSpPr>
          <p:nvPr/>
        </p:nvSpPr>
        <p:spPr bwMode="auto">
          <a:xfrm>
            <a:off x="2551236" y="2963441"/>
            <a:ext cx="96440" cy="96440"/>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sp>
        <p:nvSpPr>
          <p:cNvPr id="5" name="椭圆 16">
            <a:extLst>
              <a:ext uri="{FF2B5EF4-FFF2-40B4-BE49-F238E27FC236}">
                <a16:creationId xmlns:a16="http://schemas.microsoft.com/office/drawing/2014/main" id="{EFEA7A06-9482-4931-9D87-57BE87B6B4FE}"/>
              </a:ext>
            </a:extLst>
          </p:cNvPr>
          <p:cNvSpPr>
            <a:spLocks noChangeArrowheads="1"/>
          </p:cNvSpPr>
          <p:nvPr/>
        </p:nvSpPr>
        <p:spPr bwMode="auto">
          <a:xfrm>
            <a:off x="2551236" y="4221930"/>
            <a:ext cx="96440" cy="96441"/>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grpSp>
        <p:nvGrpSpPr>
          <p:cNvPr id="6" name="组合 5">
            <a:extLst>
              <a:ext uri="{FF2B5EF4-FFF2-40B4-BE49-F238E27FC236}">
                <a16:creationId xmlns:a16="http://schemas.microsoft.com/office/drawing/2014/main" id="{90CB1B44-C9FF-45B1-B219-DA4E71DF65DE}"/>
              </a:ext>
            </a:extLst>
          </p:cNvPr>
          <p:cNvGrpSpPr>
            <a:grpSpLocks/>
          </p:cNvGrpSpPr>
          <p:nvPr/>
        </p:nvGrpSpPr>
        <p:grpSpPr bwMode="auto">
          <a:xfrm>
            <a:off x="1292744" y="1276325"/>
            <a:ext cx="957263" cy="956072"/>
            <a:chOff x="0" y="0"/>
            <a:chExt cx="1275488" cy="1275488"/>
          </a:xfrm>
        </p:grpSpPr>
        <p:sp>
          <p:nvSpPr>
            <p:cNvPr id="7" name="泪滴形 7">
              <a:extLst>
                <a:ext uri="{FF2B5EF4-FFF2-40B4-BE49-F238E27FC236}">
                  <a16:creationId xmlns:a16="http://schemas.microsoft.com/office/drawing/2014/main" id="{876D5FE8-50D2-4BBB-89BE-71F8A0A61123}"/>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8" name="文本框 17">
              <a:extLst>
                <a:ext uri="{FF2B5EF4-FFF2-40B4-BE49-F238E27FC236}">
                  <a16:creationId xmlns:a16="http://schemas.microsoft.com/office/drawing/2014/main" id="{37DD604B-874C-4F69-88AD-23F532B2F4A8}"/>
                </a:ext>
              </a:extLst>
            </p:cNvPr>
            <p:cNvSpPr txBox="1">
              <a:spLocks noChangeArrowheads="1"/>
            </p:cNvSpPr>
            <p:nvPr/>
          </p:nvSpPr>
          <p:spPr bwMode="auto">
            <a:xfrm>
              <a:off x="329039" y="437689"/>
              <a:ext cx="875762" cy="431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dirty="0">
                  <a:solidFill>
                    <a:prstClr val="white"/>
                  </a:solidFill>
                  <a:latin typeface="微软雅黑" pitchFamily="34" charset="-122"/>
                  <a:ea typeface="微软雅黑" pitchFamily="34" charset="-122"/>
                </a:rPr>
                <a:t>文本</a:t>
              </a:r>
            </a:p>
          </p:txBody>
        </p:sp>
      </p:grpSp>
      <p:grpSp>
        <p:nvGrpSpPr>
          <p:cNvPr id="9" name="组合 28">
            <a:extLst>
              <a:ext uri="{FF2B5EF4-FFF2-40B4-BE49-F238E27FC236}">
                <a16:creationId xmlns:a16="http://schemas.microsoft.com/office/drawing/2014/main" id="{302A9121-EBF2-4A0C-9F1C-7F98A3A169B6}"/>
              </a:ext>
            </a:extLst>
          </p:cNvPr>
          <p:cNvGrpSpPr>
            <a:grpSpLocks/>
          </p:cNvGrpSpPr>
          <p:nvPr/>
        </p:nvGrpSpPr>
        <p:grpSpPr bwMode="auto">
          <a:xfrm>
            <a:off x="1292744" y="2533624"/>
            <a:ext cx="957263" cy="957263"/>
            <a:chOff x="0" y="0"/>
            <a:chExt cx="1275488" cy="1275488"/>
          </a:xfrm>
        </p:grpSpPr>
        <p:sp>
          <p:nvSpPr>
            <p:cNvPr id="10" name="泪滴形 9">
              <a:extLst>
                <a:ext uri="{FF2B5EF4-FFF2-40B4-BE49-F238E27FC236}">
                  <a16:creationId xmlns:a16="http://schemas.microsoft.com/office/drawing/2014/main" id="{74660539-C898-4683-BB25-2A1020E8B41D}"/>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1" name="文本框 18">
              <a:extLst>
                <a:ext uri="{FF2B5EF4-FFF2-40B4-BE49-F238E27FC236}">
                  <a16:creationId xmlns:a16="http://schemas.microsoft.com/office/drawing/2014/main" id="{3D81F61D-0AFA-474F-B380-32A25050E751}"/>
                </a:ext>
              </a:extLst>
            </p:cNvPr>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a:solidFill>
                    <a:prstClr val="white"/>
                  </a:solidFill>
                  <a:latin typeface="微软雅黑" pitchFamily="34" charset="-122"/>
                  <a:ea typeface="微软雅黑" pitchFamily="34" charset="-122"/>
                </a:rPr>
                <a:t>文本</a:t>
              </a:r>
            </a:p>
          </p:txBody>
        </p:sp>
      </p:grpSp>
      <p:grpSp>
        <p:nvGrpSpPr>
          <p:cNvPr id="12" name="组合 29">
            <a:extLst>
              <a:ext uri="{FF2B5EF4-FFF2-40B4-BE49-F238E27FC236}">
                <a16:creationId xmlns:a16="http://schemas.microsoft.com/office/drawing/2014/main" id="{1B1F25D1-0BB9-4A3D-9BC7-9845623548C9}"/>
              </a:ext>
            </a:extLst>
          </p:cNvPr>
          <p:cNvGrpSpPr>
            <a:grpSpLocks/>
          </p:cNvGrpSpPr>
          <p:nvPr/>
        </p:nvGrpSpPr>
        <p:grpSpPr bwMode="auto">
          <a:xfrm>
            <a:off x="1292744" y="3790924"/>
            <a:ext cx="957263" cy="957263"/>
            <a:chOff x="0" y="0"/>
            <a:chExt cx="1275488" cy="1275488"/>
          </a:xfrm>
        </p:grpSpPr>
        <p:sp>
          <p:nvSpPr>
            <p:cNvPr id="13" name="泪滴形 12">
              <a:extLst>
                <a:ext uri="{FF2B5EF4-FFF2-40B4-BE49-F238E27FC236}">
                  <a16:creationId xmlns:a16="http://schemas.microsoft.com/office/drawing/2014/main" id="{50E1892D-A349-4FC1-8800-85252AA28409}"/>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4" name="文本框 19">
              <a:extLst>
                <a:ext uri="{FF2B5EF4-FFF2-40B4-BE49-F238E27FC236}">
                  <a16:creationId xmlns:a16="http://schemas.microsoft.com/office/drawing/2014/main" id="{247FE018-94E7-4FD6-A7B4-DCB64DD62516}"/>
                </a:ext>
              </a:extLst>
            </p:cNvPr>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a:solidFill>
                    <a:prstClr val="white"/>
                  </a:solidFill>
                  <a:latin typeface="微软雅黑" pitchFamily="34" charset="-122"/>
                  <a:ea typeface="微软雅黑" pitchFamily="34" charset="-122"/>
                </a:rPr>
                <a:t>文本</a:t>
              </a:r>
            </a:p>
          </p:txBody>
        </p:sp>
      </p:grpSp>
      <p:sp>
        <p:nvSpPr>
          <p:cNvPr id="15" name="矩形 20">
            <a:extLst>
              <a:ext uri="{FF2B5EF4-FFF2-40B4-BE49-F238E27FC236}">
                <a16:creationId xmlns:a16="http://schemas.microsoft.com/office/drawing/2014/main" id="{9B9DD5DC-C492-4196-833C-15D616AA06F6}"/>
              </a:ext>
            </a:extLst>
          </p:cNvPr>
          <p:cNvSpPr>
            <a:spLocks noChangeArrowheads="1"/>
          </p:cNvSpPr>
          <p:nvPr/>
        </p:nvSpPr>
        <p:spPr bwMode="auto">
          <a:xfrm>
            <a:off x="2892945" y="1441821"/>
            <a:ext cx="2047875" cy="282178"/>
          </a:xfrm>
          <a:prstGeom prst="rect">
            <a:avLst/>
          </a:prstGeom>
          <a:solidFill>
            <a:srgbClr val="FF00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914400" fontAlgn="base">
              <a:spcBef>
                <a:spcPct val="0"/>
              </a:spcBef>
              <a:spcAft>
                <a:spcPct val="0"/>
              </a:spcAft>
            </a:pPr>
            <a:r>
              <a:rPr lang="zh-CN" altLang="en-US" sz="1200" b="1" dirty="0">
                <a:solidFill>
                  <a:srgbClr val="FFFFFF"/>
                </a:solidFill>
                <a:latin typeface="微软雅黑" pitchFamily="34" charset="-122"/>
                <a:ea typeface="微软雅黑" pitchFamily="34" charset="-122"/>
              </a:rPr>
              <a:t>点击此处添加您的文字</a:t>
            </a:r>
          </a:p>
        </p:txBody>
      </p:sp>
      <p:sp>
        <p:nvSpPr>
          <p:cNvPr id="16" name="TextBox 10">
            <a:extLst>
              <a:ext uri="{FF2B5EF4-FFF2-40B4-BE49-F238E27FC236}">
                <a16:creationId xmlns:a16="http://schemas.microsoft.com/office/drawing/2014/main" id="{5E33F49F-3482-412F-B918-4AF29ECBE18C}"/>
              </a:ext>
            </a:extLst>
          </p:cNvPr>
          <p:cNvSpPr txBox="1">
            <a:spLocks noChangeArrowheads="1"/>
          </p:cNvSpPr>
          <p:nvPr/>
        </p:nvSpPr>
        <p:spPr bwMode="auto">
          <a:xfrm>
            <a:off x="2802458" y="1781149"/>
            <a:ext cx="3604022" cy="59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lnSpc>
                <a:spcPct val="130000"/>
              </a:lnSpc>
              <a:spcBef>
                <a:spcPct val="0"/>
              </a:spcBef>
              <a:spcAft>
                <a:spcPct val="0"/>
              </a:spcAft>
            </a:pPr>
            <a:r>
              <a:rPr lang="zh-CN" altLang="en-US" sz="9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7" name="矩形 22">
            <a:extLst>
              <a:ext uri="{FF2B5EF4-FFF2-40B4-BE49-F238E27FC236}">
                <a16:creationId xmlns:a16="http://schemas.microsoft.com/office/drawing/2014/main" id="{EE71C4F3-AAC7-4FB1-8865-952FBB7BB23C}"/>
              </a:ext>
            </a:extLst>
          </p:cNvPr>
          <p:cNvSpPr>
            <a:spLocks noChangeArrowheads="1"/>
          </p:cNvSpPr>
          <p:nvPr/>
        </p:nvSpPr>
        <p:spPr bwMode="auto">
          <a:xfrm>
            <a:off x="2892945" y="2762224"/>
            <a:ext cx="2047875" cy="283369"/>
          </a:xfrm>
          <a:prstGeom prst="rect">
            <a:avLst/>
          </a:prstGeom>
          <a:solidFill>
            <a:srgbClr val="FF99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914400" fontAlgn="base">
              <a:spcBef>
                <a:spcPct val="0"/>
              </a:spcBef>
              <a:spcAft>
                <a:spcPct val="0"/>
              </a:spcAft>
            </a:pPr>
            <a:r>
              <a:rPr lang="zh-CN" altLang="en-US" sz="1200" dirty="0">
                <a:solidFill>
                  <a:srgbClr val="FFFFFF"/>
                </a:solidFill>
                <a:latin typeface="微软雅黑" pitchFamily="34" charset="-122"/>
                <a:ea typeface="微软雅黑" pitchFamily="34" charset="-122"/>
              </a:rPr>
              <a:t>点击此处添加您的文字</a:t>
            </a:r>
          </a:p>
        </p:txBody>
      </p:sp>
      <p:sp>
        <p:nvSpPr>
          <p:cNvPr id="18" name="TextBox 10">
            <a:extLst>
              <a:ext uri="{FF2B5EF4-FFF2-40B4-BE49-F238E27FC236}">
                <a16:creationId xmlns:a16="http://schemas.microsoft.com/office/drawing/2014/main" id="{82C5E8E0-2B40-4E16-93B3-BD8DBBE616EC}"/>
              </a:ext>
            </a:extLst>
          </p:cNvPr>
          <p:cNvSpPr txBox="1">
            <a:spLocks noChangeArrowheads="1"/>
          </p:cNvSpPr>
          <p:nvPr/>
        </p:nvSpPr>
        <p:spPr bwMode="auto">
          <a:xfrm>
            <a:off x="2802458" y="3102743"/>
            <a:ext cx="3604022" cy="59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lnSpc>
                <a:spcPct val="130000"/>
              </a:lnSpc>
              <a:spcBef>
                <a:spcPct val="0"/>
              </a:spcBef>
              <a:spcAft>
                <a:spcPct val="0"/>
              </a:spcAft>
            </a:pPr>
            <a:r>
              <a:rPr lang="zh-CN" altLang="en-US" sz="9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9" name="矩形 24">
            <a:extLst>
              <a:ext uri="{FF2B5EF4-FFF2-40B4-BE49-F238E27FC236}">
                <a16:creationId xmlns:a16="http://schemas.microsoft.com/office/drawing/2014/main" id="{D90935A0-6C34-48EB-BAAA-80E0BECD71F7}"/>
              </a:ext>
            </a:extLst>
          </p:cNvPr>
          <p:cNvSpPr>
            <a:spLocks noChangeArrowheads="1"/>
          </p:cNvSpPr>
          <p:nvPr/>
        </p:nvSpPr>
        <p:spPr bwMode="auto">
          <a:xfrm>
            <a:off x="2892945" y="3977853"/>
            <a:ext cx="2047875" cy="283369"/>
          </a:xfrm>
          <a:prstGeom prst="rect">
            <a:avLst/>
          </a:prstGeom>
          <a:solidFill>
            <a:srgbClr val="FF00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914400" fontAlgn="base">
              <a:spcBef>
                <a:spcPct val="0"/>
              </a:spcBef>
              <a:spcAft>
                <a:spcPct val="0"/>
              </a:spcAft>
            </a:pPr>
            <a:r>
              <a:rPr lang="zh-CN" altLang="en-US" sz="1200" b="1">
                <a:solidFill>
                  <a:srgbClr val="FFFFFF"/>
                </a:solidFill>
                <a:latin typeface="微软雅黑" pitchFamily="34" charset="-122"/>
                <a:ea typeface="微软雅黑" pitchFamily="34" charset="-122"/>
              </a:rPr>
              <a:t>点击此处添加您的文字</a:t>
            </a:r>
          </a:p>
        </p:txBody>
      </p:sp>
      <p:sp>
        <p:nvSpPr>
          <p:cNvPr id="20" name="TextBox 10">
            <a:extLst>
              <a:ext uri="{FF2B5EF4-FFF2-40B4-BE49-F238E27FC236}">
                <a16:creationId xmlns:a16="http://schemas.microsoft.com/office/drawing/2014/main" id="{77584137-E18F-4104-AD58-60F7F4299EA9}"/>
              </a:ext>
            </a:extLst>
          </p:cNvPr>
          <p:cNvSpPr txBox="1">
            <a:spLocks noChangeArrowheads="1"/>
          </p:cNvSpPr>
          <p:nvPr/>
        </p:nvSpPr>
        <p:spPr bwMode="auto">
          <a:xfrm>
            <a:off x="2802458" y="4318371"/>
            <a:ext cx="3604022" cy="59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lnSpc>
                <a:spcPct val="130000"/>
              </a:lnSpc>
              <a:spcBef>
                <a:spcPct val="0"/>
              </a:spcBef>
              <a:spcAft>
                <a:spcPct val="0"/>
              </a:spcAft>
            </a:pPr>
            <a:r>
              <a:rPr lang="zh-CN" altLang="en-US" sz="9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cxnSp>
        <p:nvCxnSpPr>
          <p:cNvPr id="40" name="直接连接符 13">
            <a:extLst>
              <a:ext uri="{FF2B5EF4-FFF2-40B4-BE49-F238E27FC236}">
                <a16:creationId xmlns:a16="http://schemas.microsoft.com/office/drawing/2014/main" id="{98019CF0-40B0-4F85-9C0A-343855BA6966}"/>
              </a:ext>
            </a:extLst>
          </p:cNvPr>
          <p:cNvCxnSpPr>
            <a:cxnSpLocks noChangeShapeType="1"/>
          </p:cNvCxnSpPr>
          <p:nvPr/>
        </p:nvCxnSpPr>
        <p:spPr bwMode="auto">
          <a:xfrm>
            <a:off x="6612458" y="1069157"/>
            <a:ext cx="0" cy="3868340"/>
          </a:xfrm>
          <a:prstGeom prst="line">
            <a:avLst/>
          </a:prstGeom>
          <a:noFill/>
          <a:ln w="6350" cmpd="sng">
            <a:solidFill>
              <a:srgbClr val="FF6600"/>
            </a:solidFill>
            <a:round/>
            <a:headEnd/>
            <a:tailEnd/>
          </a:ln>
          <a:extLst>
            <a:ext uri="{909E8E84-426E-40DD-AFC4-6F175D3DCCD1}">
              <a14:hiddenFill xmlns:a14="http://schemas.microsoft.com/office/drawing/2010/main">
                <a:noFill/>
              </a14:hiddenFill>
            </a:ext>
          </a:extLst>
        </p:spPr>
      </p:cxnSp>
      <p:sp>
        <p:nvSpPr>
          <p:cNvPr id="41" name="椭圆 14">
            <a:extLst>
              <a:ext uri="{FF2B5EF4-FFF2-40B4-BE49-F238E27FC236}">
                <a16:creationId xmlns:a16="http://schemas.microsoft.com/office/drawing/2014/main" id="{65187C47-D2EA-4D0A-966A-683BDB4C0DB3}"/>
              </a:ext>
            </a:extLst>
          </p:cNvPr>
          <p:cNvSpPr>
            <a:spLocks noChangeArrowheads="1"/>
          </p:cNvSpPr>
          <p:nvPr/>
        </p:nvSpPr>
        <p:spPr bwMode="auto">
          <a:xfrm>
            <a:off x="6561262" y="1697807"/>
            <a:ext cx="96440" cy="96440"/>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sp>
        <p:nvSpPr>
          <p:cNvPr id="42" name="椭圆 15">
            <a:extLst>
              <a:ext uri="{FF2B5EF4-FFF2-40B4-BE49-F238E27FC236}">
                <a16:creationId xmlns:a16="http://schemas.microsoft.com/office/drawing/2014/main" id="{1D8FCF67-399D-4F28-BB79-33BA0ED4EDD0}"/>
              </a:ext>
            </a:extLst>
          </p:cNvPr>
          <p:cNvSpPr>
            <a:spLocks noChangeArrowheads="1"/>
          </p:cNvSpPr>
          <p:nvPr/>
        </p:nvSpPr>
        <p:spPr bwMode="auto">
          <a:xfrm>
            <a:off x="6561262" y="2955107"/>
            <a:ext cx="96440" cy="96440"/>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sp>
        <p:nvSpPr>
          <p:cNvPr id="43" name="椭圆 16">
            <a:extLst>
              <a:ext uri="{FF2B5EF4-FFF2-40B4-BE49-F238E27FC236}">
                <a16:creationId xmlns:a16="http://schemas.microsoft.com/office/drawing/2014/main" id="{F3A1886E-4C9B-4659-9C4C-D2F9ACDCE254}"/>
              </a:ext>
            </a:extLst>
          </p:cNvPr>
          <p:cNvSpPr>
            <a:spLocks noChangeArrowheads="1"/>
          </p:cNvSpPr>
          <p:nvPr/>
        </p:nvSpPr>
        <p:spPr bwMode="auto">
          <a:xfrm>
            <a:off x="6561262" y="4213596"/>
            <a:ext cx="96440" cy="96441"/>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grpSp>
        <p:nvGrpSpPr>
          <p:cNvPr id="44" name="组合 43">
            <a:extLst>
              <a:ext uri="{FF2B5EF4-FFF2-40B4-BE49-F238E27FC236}">
                <a16:creationId xmlns:a16="http://schemas.microsoft.com/office/drawing/2014/main" id="{783E8264-C9E9-442F-9E68-7134EC0F34A4}"/>
              </a:ext>
            </a:extLst>
          </p:cNvPr>
          <p:cNvGrpSpPr>
            <a:grpSpLocks/>
          </p:cNvGrpSpPr>
          <p:nvPr/>
        </p:nvGrpSpPr>
        <p:grpSpPr bwMode="auto">
          <a:xfrm flipH="1">
            <a:off x="6952689" y="1267991"/>
            <a:ext cx="957263" cy="956072"/>
            <a:chOff x="0" y="0"/>
            <a:chExt cx="1275488" cy="1275488"/>
          </a:xfrm>
        </p:grpSpPr>
        <p:sp>
          <p:nvSpPr>
            <p:cNvPr id="45" name="泪滴形 7">
              <a:extLst>
                <a:ext uri="{FF2B5EF4-FFF2-40B4-BE49-F238E27FC236}">
                  <a16:creationId xmlns:a16="http://schemas.microsoft.com/office/drawing/2014/main" id="{E4D59178-5350-4DA9-B4AE-D8BC7DC9E01E}"/>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6" name="文本框 17">
              <a:extLst>
                <a:ext uri="{FF2B5EF4-FFF2-40B4-BE49-F238E27FC236}">
                  <a16:creationId xmlns:a16="http://schemas.microsoft.com/office/drawing/2014/main" id="{DF2224B2-6B3C-4CCF-A5D3-F588E0B07590}"/>
                </a:ext>
              </a:extLst>
            </p:cNvPr>
            <p:cNvSpPr txBox="1">
              <a:spLocks noChangeArrowheads="1"/>
            </p:cNvSpPr>
            <p:nvPr/>
          </p:nvSpPr>
          <p:spPr bwMode="auto">
            <a:xfrm>
              <a:off x="329039" y="437689"/>
              <a:ext cx="875762" cy="431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dirty="0">
                  <a:solidFill>
                    <a:prstClr val="white"/>
                  </a:solidFill>
                  <a:latin typeface="微软雅黑" pitchFamily="34" charset="-122"/>
                  <a:ea typeface="微软雅黑" pitchFamily="34" charset="-122"/>
                </a:rPr>
                <a:t>文本</a:t>
              </a:r>
            </a:p>
          </p:txBody>
        </p:sp>
      </p:grpSp>
      <p:grpSp>
        <p:nvGrpSpPr>
          <p:cNvPr id="47" name="组合 28">
            <a:extLst>
              <a:ext uri="{FF2B5EF4-FFF2-40B4-BE49-F238E27FC236}">
                <a16:creationId xmlns:a16="http://schemas.microsoft.com/office/drawing/2014/main" id="{1329DE6C-2F6E-4752-BCD2-7C4C7033EB0D}"/>
              </a:ext>
            </a:extLst>
          </p:cNvPr>
          <p:cNvGrpSpPr>
            <a:grpSpLocks/>
          </p:cNvGrpSpPr>
          <p:nvPr/>
        </p:nvGrpSpPr>
        <p:grpSpPr bwMode="auto">
          <a:xfrm flipH="1">
            <a:off x="6952689" y="2525290"/>
            <a:ext cx="957263" cy="957263"/>
            <a:chOff x="0" y="0"/>
            <a:chExt cx="1275488" cy="1275488"/>
          </a:xfrm>
        </p:grpSpPr>
        <p:sp>
          <p:nvSpPr>
            <p:cNvPr id="48" name="泪滴形 9">
              <a:extLst>
                <a:ext uri="{FF2B5EF4-FFF2-40B4-BE49-F238E27FC236}">
                  <a16:creationId xmlns:a16="http://schemas.microsoft.com/office/drawing/2014/main" id="{21E5FA7E-44AD-4ED5-B3C8-42D2C6621675}"/>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9" name="文本框 18">
              <a:extLst>
                <a:ext uri="{FF2B5EF4-FFF2-40B4-BE49-F238E27FC236}">
                  <a16:creationId xmlns:a16="http://schemas.microsoft.com/office/drawing/2014/main" id="{54260151-FDBC-4381-80F6-66E0E2363722}"/>
                </a:ext>
              </a:extLst>
            </p:cNvPr>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a:solidFill>
                    <a:prstClr val="white"/>
                  </a:solidFill>
                  <a:latin typeface="微软雅黑" pitchFamily="34" charset="-122"/>
                  <a:ea typeface="微软雅黑" pitchFamily="34" charset="-122"/>
                </a:rPr>
                <a:t>文本</a:t>
              </a:r>
            </a:p>
          </p:txBody>
        </p:sp>
      </p:grpSp>
      <p:grpSp>
        <p:nvGrpSpPr>
          <p:cNvPr id="50" name="组合 29">
            <a:extLst>
              <a:ext uri="{FF2B5EF4-FFF2-40B4-BE49-F238E27FC236}">
                <a16:creationId xmlns:a16="http://schemas.microsoft.com/office/drawing/2014/main" id="{67945976-16CE-4DF1-95D2-2A3CAAE6EB4E}"/>
              </a:ext>
            </a:extLst>
          </p:cNvPr>
          <p:cNvGrpSpPr>
            <a:grpSpLocks/>
          </p:cNvGrpSpPr>
          <p:nvPr/>
        </p:nvGrpSpPr>
        <p:grpSpPr bwMode="auto">
          <a:xfrm flipH="1">
            <a:off x="6952689" y="3782590"/>
            <a:ext cx="957263" cy="957263"/>
            <a:chOff x="0" y="0"/>
            <a:chExt cx="1275488" cy="1275488"/>
          </a:xfrm>
        </p:grpSpPr>
        <p:sp>
          <p:nvSpPr>
            <p:cNvPr id="51" name="泪滴形 12">
              <a:extLst>
                <a:ext uri="{FF2B5EF4-FFF2-40B4-BE49-F238E27FC236}">
                  <a16:creationId xmlns:a16="http://schemas.microsoft.com/office/drawing/2014/main" id="{A9A542A9-0113-47C7-9422-979A1C8BC52A}"/>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2" name="文本框 19">
              <a:extLst>
                <a:ext uri="{FF2B5EF4-FFF2-40B4-BE49-F238E27FC236}">
                  <a16:creationId xmlns:a16="http://schemas.microsoft.com/office/drawing/2014/main" id="{26EC67B7-83AA-4139-A124-7F03E7F27B97}"/>
                </a:ext>
              </a:extLst>
            </p:cNvPr>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a:solidFill>
                    <a:prstClr val="white"/>
                  </a:solidFill>
                  <a:latin typeface="微软雅黑" pitchFamily="34" charset="-122"/>
                  <a:ea typeface="微软雅黑" pitchFamily="34" charset="-122"/>
                </a:rPr>
                <a:t>文本</a:t>
              </a:r>
            </a:p>
          </p:txBody>
        </p:sp>
      </p:grpSp>
      <p:sp>
        <p:nvSpPr>
          <p:cNvPr id="53" name="Rectangle 2">
            <a:extLst>
              <a:ext uri="{FF2B5EF4-FFF2-40B4-BE49-F238E27FC236}">
                <a16:creationId xmlns:a16="http://schemas.microsoft.com/office/drawing/2014/main" id="{888499D0-C0F3-445A-8689-73DED971B455}"/>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54" name="直接连接符 22">
            <a:extLst>
              <a:ext uri="{FF2B5EF4-FFF2-40B4-BE49-F238E27FC236}">
                <a16:creationId xmlns:a16="http://schemas.microsoft.com/office/drawing/2014/main" id="{2F4BA8C6-B67F-43D8-BA35-841B306BB33F}"/>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5" name="矩形 4">
            <a:extLst>
              <a:ext uri="{FF2B5EF4-FFF2-40B4-BE49-F238E27FC236}">
                <a16:creationId xmlns:a16="http://schemas.microsoft.com/office/drawing/2014/main" id="{20DF3B17-5784-44D1-A921-26D6200C5D2E}"/>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277381929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1+#ppt_w/2"/>
                                          </p:val>
                                        </p:tav>
                                        <p:tav tm="100000">
                                          <p:val>
                                            <p:strVal val="#ppt_x"/>
                                          </p:val>
                                        </p:tav>
                                      </p:tavLst>
                                    </p:anim>
                                    <p:anim calcmode="lin" valueType="num">
                                      <p:cBhvr additive="base">
                                        <p:cTn id="45" dur="500" fill="hold"/>
                                        <p:tgtEl>
                                          <p:spTgt spid="1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0-#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down)">
                                      <p:cBhvr>
                                        <p:cTn id="75" dur="500"/>
                                        <p:tgtEl>
                                          <p:spTgt spid="40"/>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41"/>
                                        </p:tgtEl>
                                        <p:attrNameLst>
                                          <p:attrName>style.visibility</p:attrName>
                                        </p:attrNameLst>
                                      </p:cBhvr>
                                      <p:to>
                                        <p:strVal val="visible"/>
                                      </p:to>
                                    </p:set>
                                    <p:anim calcmode="lin" valueType="num">
                                      <p:cBhvr>
                                        <p:cTn id="80" dur="500" fill="hold"/>
                                        <p:tgtEl>
                                          <p:spTgt spid="41"/>
                                        </p:tgtEl>
                                        <p:attrNameLst>
                                          <p:attrName>ppt_w</p:attrName>
                                        </p:attrNameLst>
                                      </p:cBhvr>
                                      <p:tavLst>
                                        <p:tav tm="0">
                                          <p:val>
                                            <p:fltVal val="0"/>
                                          </p:val>
                                        </p:tav>
                                        <p:tav tm="100000">
                                          <p:val>
                                            <p:strVal val="#ppt_w"/>
                                          </p:val>
                                        </p:tav>
                                      </p:tavLst>
                                    </p:anim>
                                    <p:anim calcmode="lin" valueType="num">
                                      <p:cBhvr>
                                        <p:cTn id="81" dur="500" fill="hold"/>
                                        <p:tgtEl>
                                          <p:spTgt spid="41"/>
                                        </p:tgtEl>
                                        <p:attrNameLst>
                                          <p:attrName>ppt_h</p:attrName>
                                        </p:attrNameLst>
                                      </p:cBhvr>
                                      <p:tavLst>
                                        <p:tav tm="0">
                                          <p:val>
                                            <p:fltVal val="0"/>
                                          </p:val>
                                        </p:tav>
                                        <p:tav tm="100000">
                                          <p:val>
                                            <p:strVal val="#ppt_h"/>
                                          </p:val>
                                        </p:tav>
                                      </p:tavLst>
                                    </p:anim>
                                    <p:animEffect transition="in" filter="fade">
                                      <p:cBhvr>
                                        <p:cTn id="82" dur="500"/>
                                        <p:tgtEl>
                                          <p:spTgt spid="41"/>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8" fill="hold" nodeType="click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0-#ppt_w/2"/>
                                          </p:val>
                                        </p:tav>
                                        <p:tav tm="100000">
                                          <p:val>
                                            <p:strVal val="#ppt_x"/>
                                          </p:val>
                                        </p:tav>
                                      </p:tavLst>
                                    </p:anim>
                                    <p:anim calcmode="lin" valueType="num">
                                      <p:cBhvr additive="base">
                                        <p:cTn id="88"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p:cTn id="93" dur="500" fill="hold"/>
                                        <p:tgtEl>
                                          <p:spTgt spid="42"/>
                                        </p:tgtEl>
                                        <p:attrNameLst>
                                          <p:attrName>ppt_w</p:attrName>
                                        </p:attrNameLst>
                                      </p:cBhvr>
                                      <p:tavLst>
                                        <p:tav tm="0">
                                          <p:val>
                                            <p:fltVal val="0"/>
                                          </p:val>
                                        </p:tav>
                                        <p:tav tm="100000">
                                          <p:val>
                                            <p:strVal val="#ppt_w"/>
                                          </p:val>
                                        </p:tav>
                                      </p:tavLst>
                                    </p:anim>
                                    <p:anim calcmode="lin" valueType="num">
                                      <p:cBhvr>
                                        <p:cTn id="94" dur="500" fill="hold"/>
                                        <p:tgtEl>
                                          <p:spTgt spid="42"/>
                                        </p:tgtEl>
                                        <p:attrNameLst>
                                          <p:attrName>ppt_h</p:attrName>
                                        </p:attrNameLst>
                                      </p:cBhvr>
                                      <p:tavLst>
                                        <p:tav tm="0">
                                          <p:val>
                                            <p:fltVal val="0"/>
                                          </p:val>
                                        </p:tav>
                                        <p:tav tm="100000">
                                          <p:val>
                                            <p:strVal val="#ppt_h"/>
                                          </p:val>
                                        </p:tav>
                                      </p:tavLst>
                                    </p:anim>
                                    <p:animEffect transition="in" filter="fade">
                                      <p:cBhvr>
                                        <p:cTn id="95" dur="500"/>
                                        <p:tgtEl>
                                          <p:spTgt spid="42"/>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8" fill="hold" nodeType="clickEffect">
                                  <p:stCondLst>
                                    <p:cond delay="0"/>
                                  </p:stCondLst>
                                  <p:childTnLst>
                                    <p:set>
                                      <p:cBhvr>
                                        <p:cTn id="99" dur="1" fill="hold">
                                          <p:stCondLst>
                                            <p:cond delay="0"/>
                                          </p:stCondLst>
                                        </p:cTn>
                                        <p:tgtEl>
                                          <p:spTgt spid="47"/>
                                        </p:tgtEl>
                                        <p:attrNameLst>
                                          <p:attrName>style.visibility</p:attrName>
                                        </p:attrNameLst>
                                      </p:cBhvr>
                                      <p:to>
                                        <p:strVal val="visible"/>
                                      </p:to>
                                    </p:set>
                                    <p:anim calcmode="lin" valueType="num">
                                      <p:cBhvr additive="base">
                                        <p:cTn id="100" dur="500" fill="hold"/>
                                        <p:tgtEl>
                                          <p:spTgt spid="47"/>
                                        </p:tgtEl>
                                        <p:attrNameLst>
                                          <p:attrName>ppt_x</p:attrName>
                                        </p:attrNameLst>
                                      </p:cBhvr>
                                      <p:tavLst>
                                        <p:tav tm="0">
                                          <p:val>
                                            <p:strVal val="0-#ppt_w/2"/>
                                          </p:val>
                                        </p:tav>
                                        <p:tav tm="100000">
                                          <p:val>
                                            <p:strVal val="#ppt_x"/>
                                          </p:val>
                                        </p:tav>
                                      </p:tavLst>
                                    </p:anim>
                                    <p:anim calcmode="lin" valueType="num">
                                      <p:cBhvr additive="base">
                                        <p:cTn id="101"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53" presetClass="entr" presetSubtype="16" fill="hold" grpId="0" nodeType="click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500" fill="hold"/>
                                        <p:tgtEl>
                                          <p:spTgt spid="43"/>
                                        </p:tgtEl>
                                        <p:attrNameLst>
                                          <p:attrName>ppt_w</p:attrName>
                                        </p:attrNameLst>
                                      </p:cBhvr>
                                      <p:tavLst>
                                        <p:tav tm="0">
                                          <p:val>
                                            <p:fltVal val="0"/>
                                          </p:val>
                                        </p:tav>
                                        <p:tav tm="100000">
                                          <p:val>
                                            <p:strVal val="#ppt_w"/>
                                          </p:val>
                                        </p:tav>
                                      </p:tavLst>
                                    </p:anim>
                                    <p:anim calcmode="lin" valueType="num">
                                      <p:cBhvr>
                                        <p:cTn id="107" dur="500" fill="hold"/>
                                        <p:tgtEl>
                                          <p:spTgt spid="43"/>
                                        </p:tgtEl>
                                        <p:attrNameLst>
                                          <p:attrName>ppt_h</p:attrName>
                                        </p:attrNameLst>
                                      </p:cBhvr>
                                      <p:tavLst>
                                        <p:tav tm="0">
                                          <p:val>
                                            <p:fltVal val="0"/>
                                          </p:val>
                                        </p:tav>
                                        <p:tav tm="100000">
                                          <p:val>
                                            <p:strVal val="#ppt_h"/>
                                          </p:val>
                                        </p:tav>
                                      </p:tavLst>
                                    </p:anim>
                                    <p:animEffect transition="in" filter="fade">
                                      <p:cBhvr>
                                        <p:cTn id="108" dur="500"/>
                                        <p:tgtEl>
                                          <p:spTgt spid="43"/>
                                        </p:tgtEl>
                                      </p:cBhvr>
                                    </p:animEffect>
                                  </p:childTnLst>
                                </p:cTn>
                              </p:par>
                            </p:childTnLst>
                          </p:cTn>
                        </p:par>
                      </p:childTnLst>
                    </p:cTn>
                  </p:par>
                  <p:par>
                    <p:cTn id="109" fill="hold">
                      <p:stCondLst>
                        <p:cond delay="indefinite"/>
                      </p:stCondLst>
                      <p:childTnLst>
                        <p:par>
                          <p:cTn id="110" fill="hold">
                            <p:stCondLst>
                              <p:cond delay="0"/>
                            </p:stCondLst>
                            <p:childTnLst>
                              <p:par>
                                <p:cTn id="111" presetID="2" presetClass="entr" presetSubtype="8" fill="hold" nodeType="click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additive="base">
                                        <p:cTn id="113" dur="500" fill="hold"/>
                                        <p:tgtEl>
                                          <p:spTgt spid="50"/>
                                        </p:tgtEl>
                                        <p:attrNameLst>
                                          <p:attrName>ppt_x</p:attrName>
                                        </p:attrNameLst>
                                      </p:cBhvr>
                                      <p:tavLst>
                                        <p:tav tm="0">
                                          <p:val>
                                            <p:strVal val="0-#ppt_w/2"/>
                                          </p:val>
                                        </p:tav>
                                        <p:tav tm="100000">
                                          <p:val>
                                            <p:strVal val="#ppt_x"/>
                                          </p:val>
                                        </p:tav>
                                      </p:tavLst>
                                    </p:anim>
                                    <p:anim calcmode="lin" valueType="num">
                                      <p:cBhvr additive="base">
                                        <p:cTn id="114" dur="500" fill="hold"/>
                                        <p:tgtEl>
                                          <p:spTgt spid="50"/>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300"/>
                                  </p:stCondLst>
                                  <p:childTnLst>
                                    <p:set>
                                      <p:cBhvr>
                                        <p:cTn id="116" dur="1" fill="hold">
                                          <p:stCondLst>
                                            <p:cond delay="0"/>
                                          </p:stCondLst>
                                        </p:cTn>
                                        <p:tgtEl>
                                          <p:spTgt spid="53"/>
                                        </p:tgtEl>
                                        <p:attrNameLst>
                                          <p:attrName>style.visibility</p:attrName>
                                        </p:attrNameLst>
                                      </p:cBhvr>
                                      <p:to>
                                        <p:strVal val="visible"/>
                                      </p:to>
                                    </p:set>
                                    <p:anim calcmode="lin" valueType="num">
                                      <p:cBhvr>
                                        <p:cTn id="117" dur="300" fill="hold"/>
                                        <p:tgtEl>
                                          <p:spTgt spid="53"/>
                                        </p:tgtEl>
                                        <p:attrNameLst>
                                          <p:attrName>ppt_x</p:attrName>
                                        </p:attrNameLst>
                                      </p:cBhvr>
                                      <p:tavLst>
                                        <p:tav tm="0">
                                          <p:val>
                                            <p:strVal val="0-#ppt_w/2"/>
                                          </p:val>
                                        </p:tav>
                                        <p:tav tm="100000">
                                          <p:val>
                                            <p:strVal val="#ppt_x"/>
                                          </p:val>
                                        </p:tav>
                                      </p:tavLst>
                                    </p:anim>
                                    <p:anim calcmode="lin" valueType="num">
                                      <p:cBhvr>
                                        <p:cTn id="118" dur="300" fill="hold"/>
                                        <p:tgtEl>
                                          <p:spTgt spid="53"/>
                                        </p:tgtEl>
                                        <p:attrNameLst>
                                          <p:attrName>ppt_y</p:attrName>
                                        </p:attrNameLst>
                                      </p:cBhvr>
                                      <p:tavLst>
                                        <p:tav tm="0">
                                          <p:val>
                                            <p:strVal val="#ppt_y"/>
                                          </p:val>
                                        </p:tav>
                                        <p:tav tm="100000">
                                          <p:val>
                                            <p:strVal val="#ppt_y"/>
                                          </p:val>
                                        </p:tav>
                                      </p:tavLst>
                                    </p:anim>
                                  </p:childTnLst>
                                </p:cTn>
                              </p:par>
                            </p:childTnLst>
                          </p:cTn>
                        </p:par>
                        <p:par>
                          <p:cTn id="119" fill="hold">
                            <p:stCondLst>
                              <p:cond delay="600"/>
                            </p:stCondLst>
                            <p:childTnLst>
                              <p:par>
                                <p:cTn id="120" presetID="10" presetClass="entr" presetSubtype="0" fill="hold" grpId="0" nodeType="afterEffect">
                                  <p:stCondLst>
                                    <p:cond delay="0"/>
                                  </p:stCondLst>
                                  <p:childTnLst>
                                    <p:set>
                                      <p:cBhvr>
                                        <p:cTn id="121" dur="1" fill="hold">
                                          <p:stCondLst>
                                            <p:cond delay="0"/>
                                          </p:stCondLst>
                                        </p:cTn>
                                        <p:tgtEl>
                                          <p:spTgt spid="55"/>
                                        </p:tgtEl>
                                        <p:attrNameLst>
                                          <p:attrName>style.visibility</p:attrName>
                                        </p:attrNameLst>
                                      </p:cBhvr>
                                      <p:to>
                                        <p:strVal val="visible"/>
                                      </p:to>
                                    </p:set>
                                    <p:animEffect>
                                      <p:cBhvr>
                                        <p:cTn id="122" dur="500"/>
                                        <p:tgtEl>
                                          <p:spTgt spid="55"/>
                                        </p:tgtEl>
                                      </p:cBhvr>
                                    </p:animEffect>
                                  </p:childTnLst>
                                </p:cTn>
                              </p:par>
                            </p:childTnLst>
                          </p:cTn>
                        </p:par>
                        <p:par>
                          <p:cTn id="123" fill="hold">
                            <p:stCondLst>
                              <p:cond delay="1100"/>
                            </p:stCondLst>
                            <p:childTnLst>
                              <p:par>
                                <p:cTn id="124" presetID="22" presetClass="entr" presetSubtype="2" fill="hold" grpId="0" nodeType="afterEffect">
                                  <p:stCondLst>
                                    <p:cond delay="0"/>
                                  </p:stCondLst>
                                  <p:childTnLst>
                                    <p:set>
                                      <p:cBhvr>
                                        <p:cTn id="125" dur="1" fill="hold">
                                          <p:stCondLst>
                                            <p:cond delay="0"/>
                                          </p:stCondLst>
                                        </p:cTn>
                                        <p:tgtEl>
                                          <p:spTgt spid="54"/>
                                        </p:tgtEl>
                                        <p:attrNameLst>
                                          <p:attrName>style.visibility</p:attrName>
                                        </p:attrNameLst>
                                      </p:cBhvr>
                                      <p:to>
                                        <p:strVal val="visible"/>
                                      </p:to>
                                    </p:set>
                                    <p:animEffect>
                                      <p:cBhvr>
                                        <p:cTn id="12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5" grpId="0" animBg="1"/>
      <p:bldP spid="16" grpId="0"/>
      <p:bldP spid="17" grpId="0" animBg="1"/>
      <p:bldP spid="18" grpId="0"/>
      <p:bldP spid="19" grpId="0" animBg="1"/>
      <p:bldP spid="20" grpId="0"/>
      <p:bldP spid="41" grpId="0" animBg="1"/>
      <p:bldP spid="42" grpId="0" animBg="1"/>
      <p:bldP spid="43" grpId="0" animBg="1"/>
      <p:bldP spid="53" grpId="0" bldLvl="0" autoUpdateAnimBg="0"/>
      <p:bldP spid="54" grpId="0" animBg="1"/>
      <p:bldP spid="55"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2A2BDA2-D151-496B-8784-E0EA7572B6B2}"/>
              </a:ext>
            </a:extLst>
          </p:cNvPr>
          <p:cNvGrpSpPr/>
          <p:nvPr/>
        </p:nvGrpSpPr>
        <p:grpSpPr>
          <a:xfrm>
            <a:off x="1029891" y="1227954"/>
            <a:ext cx="2487758" cy="2107506"/>
            <a:chOff x="4892554" y="1179176"/>
            <a:chExt cx="2088232" cy="1769047"/>
          </a:xfrm>
          <a:solidFill>
            <a:srgbClr val="FF9900"/>
          </a:solidFill>
        </p:grpSpPr>
        <p:sp>
          <p:nvSpPr>
            <p:cNvPr id="3" name="矩形 2">
              <a:extLst>
                <a:ext uri="{FF2B5EF4-FFF2-40B4-BE49-F238E27FC236}">
                  <a16:creationId xmlns:a16="http://schemas.microsoft.com/office/drawing/2014/main" id="{A90C65ED-794D-49F7-B378-BCC6510143A1}"/>
                </a:ext>
              </a:extLst>
            </p:cNvPr>
            <p:cNvSpPr/>
            <p:nvPr/>
          </p:nvSpPr>
          <p:spPr>
            <a:xfrm>
              <a:off x="4892554" y="1611224"/>
              <a:ext cx="2088232" cy="1336999"/>
            </a:xfrm>
            <a:prstGeom prst="rect">
              <a:avLst/>
            </a:prstGeom>
            <a:grpFill/>
            <a:ln w="25400" cap="flat" cmpd="sng" algn="ctr">
              <a:noFill/>
              <a:prstDash val="solid"/>
            </a:ln>
            <a:effectLst/>
          </p:spPr>
          <p:txBody>
            <a:bodyPr rtlCol="0" anchor="ctr"/>
            <a:lstStyle/>
            <a:p>
              <a:pPr algn="ctr" defTabSz="914400">
                <a:defRPr/>
              </a:pPr>
              <a:endParaRPr lang="zh-CN" altLang="en-US" kern="0">
                <a:solidFill>
                  <a:sysClr val="window" lastClr="FFFFFF"/>
                </a:solidFill>
                <a:latin typeface="Bodoni MT"/>
                <a:ea typeface="微软雅黑"/>
              </a:endParaRPr>
            </a:p>
          </p:txBody>
        </p:sp>
        <p:sp>
          <p:nvSpPr>
            <p:cNvPr id="4" name="等腰三角形 3">
              <a:extLst>
                <a:ext uri="{FF2B5EF4-FFF2-40B4-BE49-F238E27FC236}">
                  <a16:creationId xmlns:a16="http://schemas.microsoft.com/office/drawing/2014/main" id="{F808D940-30A2-4B08-8547-151CB3C0CEA2}"/>
                </a:ext>
              </a:extLst>
            </p:cNvPr>
            <p:cNvSpPr/>
            <p:nvPr/>
          </p:nvSpPr>
          <p:spPr>
            <a:xfrm>
              <a:off x="4892554" y="1179176"/>
              <a:ext cx="2088232" cy="432048"/>
            </a:xfrm>
            <a:prstGeom prst="triangle">
              <a:avLst/>
            </a:prstGeom>
            <a:grpFill/>
            <a:ln w="25400" cap="flat" cmpd="sng" algn="ctr">
              <a:noFill/>
              <a:prstDash val="solid"/>
            </a:ln>
            <a:effectLst/>
          </p:spPr>
          <p:txBody>
            <a:bodyPr rtlCol="0" anchor="ctr"/>
            <a:lstStyle/>
            <a:p>
              <a:pPr algn="ctr" defTabSz="914400">
                <a:defRPr/>
              </a:pPr>
              <a:endParaRPr lang="zh-CN" altLang="en-US" kern="0">
                <a:solidFill>
                  <a:sysClr val="window" lastClr="FFFFFF"/>
                </a:solidFill>
                <a:latin typeface="Bodoni MT"/>
                <a:ea typeface="微软雅黑"/>
              </a:endParaRPr>
            </a:p>
          </p:txBody>
        </p:sp>
      </p:grpSp>
      <p:grpSp>
        <p:nvGrpSpPr>
          <p:cNvPr id="5" name="组合 4">
            <a:extLst>
              <a:ext uri="{FF2B5EF4-FFF2-40B4-BE49-F238E27FC236}">
                <a16:creationId xmlns:a16="http://schemas.microsoft.com/office/drawing/2014/main" id="{B0E7AC89-84A5-45A2-B233-727E2C6CE6FB}"/>
              </a:ext>
            </a:extLst>
          </p:cNvPr>
          <p:cNvGrpSpPr/>
          <p:nvPr/>
        </p:nvGrpSpPr>
        <p:grpSpPr>
          <a:xfrm>
            <a:off x="1029891" y="3487452"/>
            <a:ext cx="2487758" cy="1372555"/>
            <a:chOff x="4892554" y="3147815"/>
            <a:chExt cx="2088232" cy="1152127"/>
          </a:xfrm>
        </p:grpSpPr>
        <p:sp>
          <p:nvSpPr>
            <p:cNvPr id="6" name="矩形 5">
              <a:extLst>
                <a:ext uri="{FF2B5EF4-FFF2-40B4-BE49-F238E27FC236}">
                  <a16:creationId xmlns:a16="http://schemas.microsoft.com/office/drawing/2014/main" id="{B6772F10-05D9-4337-9D00-CB666DD4976D}"/>
                </a:ext>
              </a:extLst>
            </p:cNvPr>
            <p:cNvSpPr/>
            <p:nvPr/>
          </p:nvSpPr>
          <p:spPr>
            <a:xfrm>
              <a:off x="4892554" y="3147815"/>
              <a:ext cx="2088232" cy="720080"/>
            </a:xfrm>
            <a:prstGeom prst="rect">
              <a:avLst/>
            </a:prstGeom>
            <a:solidFill>
              <a:srgbClr val="FF0000"/>
            </a:solidFill>
            <a:ln w="25400" cap="flat" cmpd="sng" algn="ctr">
              <a:noFill/>
              <a:prstDash val="solid"/>
            </a:ln>
            <a:effectLst/>
          </p:spPr>
          <p:txBody>
            <a:bodyPr rtlCol="0" anchor="ctr"/>
            <a:lstStyle/>
            <a:p>
              <a:pPr algn="ctr" defTabSz="914400">
                <a:defRPr/>
              </a:pPr>
              <a:endParaRPr lang="zh-CN" altLang="en-US" kern="0">
                <a:solidFill>
                  <a:sysClr val="window" lastClr="FFFFFF"/>
                </a:solidFill>
                <a:latin typeface="Bodoni MT"/>
                <a:ea typeface="微软雅黑"/>
              </a:endParaRPr>
            </a:p>
          </p:txBody>
        </p:sp>
        <p:sp>
          <p:nvSpPr>
            <p:cNvPr id="7" name="等腰三角形 6">
              <a:extLst>
                <a:ext uri="{FF2B5EF4-FFF2-40B4-BE49-F238E27FC236}">
                  <a16:creationId xmlns:a16="http://schemas.microsoft.com/office/drawing/2014/main" id="{8CCEF7D3-E197-464C-8232-58BD4ED5E897}"/>
                </a:ext>
              </a:extLst>
            </p:cNvPr>
            <p:cNvSpPr/>
            <p:nvPr/>
          </p:nvSpPr>
          <p:spPr>
            <a:xfrm flipV="1">
              <a:off x="4892554" y="3867894"/>
              <a:ext cx="2088232" cy="432048"/>
            </a:xfrm>
            <a:prstGeom prst="triangle">
              <a:avLst/>
            </a:prstGeom>
            <a:solidFill>
              <a:srgbClr val="FF0000"/>
            </a:solidFill>
            <a:ln w="25400" cap="flat" cmpd="sng" algn="ctr">
              <a:noFill/>
              <a:prstDash val="solid"/>
            </a:ln>
            <a:effectLst/>
          </p:spPr>
          <p:txBody>
            <a:bodyPr rtlCol="0" anchor="ctr"/>
            <a:lstStyle/>
            <a:p>
              <a:pPr algn="ctr" defTabSz="914400">
                <a:defRPr/>
              </a:pPr>
              <a:endParaRPr lang="zh-CN" altLang="en-US" kern="0">
                <a:solidFill>
                  <a:sysClr val="window" lastClr="FFFFFF"/>
                </a:solidFill>
                <a:latin typeface="Bodoni MT"/>
                <a:ea typeface="微软雅黑"/>
              </a:endParaRPr>
            </a:p>
          </p:txBody>
        </p:sp>
      </p:grpSp>
      <p:sp>
        <p:nvSpPr>
          <p:cNvPr id="8" name="TextBox 32">
            <a:extLst>
              <a:ext uri="{FF2B5EF4-FFF2-40B4-BE49-F238E27FC236}">
                <a16:creationId xmlns:a16="http://schemas.microsoft.com/office/drawing/2014/main" id="{783E66F1-2917-4FED-A7F9-B9FB47324EB2}"/>
              </a:ext>
            </a:extLst>
          </p:cNvPr>
          <p:cNvSpPr txBox="1"/>
          <p:nvPr/>
        </p:nvSpPr>
        <p:spPr>
          <a:xfrm>
            <a:off x="1588081" y="1485308"/>
            <a:ext cx="1371377" cy="1107996"/>
          </a:xfrm>
          <a:prstGeom prst="rect">
            <a:avLst/>
          </a:prstGeom>
          <a:noFill/>
        </p:spPr>
        <p:txBody>
          <a:bodyPr wrap="square" rtlCol="0">
            <a:spAutoFit/>
          </a:bodyPr>
          <a:lstStyle/>
          <a:p>
            <a:pPr algn="ctr" defTabSz="914400">
              <a:defRPr/>
            </a:pPr>
            <a:r>
              <a:rPr lang="en-US" altLang="zh-CN" sz="6600" kern="0" dirty="0">
                <a:solidFill>
                  <a:sysClr val="window" lastClr="FFFFFF"/>
                </a:solidFill>
                <a:latin typeface="Impact" panose="020B0806030902050204" pitchFamily="34" charset="0"/>
                <a:ea typeface="华文细黑" pitchFamily="2" charset="-122"/>
              </a:rPr>
              <a:t>75</a:t>
            </a:r>
            <a:endParaRPr lang="zh-CN" altLang="en-US" sz="6600" kern="0" dirty="0">
              <a:solidFill>
                <a:sysClr val="window" lastClr="FFFFFF"/>
              </a:solidFill>
              <a:latin typeface="Impact" panose="020B0806030902050204" pitchFamily="34" charset="0"/>
              <a:ea typeface="华文细黑" pitchFamily="2" charset="-122"/>
            </a:endParaRPr>
          </a:p>
        </p:txBody>
      </p:sp>
      <p:sp>
        <p:nvSpPr>
          <p:cNvPr id="9" name="TextBox 33">
            <a:extLst>
              <a:ext uri="{FF2B5EF4-FFF2-40B4-BE49-F238E27FC236}">
                <a16:creationId xmlns:a16="http://schemas.microsoft.com/office/drawing/2014/main" id="{505C3E79-64DD-4087-8DD2-0A72AB339DA5}"/>
              </a:ext>
            </a:extLst>
          </p:cNvPr>
          <p:cNvSpPr txBox="1"/>
          <p:nvPr/>
        </p:nvSpPr>
        <p:spPr>
          <a:xfrm>
            <a:off x="2471921" y="1630385"/>
            <a:ext cx="685688" cy="461665"/>
          </a:xfrm>
          <a:prstGeom prst="rect">
            <a:avLst/>
          </a:prstGeom>
          <a:noFill/>
        </p:spPr>
        <p:txBody>
          <a:bodyPr wrap="square" rtlCol="0">
            <a:spAutoFit/>
          </a:bodyPr>
          <a:lstStyle/>
          <a:p>
            <a:pPr algn="ctr" defTabSz="914400">
              <a:defRPr/>
            </a:pPr>
            <a:r>
              <a:rPr lang="en-US" altLang="zh-CN" sz="2400" kern="0" dirty="0">
                <a:solidFill>
                  <a:sysClr val="window" lastClr="FFFFFF"/>
                </a:solidFill>
                <a:latin typeface="Impact" panose="020B0806030902050204" pitchFamily="34" charset="0"/>
                <a:ea typeface="华文细黑" pitchFamily="2" charset="-122"/>
              </a:rPr>
              <a:t>%</a:t>
            </a:r>
            <a:endParaRPr lang="zh-CN" altLang="en-US" sz="2400" kern="0" dirty="0">
              <a:solidFill>
                <a:sysClr val="window" lastClr="FFFFFF"/>
              </a:solidFill>
              <a:latin typeface="Impact" panose="020B0806030902050204" pitchFamily="34" charset="0"/>
              <a:ea typeface="华文细黑" pitchFamily="2" charset="-122"/>
            </a:endParaRPr>
          </a:p>
        </p:txBody>
      </p:sp>
      <p:sp>
        <p:nvSpPr>
          <p:cNvPr id="10" name="TextBox 34">
            <a:extLst>
              <a:ext uri="{FF2B5EF4-FFF2-40B4-BE49-F238E27FC236}">
                <a16:creationId xmlns:a16="http://schemas.microsoft.com/office/drawing/2014/main" id="{42268447-C9C4-4A4A-ADFE-490A5F12B6D8}"/>
              </a:ext>
            </a:extLst>
          </p:cNvPr>
          <p:cNvSpPr txBox="1"/>
          <p:nvPr/>
        </p:nvSpPr>
        <p:spPr>
          <a:xfrm>
            <a:off x="1588081" y="3520229"/>
            <a:ext cx="1371377" cy="1107996"/>
          </a:xfrm>
          <a:prstGeom prst="rect">
            <a:avLst/>
          </a:prstGeom>
          <a:noFill/>
        </p:spPr>
        <p:txBody>
          <a:bodyPr wrap="square" rtlCol="0">
            <a:spAutoFit/>
          </a:bodyPr>
          <a:lstStyle/>
          <a:p>
            <a:pPr algn="ctr" defTabSz="914400">
              <a:defRPr/>
            </a:pPr>
            <a:r>
              <a:rPr lang="en-US" altLang="zh-CN" sz="6600" kern="0" dirty="0">
                <a:solidFill>
                  <a:sysClr val="window" lastClr="FFFFFF"/>
                </a:solidFill>
                <a:latin typeface="Impact" panose="020B0806030902050204" pitchFamily="34" charset="0"/>
                <a:ea typeface="华文细黑" pitchFamily="2" charset="-122"/>
              </a:rPr>
              <a:t>25</a:t>
            </a:r>
            <a:endParaRPr lang="zh-CN" altLang="en-US" sz="6600" kern="0" dirty="0">
              <a:solidFill>
                <a:sysClr val="window" lastClr="FFFFFF"/>
              </a:solidFill>
              <a:latin typeface="Impact" panose="020B0806030902050204" pitchFamily="34" charset="0"/>
              <a:ea typeface="华文细黑" pitchFamily="2" charset="-122"/>
            </a:endParaRPr>
          </a:p>
        </p:txBody>
      </p:sp>
      <p:sp>
        <p:nvSpPr>
          <p:cNvPr id="11" name="TextBox 35">
            <a:extLst>
              <a:ext uri="{FF2B5EF4-FFF2-40B4-BE49-F238E27FC236}">
                <a16:creationId xmlns:a16="http://schemas.microsoft.com/office/drawing/2014/main" id="{271C7CE7-6D81-4DA5-90F4-6FEE65A73F68}"/>
              </a:ext>
            </a:extLst>
          </p:cNvPr>
          <p:cNvSpPr txBox="1"/>
          <p:nvPr/>
        </p:nvSpPr>
        <p:spPr>
          <a:xfrm>
            <a:off x="2509537" y="3665306"/>
            <a:ext cx="685688" cy="461665"/>
          </a:xfrm>
          <a:prstGeom prst="rect">
            <a:avLst/>
          </a:prstGeom>
          <a:noFill/>
        </p:spPr>
        <p:txBody>
          <a:bodyPr wrap="square" rtlCol="0">
            <a:spAutoFit/>
          </a:bodyPr>
          <a:lstStyle/>
          <a:p>
            <a:pPr algn="ctr" defTabSz="914400">
              <a:defRPr/>
            </a:pPr>
            <a:r>
              <a:rPr lang="en-US" altLang="zh-CN" sz="2400" kern="0" dirty="0">
                <a:solidFill>
                  <a:sysClr val="window" lastClr="FFFFFF"/>
                </a:solidFill>
                <a:latin typeface="Impact" panose="020B0806030902050204" pitchFamily="34" charset="0"/>
                <a:ea typeface="华文细黑" pitchFamily="2" charset="-122"/>
              </a:rPr>
              <a:t>%</a:t>
            </a:r>
            <a:endParaRPr lang="zh-CN" altLang="en-US" sz="2400" kern="0" dirty="0">
              <a:solidFill>
                <a:sysClr val="window" lastClr="FFFFFF"/>
              </a:solidFill>
              <a:latin typeface="Impact" panose="020B0806030902050204" pitchFamily="34" charset="0"/>
              <a:ea typeface="华文细黑" pitchFamily="2" charset="-122"/>
            </a:endParaRPr>
          </a:p>
        </p:txBody>
      </p:sp>
      <p:sp>
        <p:nvSpPr>
          <p:cNvPr id="12" name="矩形 11">
            <a:extLst>
              <a:ext uri="{FF2B5EF4-FFF2-40B4-BE49-F238E27FC236}">
                <a16:creationId xmlns:a16="http://schemas.microsoft.com/office/drawing/2014/main" id="{680FBCD0-F428-4E3E-AF1A-421107FADBA8}"/>
              </a:ext>
            </a:extLst>
          </p:cNvPr>
          <p:cNvSpPr/>
          <p:nvPr/>
        </p:nvSpPr>
        <p:spPr>
          <a:xfrm>
            <a:off x="1213393" y="2453831"/>
            <a:ext cx="2088232" cy="646331"/>
          </a:xfrm>
          <a:prstGeom prst="rect">
            <a:avLst/>
          </a:prstGeom>
        </p:spPr>
        <p:txBody>
          <a:bodyPr wrap="square">
            <a:spAutoFit/>
          </a:bodyPr>
          <a:lstStyle/>
          <a:p>
            <a:pPr algn="ctr" defTabSz="914400">
              <a:defRPr/>
            </a:pPr>
            <a:r>
              <a:rPr lang="zh-CN" altLang="en-US" kern="0" dirty="0">
                <a:solidFill>
                  <a:sysClr val="window" lastClr="FFFFFF"/>
                </a:solidFill>
                <a:latin typeface="微软雅黑" pitchFamily="34" charset="-122"/>
                <a:ea typeface="微软雅黑" pitchFamily="34" charset="-122"/>
              </a:rPr>
              <a:t>请输入相关内容</a:t>
            </a:r>
            <a:endParaRPr lang="en-US" altLang="zh-CN" kern="0" dirty="0">
              <a:solidFill>
                <a:sysClr val="window" lastClr="FFFFFF"/>
              </a:solidFill>
              <a:latin typeface="微软雅黑" pitchFamily="34" charset="-122"/>
              <a:ea typeface="微软雅黑" pitchFamily="34" charset="-122"/>
            </a:endParaRPr>
          </a:p>
          <a:p>
            <a:pPr algn="ctr" defTabSz="914400">
              <a:defRPr/>
            </a:pPr>
            <a:r>
              <a:rPr lang="zh-CN" altLang="en-US" kern="0" dirty="0">
                <a:solidFill>
                  <a:sysClr val="window" lastClr="FFFFFF"/>
                </a:solidFill>
                <a:latin typeface="微软雅黑" pitchFamily="34" charset="-122"/>
                <a:ea typeface="微软雅黑" pitchFamily="34" charset="-122"/>
              </a:rPr>
              <a:t>请输入相关内容</a:t>
            </a:r>
          </a:p>
        </p:txBody>
      </p:sp>
      <p:cxnSp>
        <p:nvCxnSpPr>
          <p:cNvPr id="13" name="Straight Connector 57">
            <a:extLst>
              <a:ext uri="{FF2B5EF4-FFF2-40B4-BE49-F238E27FC236}">
                <a16:creationId xmlns:a16="http://schemas.microsoft.com/office/drawing/2014/main" id="{DCE163EC-AE5F-4386-8977-204C1FD0C5A4}"/>
              </a:ext>
            </a:extLst>
          </p:cNvPr>
          <p:cNvCxnSpPr/>
          <p:nvPr/>
        </p:nvCxnSpPr>
        <p:spPr bwMode="auto">
          <a:xfrm>
            <a:off x="3301625" y="2020042"/>
            <a:ext cx="4929066" cy="0"/>
          </a:xfrm>
          <a:prstGeom prst="line">
            <a:avLst/>
          </a:prstGeom>
          <a:solidFill>
            <a:srgbClr val="ECB100"/>
          </a:solidFill>
          <a:ln w="6350" cap="flat" cmpd="sng" algn="ctr">
            <a:solidFill>
              <a:sysClr val="windowText" lastClr="000000">
                <a:lumMod val="50000"/>
                <a:lumOff val="50000"/>
              </a:sysClr>
            </a:solidFill>
            <a:prstDash val="dashDot"/>
            <a:round/>
            <a:headEnd type="oval" w="sm" len="sm"/>
            <a:tailEnd type="oval" w="sm" len="sm"/>
          </a:ln>
          <a:effectLst/>
          <a:extLst/>
        </p:spPr>
      </p:cxnSp>
      <p:sp>
        <p:nvSpPr>
          <p:cNvPr id="14" name="矩形 13">
            <a:extLst>
              <a:ext uri="{FF2B5EF4-FFF2-40B4-BE49-F238E27FC236}">
                <a16:creationId xmlns:a16="http://schemas.microsoft.com/office/drawing/2014/main" id="{CE4D8C8E-E97F-4FD5-AE02-2E8FAC8ED347}"/>
              </a:ext>
            </a:extLst>
          </p:cNvPr>
          <p:cNvSpPr/>
          <p:nvPr/>
        </p:nvSpPr>
        <p:spPr>
          <a:xfrm>
            <a:off x="4630291" y="2066058"/>
            <a:ext cx="3600400" cy="1029193"/>
          </a:xfrm>
          <a:prstGeom prst="rect">
            <a:avLst/>
          </a:prstGeom>
        </p:spPr>
        <p:txBody>
          <a:bodyPr wrap="square">
            <a:spAutoFit/>
          </a:bodyPr>
          <a:lstStyle/>
          <a:p>
            <a:pPr defTabSz="914400" fontAlgn="base">
              <a:lnSpc>
                <a:spcPct val="130000"/>
              </a:lnSpc>
              <a:spcBef>
                <a:spcPct val="0"/>
              </a:spcBef>
              <a:spcAft>
                <a:spcPct val="0"/>
              </a:spcAft>
            </a:pPr>
            <a:r>
              <a:rPr lang="zh-CN" altLang="en-US" sz="12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5" name="TextBox 39">
            <a:extLst>
              <a:ext uri="{FF2B5EF4-FFF2-40B4-BE49-F238E27FC236}">
                <a16:creationId xmlns:a16="http://schemas.microsoft.com/office/drawing/2014/main" id="{8B16127B-8B2E-4407-855C-C71B532E1DC4}"/>
              </a:ext>
            </a:extLst>
          </p:cNvPr>
          <p:cNvSpPr txBox="1"/>
          <p:nvPr/>
        </p:nvSpPr>
        <p:spPr>
          <a:xfrm>
            <a:off x="4618637" y="1611615"/>
            <a:ext cx="2687038" cy="369332"/>
          </a:xfrm>
          <a:prstGeom prst="rect">
            <a:avLst/>
          </a:prstGeom>
          <a:noFill/>
        </p:spPr>
        <p:txBody>
          <a:bodyPr wrap="square" rtlCol="0">
            <a:spAutoFit/>
          </a:bodyPr>
          <a:lstStyle/>
          <a:p>
            <a:pPr algn="ctr" defTabSz="914400" fontAlgn="base">
              <a:spcBef>
                <a:spcPct val="0"/>
              </a:spcBef>
              <a:spcAft>
                <a:spcPct val="0"/>
              </a:spcAft>
            </a:pPr>
            <a:r>
              <a:rPr lang="zh-CN" altLang="en-US" b="1" dirty="0">
                <a:latin typeface="微软雅黑" pitchFamily="34" charset="-122"/>
                <a:ea typeface="微软雅黑" pitchFamily="34" charset="-122"/>
              </a:rPr>
              <a:t>点击此处添加您的文字</a:t>
            </a:r>
          </a:p>
        </p:txBody>
      </p:sp>
      <p:cxnSp>
        <p:nvCxnSpPr>
          <p:cNvPr id="16" name="Straight Connector 57">
            <a:extLst>
              <a:ext uri="{FF2B5EF4-FFF2-40B4-BE49-F238E27FC236}">
                <a16:creationId xmlns:a16="http://schemas.microsoft.com/office/drawing/2014/main" id="{50EEE70B-51C7-4B54-9A66-C545D141EBE1}"/>
              </a:ext>
            </a:extLst>
          </p:cNvPr>
          <p:cNvCxnSpPr/>
          <p:nvPr/>
        </p:nvCxnSpPr>
        <p:spPr bwMode="auto">
          <a:xfrm>
            <a:off x="3301625" y="3727342"/>
            <a:ext cx="4901079" cy="0"/>
          </a:xfrm>
          <a:prstGeom prst="line">
            <a:avLst/>
          </a:prstGeom>
          <a:solidFill>
            <a:srgbClr val="ECB100"/>
          </a:solidFill>
          <a:ln w="6350" cap="flat" cmpd="sng" algn="ctr">
            <a:solidFill>
              <a:sysClr val="windowText" lastClr="000000">
                <a:lumMod val="50000"/>
                <a:lumOff val="50000"/>
              </a:sysClr>
            </a:solidFill>
            <a:prstDash val="dashDot"/>
            <a:round/>
            <a:headEnd type="oval" w="sm" len="sm"/>
            <a:tailEnd type="oval" w="sm" len="sm"/>
          </a:ln>
          <a:effectLst/>
          <a:extLst/>
        </p:spPr>
      </p:cxnSp>
      <p:sp>
        <p:nvSpPr>
          <p:cNvPr id="17" name="矩形 16">
            <a:extLst>
              <a:ext uri="{FF2B5EF4-FFF2-40B4-BE49-F238E27FC236}">
                <a16:creationId xmlns:a16="http://schemas.microsoft.com/office/drawing/2014/main" id="{A8A38FAA-58E0-493C-83CB-5FB939A94A8A}"/>
              </a:ext>
            </a:extLst>
          </p:cNvPr>
          <p:cNvSpPr/>
          <p:nvPr/>
        </p:nvSpPr>
        <p:spPr>
          <a:xfrm>
            <a:off x="4602304" y="3773358"/>
            <a:ext cx="3600400" cy="1029193"/>
          </a:xfrm>
          <a:prstGeom prst="rect">
            <a:avLst/>
          </a:prstGeom>
        </p:spPr>
        <p:txBody>
          <a:bodyPr wrap="square">
            <a:spAutoFit/>
          </a:bodyPr>
          <a:lstStyle/>
          <a:p>
            <a:pPr defTabSz="914400" fontAlgn="base">
              <a:lnSpc>
                <a:spcPct val="130000"/>
              </a:lnSpc>
              <a:spcBef>
                <a:spcPct val="0"/>
              </a:spcBef>
              <a:spcAft>
                <a:spcPct val="0"/>
              </a:spcAft>
            </a:pPr>
            <a:r>
              <a:rPr lang="zh-CN" altLang="en-US" sz="12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8" name="TextBox 42">
            <a:extLst>
              <a:ext uri="{FF2B5EF4-FFF2-40B4-BE49-F238E27FC236}">
                <a16:creationId xmlns:a16="http://schemas.microsoft.com/office/drawing/2014/main" id="{7FAE8347-161E-4422-B159-FDB71DF9FE8A}"/>
              </a:ext>
            </a:extLst>
          </p:cNvPr>
          <p:cNvSpPr txBox="1"/>
          <p:nvPr/>
        </p:nvSpPr>
        <p:spPr>
          <a:xfrm>
            <a:off x="4590650" y="3318915"/>
            <a:ext cx="2591200" cy="369332"/>
          </a:xfrm>
          <a:prstGeom prst="rect">
            <a:avLst/>
          </a:prstGeom>
          <a:noFill/>
        </p:spPr>
        <p:txBody>
          <a:bodyPr wrap="square" rtlCol="0">
            <a:spAutoFit/>
          </a:bodyPr>
          <a:lstStyle/>
          <a:p>
            <a:pPr algn="ctr" defTabSz="914400" fontAlgn="base">
              <a:spcBef>
                <a:spcPct val="0"/>
              </a:spcBef>
              <a:spcAft>
                <a:spcPct val="0"/>
              </a:spcAft>
            </a:pPr>
            <a:r>
              <a:rPr lang="zh-CN" altLang="en-US" b="1" dirty="0">
                <a:latin typeface="微软雅黑" pitchFamily="34" charset="-122"/>
                <a:ea typeface="微软雅黑" pitchFamily="34" charset="-122"/>
              </a:rPr>
              <a:t>点击此处添加您的文字</a:t>
            </a:r>
          </a:p>
        </p:txBody>
      </p:sp>
      <p:sp>
        <p:nvSpPr>
          <p:cNvPr id="19" name="Rectangle 2">
            <a:extLst>
              <a:ext uri="{FF2B5EF4-FFF2-40B4-BE49-F238E27FC236}">
                <a16:creationId xmlns:a16="http://schemas.microsoft.com/office/drawing/2014/main" id="{609E3D63-7DBF-4BFB-9023-7336365CEFBF}"/>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0" name="直接连接符 22">
            <a:extLst>
              <a:ext uri="{FF2B5EF4-FFF2-40B4-BE49-F238E27FC236}">
                <a16:creationId xmlns:a16="http://schemas.microsoft.com/office/drawing/2014/main" id="{25B0F0DD-4C7D-411B-AF43-FD38629D10D0}"/>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1" name="矩形 4">
            <a:extLst>
              <a:ext uri="{FF2B5EF4-FFF2-40B4-BE49-F238E27FC236}">
                <a16:creationId xmlns:a16="http://schemas.microsoft.com/office/drawing/2014/main" id="{24D91028-B707-425D-BEA1-417A511F3FBF}"/>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94710892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
                                        <p:tgtEl>
                                          <p:spTgt spid="15"/>
                                        </p:tgtEl>
                                        <p:attrNameLst>
                                          <p:attrName>ppt_y</p:attrName>
                                        </p:attrNameLst>
                                      </p:cBhvr>
                                      <p:tavLst>
                                        <p:tav tm="0">
                                          <p:val>
                                            <p:strVal val="#ppt_y+#ppt_h*1.125000"/>
                                          </p:val>
                                        </p:tav>
                                        <p:tav tm="100000">
                                          <p:val>
                                            <p:strVal val="#ppt_y"/>
                                          </p:val>
                                        </p:tav>
                                      </p:tavLst>
                                    </p:anim>
                                    <p:animEffect transition="in" filter="wipe(up)">
                                      <p:cBhvr>
                                        <p:cTn id="12" dur="300"/>
                                        <p:tgtEl>
                                          <p:spTgt spid="15"/>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300"/>
                                        <p:tgtEl>
                                          <p:spTgt spid="14"/>
                                        </p:tgtEl>
                                        <p:attrNameLst>
                                          <p:attrName>ppt_y</p:attrName>
                                        </p:attrNameLst>
                                      </p:cBhvr>
                                      <p:tavLst>
                                        <p:tav tm="0">
                                          <p:val>
                                            <p:strVal val="#ppt_y-#ppt_h*1.125000"/>
                                          </p:val>
                                        </p:tav>
                                        <p:tav tm="100000">
                                          <p:val>
                                            <p:strVal val="#ppt_y"/>
                                          </p:val>
                                        </p:tav>
                                      </p:tavLst>
                                    </p:anim>
                                    <p:animEffect transition="in" filter="wipe(down)">
                                      <p:cBhvr>
                                        <p:cTn id="16" dur="300"/>
                                        <p:tgtEl>
                                          <p:spTgt spid="14"/>
                                        </p:tgtEl>
                                      </p:cBhvr>
                                    </p:animEffect>
                                  </p:childTnLst>
                                </p:cTn>
                              </p:par>
                            </p:childTnLst>
                          </p:cTn>
                        </p:par>
                        <p:par>
                          <p:cTn id="17" fill="hold">
                            <p:stCondLst>
                              <p:cond delay="800"/>
                            </p:stCondLst>
                            <p:childTnLst>
                              <p:par>
                                <p:cTn id="18" presetID="2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300"/>
                            </p:stCondLst>
                            <p:childTnLst>
                              <p:par>
                                <p:cTn id="22" presetID="12" presetClass="entr" presetSubtype="4"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300"/>
                                        <p:tgtEl>
                                          <p:spTgt spid="18"/>
                                        </p:tgtEl>
                                        <p:attrNameLst>
                                          <p:attrName>ppt_y</p:attrName>
                                        </p:attrNameLst>
                                      </p:cBhvr>
                                      <p:tavLst>
                                        <p:tav tm="0">
                                          <p:val>
                                            <p:strVal val="#ppt_y+#ppt_h*1.125000"/>
                                          </p:val>
                                        </p:tav>
                                        <p:tav tm="100000">
                                          <p:val>
                                            <p:strVal val="#ppt_y"/>
                                          </p:val>
                                        </p:tav>
                                      </p:tavLst>
                                    </p:anim>
                                    <p:animEffect transition="in" filter="wipe(up)">
                                      <p:cBhvr>
                                        <p:cTn id="25" dur="300"/>
                                        <p:tgtEl>
                                          <p:spTgt spid="18"/>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300"/>
                                        <p:tgtEl>
                                          <p:spTgt spid="17"/>
                                        </p:tgtEl>
                                        <p:attrNameLst>
                                          <p:attrName>ppt_y</p:attrName>
                                        </p:attrNameLst>
                                      </p:cBhvr>
                                      <p:tavLst>
                                        <p:tav tm="0">
                                          <p:val>
                                            <p:strVal val="#ppt_y-#ppt_h*1.125000"/>
                                          </p:val>
                                        </p:tav>
                                        <p:tav tm="100000">
                                          <p:val>
                                            <p:strVal val="#ppt_y"/>
                                          </p:val>
                                        </p:tav>
                                      </p:tavLst>
                                    </p:anim>
                                    <p:animEffect transition="in" filter="wipe(down)">
                                      <p:cBhvr>
                                        <p:cTn id="29" dur="300"/>
                                        <p:tgtEl>
                                          <p:spTgt spid="17"/>
                                        </p:tgtEl>
                                      </p:cBhvr>
                                    </p:animEffect>
                                  </p:childTnLst>
                                </p:cTn>
                              </p:par>
                              <p:par>
                                <p:cTn id="30" presetID="2" presetClass="entr" presetSubtype="8" fill="hold" grpId="0" nodeType="withEffect">
                                  <p:stCondLst>
                                    <p:cond delay="3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300" fill="hold"/>
                                        <p:tgtEl>
                                          <p:spTgt spid="19"/>
                                        </p:tgtEl>
                                        <p:attrNameLst>
                                          <p:attrName>ppt_x</p:attrName>
                                        </p:attrNameLst>
                                      </p:cBhvr>
                                      <p:tavLst>
                                        <p:tav tm="0">
                                          <p:val>
                                            <p:strVal val="0-#ppt_w/2"/>
                                          </p:val>
                                        </p:tav>
                                        <p:tav tm="100000">
                                          <p:val>
                                            <p:strVal val="#ppt_x"/>
                                          </p:val>
                                        </p:tav>
                                      </p:tavLst>
                                    </p:anim>
                                    <p:anim calcmode="lin" valueType="num">
                                      <p:cBhvr>
                                        <p:cTn id="33" dur="3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1900"/>
                            </p:stCondLst>
                            <p:childTnLst>
                              <p:par>
                                <p:cTn id="35" presetID="10"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p:cBhvr>
                                        <p:cTn id="37" dur="500"/>
                                        <p:tgtEl>
                                          <p:spTgt spid="21"/>
                                        </p:tgtEl>
                                      </p:cBhvr>
                                    </p:animEffect>
                                  </p:childTnLst>
                                </p:cTn>
                              </p:par>
                            </p:childTnLst>
                          </p:cTn>
                        </p:par>
                        <p:par>
                          <p:cTn id="38" fill="hold">
                            <p:stCondLst>
                              <p:cond delay="2400"/>
                            </p:stCondLst>
                            <p:childTnLst>
                              <p:par>
                                <p:cTn id="39" presetID="22" presetClass="entr" presetSubtype="2"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P spid="19" grpId="0" bldLvl="0" autoUpdateAnimBg="0"/>
      <p:bldP spid="20" grpId="0" animBg="1"/>
      <p:bldP spid="21"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4546EC5-218E-4C29-BC57-7C1B671EF0E5}"/>
              </a:ext>
            </a:extLst>
          </p:cNvPr>
          <p:cNvSpPr>
            <a:spLocks noEditPoints="1"/>
          </p:cNvSpPr>
          <p:nvPr/>
        </p:nvSpPr>
        <p:spPr bwMode="auto">
          <a:xfrm>
            <a:off x="2110626" y="2705113"/>
            <a:ext cx="403736" cy="937041"/>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3" name="Freeform 6">
            <a:extLst>
              <a:ext uri="{FF2B5EF4-FFF2-40B4-BE49-F238E27FC236}">
                <a16:creationId xmlns:a16="http://schemas.microsoft.com/office/drawing/2014/main" id="{E4022399-B935-4B36-A734-84304480AA5B}"/>
              </a:ext>
            </a:extLst>
          </p:cNvPr>
          <p:cNvSpPr>
            <a:spLocks noEditPoints="1"/>
          </p:cNvSpPr>
          <p:nvPr/>
        </p:nvSpPr>
        <p:spPr bwMode="auto">
          <a:xfrm>
            <a:off x="2511459" y="2275764"/>
            <a:ext cx="307023" cy="714554"/>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4" name="Freeform 7">
            <a:extLst>
              <a:ext uri="{FF2B5EF4-FFF2-40B4-BE49-F238E27FC236}">
                <a16:creationId xmlns:a16="http://schemas.microsoft.com/office/drawing/2014/main" id="{587E11AE-990C-464E-A982-B7606A6FB47C}"/>
              </a:ext>
            </a:extLst>
          </p:cNvPr>
          <p:cNvSpPr>
            <a:spLocks noEditPoints="1"/>
          </p:cNvSpPr>
          <p:nvPr/>
        </p:nvSpPr>
        <p:spPr bwMode="auto">
          <a:xfrm>
            <a:off x="1782929" y="2275764"/>
            <a:ext cx="307023" cy="714554"/>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5" name="Freeform 8">
            <a:extLst>
              <a:ext uri="{FF2B5EF4-FFF2-40B4-BE49-F238E27FC236}">
                <a16:creationId xmlns:a16="http://schemas.microsoft.com/office/drawing/2014/main" id="{B605F867-BE24-4378-A55D-AC369DFB2D57}"/>
              </a:ext>
            </a:extLst>
          </p:cNvPr>
          <p:cNvSpPr>
            <a:spLocks noEditPoints="1"/>
          </p:cNvSpPr>
          <p:nvPr/>
        </p:nvSpPr>
        <p:spPr bwMode="auto">
          <a:xfrm>
            <a:off x="2196419" y="2000868"/>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6" name="Freeform 9">
            <a:extLst>
              <a:ext uri="{FF2B5EF4-FFF2-40B4-BE49-F238E27FC236}">
                <a16:creationId xmlns:a16="http://schemas.microsoft.com/office/drawing/2014/main" id="{6C4671D9-2A18-4F81-8D11-F93B79D1B0EE}"/>
              </a:ext>
            </a:extLst>
          </p:cNvPr>
          <p:cNvSpPr>
            <a:spLocks noEditPoints="1"/>
          </p:cNvSpPr>
          <p:nvPr/>
        </p:nvSpPr>
        <p:spPr bwMode="auto">
          <a:xfrm>
            <a:off x="2839155" y="2000868"/>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7" name="Freeform 10">
            <a:extLst>
              <a:ext uri="{FF2B5EF4-FFF2-40B4-BE49-F238E27FC236}">
                <a16:creationId xmlns:a16="http://schemas.microsoft.com/office/drawing/2014/main" id="{70D6B56F-F9AF-4F6F-8167-2E69F35994E8}"/>
              </a:ext>
            </a:extLst>
          </p:cNvPr>
          <p:cNvSpPr>
            <a:spLocks noEditPoints="1"/>
          </p:cNvSpPr>
          <p:nvPr/>
        </p:nvSpPr>
        <p:spPr bwMode="auto">
          <a:xfrm>
            <a:off x="1563528" y="2000868"/>
            <a:ext cx="234874" cy="547393"/>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8" name="Freeform 11">
            <a:extLst>
              <a:ext uri="{FF2B5EF4-FFF2-40B4-BE49-F238E27FC236}">
                <a16:creationId xmlns:a16="http://schemas.microsoft.com/office/drawing/2014/main" id="{7917F089-D43E-4B5B-9854-DE59FE82515E}"/>
              </a:ext>
            </a:extLst>
          </p:cNvPr>
          <p:cNvSpPr>
            <a:spLocks noEditPoints="1"/>
          </p:cNvSpPr>
          <p:nvPr/>
        </p:nvSpPr>
        <p:spPr bwMode="auto">
          <a:xfrm>
            <a:off x="1978422" y="1714634"/>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9" name="Freeform 12">
            <a:extLst>
              <a:ext uri="{FF2B5EF4-FFF2-40B4-BE49-F238E27FC236}">
                <a16:creationId xmlns:a16="http://schemas.microsoft.com/office/drawing/2014/main" id="{C48CD07D-6679-4CF4-BE98-542590215CFE}"/>
              </a:ext>
            </a:extLst>
          </p:cNvPr>
          <p:cNvSpPr>
            <a:spLocks noEditPoints="1"/>
          </p:cNvSpPr>
          <p:nvPr/>
        </p:nvSpPr>
        <p:spPr bwMode="auto">
          <a:xfrm>
            <a:off x="2522709" y="1714634"/>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10" name="Freeform 13">
            <a:extLst>
              <a:ext uri="{FF2B5EF4-FFF2-40B4-BE49-F238E27FC236}">
                <a16:creationId xmlns:a16="http://schemas.microsoft.com/office/drawing/2014/main" id="{EA279118-FB19-4445-9ABC-DF3E983D54FE}"/>
              </a:ext>
            </a:extLst>
          </p:cNvPr>
          <p:cNvSpPr>
            <a:spLocks noEditPoints="1"/>
          </p:cNvSpPr>
          <p:nvPr/>
        </p:nvSpPr>
        <p:spPr bwMode="auto">
          <a:xfrm>
            <a:off x="1335687" y="1714634"/>
            <a:ext cx="198031" cy="457926"/>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1" name="Freeform 14">
            <a:extLst>
              <a:ext uri="{FF2B5EF4-FFF2-40B4-BE49-F238E27FC236}">
                <a16:creationId xmlns:a16="http://schemas.microsoft.com/office/drawing/2014/main" id="{165C0434-269D-4FE3-9ED9-892161F7CDCC}"/>
              </a:ext>
            </a:extLst>
          </p:cNvPr>
          <p:cNvSpPr>
            <a:spLocks noEditPoints="1"/>
          </p:cNvSpPr>
          <p:nvPr/>
        </p:nvSpPr>
        <p:spPr bwMode="auto">
          <a:xfrm>
            <a:off x="3074028" y="1714634"/>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12" name="Freeform 15">
            <a:extLst>
              <a:ext uri="{FF2B5EF4-FFF2-40B4-BE49-F238E27FC236}">
                <a16:creationId xmlns:a16="http://schemas.microsoft.com/office/drawing/2014/main" id="{E48DF65C-E8F4-4164-A822-290823AE7937}"/>
              </a:ext>
            </a:extLst>
          </p:cNvPr>
          <p:cNvSpPr>
            <a:spLocks noEditPoints="1"/>
          </p:cNvSpPr>
          <p:nvPr/>
        </p:nvSpPr>
        <p:spPr bwMode="auto">
          <a:xfrm>
            <a:off x="2230174" y="1479416"/>
            <a:ext cx="159651"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3" name="Freeform 16">
            <a:extLst>
              <a:ext uri="{FF2B5EF4-FFF2-40B4-BE49-F238E27FC236}">
                <a16:creationId xmlns:a16="http://schemas.microsoft.com/office/drawing/2014/main" id="{1F27DC5F-87EA-44FA-BAB2-E547678166EB}"/>
              </a:ext>
            </a:extLst>
          </p:cNvPr>
          <p:cNvSpPr>
            <a:spLocks noEditPoints="1"/>
          </p:cNvSpPr>
          <p:nvPr/>
        </p:nvSpPr>
        <p:spPr bwMode="auto">
          <a:xfrm>
            <a:off x="2770241" y="1479416"/>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4" name="Freeform 17">
            <a:extLst>
              <a:ext uri="{FF2B5EF4-FFF2-40B4-BE49-F238E27FC236}">
                <a16:creationId xmlns:a16="http://schemas.microsoft.com/office/drawing/2014/main" id="{770C32D6-03A6-47DD-9955-0AF68F85FC2E}"/>
              </a:ext>
            </a:extLst>
          </p:cNvPr>
          <p:cNvSpPr>
            <a:spLocks noEditPoints="1"/>
          </p:cNvSpPr>
          <p:nvPr/>
        </p:nvSpPr>
        <p:spPr bwMode="auto">
          <a:xfrm>
            <a:off x="3303275" y="1479416"/>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5" name="Freeform 18">
            <a:extLst>
              <a:ext uri="{FF2B5EF4-FFF2-40B4-BE49-F238E27FC236}">
                <a16:creationId xmlns:a16="http://schemas.microsoft.com/office/drawing/2014/main" id="{47451689-CC7C-4923-B0F3-46950A4E9F0D}"/>
              </a:ext>
            </a:extLst>
          </p:cNvPr>
          <p:cNvSpPr>
            <a:spLocks noEditPoints="1"/>
          </p:cNvSpPr>
          <p:nvPr/>
        </p:nvSpPr>
        <p:spPr bwMode="auto">
          <a:xfrm>
            <a:off x="1681667" y="1479416"/>
            <a:ext cx="161189" cy="373169"/>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6" name="Freeform 19">
            <a:extLst>
              <a:ext uri="{FF2B5EF4-FFF2-40B4-BE49-F238E27FC236}">
                <a16:creationId xmlns:a16="http://schemas.microsoft.com/office/drawing/2014/main" id="{6C518D11-8B0D-46BA-B7DB-205B97204F75}"/>
              </a:ext>
            </a:extLst>
          </p:cNvPr>
          <p:cNvSpPr>
            <a:spLocks noEditPoints="1"/>
          </p:cNvSpPr>
          <p:nvPr/>
        </p:nvSpPr>
        <p:spPr bwMode="auto">
          <a:xfrm>
            <a:off x="1148632" y="1479416"/>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7" name="Freeform 20">
            <a:extLst>
              <a:ext uri="{FF2B5EF4-FFF2-40B4-BE49-F238E27FC236}">
                <a16:creationId xmlns:a16="http://schemas.microsoft.com/office/drawing/2014/main" id="{D9BF6D55-0AC5-41FA-9DEF-876469C4D3FB}"/>
              </a:ext>
            </a:extLst>
          </p:cNvPr>
          <p:cNvSpPr>
            <a:spLocks noEditPoints="1"/>
          </p:cNvSpPr>
          <p:nvPr/>
        </p:nvSpPr>
        <p:spPr bwMode="auto">
          <a:xfrm>
            <a:off x="940480" y="1273950"/>
            <a:ext cx="148907" cy="348448"/>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8" name="Freeform 21">
            <a:extLst>
              <a:ext uri="{FF2B5EF4-FFF2-40B4-BE49-F238E27FC236}">
                <a16:creationId xmlns:a16="http://schemas.microsoft.com/office/drawing/2014/main" id="{50C08DB4-508E-4163-BBB8-3E72DB260DC5}"/>
              </a:ext>
            </a:extLst>
          </p:cNvPr>
          <p:cNvSpPr>
            <a:spLocks noEditPoints="1"/>
          </p:cNvSpPr>
          <p:nvPr/>
        </p:nvSpPr>
        <p:spPr bwMode="auto">
          <a:xfrm>
            <a:off x="1459454" y="1273950"/>
            <a:ext cx="151975" cy="348448"/>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9" name="Freeform 22">
            <a:extLst>
              <a:ext uri="{FF2B5EF4-FFF2-40B4-BE49-F238E27FC236}">
                <a16:creationId xmlns:a16="http://schemas.microsoft.com/office/drawing/2014/main" id="{186ABD18-8C96-4C63-B2E3-5CBE52D89EFD}"/>
              </a:ext>
            </a:extLst>
          </p:cNvPr>
          <p:cNvSpPr>
            <a:spLocks noEditPoints="1"/>
          </p:cNvSpPr>
          <p:nvPr/>
        </p:nvSpPr>
        <p:spPr bwMode="auto">
          <a:xfrm>
            <a:off x="1986864" y="1273950"/>
            <a:ext cx="151975" cy="348448"/>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0" name="Freeform 23">
            <a:extLst>
              <a:ext uri="{FF2B5EF4-FFF2-40B4-BE49-F238E27FC236}">
                <a16:creationId xmlns:a16="http://schemas.microsoft.com/office/drawing/2014/main" id="{C6D50459-A245-43A4-9CA9-5191BB04EA39}"/>
              </a:ext>
            </a:extLst>
          </p:cNvPr>
          <p:cNvSpPr>
            <a:spLocks noEditPoints="1"/>
          </p:cNvSpPr>
          <p:nvPr/>
        </p:nvSpPr>
        <p:spPr bwMode="auto">
          <a:xfrm>
            <a:off x="2491768" y="1273950"/>
            <a:ext cx="150441" cy="348448"/>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1" name="Freeform 24">
            <a:extLst>
              <a:ext uri="{FF2B5EF4-FFF2-40B4-BE49-F238E27FC236}">
                <a16:creationId xmlns:a16="http://schemas.microsoft.com/office/drawing/2014/main" id="{2C8824A6-B43E-4ED1-B542-58EFAD9A183A}"/>
              </a:ext>
            </a:extLst>
          </p:cNvPr>
          <p:cNvSpPr>
            <a:spLocks noEditPoints="1"/>
          </p:cNvSpPr>
          <p:nvPr/>
        </p:nvSpPr>
        <p:spPr bwMode="auto">
          <a:xfrm>
            <a:off x="3012148" y="1273950"/>
            <a:ext cx="151975" cy="348448"/>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2" name="Freeform 25">
            <a:extLst>
              <a:ext uri="{FF2B5EF4-FFF2-40B4-BE49-F238E27FC236}">
                <a16:creationId xmlns:a16="http://schemas.microsoft.com/office/drawing/2014/main" id="{455D53AC-2348-4E51-8979-8A6C1DC32858}"/>
              </a:ext>
            </a:extLst>
          </p:cNvPr>
          <p:cNvSpPr>
            <a:spLocks noEditPoints="1"/>
          </p:cNvSpPr>
          <p:nvPr/>
        </p:nvSpPr>
        <p:spPr bwMode="auto">
          <a:xfrm>
            <a:off x="3529713" y="1273950"/>
            <a:ext cx="151975" cy="348448"/>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3" name="Text Box 10">
            <a:extLst>
              <a:ext uri="{FF2B5EF4-FFF2-40B4-BE49-F238E27FC236}">
                <a16:creationId xmlns:a16="http://schemas.microsoft.com/office/drawing/2014/main" id="{F13FF297-B9E6-43D4-B6D9-CA2F9A746834}"/>
              </a:ext>
            </a:extLst>
          </p:cNvPr>
          <p:cNvSpPr txBox="1">
            <a:spLocks noChangeArrowheads="1"/>
          </p:cNvSpPr>
          <p:nvPr/>
        </p:nvSpPr>
        <p:spPr bwMode="auto">
          <a:xfrm>
            <a:off x="1366615" y="3863897"/>
            <a:ext cx="3018997" cy="1279603"/>
          </a:xfrm>
          <a:prstGeom prst="rect">
            <a:avLst/>
          </a:prstGeom>
          <a:noFill/>
          <a:ln w="9525">
            <a:noFill/>
            <a:miter lim="800000"/>
            <a:headEnd/>
            <a:tailEnd/>
          </a:ln>
        </p:spPr>
        <p:txBody>
          <a:bodyPr wrap="square" lIns="38885" tIns="19442" rIns="38885" bIns="19442">
            <a:spAutoFit/>
          </a:bodyPr>
          <a:lstStyle/>
          <a:p>
            <a:pPr defTabSz="925541" fontAlgn="base">
              <a:lnSpc>
                <a:spcPct val="130000"/>
              </a:lnSpc>
              <a:spcBef>
                <a:spcPct val="0"/>
              </a:spcBef>
              <a:spcAft>
                <a:spcPct val="0"/>
              </a:spcAft>
            </a:pPr>
            <a:r>
              <a:rPr lang="zh-CN" altLang="en-US" sz="1400" b="1" dirty="0">
                <a:solidFill>
                  <a:srgbClr val="FF0000">
                    <a:lumMod val="75000"/>
                  </a:srgbClr>
                </a:solidFill>
                <a:latin typeface="微软雅黑" pitchFamily="34" charset="-122"/>
                <a:ea typeface="微软雅黑" pitchFamily="34" charset="-122"/>
                <a:cs typeface="Open Sans" pitchFamily="34" charset="0"/>
              </a:rPr>
              <a:t>人才培养计划</a:t>
            </a:r>
            <a:endParaRPr lang="en-US" sz="1200" b="1" dirty="0">
              <a:solidFill>
                <a:srgbClr val="FF0000">
                  <a:lumMod val="75000"/>
                </a:srgbClr>
              </a:solidFill>
              <a:latin typeface="微软雅黑" pitchFamily="34" charset="-122"/>
              <a:ea typeface="微软雅黑" pitchFamily="34" charset="-122"/>
              <a:cs typeface="Open Sans" pitchFamily="34" charset="0"/>
            </a:endParaRPr>
          </a:p>
          <a:p>
            <a:pPr defTabSz="925541" fontAlgn="base">
              <a:lnSpc>
                <a:spcPct val="130000"/>
              </a:lnSpc>
              <a:spcBef>
                <a:spcPct val="0"/>
              </a:spcBef>
              <a:spcAft>
                <a:spcPct val="0"/>
              </a:spcAft>
            </a:pPr>
            <a:r>
              <a:rPr lang="zh-CN" altLang="en-US" sz="1200" b="1" dirty="0">
                <a:solidFill>
                  <a:prstClr val="black"/>
                </a:solidFill>
                <a:latin typeface="微软雅黑" pitchFamily="34" charset="-122"/>
                <a:ea typeface="微软雅黑" pitchFamily="34" charset="-122"/>
                <a:cs typeface="Open Sans" pitchFamily="34" charset="0"/>
              </a:rPr>
              <a:t>您的内容打在这里，或者通过复制您的文本后，在此框中选择粘贴，并选择只保留文字。在此录入上述图表的综合描述说明，在此录入上述图表。</a:t>
            </a:r>
            <a:endParaRPr lang="en-US" sz="1200" b="1" dirty="0">
              <a:solidFill>
                <a:prstClr val="black"/>
              </a:solidFill>
              <a:latin typeface="微软雅黑" pitchFamily="34" charset="-122"/>
              <a:ea typeface="微软雅黑" pitchFamily="34" charset="-122"/>
              <a:cs typeface="Open Sans" pitchFamily="34" charset="0"/>
            </a:endParaRPr>
          </a:p>
        </p:txBody>
      </p:sp>
      <p:sp>
        <p:nvSpPr>
          <p:cNvPr id="24" name="Text Box 10">
            <a:extLst>
              <a:ext uri="{FF2B5EF4-FFF2-40B4-BE49-F238E27FC236}">
                <a16:creationId xmlns:a16="http://schemas.microsoft.com/office/drawing/2014/main" id="{44F1564C-3F3E-49B0-B1EB-C412B3F2E3F6}"/>
              </a:ext>
            </a:extLst>
          </p:cNvPr>
          <p:cNvSpPr txBox="1">
            <a:spLocks noChangeArrowheads="1"/>
          </p:cNvSpPr>
          <p:nvPr/>
        </p:nvSpPr>
        <p:spPr bwMode="auto">
          <a:xfrm>
            <a:off x="421060" y="4304572"/>
            <a:ext cx="1620202" cy="439373"/>
          </a:xfrm>
          <a:prstGeom prst="rect">
            <a:avLst/>
          </a:prstGeom>
          <a:noFill/>
          <a:ln w="9525">
            <a:noFill/>
            <a:miter lim="800000"/>
            <a:headEnd/>
            <a:tailEnd/>
          </a:ln>
        </p:spPr>
        <p:txBody>
          <a:bodyPr wrap="square" lIns="38885" tIns="19442" rIns="38885" bIns="19442">
            <a:spAutoFit/>
          </a:bodyPr>
          <a:lstStyle/>
          <a:p>
            <a:pPr defTabSz="925541" fontAlgn="base">
              <a:spcBef>
                <a:spcPct val="0"/>
              </a:spcBef>
              <a:spcAft>
                <a:spcPct val="0"/>
              </a:spcAft>
            </a:pPr>
            <a:r>
              <a:rPr lang="en-US" sz="2600" b="1" dirty="0">
                <a:solidFill>
                  <a:srgbClr val="FF0000">
                    <a:lumMod val="75000"/>
                  </a:srgbClr>
                </a:solidFill>
                <a:latin typeface="微软雅黑" pitchFamily="34" charset="-122"/>
                <a:ea typeface="微软雅黑" pitchFamily="34" charset="-122"/>
                <a:cs typeface="Open Sans" pitchFamily="34" charset="0"/>
              </a:rPr>
              <a:t>69%</a:t>
            </a:r>
          </a:p>
        </p:txBody>
      </p:sp>
      <p:sp>
        <p:nvSpPr>
          <p:cNvPr id="25" name="Right Brace 31">
            <a:extLst>
              <a:ext uri="{FF2B5EF4-FFF2-40B4-BE49-F238E27FC236}">
                <a16:creationId xmlns:a16="http://schemas.microsoft.com/office/drawing/2014/main" id="{5A1D81D2-3508-4D38-ABED-121C39BE2E26}"/>
              </a:ext>
            </a:extLst>
          </p:cNvPr>
          <p:cNvSpPr/>
          <p:nvPr/>
        </p:nvSpPr>
        <p:spPr>
          <a:xfrm>
            <a:off x="4390498" y="1276449"/>
            <a:ext cx="135018" cy="3941337"/>
          </a:xfrm>
          <a:prstGeom prst="rightBrace">
            <a:avLst/>
          </a:prstGeom>
          <a:noFill/>
          <a:ln w="9525" cap="flat" cmpd="sng" algn="ctr">
            <a:solidFill>
              <a:sysClr val="window" lastClr="FFFFFF">
                <a:lumMod val="65000"/>
              </a:sysClr>
            </a:solid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a:ea typeface="微软雅黑"/>
            </a:endParaRPr>
          </a:p>
        </p:txBody>
      </p:sp>
      <p:sp>
        <p:nvSpPr>
          <p:cNvPr id="26" name="Rounded Rectangle 37">
            <a:extLst>
              <a:ext uri="{FF2B5EF4-FFF2-40B4-BE49-F238E27FC236}">
                <a16:creationId xmlns:a16="http://schemas.microsoft.com/office/drawing/2014/main" id="{55D428C5-792F-481C-AB8E-BE525E410134}"/>
              </a:ext>
            </a:extLst>
          </p:cNvPr>
          <p:cNvSpPr/>
          <p:nvPr/>
        </p:nvSpPr>
        <p:spPr>
          <a:xfrm>
            <a:off x="4839777" y="1404020"/>
            <a:ext cx="3333520" cy="1141043"/>
          </a:xfrm>
          <a:prstGeom prst="roundRect">
            <a:avLst>
              <a:gd name="adj" fmla="val 5186"/>
            </a:avLst>
          </a:prstGeom>
          <a:solidFill>
            <a:srgbClr val="FF0000"/>
          </a:solidFill>
          <a:ln w="9525" cap="flat" cmpd="sng" algn="ctr">
            <a:no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a:ea typeface="微软雅黑"/>
            </a:endParaRPr>
          </a:p>
        </p:txBody>
      </p:sp>
      <p:sp>
        <p:nvSpPr>
          <p:cNvPr id="27" name="Text Box 10">
            <a:extLst>
              <a:ext uri="{FF2B5EF4-FFF2-40B4-BE49-F238E27FC236}">
                <a16:creationId xmlns:a16="http://schemas.microsoft.com/office/drawing/2014/main" id="{B50538D7-3007-4F06-83D4-9138AB12E620}"/>
              </a:ext>
            </a:extLst>
          </p:cNvPr>
          <p:cNvSpPr txBox="1">
            <a:spLocks noChangeArrowheads="1"/>
          </p:cNvSpPr>
          <p:nvPr/>
        </p:nvSpPr>
        <p:spPr bwMode="auto">
          <a:xfrm>
            <a:off x="5035318" y="1464126"/>
            <a:ext cx="3026242" cy="777927"/>
          </a:xfrm>
          <a:prstGeom prst="rect">
            <a:avLst/>
          </a:prstGeom>
          <a:noFill/>
          <a:ln w="9525">
            <a:noFill/>
            <a:miter lim="800000"/>
            <a:headEnd/>
            <a:tailEnd/>
          </a:ln>
        </p:spPr>
        <p:txBody>
          <a:bodyPr wrap="square" lIns="38885" tIns="19442" rIns="38885" bIns="19442">
            <a:spAutoFit/>
          </a:bodyPr>
          <a:lstStyle/>
          <a:p>
            <a:pPr defTabSz="925541" fontAlgn="base">
              <a:spcBef>
                <a:spcPct val="0"/>
              </a:spcBef>
              <a:spcAft>
                <a:spcPct val="0"/>
              </a:spcAft>
            </a:pPr>
            <a:r>
              <a:rPr lang="en-US" altLang="zh-CN" sz="1400" b="1" dirty="0">
                <a:solidFill>
                  <a:prstClr val="white"/>
                </a:solidFill>
                <a:latin typeface="微软雅黑" pitchFamily="34" charset="-122"/>
                <a:ea typeface="微软雅黑" pitchFamily="34" charset="-122"/>
                <a:cs typeface="Open Sans" pitchFamily="34" charset="0"/>
              </a:rPr>
              <a:t>1</a:t>
            </a:r>
            <a:r>
              <a:rPr lang="zh-CN" altLang="en-US" sz="1400" b="1" dirty="0">
                <a:solidFill>
                  <a:prstClr val="white"/>
                </a:solidFill>
                <a:latin typeface="微软雅黑" pitchFamily="34" charset="-122"/>
                <a:ea typeface="微软雅黑" pitchFamily="34" charset="-122"/>
                <a:cs typeface="Open Sans" pitchFamily="34" charset="0"/>
              </a:rPr>
              <a:t>、单击此处添加标题</a:t>
            </a:r>
            <a:endParaRPr lang="en-US" altLang="zh-CN" sz="14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endParaRPr lang="en-US" altLang="zh-CN" sz="10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r>
              <a:rPr lang="zh-CN" altLang="en-US" sz="1200" b="1" dirty="0">
                <a:solidFill>
                  <a:prstClr val="white"/>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b="1" dirty="0">
              <a:solidFill>
                <a:prstClr val="white"/>
              </a:solidFill>
              <a:latin typeface="微软雅黑" pitchFamily="34" charset="-122"/>
              <a:ea typeface="微软雅黑" pitchFamily="34" charset="-122"/>
              <a:cs typeface="Open Sans" pitchFamily="34" charset="0"/>
            </a:endParaRPr>
          </a:p>
        </p:txBody>
      </p:sp>
      <p:sp>
        <p:nvSpPr>
          <p:cNvPr id="28" name="Rounded Rectangle 45">
            <a:extLst>
              <a:ext uri="{FF2B5EF4-FFF2-40B4-BE49-F238E27FC236}">
                <a16:creationId xmlns:a16="http://schemas.microsoft.com/office/drawing/2014/main" id="{20C61F51-52E7-430B-9425-0659CD4DF00A}"/>
              </a:ext>
            </a:extLst>
          </p:cNvPr>
          <p:cNvSpPr/>
          <p:nvPr/>
        </p:nvSpPr>
        <p:spPr>
          <a:xfrm>
            <a:off x="4839777" y="2683462"/>
            <a:ext cx="3333520" cy="1203428"/>
          </a:xfrm>
          <a:prstGeom prst="roundRect">
            <a:avLst>
              <a:gd name="adj" fmla="val 5186"/>
            </a:avLst>
          </a:prstGeom>
          <a:solidFill>
            <a:srgbClr val="FFC000"/>
          </a:solidFill>
          <a:ln w="9525" cap="flat" cmpd="sng" algn="ctr">
            <a:no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a:ea typeface="微软雅黑"/>
            </a:endParaRPr>
          </a:p>
        </p:txBody>
      </p:sp>
      <p:sp>
        <p:nvSpPr>
          <p:cNvPr id="29" name="Text Box 10">
            <a:extLst>
              <a:ext uri="{FF2B5EF4-FFF2-40B4-BE49-F238E27FC236}">
                <a16:creationId xmlns:a16="http://schemas.microsoft.com/office/drawing/2014/main" id="{8ABF9C27-4549-4FE1-8ABD-7595D77F322E}"/>
              </a:ext>
            </a:extLst>
          </p:cNvPr>
          <p:cNvSpPr txBox="1">
            <a:spLocks noChangeArrowheads="1"/>
          </p:cNvSpPr>
          <p:nvPr/>
        </p:nvSpPr>
        <p:spPr bwMode="auto">
          <a:xfrm>
            <a:off x="5035321" y="2809623"/>
            <a:ext cx="3026239" cy="777927"/>
          </a:xfrm>
          <a:prstGeom prst="rect">
            <a:avLst/>
          </a:prstGeom>
          <a:noFill/>
          <a:ln w="9525">
            <a:noFill/>
            <a:miter lim="800000"/>
            <a:headEnd/>
            <a:tailEnd/>
          </a:ln>
        </p:spPr>
        <p:txBody>
          <a:bodyPr wrap="square" lIns="38885" tIns="19442" rIns="38885" bIns="19442">
            <a:spAutoFit/>
          </a:bodyPr>
          <a:lstStyle/>
          <a:p>
            <a:pPr defTabSz="925541" fontAlgn="base">
              <a:spcBef>
                <a:spcPct val="0"/>
              </a:spcBef>
              <a:spcAft>
                <a:spcPct val="0"/>
              </a:spcAft>
            </a:pPr>
            <a:r>
              <a:rPr lang="en-US" altLang="zh-CN" sz="1400" b="1" dirty="0">
                <a:solidFill>
                  <a:prstClr val="white"/>
                </a:solidFill>
                <a:latin typeface="微软雅黑" pitchFamily="34" charset="-122"/>
                <a:ea typeface="微软雅黑" pitchFamily="34" charset="-122"/>
                <a:cs typeface="Open Sans" pitchFamily="34" charset="0"/>
              </a:rPr>
              <a:t>2</a:t>
            </a:r>
            <a:r>
              <a:rPr lang="zh-CN" altLang="en-US" sz="1400" b="1" dirty="0">
                <a:solidFill>
                  <a:prstClr val="white"/>
                </a:solidFill>
                <a:latin typeface="微软雅黑" pitchFamily="34" charset="-122"/>
                <a:ea typeface="微软雅黑" pitchFamily="34" charset="-122"/>
                <a:cs typeface="Open Sans" pitchFamily="34" charset="0"/>
              </a:rPr>
              <a:t>、单击此处添加标题</a:t>
            </a:r>
            <a:endParaRPr lang="en-US" altLang="zh-CN" sz="14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endParaRPr lang="en-US" altLang="zh-CN" sz="10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r>
              <a:rPr lang="zh-CN" altLang="en-US" sz="1200" b="1" dirty="0">
                <a:solidFill>
                  <a:prstClr val="white"/>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b="1" dirty="0">
              <a:solidFill>
                <a:prstClr val="white"/>
              </a:solidFill>
              <a:latin typeface="微软雅黑" pitchFamily="34" charset="-122"/>
              <a:ea typeface="微软雅黑" pitchFamily="34" charset="-122"/>
              <a:cs typeface="Open Sans" pitchFamily="34" charset="0"/>
            </a:endParaRPr>
          </a:p>
        </p:txBody>
      </p:sp>
      <p:sp>
        <p:nvSpPr>
          <p:cNvPr id="30" name="Rounded Rectangle 47">
            <a:extLst>
              <a:ext uri="{FF2B5EF4-FFF2-40B4-BE49-F238E27FC236}">
                <a16:creationId xmlns:a16="http://schemas.microsoft.com/office/drawing/2014/main" id="{45FD9D84-70ED-4824-ACBB-D74490993DB0}"/>
              </a:ext>
            </a:extLst>
          </p:cNvPr>
          <p:cNvSpPr/>
          <p:nvPr/>
        </p:nvSpPr>
        <p:spPr>
          <a:xfrm>
            <a:off x="4839777" y="4025172"/>
            <a:ext cx="3333520" cy="1114071"/>
          </a:xfrm>
          <a:prstGeom prst="roundRect">
            <a:avLst>
              <a:gd name="adj" fmla="val 5186"/>
            </a:avLst>
          </a:prstGeom>
          <a:solidFill>
            <a:srgbClr val="FF0000"/>
          </a:solidFill>
          <a:ln w="9525" cap="flat" cmpd="sng" algn="ctr">
            <a:no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a:ea typeface="微软雅黑"/>
            </a:endParaRPr>
          </a:p>
        </p:txBody>
      </p:sp>
      <p:sp>
        <p:nvSpPr>
          <p:cNvPr id="31" name="Text Box 10">
            <a:extLst>
              <a:ext uri="{FF2B5EF4-FFF2-40B4-BE49-F238E27FC236}">
                <a16:creationId xmlns:a16="http://schemas.microsoft.com/office/drawing/2014/main" id="{6A94EC3C-4947-47C1-8856-29C3B09649CB}"/>
              </a:ext>
            </a:extLst>
          </p:cNvPr>
          <p:cNvSpPr txBox="1">
            <a:spLocks noChangeArrowheads="1"/>
          </p:cNvSpPr>
          <p:nvPr/>
        </p:nvSpPr>
        <p:spPr bwMode="auto">
          <a:xfrm>
            <a:off x="5035320" y="4080844"/>
            <a:ext cx="2991017" cy="777927"/>
          </a:xfrm>
          <a:prstGeom prst="rect">
            <a:avLst/>
          </a:prstGeom>
          <a:noFill/>
          <a:ln w="9525">
            <a:noFill/>
            <a:miter lim="800000"/>
            <a:headEnd/>
            <a:tailEnd/>
          </a:ln>
        </p:spPr>
        <p:txBody>
          <a:bodyPr wrap="square" lIns="38885" tIns="19442" rIns="38885" bIns="19442">
            <a:spAutoFit/>
          </a:bodyPr>
          <a:lstStyle/>
          <a:p>
            <a:pPr defTabSz="925541" fontAlgn="base">
              <a:spcBef>
                <a:spcPct val="0"/>
              </a:spcBef>
              <a:spcAft>
                <a:spcPct val="0"/>
              </a:spcAft>
            </a:pPr>
            <a:r>
              <a:rPr lang="en-US" altLang="zh-CN" sz="1400" b="1" dirty="0">
                <a:solidFill>
                  <a:prstClr val="white"/>
                </a:solidFill>
                <a:latin typeface="微软雅黑" pitchFamily="34" charset="-122"/>
                <a:ea typeface="微软雅黑" pitchFamily="34" charset="-122"/>
                <a:cs typeface="Open Sans" pitchFamily="34" charset="0"/>
              </a:rPr>
              <a:t>3</a:t>
            </a:r>
            <a:r>
              <a:rPr lang="zh-CN" altLang="en-US" sz="1400" b="1" dirty="0">
                <a:solidFill>
                  <a:prstClr val="white"/>
                </a:solidFill>
                <a:latin typeface="微软雅黑" pitchFamily="34" charset="-122"/>
                <a:ea typeface="微软雅黑" pitchFamily="34" charset="-122"/>
                <a:cs typeface="Open Sans" pitchFamily="34" charset="0"/>
              </a:rPr>
              <a:t>、单击此处添加标题</a:t>
            </a:r>
            <a:endParaRPr lang="en-US" altLang="zh-CN" sz="14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endParaRPr lang="en-US" altLang="zh-CN" sz="10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r>
              <a:rPr lang="zh-CN" altLang="en-US" sz="1200" b="1" dirty="0">
                <a:solidFill>
                  <a:prstClr val="white"/>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b="1" dirty="0">
              <a:solidFill>
                <a:prstClr val="white"/>
              </a:solidFill>
              <a:latin typeface="微软雅黑" pitchFamily="34" charset="-122"/>
              <a:ea typeface="微软雅黑" pitchFamily="34" charset="-122"/>
              <a:cs typeface="Open Sans" pitchFamily="34" charset="0"/>
            </a:endParaRPr>
          </a:p>
        </p:txBody>
      </p:sp>
      <p:sp>
        <p:nvSpPr>
          <p:cNvPr id="32" name="Rectangle 2">
            <a:extLst>
              <a:ext uri="{FF2B5EF4-FFF2-40B4-BE49-F238E27FC236}">
                <a16:creationId xmlns:a16="http://schemas.microsoft.com/office/drawing/2014/main" id="{8E0B8C70-667F-47F9-A02E-0CA7A6C6B800}"/>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33" name="直接连接符 22">
            <a:extLst>
              <a:ext uri="{FF2B5EF4-FFF2-40B4-BE49-F238E27FC236}">
                <a16:creationId xmlns:a16="http://schemas.microsoft.com/office/drawing/2014/main" id="{5671DA8B-CEAF-4593-8576-D2E9207DED58}"/>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4" name="矩形 4">
            <a:extLst>
              <a:ext uri="{FF2B5EF4-FFF2-40B4-BE49-F238E27FC236}">
                <a16:creationId xmlns:a16="http://schemas.microsoft.com/office/drawing/2014/main" id="{9829A5A4-7709-4F4B-8B17-858B01973644}"/>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220737245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4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6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70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8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90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00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10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20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1000"/>
                                        <p:tgtEl>
                                          <p:spTgt spid="12"/>
                                        </p:tgtEl>
                                      </p:cBhvr>
                                    </p:animEffect>
                                    <p:anim calcmode="lin" valueType="num">
                                      <p:cBhvr>
                                        <p:cTn id="68" dur="1000" fill="hold"/>
                                        <p:tgtEl>
                                          <p:spTgt spid="12"/>
                                        </p:tgtEl>
                                        <p:attrNameLst>
                                          <p:attrName>ppt_x</p:attrName>
                                        </p:attrNameLst>
                                      </p:cBhvr>
                                      <p:tavLst>
                                        <p:tav tm="0">
                                          <p:val>
                                            <p:strVal val="#ppt_x"/>
                                          </p:val>
                                        </p:tav>
                                        <p:tav tm="100000">
                                          <p:val>
                                            <p:strVal val="#ppt_x"/>
                                          </p:val>
                                        </p:tav>
                                      </p:tavLst>
                                    </p:anim>
                                    <p:anim calcmode="lin" valueType="num">
                                      <p:cBhvr>
                                        <p:cTn id="69" dur="1000" fill="hold"/>
                                        <p:tgtEl>
                                          <p:spTgt spid="12"/>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30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40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1000"/>
                                        <p:tgtEl>
                                          <p:spTgt spid="14"/>
                                        </p:tgtEl>
                                      </p:cBhvr>
                                    </p:animEffect>
                                    <p:anim calcmode="lin" valueType="num">
                                      <p:cBhvr>
                                        <p:cTn id="78" dur="1000" fill="hold"/>
                                        <p:tgtEl>
                                          <p:spTgt spid="14"/>
                                        </p:tgtEl>
                                        <p:attrNameLst>
                                          <p:attrName>ppt_x</p:attrName>
                                        </p:attrNameLst>
                                      </p:cBhvr>
                                      <p:tavLst>
                                        <p:tav tm="0">
                                          <p:val>
                                            <p:strVal val="#ppt_x"/>
                                          </p:val>
                                        </p:tav>
                                        <p:tav tm="100000">
                                          <p:val>
                                            <p:strVal val="#ppt_x"/>
                                          </p:val>
                                        </p:tav>
                                      </p:tavLst>
                                    </p:anim>
                                    <p:anim calcmode="lin" valueType="num">
                                      <p:cBhvr>
                                        <p:cTn id="79" dur="1000" fill="hold"/>
                                        <p:tgtEl>
                                          <p:spTgt spid="1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150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160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1000"/>
                                        <p:tgtEl>
                                          <p:spTgt spid="18"/>
                                        </p:tgtEl>
                                      </p:cBhvr>
                                    </p:animEffect>
                                    <p:anim calcmode="lin" valueType="num">
                                      <p:cBhvr>
                                        <p:cTn id="88" dur="1000" fill="hold"/>
                                        <p:tgtEl>
                                          <p:spTgt spid="18"/>
                                        </p:tgtEl>
                                        <p:attrNameLst>
                                          <p:attrName>ppt_x</p:attrName>
                                        </p:attrNameLst>
                                      </p:cBhvr>
                                      <p:tavLst>
                                        <p:tav tm="0">
                                          <p:val>
                                            <p:strVal val="#ppt_x"/>
                                          </p:val>
                                        </p:tav>
                                        <p:tav tm="100000">
                                          <p:val>
                                            <p:strVal val="#ppt_x"/>
                                          </p:val>
                                        </p:tav>
                                      </p:tavLst>
                                    </p:anim>
                                    <p:anim calcmode="lin" valueType="num">
                                      <p:cBhvr>
                                        <p:cTn id="89" dur="1000" fill="hold"/>
                                        <p:tgtEl>
                                          <p:spTgt spid="18"/>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1700"/>
                                  </p:stCondLst>
                                  <p:childTnLst>
                                    <p:set>
                                      <p:cBhvr>
                                        <p:cTn id="91" dur="1" fill="hold">
                                          <p:stCondLst>
                                            <p:cond delay="0"/>
                                          </p:stCondLst>
                                        </p:cTn>
                                        <p:tgtEl>
                                          <p:spTgt spid="19"/>
                                        </p:tgtEl>
                                        <p:attrNameLst>
                                          <p:attrName>style.visibility</p:attrName>
                                        </p:attrNameLst>
                                      </p:cBhvr>
                                      <p:to>
                                        <p:strVal val="visible"/>
                                      </p:to>
                                    </p:set>
                                    <p:animEffect transition="in" filter="fade">
                                      <p:cBhvr>
                                        <p:cTn id="92" dur="1000"/>
                                        <p:tgtEl>
                                          <p:spTgt spid="19"/>
                                        </p:tgtEl>
                                      </p:cBhvr>
                                    </p:animEffect>
                                    <p:anim calcmode="lin" valueType="num">
                                      <p:cBhvr>
                                        <p:cTn id="93" dur="1000" fill="hold"/>
                                        <p:tgtEl>
                                          <p:spTgt spid="19"/>
                                        </p:tgtEl>
                                        <p:attrNameLst>
                                          <p:attrName>ppt_x</p:attrName>
                                        </p:attrNameLst>
                                      </p:cBhvr>
                                      <p:tavLst>
                                        <p:tav tm="0">
                                          <p:val>
                                            <p:strVal val="#ppt_x"/>
                                          </p:val>
                                        </p:tav>
                                        <p:tav tm="100000">
                                          <p:val>
                                            <p:strVal val="#ppt_x"/>
                                          </p:val>
                                        </p:tav>
                                      </p:tavLst>
                                    </p:anim>
                                    <p:anim calcmode="lin" valueType="num">
                                      <p:cBhvr>
                                        <p:cTn id="94" dur="1000" fill="hold"/>
                                        <p:tgtEl>
                                          <p:spTgt spid="1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1800"/>
                                  </p:stCondLst>
                                  <p:childTnLst>
                                    <p:set>
                                      <p:cBhvr>
                                        <p:cTn id="96" dur="1" fill="hold">
                                          <p:stCondLst>
                                            <p:cond delay="0"/>
                                          </p:stCondLst>
                                        </p:cTn>
                                        <p:tgtEl>
                                          <p:spTgt spid="20"/>
                                        </p:tgtEl>
                                        <p:attrNameLst>
                                          <p:attrName>style.visibility</p:attrName>
                                        </p:attrNameLst>
                                      </p:cBhvr>
                                      <p:to>
                                        <p:strVal val="visible"/>
                                      </p:to>
                                    </p:set>
                                    <p:animEffect transition="in" filter="fade">
                                      <p:cBhvr>
                                        <p:cTn id="97" dur="1000"/>
                                        <p:tgtEl>
                                          <p:spTgt spid="20"/>
                                        </p:tgtEl>
                                      </p:cBhvr>
                                    </p:animEffect>
                                    <p:anim calcmode="lin" valueType="num">
                                      <p:cBhvr>
                                        <p:cTn id="98" dur="1000" fill="hold"/>
                                        <p:tgtEl>
                                          <p:spTgt spid="20"/>
                                        </p:tgtEl>
                                        <p:attrNameLst>
                                          <p:attrName>ppt_x</p:attrName>
                                        </p:attrNameLst>
                                      </p:cBhvr>
                                      <p:tavLst>
                                        <p:tav tm="0">
                                          <p:val>
                                            <p:strVal val="#ppt_x"/>
                                          </p:val>
                                        </p:tav>
                                        <p:tav tm="100000">
                                          <p:val>
                                            <p:strVal val="#ppt_x"/>
                                          </p:val>
                                        </p:tav>
                                      </p:tavLst>
                                    </p:anim>
                                    <p:anim calcmode="lin" valueType="num">
                                      <p:cBhvr>
                                        <p:cTn id="99" dur="1000" fill="hold"/>
                                        <p:tgtEl>
                                          <p:spTgt spid="20"/>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190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1000"/>
                                        <p:tgtEl>
                                          <p:spTgt spid="21"/>
                                        </p:tgtEl>
                                      </p:cBhvr>
                                    </p:animEffect>
                                    <p:anim calcmode="lin" valueType="num">
                                      <p:cBhvr>
                                        <p:cTn id="103" dur="1000" fill="hold"/>
                                        <p:tgtEl>
                                          <p:spTgt spid="21"/>
                                        </p:tgtEl>
                                        <p:attrNameLst>
                                          <p:attrName>ppt_x</p:attrName>
                                        </p:attrNameLst>
                                      </p:cBhvr>
                                      <p:tavLst>
                                        <p:tav tm="0">
                                          <p:val>
                                            <p:strVal val="#ppt_x"/>
                                          </p:val>
                                        </p:tav>
                                        <p:tav tm="100000">
                                          <p:val>
                                            <p:strVal val="#ppt_x"/>
                                          </p:val>
                                        </p:tav>
                                      </p:tavLst>
                                    </p:anim>
                                    <p:anim calcmode="lin" valueType="num">
                                      <p:cBhvr>
                                        <p:cTn id="104" dur="1000" fill="hold"/>
                                        <p:tgtEl>
                                          <p:spTgt spid="21"/>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00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1000"/>
                                        <p:tgtEl>
                                          <p:spTgt spid="22"/>
                                        </p:tgtEl>
                                      </p:cBhvr>
                                    </p:animEffect>
                                    <p:anim calcmode="lin" valueType="num">
                                      <p:cBhvr>
                                        <p:cTn id="108" dur="1000" fill="hold"/>
                                        <p:tgtEl>
                                          <p:spTgt spid="22"/>
                                        </p:tgtEl>
                                        <p:attrNameLst>
                                          <p:attrName>ppt_x</p:attrName>
                                        </p:attrNameLst>
                                      </p:cBhvr>
                                      <p:tavLst>
                                        <p:tav tm="0">
                                          <p:val>
                                            <p:strVal val="#ppt_x"/>
                                          </p:val>
                                        </p:tav>
                                        <p:tav tm="100000">
                                          <p:val>
                                            <p:strVal val="#ppt_x"/>
                                          </p:val>
                                        </p:tav>
                                      </p:tavLst>
                                    </p:anim>
                                    <p:anim calcmode="lin" valueType="num">
                                      <p:cBhvr>
                                        <p:cTn id="109" dur="1000" fill="hold"/>
                                        <p:tgtEl>
                                          <p:spTgt spid="22"/>
                                        </p:tgtEl>
                                        <p:attrNameLst>
                                          <p:attrName>ppt_y</p:attrName>
                                        </p:attrNameLst>
                                      </p:cBhvr>
                                      <p:tavLst>
                                        <p:tav tm="0">
                                          <p:val>
                                            <p:strVal val="#ppt_y-.1"/>
                                          </p:val>
                                        </p:tav>
                                        <p:tav tm="100000">
                                          <p:val>
                                            <p:strVal val="#ppt_y"/>
                                          </p:val>
                                        </p:tav>
                                      </p:tavLst>
                                    </p:anim>
                                  </p:childTnLst>
                                </p:cTn>
                              </p:par>
                            </p:childTnLst>
                          </p:cTn>
                        </p:par>
                        <p:par>
                          <p:cTn id="110" fill="hold">
                            <p:stCondLst>
                              <p:cond delay="3000"/>
                            </p:stCondLst>
                            <p:childTnLst>
                              <p:par>
                                <p:cTn id="111" presetID="53" presetClass="entr" presetSubtype="16" fill="hold" grpId="0" nodeType="after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p:cTn id="113" dur="500" fill="hold"/>
                                        <p:tgtEl>
                                          <p:spTgt spid="24"/>
                                        </p:tgtEl>
                                        <p:attrNameLst>
                                          <p:attrName>ppt_w</p:attrName>
                                        </p:attrNameLst>
                                      </p:cBhvr>
                                      <p:tavLst>
                                        <p:tav tm="0">
                                          <p:val>
                                            <p:fltVal val="0"/>
                                          </p:val>
                                        </p:tav>
                                        <p:tav tm="100000">
                                          <p:val>
                                            <p:strVal val="#ppt_w"/>
                                          </p:val>
                                        </p:tav>
                                      </p:tavLst>
                                    </p:anim>
                                    <p:anim calcmode="lin" valueType="num">
                                      <p:cBhvr>
                                        <p:cTn id="114" dur="500" fill="hold"/>
                                        <p:tgtEl>
                                          <p:spTgt spid="24"/>
                                        </p:tgtEl>
                                        <p:attrNameLst>
                                          <p:attrName>ppt_h</p:attrName>
                                        </p:attrNameLst>
                                      </p:cBhvr>
                                      <p:tavLst>
                                        <p:tav tm="0">
                                          <p:val>
                                            <p:fltVal val="0"/>
                                          </p:val>
                                        </p:tav>
                                        <p:tav tm="100000">
                                          <p:val>
                                            <p:strVal val="#ppt_h"/>
                                          </p:val>
                                        </p:tav>
                                      </p:tavLst>
                                    </p:anim>
                                    <p:animEffect transition="in" filter="fade">
                                      <p:cBhvr>
                                        <p:cTn id="115" dur="500"/>
                                        <p:tgtEl>
                                          <p:spTgt spid="24"/>
                                        </p:tgtEl>
                                      </p:cBhvr>
                                    </p:animEffect>
                                  </p:childTnLst>
                                </p:cTn>
                              </p:par>
                            </p:childTnLst>
                          </p:cTn>
                        </p:par>
                        <p:par>
                          <p:cTn id="116" fill="hold">
                            <p:stCondLst>
                              <p:cond delay="3500"/>
                            </p:stCondLst>
                            <p:childTnLst>
                              <p:par>
                                <p:cTn id="117" presetID="22" presetClass="entr" presetSubtype="8" fill="hold" grpId="0" nodeType="after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wipe(left)">
                                      <p:cBhvr>
                                        <p:cTn id="119" dur="500"/>
                                        <p:tgtEl>
                                          <p:spTgt spid="23"/>
                                        </p:tgtEl>
                                      </p:cBhvr>
                                    </p:animEffect>
                                  </p:childTnLst>
                                </p:cTn>
                              </p:par>
                            </p:childTnLst>
                          </p:cTn>
                        </p:par>
                        <p:par>
                          <p:cTn id="120" fill="hold">
                            <p:stCondLst>
                              <p:cond delay="4000"/>
                            </p:stCondLst>
                            <p:childTnLst>
                              <p:par>
                                <p:cTn id="121" presetID="22" presetClass="entr" presetSubtype="1" fill="hold" grpId="0" nodeType="after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up)">
                                      <p:cBhvr>
                                        <p:cTn id="123" dur="500"/>
                                        <p:tgtEl>
                                          <p:spTgt spid="25"/>
                                        </p:tgtEl>
                                      </p:cBhvr>
                                    </p:animEffect>
                                  </p:childTnLst>
                                </p:cTn>
                              </p:par>
                            </p:childTnLst>
                          </p:cTn>
                        </p:par>
                        <p:par>
                          <p:cTn id="124" fill="hold">
                            <p:stCondLst>
                              <p:cond delay="4500"/>
                            </p:stCondLst>
                            <p:childTnLst>
                              <p:par>
                                <p:cTn id="125" presetID="2" presetClass="entr" presetSubtype="2" fill="hold" grpId="0" nodeType="after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additive="base">
                                        <p:cTn id="127" dur="250" fill="hold"/>
                                        <p:tgtEl>
                                          <p:spTgt spid="26"/>
                                        </p:tgtEl>
                                        <p:attrNameLst>
                                          <p:attrName>ppt_x</p:attrName>
                                        </p:attrNameLst>
                                      </p:cBhvr>
                                      <p:tavLst>
                                        <p:tav tm="0">
                                          <p:val>
                                            <p:strVal val="1+#ppt_w/2"/>
                                          </p:val>
                                        </p:tav>
                                        <p:tav tm="100000">
                                          <p:val>
                                            <p:strVal val="#ppt_x"/>
                                          </p:val>
                                        </p:tav>
                                      </p:tavLst>
                                    </p:anim>
                                    <p:anim calcmode="lin" valueType="num">
                                      <p:cBhvr additive="base">
                                        <p:cTn id="128" dur="250" fill="hold"/>
                                        <p:tgtEl>
                                          <p:spTgt spid="26"/>
                                        </p:tgtEl>
                                        <p:attrNameLst>
                                          <p:attrName>ppt_y</p:attrName>
                                        </p:attrNameLst>
                                      </p:cBhvr>
                                      <p:tavLst>
                                        <p:tav tm="0">
                                          <p:val>
                                            <p:strVal val="#ppt_y"/>
                                          </p:val>
                                        </p:tav>
                                        <p:tav tm="100000">
                                          <p:val>
                                            <p:strVal val="#ppt_y"/>
                                          </p:val>
                                        </p:tav>
                                      </p:tavLst>
                                    </p:anim>
                                  </p:childTnLst>
                                </p:cTn>
                              </p:par>
                            </p:childTnLst>
                          </p:cTn>
                        </p:par>
                        <p:par>
                          <p:cTn id="129" fill="hold">
                            <p:stCondLst>
                              <p:cond delay="4750"/>
                            </p:stCondLst>
                            <p:childTnLst>
                              <p:par>
                                <p:cTn id="130" presetID="2" presetClass="entr" presetSubtype="2" fill="hold" grpId="0" nodeType="afterEffect">
                                  <p:stCondLst>
                                    <p:cond delay="0"/>
                                  </p:stCondLst>
                                  <p:childTnLst>
                                    <p:set>
                                      <p:cBhvr>
                                        <p:cTn id="131" dur="1" fill="hold">
                                          <p:stCondLst>
                                            <p:cond delay="0"/>
                                          </p:stCondLst>
                                        </p:cTn>
                                        <p:tgtEl>
                                          <p:spTgt spid="27"/>
                                        </p:tgtEl>
                                        <p:attrNameLst>
                                          <p:attrName>style.visibility</p:attrName>
                                        </p:attrNameLst>
                                      </p:cBhvr>
                                      <p:to>
                                        <p:strVal val="visible"/>
                                      </p:to>
                                    </p:set>
                                    <p:anim calcmode="lin" valueType="num">
                                      <p:cBhvr additive="base">
                                        <p:cTn id="132" dur="250" fill="hold"/>
                                        <p:tgtEl>
                                          <p:spTgt spid="27"/>
                                        </p:tgtEl>
                                        <p:attrNameLst>
                                          <p:attrName>ppt_x</p:attrName>
                                        </p:attrNameLst>
                                      </p:cBhvr>
                                      <p:tavLst>
                                        <p:tav tm="0">
                                          <p:val>
                                            <p:strVal val="1+#ppt_w/2"/>
                                          </p:val>
                                        </p:tav>
                                        <p:tav tm="100000">
                                          <p:val>
                                            <p:strVal val="#ppt_x"/>
                                          </p:val>
                                        </p:tav>
                                      </p:tavLst>
                                    </p:anim>
                                    <p:anim calcmode="lin" valueType="num">
                                      <p:cBhvr additive="base">
                                        <p:cTn id="133" dur="250" fill="hold"/>
                                        <p:tgtEl>
                                          <p:spTgt spid="27"/>
                                        </p:tgtEl>
                                        <p:attrNameLst>
                                          <p:attrName>ppt_y</p:attrName>
                                        </p:attrNameLst>
                                      </p:cBhvr>
                                      <p:tavLst>
                                        <p:tav tm="0">
                                          <p:val>
                                            <p:strVal val="#ppt_y"/>
                                          </p:val>
                                        </p:tav>
                                        <p:tav tm="100000">
                                          <p:val>
                                            <p:strVal val="#ppt_y"/>
                                          </p:val>
                                        </p:tav>
                                      </p:tavLst>
                                    </p:anim>
                                  </p:childTnLst>
                                </p:cTn>
                              </p:par>
                            </p:childTnLst>
                          </p:cTn>
                        </p:par>
                        <p:par>
                          <p:cTn id="134" fill="hold">
                            <p:stCondLst>
                              <p:cond delay="5000"/>
                            </p:stCondLst>
                            <p:childTnLst>
                              <p:par>
                                <p:cTn id="135" presetID="2" presetClass="entr" presetSubtype="2"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additive="base">
                                        <p:cTn id="137" dur="250" fill="hold"/>
                                        <p:tgtEl>
                                          <p:spTgt spid="28"/>
                                        </p:tgtEl>
                                        <p:attrNameLst>
                                          <p:attrName>ppt_x</p:attrName>
                                        </p:attrNameLst>
                                      </p:cBhvr>
                                      <p:tavLst>
                                        <p:tav tm="0">
                                          <p:val>
                                            <p:strVal val="1+#ppt_w/2"/>
                                          </p:val>
                                        </p:tav>
                                        <p:tav tm="100000">
                                          <p:val>
                                            <p:strVal val="#ppt_x"/>
                                          </p:val>
                                        </p:tav>
                                      </p:tavLst>
                                    </p:anim>
                                    <p:anim calcmode="lin" valueType="num">
                                      <p:cBhvr additive="base">
                                        <p:cTn id="138" dur="250" fill="hold"/>
                                        <p:tgtEl>
                                          <p:spTgt spid="28"/>
                                        </p:tgtEl>
                                        <p:attrNameLst>
                                          <p:attrName>ppt_y</p:attrName>
                                        </p:attrNameLst>
                                      </p:cBhvr>
                                      <p:tavLst>
                                        <p:tav tm="0">
                                          <p:val>
                                            <p:strVal val="#ppt_y"/>
                                          </p:val>
                                        </p:tav>
                                        <p:tav tm="100000">
                                          <p:val>
                                            <p:strVal val="#ppt_y"/>
                                          </p:val>
                                        </p:tav>
                                      </p:tavLst>
                                    </p:anim>
                                  </p:childTnLst>
                                </p:cTn>
                              </p:par>
                            </p:childTnLst>
                          </p:cTn>
                        </p:par>
                        <p:par>
                          <p:cTn id="139" fill="hold">
                            <p:stCondLst>
                              <p:cond delay="5250"/>
                            </p:stCondLst>
                            <p:childTnLst>
                              <p:par>
                                <p:cTn id="140" presetID="2" presetClass="entr" presetSubtype="2"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 calcmode="lin" valueType="num">
                                      <p:cBhvr additive="base">
                                        <p:cTn id="142" dur="250" fill="hold"/>
                                        <p:tgtEl>
                                          <p:spTgt spid="29"/>
                                        </p:tgtEl>
                                        <p:attrNameLst>
                                          <p:attrName>ppt_x</p:attrName>
                                        </p:attrNameLst>
                                      </p:cBhvr>
                                      <p:tavLst>
                                        <p:tav tm="0">
                                          <p:val>
                                            <p:strVal val="1+#ppt_w/2"/>
                                          </p:val>
                                        </p:tav>
                                        <p:tav tm="100000">
                                          <p:val>
                                            <p:strVal val="#ppt_x"/>
                                          </p:val>
                                        </p:tav>
                                      </p:tavLst>
                                    </p:anim>
                                    <p:anim calcmode="lin" valueType="num">
                                      <p:cBhvr additive="base">
                                        <p:cTn id="143" dur="250" fill="hold"/>
                                        <p:tgtEl>
                                          <p:spTgt spid="29"/>
                                        </p:tgtEl>
                                        <p:attrNameLst>
                                          <p:attrName>ppt_y</p:attrName>
                                        </p:attrNameLst>
                                      </p:cBhvr>
                                      <p:tavLst>
                                        <p:tav tm="0">
                                          <p:val>
                                            <p:strVal val="#ppt_y"/>
                                          </p:val>
                                        </p:tav>
                                        <p:tav tm="100000">
                                          <p:val>
                                            <p:strVal val="#ppt_y"/>
                                          </p:val>
                                        </p:tav>
                                      </p:tavLst>
                                    </p:anim>
                                  </p:childTnLst>
                                </p:cTn>
                              </p:par>
                            </p:childTnLst>
                          </p:cTn>
                        </p:par>
                        <p:par>
                          <p:cTn id="144" fill="hold">
                            <p:stCondLst>
                              <p:cond delay="5500"/>
                            </p:stCondLst>
                            <p:childTnLst>
                              <p:par>
                                <p:cTn id="145" presetID="2" presetClass="entr" presetSubtype="2" fill="hold" grpId="0" nodeType="afterEffect">
                                  <p:stCondLst>
                                    <p:cond delay="0"/>
                                  </p:stCondLst>
                                  <p:childTnLst>
                                    <p:set>
                                      <p:cBhvr>
                                        <p:cTn id="146" dur="1" fill="hold">
                                          <p:stCondLst>
                                            <p:cond delay="0"/>
                                          </p:stCondLst>
                                        </p:cTn>
                                        <p:tgtEl>
                                          <p:spTgt spid="30"/>
                                        </p:tgtEl>
                                        <p:attrNameLst>
                                          <p:attrName>style.visibility</p:attrName>
                                        </p:attrNameLst>
                                      </p:cBhvr>
                                      <p:to>
                                        <p:strVal val="visible"/>
                                      </p:to>
                                    </p:set>
                                    <p:anim calcmode="lin" valueType="num">
                                      <p:cBhvr additive="base">
                                        <p:cTn id="147" dur="250" fill="hold"/>
                                        <p:tgtEl>
                                          <p:spTgt spid="30"/>
                                        </p:tgtEl>
                                        <p:attrNameLst>
                                          <p:attrName>ppt_x</p:attrName>
                                        </p:attrNameLst>
                                      </p:cBhvr>
                                      <p:tavLst>
                                        <p:tav tm="0">
                                          <p:val>
                                            <p:strVal val="1+#ppt_w/2"/>
                                          </p:val>
                                        </p:tav>
                                        <p:tav tm="100000">
                                          <p:val>
                                            <p:strVal val="#ppt_x"/>
                                          </p:val>
                                        </p:tav>
                                      </p:tavLst>
                                    </p:anim>
                                    <p:anim calcmode="lin" valueType="num">
                                      <p:cBhvr additive="base">
                                        <p:cTn id="148" dur="250" fill="hold"/>
                                        <p:tgtEl>
                                          <p:spTgt spid="30"/>
                                        </p:tgtEl>
                                        <p:attrNameLst>
                                          <p:attrName>ppt_y</p:attrName>
                                        </p:attrNameLst>
                                      </p:cBhvr>
                                      <p:tavLst>
                                        <p:tav tm="0">
                                          <p:val>
                                            <p:strVal val="#ppt_y"/>
                                          </p:val>
                                        </p:tav>
                                        <p:tav tm="100000">
                                          <p:val>
                                            <p:strVal val="#ppt_y"/>
                                          </p:val>
                                        </p:tav>
                                      </p:tavLst>
                                    </p:anim>
                                  </p:childTnLst>
                                </p:cTn>
                              </p:par>
                            </p:childTnLst>
                          </p:cTn>
                        </p:par>
                        <p:par>
                          <p:cTn id="149" fill="hold">
                            <p:stCondLst>
                              <p:cond delay="5750"/>
                            </p:stCondLst>
                            <p:childTnLst>
                              <p:par>
                                <p:cTn id="150" presetID="2" presetClass="entr" presetSubtype="2" fill="hold" grpId="0" nodeType="afterEffect">
                                  <p:stCondLst>
                                    <p:cond delay="0"/>
                                  </p:stCondLst>
                                  <p:childTnLst>
                                    <p:set>
                                      <p:cBhvr>
                                        <p:cTn id="151" dur="1" fill="hold">
                                          <p:stCondLst>
                                            <p:cond delay="0"/>
                                          </p:stCondLst>
                                        </p:cTn>
                                        <p:tgtEl>
                                          <p:spTgt spid="31"/>
                                        </p:tgtEl>
                                        <p:attrNameLst>
                                          <p:attrName>style.visibility</p:attrName>
                                        </p:attrNameLst>
                                      </p:cBhvr>
                                      <p:to>
                                        <p:strVal val="visible"/>
                                      </p:to>
                                    </p:set>
                                    <p:anim calcmode="lin" valueType="num">
                                      <p:cBhvr additive="base">
                                        <p:cTn id="152" dur="250" fill="hold"/>
                                        <p:tgtEl>
                                          <p:spTgt spid="31"/>
                                        </p:tgtEl>
                                        <p:attrNameLst>
                                          <p:attrName>ppt_x</p:attrName>
                                        </p:attrNameLst>
                                      </p:cBhvr>
                                      <p:tavLst>
                                        <p:tav tm="0">
                                          <p:val>
                                            <p:strVal val="1+#ppt_w/2"/>
                                          </p:val>
                                        </p:tav>
                                        <p:tav tm="100000">
                                          <p:val>
                                            <p:strVal val="#ppt_x"/>
                                          </p:val>
                                        </p:tav>
                                      </p:tavLst>
                                    </p:anim>
                                    <p:anim calcmode="lin" valueType="num">
                                      <p:cBhvr additive="base">
                                        <p:cTn id="153" dur="250" fill="hold"/>
                                        <p:tgtEl>
                                          <p:spTgt spid="31"/>
                                        </p:tgtEl>
                                        <p:attrNameLst>
                                          <p:attrName>ppt_y</p:attrName>
                                        </p:attrNameLst>
                                      </p:cBhvr>
                                      <p:tavLst>
                                        <p:tav tm="0">
                                          <p:val>
                                            <p:strVal val="#ppt_y"/>
                                          </p:val>
                                        </p:tav>
                                        <p:tav tm="100000">
                                          <p:val>
                                            <p:strVal val="#ppt_y"/>
                                          </p:val>
                                        </p:tav>
                                      </p:tavLst>
                                    </p:anim>
                                  </p:childTnLst>
                                </p:cTn>
                              </p:par>
                              <p:par>
                                <p:cTn id="154" presetID="2" presetClass="entr" presetSubtype="8" fill="hold" grpId="0" nodeType="withEffect">
                                  <p:stCondLst>
                                    <p:cond delay="300"/>
                                  </p:stCondLst>
                                  <p:childTnLst>
                                    <p:set>
                                      <p:cBhvr>
                                        <p:cTn id="155" dur="1" fill="hold">
                                          <p:stCondLst>
                                            <p:cond delay="0"/>
                                          </p:stCondLst>
                                        </p:cTn>
                                        <p:tgtEl>
                                          <p:spTgt spid="32"/>
                                        </p:tgtEl>
                                        <p:attrNameLst>
                                          <p:attrName>style.visibility</p:attrName>
                                        </p:attrNameLst>
                                      </p:cBhvr>
                                      <p:to>
                                        <p:strVal val="visible"/>
                                      </p:to>
                                    </p:set>
                                    <p:anim calcmode="lin" valueType="num">
                                      <p:cBhvr>
                                        <p:cTn id="156" dur="300" fill="hold"/>
                                        <p:tgtEl>
                                          <p:spTgt spid="32"/>
                                        </p:tgtEl>
                                        <p:attrNameLst>
                                          <p:attrName>ppt_x</p:attrName>
                                        </p:attrNameLst>
                                      </p:cBhvr>
                                      <p:tavLst>
                                        <p:tav tm="0">
                                          <p:val>
                                            <p:strVal val="0-#ppt_w/2"/>
                                          </p:val>
                                        </p:tav>
                                        <p:tav tm="100000">
                                          <p:val>
                                            <p:strVal val="#ppt_x"/>
                                          </p:val>
                                        </p:tav>
                                      </p:tavLst>
                                    </p:anim>
                                    <p:anim calcmode="lin" valueType="num">
                                      <p:cBhvr>
                                        <p:cTn id="157" dur="300" fill="hold"/>
                                        <p:tgtEl>
                                          <p:spTgt spid="32"/>
                                        </p:tgtEl>
                                        <p:attrNameLst>
                                          <p:attrName>ppt_y</p:attrName>
                                        </p:attrNameLst>
                                      </p:cBhvr>
                                      <p:tavLst>
                                        <p:tav tm="0">
                                          <p:val>
                                            <p:strVal val="#ppt_y"/>
                                          </p:val>
                                        </p:tav>
                                        <p:tav tm="100000">
                                          <p:val>
                                            <p:strVal val="#ppt_y"/>
                                          </p:val>
                                        </p:tav>
                                      </p:tavLst>
                                    </p:anim>
                                  </p:childTnLst>
                                </p:cTn>
                              </p:par>
                            </p:childTnLst>
                          </p:cTn>
                        </p:par>
                        <p:par>
                          <p:cTn id="158" fill="hold">
                            <p:stCondLst>
                              <p:cond delay="6350"/>
                            </p:stCondLst>
                            <p:childTnLst>
                              <p:par>
                                <p:cTn id="159" presetID="10" presetClass="entr" presetSubtype="0"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Effect>
                                      <p:cBhvr>
                                        <p:cTn id="161" dur="500"/>
                                        <p:tgtEl>
                                          <p:spTgt spid="34"/>
                                        </p:tgtEl>
                                      </p:cBhvr>
                                    </p:animEffect>
                                  </p:childTnLst>
                                </p:cTn>
                              </p:par>
                            </p:childTnLst>
                          </p:cTn>
                        </p:par>
                        <p:par>
                          <p:cTn id="162" fill="hold">
                            <p:stCondLst>
                              <p:cond delay="6850"/>
                            </p:stCondLst>
                            <p:childTnLst>
                              <p:par>
                                <p:cTn id="163" presetID="22" presetClass="entr" presetSubtype="2" fill="hold" grpId="0" nodeType="afterEffect">
                                  <p:stCondLst>
                                    <p:cond delay="0"/>
                                  </p:stCondLst>
                                  <p:childTnLst>
                                    <p:set>
                                      <p:cBhvr>
                                        <p:cTn id="164" dur="1" fill="hold">
                                          <p:stCondLst>
                                            <p:cond delay="0"/>
                                          </p:stCondLst>
                                        </p:cTn>
                                        <p:tgtEl>
                                          <p:spTgt spid="33"/>
                                        </p:tgtEl>
                                        <p:attrNameLst>
                                          <p:attrName>style.visibility</p:attrName>
                                        </p:attrNameLst>
                                      </p:cBhvr>
                                      <p:to>
                                        <p:strVal val="visible"/>
                                      </p:to>
                                    </p:set>
                                    <p:animEffect>
                                      <p:cBhvr>
                                        <p:cTn id="1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animBg="1"/>
      <p:bldP spid="26" grpId="0" animBg="1"/>
      <p:bldP spid="27" grpId="0"/>
      <p:bldP spid="28" grpId="0" animBg="1"/>
      <p:bldP spid="29" grpId="0"/>
      <p:bldP spid="30" grpId="0" animBg="1"/>
      <p:bldP spid="31" grpId="0"/>
      <p:bldP spid="32" grpId="0" bldLvl="0" autoUpdateAnimBg="0"/>
      <p:bldP spid="33" grpId="0" animBg="1"/>
      <p:bldP spid="34"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02E61DF-3350-442A-9C17-72331CC6A9E1}"/>
              </a:ext>
            </a:extLst>
          </p:cNvPr>
          <p:cNvGrpSpPr/>
          <p:nvPr/>
        </p:nvGrpSpPr>
        <p:grpSpPr>
          <a:xfrm>
            <a:off x="494829" y="2948141"/>
            <a:ext cx="3734271" cy="792525"/>
            <a:chOff x="5519357" y="2845462"/>
            <a:chExt cx="3734271" cy="792525"/>
          </a:xfrm>
        </p:grpSpPr>
        <p:sp>
          <p:nvSpPr>
            <p:cNvPr id="3" name="Rectangle 14">
              <a:extLst>
                <a:ext uri="{FF2B5EF4-FFF2-40B4-BE49-F238E27FC236}">
                  <a16:creationId xmlns:a16="http://schemas.microsoft.com/office/drawing/2014/main" id="{F9AF185C-BEF2-41B7-9754-34F0F4A49821}"/>
                </a:ext>
              </a:extLst>
            </p:cNvPr>
            <p:cNvSpPr/>
            <p:nvPr/>
          </p:nvSpPr>
          <p:spPr>
            <a:xfrm>
              <a:off x="6215443" y="2845462"/>
              <a:ext cx="3038185" cy="792525"/>
            </a:xfrm>
            <a:prstGeom prst="rect">
              <a:avLst/>
            </a:prstGeom>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C4D5D6B9-F765-440E-8336-5D337E8088FF}"/>
                </a:ext>
              </a:extLst>
            </p:cNvPr>
            <p:cNvGrpSpPr/>
            <p:nvPr/>
          </p:nvGrpSpPr>
          <p:grpSpPr>
            <a:xfrm>
              <a:off x="5519357" y="2866804"/>
              <a:ext cx="652843" cy="630942"/>
              <a:chOff x="5519357" y="2866804"/>
              <a:chExt cx="652843" cy="630942"/>
            </a:xfrm>
          </p:grpSpPr>
          <p:sp>
            <p:nvSpPr>
              <p:cNvPr id="5" name="Rounded Rectangle 23">
                <a:extLst>
                  <a:ext uri="{FF2B5EF4-FFF2-40B4-BE49-F238E27FC236}">
                    <a16:creationId xmlns:a16="http://schemas.microsoft.com/office/drawing/2014/main" id="{5578F7D7-9356-4146-B8B7-32D1F4FC44ED}"/>
                  </a:ext>
                </a:extLst>
              </p:cNvPr>
              <p:cNvSpPr/>
              <p:nvPr/>
            </p:nvSpPr>
            <p:spPr>
              <a:xfrm>
                <a:off x="5519357" y="2866804"/>
                <a:ext cx="652843" cy="630942"/>
              </a:xfrm>
              <a:prstGeom prst="roundRect">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6" name="Freeform 11">
                <a:extLst>
                  <a:ext uri="{FF2B5EF4-FFF2-40B4-BE49-F238E27FC236}">
                    <a16:creationId xmlns:a16="http://schemas.microsoft.com/office/drawing/2014/main" id="{C76069D3-9A25-4B80-9FAD-EDBB335DC508}"/>
                  </a:ext>
                </a:extLst>
              </p:cNvPr>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nvGrpSpPr>
          <p:cNvPr id="7" name="组合 6">
            <a:extLst>
              <a:ext uri="{FF2B5EF4-FFF2-40B4-BE49-F238E27FC236}">
                <a16:creationId xmlns:a16="http://schemas.microsoft.com/office/drawing/2014/main" id="{65282606-9916-4672-9E32-ABEF7F74BE9F}"/>
              </a:ext>
            </a:extLst>
          </p:cNvPr>
          <p:cNvGrpSpPr/>
          <p:nvPr/>
        </p:nvGrpSpPr>
        <p:grpSpPr>
          <a:xfrm>
            <a:off x="494829" y="2152625"/>
            <a:ext cx="3734271" cy="826041"/>
            <a:chOff x="5519357" y="2049946"/>
            <a:chExt cx="3734271" cy="826041"/>
          </a:xfrm>
        </p:grpSpPr>
        <p:sp>
          <p:nvSpPr>
            <p:cNvPr id="8" name="Rectangle 13">
              <a:extLst>
                <a:ext uri="{FF2B5EF4-FFF2-40B4-BE49-F238E27FC236}">
                  <a16:creationId xmlns:a16="http://schemas.microsoft.com/office/drawing/2014/main" id="{140C3D4B-F723-4FB5-BEEC-7718FF4A0C17}"/>
                </a:ext>
              </a:extLst>
            </p:cNvPr>
            <p:cNvSpPr/>
            <p:nvPr/>
          </p:nvSpPr>
          <p:spPr>
            <a:xfrm>
              <a:off x="6215443" y="2083462"/>
              <a:ext cx="3038185" cy="792525"/>
            </a:xfrm>
            <a:prstGeom prst="rect">
              <a:avLst/>
            </a:prstGeom>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FF99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CA5FFA12-D4F3-437F-AFEA-8D62A919E871}"/>
                </a:ext>
              </a:extLst>
            </p:cNvPr>
            <p:cNvGrpSpPr/>
            <p:nvPr/>
          </p:nvGrpSpPr>
          <p:grpSpPr>
            <a:xfrm>
              <a:off x="5519357" y="2049946"/>
              <a:ext cx="652843" cy="630942"/>
              <a:chOff x="5519357" y="2049946"/>
              <a:chExt cx="652843" cy="630942"/>
            </a:xfrm>
          </p:grpSpPr>
          <p:sp>
            <p:nvSpPr>
              <p:cNvPr id="10" name="Rounded Rectangle 22">
                <a:extLst>
                  <a:ext uri="{FF2B5EF4-FFF2-40B4-BE49-F238E27FC236}">
                    <a16:creationId xmlns:a16="http://schemas.microsoft.com/office/drawing/2014/main" id="{536D8D59-BF24-4A89-90EA-9F08B1FC8C9E}"/>
                  </a:ext>
                </a:extLst>
              </p:cNvPr>
              <p:cNvSpPr/>
              <p:nvPr/>
            </p:nvSpPr>
            <p:spPr>
              <a:xfrm>
                <a:off x="5519357" y="2049946"/>
                <a:ext cx="652843" cy="630942"/>
              </a:xfrm>
              <a:prstGeom prst="roundRect">
                <a:avLst/>
              </a:prstGeom>
              <a:solidFill>
                <a:srgbClr val="FF99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11" name="Freeform 10">
                <a:extLst>
                  <a:ext uri="{FF2B5EF4-FFF2-40B4-BE49-F238E27FC236}">
                    <a16:creationId xmlns:a16="http://schemas.microsoft.com/office/drawing/2014/main" id="{6F16D0BF-69AA-4B60-A676-938CD5416921}"/>
                  </a:ext>
                </a:extLst>
              </p:cNvPr>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nvGrpSpPr>
          <p:cNvPr id="12" name="组合 11">
            <a:extLst>
              <a:ext uri="{FF2B5EF4-FFF2-40B4-BE49-F238E27FC236}">
                <a16:creationId xmlns:a16="http://schemas.microsoft.com/office/drawing/2014/main" id="{0BD957DC-2AE6-400F-B39C-3C14778C1D3B}"/>
              </a:ext>
            </a:extLst>
          </p:cNvPr>
          <p:cNvGrpSpPr/>
          <p:nvPr/>
        </p:nvGrpSpPr>
        <p:grpSpPr>
          <a:xfrm>
            <a:off x="494829" y="1314425"/>
            <a:ext cx="3734271" cy="792525"/>
            <a:chOff x="5519357" y="1211746"/>
            <a:chExt cx="3734271" cy="792525"/>
          </a:xfrm>
        </p:grpSpPr>
        <p:sp>
          <p:nvSpPr>
            <p:cNvPr id="13" name="Rectangle 12">
              <a:extLst>
                <a:ext uri="{FF2B5EF4-FFF2-40B4-BE49-F238E27FC236}">
                  <a16:creationId xmlns:a16="http://schemas.microsoft.com/office/drawing/2014/main" id="{88ED79BC-96BE-4F46-8F3E-75E632E99ACA}"/>
                </a:ext>
              </a:extLst>
            </p:cNvPr>
            <p:cNvSpPr/>
            <p:nvPr/>
          </p:nvSpPr>
          <p:spPr>
            <a:xfrm>
              <a:off x="6215443" y="1211746"/>
              <a:ext cx="3038185" cy="792525"/>
            </a:xfrm>
            <a:prstGeom prst="rect">
              <a:avLst/>
            </a:prstGeom>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A1C610CA-3E6E-4705-BB5E-1BE90F89C74A}"/>
                </a:ext>
              </a:extLst>
            </p:cNvPr>
            <p:cNvGrpSpPr/>
            <p:nvPr/>
          </p:nvGrpSpPr>
          <p:grpSpPr>
            <a:xfrm>
              <a:off x="5519357" y="1211746"/>
              <a:ext cx="652843" cy="630942"/>
              <a:chOff x="5519357" y="1211746"/>
              <a:chExt cx="652843" cy="630942"/>
            </a:xfrm>
          </p:grpSpPr>
          <p:sp>
            <p:nvSpPr>
              <p:cNvPr id="15" name="Rounded Rectangle 2">
                <a:extLst>
                  <a:ext uri="{FF2B5EF4-FFF2-40B4-BE49-F238E27FC236}">
                    <a16:creationId xmlns:a16="http://schemas.microsoft.com/office/drawing/2014/main" id="{5EFFFF4B-1B6F-4EF0-BAF2-155C8FF0A675}"/>
                  </a:ext>
                </a:extLst>
              </p:cNvPr>
              <p:cNvSpPr/>
              <p:nvPr/>
            </p:nvSpPr>
            <p:spPr>
              <a:xfrm>
                <a:off x="5519357" y="1211746"/>
                <a:ext cx="652843" cy="630942"/>
              </a:xfrm>
              <a:prstGeom prst="roundRect">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16" name="Freeform 33">
                <a:extLst>
                  <a:ext uri="{FF2B5EF4-FFF2-40B4-BE49-F238E27FC236}">
                    <a16:creationId xmlns:a16="http://schemas.microsoft.com/office/drawing/2014/main" id="{27EB0DE4-8FAD-4FCE-BEB5-FAAA095A8E67}"/>
                  </a:ext>
                </a:extLst>
              </p:cNvPr>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nvGrpSpPr>
          <p:cNvPr id="17" name="组合 16">
            <a:extLst>
              <a:ext uri="{FF2B5EF4-FFF2-40B4-BE49-F238E27FC236}">
                <a16:creationId xmlns:a16="http://schemas.microsoft.com/office/drawing/2014/main" id="{E54D62BC-78AB-4EF2-A90C-5FDF28A075B3}"/>
              </a:ext>
            </a:extLst>
          </p:cNvPr>
          <p:cNvGrpSpPr/>
          <p:nvPr/>
        </p:nvGrpSpPr>
        <p:grpSpPr>
          <a:xfrm>
            <a:off x="494829" y="3786341"/>
            <a:ext cx="3800947" cy="792525"/>
            <a:chOff x="5519357" y="3683662"/>
            <a:chExt cx="3800947" cy="792525"/>
          </a:xfrm>
        </p:grpSpPr>
        <p:sp>
          <p:nvSpPr>
            <p:cNvPr id="18" name="Rectangle 15">
              <a:extLst>
                <a:ext uri="{FF2B5EF4-FFF2-40B4-BE49-F238E27FC236}">
                  <a16:creationId xmlns:a16="http://schemas.microsoft.com/office/drawing/2014/main" id="{85380F27-7E73-4A3F-8FF7-7FB448F4677F}"/>
                </a:ext>
              </a:extLst>
            </p:cNvPr>
            <p:cNvSpPr/>
            <p:nvPr/>
          </p:nvSpPr>
          <p:spPr>
            <a:xfrm>
              <a:off x="6215444" y="3683662"/>
              <a:ext cx="3104860" cy="792525"/>
            </a:xfrm>
            <a:prstGeom prst="rect">
              <a:avLst/>
            </a:prstGeom>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FF99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89DF0C56-0D6E-4DF8-89E8-84EDD52770A8}"/>
                </a:ext>
              </a:extLst>
            </p:cNvPr>
            <p:cNvGrpSpPr/>
            <p:nvPr/>
          </p:nvGrpSpPr>
          <p:grpSpPr>
            <a:xfrm>
              <a:off x="5519357" y="3705004"/>
              <a:ext cx="652843" cy="630942"/>
              <a:chOff x="5519357" y="3705004"/>
              <a:chExt cx="652843" cy="630942"/>
            </a:xfrm>
          </p:grpSpPr>
          <p:sp>
            <p:nvSpPr>
              <p:cNvPr id="20" name="Rounded Rectangle 24">
                <a:extLst>
                  <a:ext uri="{FF2B5EF4-FFF2-40B4-BE49-F238E27FC236}">
                    <a16:creationId xmlns:a16="http://schemas.microsoft.com/office/drawing/2014/main" id="{1EF895BC-50F4-4DB3-87ED-57A2A6CC7E46}"/>
                  </a:ext>
                </a:extLst>
              </p:cNvPr>
              <p:cNvSpPr/>
              <p:nvPr/>
            </p:nvSpPr>
            <p:spPr>
              <a:xfrm>
                <a:off x="5519357" y="3705004"/>
                <a:ext cx="652843" cy="630942"/>
              </a:xfrm>
              <a:prstGeom prst="roundRect">
                <a:avLst/>
              </a:prstGeom>
              <a:solidFill>
                <a:srgbClr val="FF99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21" name="Group 28">
                <a:extLst>
                  <a:ext uri="{FF2B5EF4-FFF2-40B4-BE49-F238E27FC236}">
                    <a16:creationId xmlns:a16="http://schemas.microsoft.com/office/drawing/2014/main" id="{E324E746-605B-4093-B73D-46A1E984E6DD}"/>
                  </a:ext>
                </a:extLst>
              </p:cNvPr>
              <p:cNvGrpSpPr/>
              <p:nvPr/>
            </p:nvGrpSpPr>
            <p:grpSpPr>
              <a:xfrm>
                <a:off x="5678148" y="3810936"/>
                <a:ext cx="335260" cy="419077"/>
                <a:chOff x="6751638" y="2265363"/>
                <a:chExt cx="158750" cy="198438"/>
              </a:xfrm>
              <a:solidFill>
                <a:sysClr val="window" lastClr="FFFFFF"/>
              </a:solidFill>
            </p:grpSpPr>
            <p:sp>
              <p:nvSpPr>
                <p:cNvPr id="22" name="Freeform 18">
                  <a:extLst>
                    <a:ext uri="{FF2B5EF4-FFF2-40B4-BE49-F238E27FC236}">
                      <a16:creationId xmlns:a16="http://schemas.microsoft.com/office/drawing/2014/main" id="{011FE412-6561-46A8-B7CD-5E332DAF3719}"/>
                    </a:ext>
                  </a:extLst>
                </p:cNvPr>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3" name="Freeform 19">
                  <a:extLst>
                    <a:ext uri="{FF2B5EF4-FFF2-40B4-BE49-F238E27FC236}">
                      <a16:creationId xmlns:a16="http://schemas.microsoft.com/office/drawing/2014/main" id="{970C6159-CA41-4A84-A078-8EB1BA9A3058}"/>
                    </a:ext>
                  </a:extLst>
                </p:cNvPr>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4" name="Freeform 20">
                  <a:extLst>
                    <a:ext uri="{FF2B5EF4-FFF2-40B4-BE49-F238E27FC236}">
                      <a16:creationId xmlns:a16="http://schemas.microsoft.com/office/drawing/2014/main" id="{7D0020B7-3960-4ACB-A8DA-48C105CAF724}"/>
                    </a:ext>
                  </a:extLst>
                </p:cNvPr>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5" name="Oval 21">
                  <a:extLst>
                    <a:ext uri="{FF2B5EF4-FFF2-40B4-BE49-F238E27FC236}">
                      <a16:creationId xmlns:a16="http://schemas.microsoft.com/office/drawing/2014/main" id="{35883D9B-70DE-48C8-A562-7591839506A5}"/>
                    </a:ext>
                  </a:extLst>
                </p:cNvPr>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grpSp>
        <p:nvGrpSpPr>
          <p:cNvPr id="26" name="组合 25">
            <a:extLst>
              <a:ext uri="{FF2B5EF4-FFF2-40B4-BE49-F238E27FC236}">
                <a16:creationId xmlns:a16="http://schemas.microsoft.com/office/drawing/2014/main" id="{6234AEE7-6912-4E03-8BFA-C991CC9FD13C}"/>
              </a:ext>
            </a:extLst>
          </p:cNvPr>
          <p:cNvGrpSpPr/>
          <p:nvPr/>
        </p:nvGrpSpPr>
        <p:grpSpPr>
          <a:xfrm>
            <a:off x="4533429" y="2948141"/>
            <a:ext cx="4464595" cy="652284"/>
            <a:chOff x="5519357" y="2845462"/>
            <a:chExt cx="4464595" cy="652284"/>
          </a:xfrm>
        </p:grpSpPr>
        <p:sp>
          <p:nvSpPr>
            <p:cNvPr id="27" name="Rectangle 14">
              <a:extLst>
                <a:ext uri="{FF2B5EF4-FFF2-40B4-BE49-F238E27FC236}">
                  <a16:creationId xmlns:a16="http://schemas.microsoft.com/office/drawing/2014/main" id="{2E79EF63-12E8-4B02-B577-6FA9B523A1B7}"/>
                </a:ext>
              </a:extLst>
            </p:cNvPr>
            <p:cNvSpPr/>
            <p:nvPr/>
          </p:nvSpPr>
          <p:spPr>
            <a:xfrm>
              <a:off x="6215443" y="2845462"/>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a:extLst>
                <a:ext uri="{FF2B5EF4-FFF2-40B4-BE49-F238E27FC236}">
                  <a16:creationId xmlns:a16="http://schemas.microsoft.com/office/drawing/2014/main" id="{E000145F-D06E-4058-9320-CAE514440130}"/>
                </a:ext>
              </a:extLst>
            </p:cNvPr>
            <p:cNvGrpSpPr/>
            <p:nvPr/>
          </p:nvGrpSpPr>
          <p:grpSpPr>
            <a:xfrm>
              <a:off x="5519357" y="2866804"/>
              <a:ext cx="652843" cy="630942"/>
              <a:chOff x="5519357" y="2866804"/>
              <a:chExt cx="652843" cy="630942"/>
            </a:xfrm>
          </p:grpSpPr>
          <p:sp>
            <p:nvSpPr>
              <p:cNvPr id="29" name="Rounded Rectangle 23">
                <a:extLst>
                  <a:ext uri="{FF2B5EF4-FFF2-40B4-BE49-F238E27FC236}">
                    <a16:creationId xmlns:a16="http://schemas.microsoft.com/office/drawing/2014/main" id="{F1BCD02E-9BA9-44DB-937C-F0B3BC3469A5}"/>
                  </a:ext>
                </a:extLst>
              </p:cNvPr>
              <p:cNvSpPr/>
              <p:nvPr/>
            </p:nvSpPr>
            <p:spPr>
              <a:xfrm>
                <a:off x="5519357" y="2866804"/>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11">
                <a:extLst>
                  <a:ext uri="{FF2B5EF4-FFF2-40B4-BE49-F238E27FC236}">
                    <a16:creationId xmlns:a16="http://schemas.microsoft.com/office/drawing/2014/main" id="{F527F209-36DF-424A-80C2-2D69D444A231}"/>
                  </a:ext>
                </a:extLst>
              </p:cNvPr>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1" name="组合 30">
            <a:extLst>
              <a:ext uri="{FF2B5EF4-FFF2-40B4-BE49-F238E27FC236}">
                <a16:creationId xmlns:a16="http://schemas.microsoft.com/office/drawing/2014/main" id="{3473DBCA-9B8B-4659-8506-261C3DDB4D56}"/>
              </a:ext>
            </a:extLst>
          </p:cNvPr>
          <p:cNvGrpSpPr/>
          <p:nvPr/>
        </p:nvGrpSpPr>
        <p:grpSpPr>
          <a:xfrm>
            <a:off x="4533429" y="2152625"/>
            <a:ext cx="4464595" cy="664458"/>
            <a:chOff x="5519357" y="2049946"/>
            <a:chExt cx="4464595" cy="664458"/>
          </a:xfrm>
        </p:grpSpPr>
        <p:sp>
          <p:nvSpPr>
            <p:cNvPr id="32" name="Rectangle 13">
              <a:extLst>
                <a:ext uri="{FF2B5EF4-FFF2-40B4-BE49-F238E27FC236}">
                  <a16:creationId xmlns:a16="http://schemas.microsoft.com/office/drawing/2014/main" id="{971CC78A-AD78-49EA-A4F4-15AD7AE01F1C}"/>
                </a:ext>
              </a:extLst>
            </p:cNvPr>
            <p:cNvSpPr/>
            <p:nvPr/>
          </p:nvSpPr>
          <p:spPr>
            <a:xfrm>
              <a:off x="6215443" y="20834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3" name="组合 32">
              <a:extLst>
                <a:ext uri="{FF2B5EF4-FFF2-40B4-BE49-F238E27FC236}">
                  <a16:creationId xmlns:a16="http://schemas.microsoft.com/office/drawing/2014/main" id="{4B226C64-633B-4F3F-9DBE-4F4811FDC5B3}"/>
                </a:ext>
              </a:extLst>
            </p:cNvPr>
            <p:cNvGrpSpPr/>
            <p:nvPr/>
          </p:nvGrpSpPr>
          <p:grpSpPr>
            <a:xfrm>
              <a:off x="5519357" y="2049946"/>
              <a:ext cx="652843" cy="630942"/>
              <a:chOff x="5519357" y="2049946"/>
              <a:chExt cx="652843" cy="630942"/>
            </a:xfrm>
          </p:grpSpPr>
          <p:sp>
            <p:nvSpPr>
              <p:cNvPr id="34" name="Rounded Rectangle 22">
                <a:extLst>
                  <a:ext uri="{FF2B5EF4-FFF2-40B4-BE49-F238E27FC236}">
                    <a16:creationId xmlns:a16="http://schemas.microsoft.com/office/drawing/2014/main" id="{1D29BA4C-719D-47C5-B3CB-963777E1C47F}"/>
                  </a:ext>
                </a:extLst>
              </p:cNvPr>
              <p:cNvSpPr/>
              <p:nvPr/>
            </p:nvSpPr>
            <p:spPr>
              <a:xfrm>
                <a:off x="5519357" y="2049946"/>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Freeform 10">
                <a:extLst>
                  <a:ext uri="{FF2B5EF4-FFF2-40B4-BE49-F238E27FC236}">
                    <a16:creationId xmlns:a16="http://schemas.microsoft.com/office/drawing/2014/main" id="{F3613289-5B54-498D-96B5-7FDCD5C01779}"/>
                  </a:ext>
                </a:extLst>
              </p:cNvPr>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6" name="组合 35">
            <a:extLst>
              <a:ext uri="{FF2B5EF4-FFF2-40B4-BE49-F238E27FC236}">
                <a16:creationId xmlns:a16="http://schemas.microsoft.com/office/drawing/2014/main" id="{C8D1C91F-A146-4CDF-9624-6B48897FD136}"/>
              </a:ext>
            </a:extLst>
          </p:cNvPr>
          <p:cNvGrpSpPr/>
          <p:nvPr/>
        </p:nvGrpSpPr>
        <p:grpSpPr>
          <a:xfrm>
            <a:off x="4533429" y="1314425"/>
            <a:ext cx="4464595" cy="630942"/>
            <a:chOff x="5519357" y="1211746"/>
            <a:chExt cx="4464595" cy="630942"/>
          </a:xfrm>
        </p:grpSpPr>
        <p:sp>
          <p:nvSpPr>
            <p:cNvPr id="37" name="Rectangle 12">
              <a:extLst>
                <a:ext uri="{FF2B5EF4-FFF2-40B4-BE49-F238E27FC236}">
                  <a16:creationId xmlns:a16="http://schemas.microsoft.com/office/drawing/2014/main" id="{707DA0D1-B46A-4C71-98C8-4D8CC3F8ACCB}"/>
                </a:ext>
              </a:extLst>
            </p:cNvPr>
            <p:cNvSpPr/>
            <p:nvPr/>
          </p:nvSpPr>
          <p:spPr>
            <a:xfrm>
              <a:off x="6215443" y="1211746"/>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8" name="组合 37">
              <a:extLst>
                <a:ext uri="{FF2B5EF4-FFF2-40B4-BE49-F238E27FC236}">
                  <a16:creationId xmlns:a16="http://schemas.microsoft.com/office/drawing/2014/main" id="{9D911407-5FEA-4663-A05F-0502FEEB6907}"/>
                </a:ext>
              </a:extLst>
            </p:cNvPr>
            <p:cNvGrpSpPr/>
            <p:nvPr/>
          </p:nvGrpSpPr>
          <p:grpSpPr>
            <a:xfrm>
              <a:off x="5519357" y="1211746"/>
              <a:ext cx="652843" cy="630942"/>
              <a:chOff x="5519357" y="1211746"/>
              <a:chExt cx="652843" cy="630942"/>
            </a:xfrm>
          </p:grpSpPr>
          <p:sp>
            <p:nvSpPr>
              <p:cNvPr id="39" name="Rounded Rectangle 2">
                <a:extLst>
                  <a:ext uri="{FF2B5EF4-FFF2-40B4-BE49-F238E27FC236}">
                    <a16:creationId xmlns:a16="http://schemas.microsoft.com/office/drawing/2014/main" id="{C9AC83D3-EE1C-4ECA-B21A-2BFAD9A35D33}"/>
                  </a:ext>
                </a:extLst>
              </p:cNvPr>
              <p:cNvSpPr/>
              <p:nvPr/>
            </p:nvSpPr>
            <p:spPr>
              <a:xfrm>
                <a:off x="5519357" y="1211746"/>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Freeform 33">
                <a:extLst>
                  <a:ext uri="{FF2B5EF4-FFF2-40B4-BE49-F238E27FC236}">
                    <a16:creationId xmlns:a16="http://schemas.microsoft.com/office/drawing/2014/main" id="{B1B212D4-5815-4729-A59E-E198E63E0AC6}"/>
                  </a:ext>
                </a:extLst>
              </p:cNvPr>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1" name="组合 40">
            <a:extLst>
              <a:ext uri="{FF2B5EF4-FFF2-40B4-BE49-F238E27FC236}">
                <a16:creationId xmlns:a16="http://schemas.microsoft.com/office/drawing/2014/main" id="{3E7B4B18-576D-4A5F-86C5-4A3062768C3E}"/>
              </a:ext>
            </a:extLst>
          </p:cNvPr>
          <p:cNvGrpSpPr/>
          <p:nvPr/>
        </p:nvGrpSpPr>
        <p:grpSpPr>
          <a:xfrm>
            <a:off x="4533429" y="3786341"/>
            <a:ext cx="4464595" cy="652284"/>
            <a:chOff x="5519357" y="3683662"/>
            <a:chExt cx="4464595" cy="652284"/>
          </a:xfrm>
        </p:grpSpPr>
        <p:sp>
          <p:nvSpPr>
            <p:cNvPr id="42" name="Rectangle 15">
              <a:extLst>
                <a:ext uri="{FF2B5EF4-FFF2-40B4-BE49-F238E27FC236}">
                  <a16:creationId xmlns:a16="http://schemas.microsoft.com/office/drawing/2014/main" id="{2FAAB3D3-51E5-42C0-8C9F-6211ECCF78F9}"/>
                </a:ext>
              </a:extLst>
            </p:cNvPr>
            <p:cNvSpPr/>
            <p:nvPr/>
          </p:nvSpPr>
          <p:spPr>
            <a:xfrm>
              <a:off x="6215443" y="36836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3" name="组合 42">
              <a:extLst>
                <a:ext uri="{FF2B5EF4-FFF2-40B4-BE49-F238E27FC236}">
                  <a16:creationId xmlns:a16="http://schemas.microsoft.com/office/drawing/2014/main" id="{6907F31A-F289-458D-9D27-E6F567AE555F}"/>
                </a:ext>
              </a:extLst>
            </p:cNvPr>
            <p:cNvGrpSpPr/>
            <p:nvPr/>
          </p:nvGrpSpPr>
          <p:grpSpPr>
            <a:xfrm>
              <a:off x="5519357" y="3705004"/>
              <a:ext cx="652843" cy="630942"/>
              <a:chOff x="5519357" y="3705004"/>
              <a:chExt cx="652843" cy="630942"/>
            </a:xfrm>
          </p:grpSpPr>
          <p:sp>
            <p:nvSpPr>
              <p:cNvPr id="44" name="Rounded Rectangle 24">
                <a:extLst>
                  <a:ext uri="{FF2B5EF4-FFF2-40B4-BE49-F238E27FC236}">
                    <a16:creationId xmlns:a16="http://schemas.microsoft.com/office/drawing/2014/main" id="{F19955D6-038E-4DF3-A38D-F0CEBC5FFA56}"/>
                  </a:ext>
                </a:extLst>
              </p:cNvPr>
              <p:cNvSpPr/>
              <p:nvPr/>
            </p:nvSpPr>
            <p:spPr>
              <a:xfrm>
                <a:off x="5519357" y="3705004"/>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5" name="Group 28">
                <a:extLst>
                  <a:ext uri="{FF2B5EF4-FFF2-40B4-BE49-F238E27FC236}">
                    <a16:creationId xmlns:a16="http://schemas.microsoft.com/office/drawing/2014/main" id="{A77888CB-C2AB-4629-8EC9-5C97D4BF48CB}"/>
                  </a:ext>
                </a:extLst>
              </p:cNvPr>
              <p:cNvGrpSpPr/>
              <p:nvPr/>
            </p:nvGrpSpPr>
            <p:grpSpPr>
              <a:xfrm>
                <a:off x="5678148" y="3810936"/>
                <a:ext cx="335260" cy="419077"/>
                <a:chOff x="6751638" y="2265363"/>
                <a:chExt cx="158750" cy="198438"/>
              </a:xfrm>
              <a:solidFill>
                <a:schemeClr val="bg1"/>
              </a:solidFill>
            </p:grpSpPr>
            <p:sp>
              <p:nvSpPr>
                <p:cNvPr id="46" name="Freeform 18">
                  <a:extLst>
                    <a:ext uri="{FF2B5EF4-FFF2-40B4-BE49-F238E27FC236}">
                      <a16:creationId xmlns:a16="http://schemas.microsoft.com/office/drawing/2014/main" id="{372E6982-86F2-4C5C-A124-0B106BE7CA9B}"/>
                    </a:ext>
                  </a:extLst>
                </p:cNvPr>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Freeform 19">
                  <a:extLst>
                    <a:ext uri="{FF2B5EF4-FFF2-40B4-BE49-F238E27FC236}">
                      <a16:creationId xmlns:a16="http://schemas.microsoft.com/office/drawing/2014/main" id="{E09D68F3-2F29-4AE3-A4EF-04A1B58847C5}"/>
                    </a:ext>
                  </a:extLst>
                </p:cNvPr>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Freeform 20">
                  <a:extLst>
                    <a:ext uri="{FF2B5EF4-FFF2-40B4-BE49-F238E27FC236}">
                      <a16:creationId xmlns:a16="http://schemas.microsoft.com/office/drawing/2014/main" id="{5AF35636-2651-4206-B399-6CB78C7E000B}"/>
                    </a:ext>
                  </a:extLst>
                </p:cNvPr>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Oval 21">
                  <a:extLst>
                    <a:ext uri="{FF2B5EF4-FFF2-40B4-BE49-F238E27FC236}">
                      <a16:creationId xmlns:a16="http://schemas.microsoft.com/office/drawing/2014/main" id="{829EE7C0-8371-452F-9537-CD23BC61CC40}"/>
                    </a:ext>
                  </a:extLst>
                </p:cNvPr>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sp>
        <p:nvSpPr>
          <p:cNvPr id="50" name="Rectangle 2">
            <a:extLst>
              <a:ext uri="{FF2B5EF4-FFF2-40B4-BE49-F238E27FC236}">
                <a16:creationId xmlns:a16="http://schemas.microsoft.com/office/drawing/2014/main" id="{37B44960-C93D-431E-9644-D60E3B6680A1}"/>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51" name="直接连接符 22">
            <a:extLst>
              <a:ext uri="{FF2B5EF4-FFF2-40B4-BE49-F238E27FC236}">
                <a16:creationId xmlns:a16="http://schemas.microsoft.com/office/drawing/2014/main" id="{3F639267-E6DA-4EFB-A980-9F160158DEEA}"/>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2" name="矩形 4">
            <a:extLst>
              <a:ext uri="{FF2B5EF4-FFF2-40B4-BE49-F238E27FC236}">
                <a16:creationId xmlns:a16="http://schemas.microsoft.com/office/drawing/2014/main" id="{CB76F99C-4666-4ACE-99FB-AB9E039B6AD0}"/>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400289414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2"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1+#ppt_w/2"/>
                                          </p:val>
                                        </p:tav>
                                        <p:tav tm="100000">
                                          <p:val>
                                            <p:strVal val="#ppt_x"/>
                                          </p:val>
                                        </p:tav>
                                      </p:tavLst>
                                    </p:anim>
                                    <p:anim calcmode="lin" valueType="num">
                                      <p:cBhvr additive="base">
                                        <p:cTn id="25" dur="500" fill="hold"/>
                                        <p:tgtEl>
                                          <p:spTgt spid="3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25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50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75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1+#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300"/>
                                  </p:stCondLst>
                                  <p:childTnLst>
                                    <p:set>
                                      <p:cBhvr>
                                        <p:cTn id="39" dur="1" fill="hold">
                                          <p:stCondLst>
                                            <p:cond delay="0"/>
                                          </p:stCondLst>
                                        </p:cTn>
                                        <p:tgtEl>
                                          <p:spTgt spid="50"/>
                                        </p:tgtEl>
                                        <p:attrNameLst>
                                          <p:attrName>style.visibility</p:attrName>
                                        </p:attrNameLst>
                                      </p:cBhvr>
                                      <p:to>
                                        <p:strVal val="visible"/>
                                      </p:to>
                                    </p:set>
                                    <p:anim calcmode="lin" valueType="num">
                                      <p:cBhvr>
                                        <p:cTn id="40" dur="300" fill="hold"/>
                                        <p:tgtEl>
                                          <p:spTgt spid="50"/>
                                        </p:tgtEl>
                                        <p:attrNameLst>
                                          <p:attrName>ppt_x</p:attrName>
                                        </p:attrNameLst>
                                      </p:cBhvr>
                                      <p:tavLst>
                                        <p:tav tm="0">
                                          <p:val>
                                            <p:strVal val="0-#ppt_w/2"/>
                                          </p:val>
                                        </p:tav>
                                        <p:tav tm="100000">
                                          <p:val>
                                            <p:strVal val="#ppt_x"/>
                                          </p:val>
                                        </p:tav>
                                      </p:tavLst>
                                    </p:anim>
                                    <p:anim calcmode="lin" valueType="num">
                                      <p:cBhvr>
                                        <p:cTn id="41" dur="300" fill="hold"/>
                                        <p:tgtEl>
                                          <p:spTgt spid="50"/>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p:cBhvr>
                                        <p:cTn id="45" dur="500"/>
                                        <p:tgtEl>
                                          <p:spTgt spid="52"/>
                                        </p:tgtEl>
                                      </p:cBhvr>
                                    </p:animEffect>
                                  </p:childTnLst>
                                </p:cTn>
                              </p:par>
                            </p:childTnLst>
                          </p:cTn>
                        </p:par>
                        <p:par>
                          <p:cTn id="46" fill="hold">
                            <p:stCondLst>
                              <p:cond delay="3000"/>
                            </p:stCondLst>
                            <p:childTnLst>
                              <p:par>
                                <p:cTn id="47" presetID="22" presetClass="entr" presetSubtype="2"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Effect>
                                      <p:cBhvr>
                                        <p:cTn id="4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utoUpdateAnimBg="0"/>
      <p:bldP spid="51" grpId="0" animBg="1"/>
      <p:bldP spid="52"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4F4DC77-A337-402B-8BA5-BBE3FDF4D4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1851" y="1490279"/>
            <a:ext cx="5770562" cy="3877232"/>
          </a:xfrm>
          <a:prstGeom prst="rect">
            <a:avLst/>
          </a:prstGeom>
        </p:spPr>
      </p:pic>
      <p:sp>
        <p:nvSpPr>
          <p:cNvPr id="3" name="TextBox 1">
            <a:hlinkClick r:id="" action="ppaction://hlinkshowjump?jump=nextslide"/>
            <a:extLst>
              <a:ext uri="{FF2B5EF4-FFF2-40B4-BE49-F238E27FC236}">
                <a16:creationId xmlns:a16="http://schemas.microsoft.com/office/drawing/2014/main" id="{549E326C-5888-481B-B84D-957062EB14DE}"/>
              </a:ext>
            </a:extLst>
          </p:cNvPr>
          <p:cNvSpPr txBox="1">
            <a:spLocks noChangeArrowheads="1"/>
          </p:cNvSpPr>
          <p:nvPr/>
        </p:nvSpPr>
        <p:spPr bwMode="auto">
          <a:xfrm>
            <a:off x="723900" y="1935872"/>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4000" b="1" dirty="0">
                <a:solidFill>
                  <a:srgbClr val="C00000"/>
                </a:solidFill>
                <a:latin typeface="微软雅黑" pitchFamily="34" charset="-122"/>
                <a:ea typeface="微软雅黑" pitchFamily="34" charset="-122"/>
              </a:rPr>
              <a:t>添加第三部分文字内容</a:t>
            </a:r>
          </a:p>
        </p:txBody>
      </p:sp>
      <p:grpSp>
        <p:nvGrpSpPr>
          <p:cNvPr id="4" name="组合 3">
            <a:extLst>
              <a:ext uri="{FF2B5EF4-FFF2-40B4-BE49-F238E27FC236}">
                <a16:creationId xmlns:a16="http://schemas.microsoft.com/office/drawing/2014/main" id="{347805B2-7743-4EAB-BF6C-CD8177F94894}"/>
              </a:ext>
            </a:extLst>
          </p:cNvPr>
          <p:cNvGrpSpPr>
            <a:grpSpLocks/>
          </p:cNvGrpSpPr>
          <p:nvPr/>
        </p:nvGrpSpPr>
        <p:grpSpPr bwMode="auto">
          <a:xfrm>
            <a:off x="798514" y="1196092"/>
            <a:ext cx="1914525" cy="1273017"/>
            <a:chOff x="-28501" y="-20218"/>
            <a:chExt cx="1913434" cy="1416011"/>
          </a:xfrm>
        </p:grpSpPr>
        <p:pic>
          <p:nvPicPr>
            <p:cNvPr id="5" name="对角圆角矩形 41">
              <a:extLst>
                <a:ext uri="{FF2B5EF4-FFF2-40B4-BE49-F238E27FC236}">
                  <a16:creationId xmlns:a16="http://schemas.microsoft.com/office/drawing/2014/main" id="{689402E6-5D96-49A1-B300-FE33D194E06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hlinkClick r:id="" action="ppaction://hlinkshowjump?jump=nextslide"/>
              <a:extLst>
                <a:ext uri="{FF2B5EF4-FFF2-40B4-BE49-F238E27FC236}">
                  <a16:creationId xmlns:a16="http://schemas.microsoft.com/office/drawing/2014/main" id="{A4A8D3F1-2570-4473-A3A0-5738F10AA93B}"/>
                </a:ext>
              </a:extLst>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defTabSz="914400" fontAlgn="base">
                <a:spcBef>
                  <a:spcPct val="0"/>
                </a:spcBef>
                <a:spcAft>
                  <a:spcPct val="0"/>
                </a:spcAft>
                <a:buFont typeface="Arial" pitchFamily="34" charset="0"/>
                <a:buNone/>
              </a:pPr>
              <a:r>
                <a:rPr lang="zh-CN" altLang="en-US" sz="2800" b="1" dirty="0">
                  <a:solidFill>
                    <a:srgbClr val="FFFF00"/>
                  </a:solidFill>
                  <a:latin typeface="微软雅黑" pitchFamily="34" charset="-122"/>
                  <a:ea typeface="微软雅黑" pitchFamily="34" charset="-122"/>
                </a:rPr>
                <a:t>第三部分</a:t>
              </a:r>
            </a:p>
          </p:txBody>
        </p:sp>
      </p:grpSp>
      <p:sp>
        <p:nvSpPr>
          <p:cNvPr id="7" name="TextBox 15">
            <a:extLst>
              <a:ext uri="{FF2B5EF4-FFF2-40B4-BE49-F238E27FC236}">
                <a16:creationId xmlns:a16="http://schemas.microsoft.com/office/drawing/2014/main" id="{B6607376-AAEB-470B-9363-46F8DF455B7E}"/>
              </a:ext>
            </a:extLst>
          </p:cNvPr>
          <p:cNvSpPr txBox="1"/>
          <p:nvPr/>
        </p:nvSpPr>
        <p:spPr>
          <a:xfrm>
            <a:off x="827584" y="2659819"/>
            <a:ext cx="3888432" cy="683264"/>
          </a:xfrm>
          <a:prstGeom prst="rect">
            <a:avLst/>
          </a:prstGeom>
          <a:noFill/>
        </p:spPr>
        <p:txBody>
          <a:bodyPr wrap="square" rtlCol="0">
            <a:spAutoFit/>
          </a:bodyPr>
          <a:lstStyle/>
          <a:p>
            <a:pPr algn="just" defTabSz="914400" fontAlgn="base">
              <a:lnSpc>
                <a:spcPct val="12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在此输入您的文字内容，在此输入您的文字内容，在此输入您的文字内容</a:t>
            </a:r>
          </a:p>
        </p:txBody>
      </p:sp>
    </p:spTree>
    <p:extLst>
      <p:ext uri="{BB962C8B-B14F-4D97-AF65-F5344CB8AC3E}">
        <p14:creationId xmlns:p14="http://schemas.microsoft.com/office/powerpoint/2010/main" val="229566874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4">
            <a:extLst>
              <a:ext uri="{FF2B5EF4-FFF2-40B4-BE49-F238E27FC236}">
                <a16:creationId xmlns:a16="http://schemas.microsoft.com/office/drawing/2014/main" id="{CDD0BF7F-348A-4394-AB32-45F050609F26}"/>
              </a:ext>
            </a:extLst>
          </p:cNvPr>
          <p:cNvSpPr>
            <a:spLocks/>
          </p:cNvSpPr>
          <p:nvPr/>
        </p:nvSpPr>
        <p:spPr bwMode="auto">
          <a:xfrm rot="13500000">
            <a:off x="2702962" y="1976913"/>
            <a:ext cx="920055" cy="1512602"/>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FF0000"/>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 name="Freeform 6">
            <a:extLst>
              <a:ext uri="{FF2B5EF4-FFF2-40B4-BE49-F238E27FC236}">
                <a16:creationId xmlns:a16="http://schemas.microsoft.com/office/drawing/2014/main" id="{73EFF908-753E-4BE8-8050-DA7D67F51C0D}"/>
              </a:ext>
            </a:extLst>
          </p:cNvPr>
          <p:cNvSpPr>
            <a:spLocks/>
          </p:cNvSpPr>
          <p:nvPr/>
        </p:nvSpPr>
        <p:spPr bwMode="auto">
          <a:xfrm>
            <a:off x="-27545" y="1801955"/>
            <a:ext cx="9280065" cy="2462947"/>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FF0000"/>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 name="Freeform 13">
            <a:extLst>
              <a:ext uri="{FF2B5EF4-FFF2-40B4-BE49-F238E27FC236}">
                <a16:creationId xmlns:a16="http://schemas.microsoft.com/office/drawing/2014/main" id="{61374C19-0661-44A6-BBCA-6CCC7CABBD57}"/>
              </a:ext>
            </a:extLst>
          </p:cNvPr>
          <p:cNvSpPr>
            <a:spLocks/>
          </p:cNvSpPr>
          <p:nvPr/>
        </p:nvSpPr>
        <p:spPr bwMode="auto">
          <a:xfrm>
            <a:off x="5479537" y="2879139"/>
            <a:ext cx="1344434"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FF0000"/>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5" name="Group 19">
            <a:extLst>
              <a:ext uri="{FF2B5EF4-FFF2-40B4-BE49-F238E27FC236}">
                <a16:creationId xmlns:a16="http://schemas.microsoft.com/office/drawing/2014/main" id="{96F4E910-9321-428F-85B3-DDDE17B046DB}"/>
              </a:ext>
            </a:extLst>
          </p:cNvPr>
          <p:cNvGrpSpPr/>
          <p:nvPr/>
        </p:nvGrpSpPr>
        <p:grpSpPr>
          <a:xfrm>
            <a:off x="620524" y="2704718"/>
            <a:ext cx="1503204" cy="967021"/>
            <a:chOff x="620524" y="2667382"/>
            <a:chExt cx="1503204" cy="967021"/>
          </a:xfrm>
        </p:grpSpPr>
        <p:sp>
          <p:nvSpPr>
            <p:cNvPr id="6" name="Rectangle 26">
              <a:extLst>
                <a:ext uri="{FF2B5EF4-FFF2-40B4-BE49-F238E27FC236}">
                  <a16:creationId xmlns:a16="http://schemas.microsoft.com/office/drawing/2014/main" id="{1F96CD37-BC2E-43F3-B823-34365E46F477}"/>
                </a:ext>
              </a:extLst>
            </p:cNvPr>
            <p:cNvSpPr>
              <a:spLocks/>
            </p:cNvSpPr>
            <p:nvPr/>
          </p:nvSpPr>
          <p:spPr bwMode="auto">
            <a:xfrm>
              <a:off x="624488" y="2888984"/>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114000"/>
                </a:lnSpc>
                <a:spcBef>
                  <a:spcPct val="0"/>
                </a:spcBef>
                <a:spcAft>
                  <a:spcPct val="0"/>
                </a:spcAft>
              </a:pPr>
              <a:r>
                <a:rPr lang="zh-CN" altLang="en-US" sz="9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 name="Rectangle 27">
              <a:extLst>
                <a:ext uri="{FF2B5EF4-FFF2-40B4-BE49-F238E27FC236}">
                  <a16:creationId xmlns:a16="http://schemas.microsoft.com/office/drawing/2014/main" id="{A039C108-F173-4841-90A6-D688523C1E3D}"/>
                </a:ext>
              </a:extLst>
            </p:cNvPr>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8" name="Freeform 13">
            <a:extLst>
              <a:ext uri="{FF2B5EF4-FFF2-40B4-BE49-F238E27FC236}">
                <a16:creationId xmlns:a16="http://schemas.microsoft.com/office/drawing/2014/main" id="{B1E32388-B4C1-431E-9DCB-D1920EC8D678}"/>
              </a:ext>
            </a:extLst>
          </p:cNvPr>
          <p:cNvSpPr>
            <a:spLocks/>
          </p:cNvSpPr>
          <p:nvPr/>
        </p:nvSpPr>
        <p:spPr bwMode="auto">
          <a:xfrm rot="5910658">
            <a:off x="6060917" y="1802017"/>
            <a:ext cx="1030906"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FF0000"/>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9" name="Group 129">
            <a:extLst>
              <a:ext uri="{FF2B5EF4-FFF2-40B4-BE49-F238E27FC236}">
                <a16:creationId xmlns:a16="http://schemas.microsoft.com/office/drawing/2014/main" id="{7EB8EB6E-72FE-4DF4-B23A-814DFF984DEE}"/>
              </a:ext>
            </a:extLst>
          </p:cNvPr>
          <p:cNvGrpSpPr/>
          <p:nvPr/>
        </p:nvGrpSpPr>
        <p:grpSpPr>
          <a:xfrm>
            <a:off x="2199267" y="1928801"/>
            <a:ext cx="1362945" cy="829608"/>
            <a:chOff x="696724" y="2587801"/>
            <a:chExt cx="1362945" cy="829608"/>
          </a:xfrm>
        </p:grpSpPr>
        <p:sp>
          <p:nvSpPr>
            <p:cNvPr id="10" name="Rectangle 26">
              <a:extLst>
                <a:ext uri="{FF2B5EF4-FFF2-40B4-BE49-F238E27FC236}">
                  <a16:creationId xmlns:a16="http://schemas.microsoft.com/office/drawing/2014/main" id="{9029BB51-2CDA-4075-82D5-6F8A7382E53A}"/>
                </a:ext>
              </a:extLst>
            </p:cNvPr>
            <p:cNvSpPr>
              <a:spLocks/>
            </p:cNvSpPr>
            <p:nvPr/>
          </p:nvSpPr>
          <p:spPr bwMode="auto">
            <a:xfrm>
              <a:off x="696724" y="28185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defTabSz="914400" fontAlgn="base">
                <a:lnSpc>
                  <a:spcPct val="114000"/>
                </a:lnSpc>
                <a:spcBef>
                  <a:spcPct val="0"/>
                </a:spcBef>
                <a:spcAft>
                  <a:spcPct val="0"/>
                </a:spcAft>
              </a:pPr>
              <a:r>
                <a:rPr lang="zh-CN" alt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 name="Rectangle 27">
              <a:extLst>
                <a:ext uri="{FF2B5EF4-FFF2-40B4-BE49-F238E27FC236}">
                  <a16:creationId xmlns:a16="http://schemas.microsoft.com/office/drawing/2014/main" id="{01452AA6-F95E-4EF0-901E-F85762A9EE6B}"/>
                </a:ext>
              </a:extLst>
            </p:cNvPr>
            <p:cNvSpPr>
              <a:spLocks/>
            </p:cNvSpPr>
            <p:nvPr/>
          </p:nvSpPr>
          <p:spPr bwMode="auto">
            <a:xfrm>
              <a:off x="696724" y="2587801"/>
              <a:ext cx="1362945" cy="15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altLang="zh-CN"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 name="Group 132">
            <a:extLst>
              <a:ext uri="{FF2B5EF4-FFF2-40B4-BE49-F238E27FC236}">
                <a16:creationId xmlns:a16="http://schemas.microsoft.com/office/drawing/2014/main" id="{A5E69D96-79AB-407E-8950-EC49CDC115EF}"/>
              </a:ext>
            </a:extLst>
          </p:cNvPr>
          <p:cNvGrpSpPr/>
          <p:nvPr/>
        </p:nvGrpSpPr>
        <p:grpSpPr>
          <a:xfrm>
            <a:off x="4912480" y="1223467"/>
            <a:ext cx="1362945" cy="808658"/>
            <a:chOff x="696724" y="2640481"/>
            <a:chExt cx="1362945" cy="808658"/>
          </a:xfrm>
        </p:grpSpPr>
        <p:sp>
          <p:nvSpPr>
            <p:cNvPr id="13" name="Rectangle 26">
              <a:extLst>
                <a:ext uri="{FF2B5EF4-FFF2-40B4-BE49-F238E27FC236}">
                  <a16:creationId xmlns:a16="http://schemas.microsoft.com/office/drawing/2014/main" id="{0B025C0A-76DF-46E8-88F6-875DA10FAE09}"/>
                </a:ext>
              </a:extLst>
            </p:cNvPr>
            <p:cNvSpPr>
              <a:spLocks/>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defTabSz="914400" fontAlgn="base">
                <a:lnSpc>
                  <a:spcPct val="114000"/>
                </a:lnSpc>
                <a:spcBef>
                  <a:spcPct val="0"/>
                </a:spcBef>
                <a:spcAft>
                  <a:spcPct val="0"/>
                </a:spcAft>
              </a:pPr>
              <a:r>
                <a:rPr lang="zh-CN" alt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4" name="Rectangle 27">
              <a:extLst>
                <a:ext uri="{FF2B5EF4-FFF2-40B4-BE49-F238E27FC236}">
                  <a16:creationId xmlns:a16="http://schemas.microsoft.com/office/drawing/2014/main" id="{C2CF0FCB-4B07-4874-92EF-A4EC910A9D66}"/>
                </a:ext>
              </a:extLst>
            </p:cNvPr>
            <p:cNvSpPr>
              <a:spLocks/>
            </p:cNvSpPr>
            <p:nvPr/>
          </p:nvSpPr>
          <p:spPr bwMode="auto">
            <a:xfrm>
              <a:off x="696724" y="2640481"/>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altLang="zh-CN"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5" name="Group 135">
            <a:extLst>
              <a:ext uri="{FF2B5EF4-FFF2-40B4-BE49-F238E27FC236}">
                <a16:creationId xmlns:a16="http://schemas.microsoft.com/office/drawing/2014/main" id="{7A41A6AB-7FBE-463B-AADC-37C5E67C990B}"/>
              </a:ext>
            </a:extLst>
          </p:cNvPr>
          <p:cNvGrpSpPr/>
          <p:nvPr/>
        </p:nvGrpSpPr>
        <p:grpSpPr>
          <a:xfrm>
            <a:off x="4644008" y="3959771"/>
            <a:ext cx="1512168" cy="844227"/>
            <a:chOff x="539448" y="2596586"/>
            <a:chExt cx="1512168" cy="844227"/>
          </a:xfrm>
        </p:grpSpPr>
        <p:sp>
          <p:nvSpPr>
            <p:cNvPr id="16" name="Rectangle 26">
              <a:extLst>
                <a:ext uri="{FF2B5EF4-FFF2-40B4-BE49-F238E27FC236}">
                  <a16:creationId xmlns:a16="http://schemas.microsoft.com/office/drawing/2014/main" id="{489ABD2F-689F-4CC7-91FC-15C6AB49D8CD}"/>
                </a:ext>
              </a:extLst>
            </p:cNvPr>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114000"/>
                </a:lnSpc>
                <a:spcBef>
                  <a:spcPct val="0"/>
                </a:spcBef>
                <a:spcAft>
                  <a:spcPct val="0"/>
                </a:spcAft>
              </a:pPr>
              <a:r>
                <a:rPr lang="zh-CN" alt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7" name="Rectangle 27">
              <a:extLst>
                <a:ext uri="{FF2B5EF4-FFF2-40B4-BE49-F238E27FC236}">
                  <a16:creationId xmlns:a16="http://schemas.microsoft.com/office/drawing/2014/main" id="{F6418D63-4FB5-43CA-8F7C-5B1341827A1A}"/>
                </a:ext>
              </a:extLst>
            </p:cNvPr>
            <p:cNvSpPr>
              <a:spLocks/>
            </p:cNvSpPr>
            <p:nvPr/>
          </p:nvSpPr>
          <p:spPr bwMode="auto">
            <a:xfrm>
              <a:off x="539448" y="2596586"/>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altLang="zh-CN"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8" name="Group 138">
            <a:extLst>
              <a:ext uri="{FF2B5EF4-FFF2-40B4-BE49-F238E27FC236}">
                <a16:creationId xmlns:a16="http://schemas.microsoft.com/office/drawing/2014/main" id="{A4A61274-BAC2-4329-BDF9-D303836944CD}"/>
              </a:ext>
            </a:extLst>
          </p:cNvPr>
          <p:cNvGrpSpPr/>
          <p:nvPr/>
        </p:nvGrpSpPr>
        <p:grpSpPr>
          <a:xfrm>
            <a:off x="6588224" y="3574224"/>
            <a:ext cx="1499240" cy="817595"/>
            <a:chOff x="552376" y="2623218"/>
            <a:chExt cx="1499240" cy="817595"/>
          </a:xfrm>
        </p:grpSpPr>
        <p:sp>
          <p:nvSpPr>
            <p:cNvPr id="19" name="Rectangle 26">
              <a:extLst>
                <a:ext uri="{FF2B5EF4-FFF2-40B4-BE49-F238E27FC236}">
                  <a16:creationId xmlns:a16="http://schemas.microsoft.com/office/drawing/2014/main" id="{7E114942-0243-4723-9B95-C7A92679B826}"/>
                </a:ext>
              </a:extLst>
            </p:cNvPr>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114000"/>
                </a:lnSpc>
                <a:spcBef>
                  <a:spcPct val="0"/>
                </a:spcBef>
                <a:spcAft>
                  <a:spcPct val="0"/>
                </a:spcAft>
              </a:pPr>
              <a:r>
                <a:rPr lang="zh-CN" alt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0" name="Rectangle 27">
              <a:extLst>
                <a:ext uri="{FF2B5EF4-FFF2-40B4-BE49-F238E27FC236}">
                  <a16:creationId xmlns:a16="http://schemas.microsoft.com/office/drawing/2014/main" id="{2997CFE9-5B25-4440-83CB-17B3B84B86B2}"/>
                </a:ext>
              </a:extLst>
            </p:cNvPr>
            <p:cNvSpPr>
              <a:spLocks/>
            </p:cNvSpPr>
            <p:nvPr/>
          </p:nvSpPr>
          <p:spPr bwMode="auto">
            <a:xfrm>
              <a:off x="568616" y="262321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altLang="zh-CN"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21" name="Group 141">
            <a:extLst>
              <a:ext uri="{FF2B5EF4-FFF2-40B4-BE49-F238E27FC236}">
                <a16:creationId xmlns:a16="http://schemas.microsoft.com/office/drawing/2014/main" id="{CBD0C872-7815-4403-860A-53C8B296AC2A}"/>
              </a:ext>
            </a:extLst>
          </p:cNvPr>
          <p:cNvGrpSpPr/>
          <p:nvPr/>
        </p:nvGrpSpPr>
        <p:grpSpPr>
          <a:xfrm>
            <a:off x="7380312" y="2159571"/>
            <a:ext cx="1499240" cy="807725"/>
            <a:chOff x="552376" y="2633088"/>
            <a:chExt cx="1499240" cy="807725"/>
          </a:xfrm>
        </p:grpSpPr>
        <p:sp>
          <p:nvSpPr>
            <p:cNvPr id="22" name="Rectangle 26">
              <a:extLst>
                <a:ext uri="{FF2B5EF4-FFF2-40B4-BE49-F238E27FC236}">
                  <a16:creationId xmlns:a16="http://schemas.microsoft.com/office/drawing/2014/main" id="{C2491E32-FCBB-4DD8-AE7F-76DE0115BFA7}"/>
                </a:ext>
              </a:extLst>
            </p:cNvPr>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114000"/>
                </a:lnSpc>
                <a:spcBef>
                  <a:spcPct val="0"/>
                </a:spcBef>
                <a:spcAft>
                  <a:spcPct val="0"/>
                </a:spcAft>
              </a:pPr>
              <a:r>
                <a:rPr lang="zh-CN" alt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3" name="Rectangle 27">
              <a:extLst>
                <a:ext uri="{FF2B5EF4-FFF2-40B4-BE49-F238E27FC236}">
                  <a16:creationId xmlns:a16="http://schemas.microsoft.com/office/drawing/2014/main" id="{B115FD3D-0C73-4392-8ACA-37B1E8D66495}"/>
                </a:ext>
              </a:extLst>
            </p:cNvPr>
            <p:cNvSpPr>
              <a:spLocks/>
            </p:cNvSpPr>
            <p:nvPr/>
          </p:nvSpPr>
          <p:spPr bwMode="auto">
            <a:xfrm>
              <a:off x="557583" y="263308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altLang="zh-CN"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24" name="Group 15">
            <a:extLst>
              <a:ext uri="{FF2B5EF4-FFF2-40B4-BE49-F238E27FC236}">
                <a16:creationId xmlns:a16="http://schemas.microsoft.com/office/drawing/2014/main" id="{248D3D5F-C63A-4D9D-842A-B8A4A357BDF6}"/>
              </a:ext>
            </a:extLst>
          </p:cNvPr>
          <p:cNvGrpSpPr/>
          <p:nvPr/>
        </p:nvGrpSpPr>
        <p:grpSpPr>
          <a:xfrm>
            <a:off x="6590322" y="2976786"/>
            <a:ext cx="467298" cy="467298"/>
            <a:chOff x="6590322" y="2740893"/>
            <a:chExt cx="467298" cy="467298"/>
          </a:xfrm>
        </p:grpSpPr>
        <p:sp>
          <p:nvSpPr>
            <p:cNvPr id="25" name="Freeform 11">
              <a:extLst>
                <a:ext uri="{FF2B5EF4-FFF2-40B4-BE49-F238E27FC236}">
                  <a16:creationId xmlns:a16="http://schemas.microsoft.com/office/drawing/2014/main" id="{8C72C080-B6BB-4CE0-A901-EE0AB343C38A}"/>
                </a:ext>
              </a:extLst>
            </p:cNvPr>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 name="Freeform 6">
              <a:extLst>
                <a:ext uri="{FF2B5EF4-FFF2-40B4-BE49-F238E27FC236}">
                  <a16:creationId xmlns:a16="http://schemas.microsoft.com/office/drawing/2014/main" id="{F18F54FE-B3C4-45AA-97C6-52828A9F26F4}"/>
                </a:ext>
              </a:extLst>
            </p:cNvPr>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7" name="Group 1">
            <a:extLst>
              <a:ext uri="{FF2B5EF4-FFF2-40B4-BE49-F238E27FC236}">
                <a16:creationId xmlns:a16="http://schemas.microsoft.com/office/drawing/2014/main" id="{0937D842-57CE-4C4B-82E1-8F8E583B7149}"/>
              </a:ext>
            </a:extLst>
          </p:cNvPr>
          <p:cNvGrpSpPr/>
          <p:nvPr/>
        </p:nvGrpSpPr>
        <p:grpSpPr>
          <a:xfrm>
            <a:off x="1066082" y="2054561"/>
            <a:ext cx="465007" cy="467298"/>
            <a:chOff x="1066082" y="1818668"/>
            <a:chExt cx="465007" cy="467298"/>
          </a:xfrm>
        </p:grpSpPr>
        <p:sp>
          <p:nvSpPr>
            <p:cNvPr id="28" name="Freeform 7">
              <a:extLst>
                <a:ext uri="{FF2B5EF4-FFF2-40B4-BE49-F238E27FC236}">
                  <a16:creationId xmlns:a16="http://schemas.microsoft.com/office/drawing/2014/main" id="{920CDFB4-56A5-40F3-8595-89523A259C68}"/>
                </a:ext>
              </a:extLst>
            </p:cNvPr>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Freeform 7">
              <a:extLst>
                <a:ext uri="{FF2B5EF4-FFF2-40B4-BE49-F238E27FC236}">
                  <a16:creationId xmlns:a16="http://schemas.microsoft.com/office/drawing/2014/main" id="{8023079C-0648-4780-9045-157830566337}"/>
                </a:ext>
              </a:extLst>
            </p:cNvPr>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30" name="Group 2">
            <a:extLst>
              <a:ext uri="{FF2B5EF4-FFF2-40B4-BE49-F238E27FC236}">
                <a16:creationId xmlns:a16="http://schemas.microsoft.com/office/drawing/2014/main" id="{F6F5939B-790D-4CB6-9EB6-9423A81A8DA2}"/>
              </a:ext>
            </a:extLst>
          </p:cNvPr>
          <p:cNvGrpSpPr/>
          <p:nvPr/>
        </p:nvGrpSpPr>
        <p:grpSpPr>
          <a:xfrm>
            <a:off x="3635896" y="2061023"/>
            <a:ext cx="465007" cy="465007"/>
            <a:chOff x="3635896" y="1825130"/>
            <a:chExt cx="465007" cy="465007"/>
          </a:xfrm>
        </p:grpSpPr>
        <p:sp>
          <p:nvSpPr>
            <p:cNvPr id="31" name="Freeform 8">
              <a:extLst>
                <a:ext uri="{FF2B5EF4-FFF2-40B4-BE49-F238E27FC236}">
                  <a16:creationId xmlns:a16="http://schemas.microsoft.com/office/drawing/2014/main" id="{CBC9B98D-D526-4E94-BEDC-1FB616350C17}"/>
                </a:ext>
              </a:extLst>
            </p:cNvPr>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Freeform 8">
              <a:extLst>
                <a:ext uri="{FF2B5EF4-FFF2-40B4-BE49-F238E27FC236}">
                  <a16:creationId xmlns:a16="http://schemas.microsoft.com/office/drawing/2014/main" id="{5428723A-51B2-40C5-83FD-1C2FE03D0C34}"/>
                </a:ext>
              </a:extLst>
            </p:cNvPr>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33" name="Group 17">
            <a:extLst>
              <a:ext uri="{FF2B5EF4-FFF2-40B4-BE49-F238E27FC236}">
                <a16:creationId xmlns:a16="http://schemas.microsoft.com/office/drawing/2014/main" id="{E336F788-CF1D-4187-AF38-D15BA323FEB1}"/>
              </a:ext>
            </a:extLst>
          </p:cNvPr>
          <p:cNvGrpSpPr/>
          <p:nvPr/>
        </p:nvGrpSpPr>
        <p:grpSpPr>
          <a:xfrm>
            <a:off x="6365383" y="1223467"/>
            <a:ext cx="467298" cy="465007"/>
            <a:chOff x="6365383" y="987574"/>
            <a:chExt cx="467298" cy="465007"/>
          </a:xfrm>
        </p:grpSpPr>
        <p:sp>
          <p:nvSpPr>
            <p:cNvPr id="34" name="Freeform 10">
              <a:extLst>
                <a:ext uri="{FF2B5EF4-FFF2-40B4-BE49-F238E27FC236}">
                  <a16:creationId xmlns:a16="http://schemas.microsoft.com/office/drawing/2014/main" id="{BF057A3F-26E7-4C32-A15A-571660923B24}"/>
                </a:ext>
              </a:extLst>
            </p:cNvPr>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5" name="Freeform 9">
              <a:extLst>
                <a:ext uri="{FF2B5EF4-FFF2-40B4-BE49-F238E27FC236}">
                  <a16:creationId xmlns:a16="http://schemas.microsoft.com/office/drawing/2014/main" id="{AF8F3EE7-D818-40BF-A462-23F7BDCB8775}"/>
                </a:ext>
              </a:extLst>
            </p:cNvPr>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36" name="Group 3">
            <a:extLst>
              <a:ext uri="{FF2B5EF4-FFF2-40B4-BE49-F238E27FC236}">
                <a16:creationId xmlns:a16="http://schemas.microsoft.com/office/drawing/2014/main" id="{BC99DB07-9A3C-4EA9-839E-E7248C41ED19}"/>
              </a:ext>
            </a:extLst>
          </p:cNvPr>
          <p:cNvGrpSpPr/>
          <p:nvPr/>
        </p:nvGrpSpPr>
        <p:grpSpPr>
          <a:xfrm>
            <a:off x="4770914" y="3326814"/>
            <a:ext cx="465007" cy="469589"/>
            <a:chOff x="4770914" y="3090921"/>
            <a:chExt cx="465007" cy="469589"/>
          </a:xfrm>
        </p:grpSpPr>
        <p:sp>
          <p:nvSpPr>
            <p:cNvPr id="37" name="Freeform 9">
              <a:extLst>
                <a:ext uri="{FF2B5EF4-FFF2-40B4-BE49-F238E27FC236}">
                  <a16:creationId xmlns:a16="http://schemas.microsoft.com/office/drawing/2014/main" id="{9BC3ECB3-11BD-4AC0-80BA-279EA6131FB7}"/>
                </a:ext>
              </a:extLst>
            </p:cNvPr>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Freeform 10">
              <a:extLst>
                <a:ext uri="{FF2B5EF4-FFF2-40B4-BE49-F238E27FC236}">
                  <a16:creationId xmlns:a16="http://schemas.microsoft.com/office/drawing/2014/main" id="{B6F4C86B-685C-4973-B940-D6FAD7379CD4}"/>
                </a:ext>
              </a:extLst>
            </p:cNvPr>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39" name="Group 18">
            <a:extLst>
              <a:ext uri="{FF2B5EF4-FFF2-40B4-BE49-F238E27FC236}">
                <a16:creationId xmlns:a16="http://schemas.microsoft.com/office/drawing/2014/main" id="{ABE62A3F-4DB5-4C75-96E0-8BF9EA18E2A2}"/>
              </a:ext>
            </a:extLst>
          </p:cNvPr>
          <p:cNvGrpSpPr/>
          <p:nvPr/>
        </p:nvGrpSpPr>
        <p:grpSpPr>
          <a:xfrm>
            <a:off x="7596336" y="1574425"/>
            <a:ext cx="467298" cy="467298"/>
            <a:chOff x="7850778" y="1338532"/>
            <a:chExt cx="467298" cy="467298"/>
          </a:xfrm>
        </p:grpSpPr>
        <p:sp>
          <p:nvSpPr>
            <p:cNvPr id="40" name="Freeform 12">
              <a:extLst>
                <a:ext uri="{FF2B5EF4-FFF2-40B4-BE49-F238E27FC236}">
                  <a16:creationId xmlns:a16="http://schemas.microsoft.com/office/drawing/2014/main" id="{701DD030-5E14-45DB-9B2C-E54A2B52B64F}"/>
                </a:ext>
              </a:extLst>
            </p:cNvPr>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Freeform 11">
              <a:extLst>
                <a:ext uri="{FF2B5EF4-FFF2-40B4-BE49-F238E27FC236}">
                  <a16:creationId xmlns:a16="http://schemas.microsoft.com/office/drawing/2014/main" id="{75855E9D-A90C-48B2-92F7-C1C754D025B5}"/>
                </a:ext>
              </a:extLst>
            </p:cNvPr>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42" name="Rectangle 2">
            <a:extLst>
              <a:ext uri="{FF2B5EF4-FFF2-40B4-BE49-F238E27FC236}">
                <a16:creationId xmlns:a16="http://schemas.microsoft.com/office/drawing/2014/main" id="{C258D074-EA3D-4C2E-933D-F3C5C51C3A03}"/>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43" name="直接连接符 22">
            <a:extLst>
              <a:ext uri="{FF2B5EF4-FFF2-40B4-BE49-F238E27FC236}">
                <a16:creationId xmlns:a16="http://schemas.microsoft.com/office/drawing/2014/main" id="{B6EC9E1B-3DE6-409D-881D-65D2556B3B53}"/>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4" name="矩形 4">
            <a:extLst>
              <a:ext uri="{FF2B5EF4-FFF2-40B4-BE49-F238E27FC236}">
                <a16:creationId xmlns:a16="http://schemas.microsoft.com/office/drawing/2014/main" id="{336D90FD-EBE8-4AA5-9B38-ADCC8D2779F6}"/>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179053959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childTnLst>
                          </p:cTn>
                        </p:par>
                        <p:par>
                          <p:cTn id="40" fill="hold">
                            <p:stCondLst>
                              <p:cond delay="5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par>
                                <p:cTn id="49" presetID="53" presetClass="entr" presetSubtype="16"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500"/>
                            </p:stCondLst>
                            <p:childTnLst>
                              <p:par>
                                <p:cTn id="55" presetID="22" presetClass="entr" presetSubtype="1"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up)">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par>
                                <p:cTn id="63" presetID="53" presetClass="entr" presetSubtype="16"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Effect transition="in" filter="fade">
                                      <p:cBhvr>
                                        <p:cTn id="67" dur="500"/>
                                        <p:tgtEl>
                                          <p:spTgt spid="33"/>
                                        </p:tgtEl>
                                      </p:cBhvr>
                                    </p:animEffect>
                                  </p:childTnLst>
                                </p:cTn>
                              </p:par>
                            </p:childTnLst>
                          </p:cTn>
                        </p:par>
                        <p:par>
                          <p:cTn id="68" fill="hold">
                            <p:stCondLst>
                              <p:cond delay="500"/>
                            </p:stCondLst>
                            <p:childTnLst>
                              <p:par>
                                <p:cTn id="69" presetID="22" presetClass="entr" presetSubtype="1"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up)">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39"/>
                                        </p:tgtEl>
                                        <p:attrNameLst>
                                          <p:attrName>style.visibility</p:attrName>
                                        </p:attrNameLst>
                                      </p:cBhvr>
                                      <p:to>
                                        <p:strVal val="visible"/>
                                      </p:to>
                                    </p:set>
                                    <p:anim calcmode="lin" valueType="num">
                                      <p:cBhvr>
                                        <p:cTn id="76" dur="500" fill="hold"/>
                                        <p:tgtEl>
                                          <p:spTgt spid="39"/>
                                        </p:tgtEl>
                                        <p:attrNameLst>
                                          <p:attrName>ppt_w</p:attrName>
                                        </p:attrNameLst>
                                      </p:cBhvr>
                                      <p:tavLst>
                                        <p:tav tm="0">
                                          <p:val>
                                            <p:fltVal val="0"/>
                                          </p:val>
                                        </p:tav>
                                        <p:tav tm="100000">
                                          <p:val>
                                            <p:strVal val="#ppt_w"/>
                                          </p:val>
                                        </p:tav>
                                      </p:tavLst>
                                    </p:anim>
                                    <p:anim calcmode="lin" valueType="num">
                                      <p:cBhvr>
                                        <p:cTn id="77" dur="500" fill="hold"/>
                                        <p:tgtEl>
                                          <p:spTgt spid="39"/>
                                        </p:tgtEl>
                                        <p:attrNameLst>
                                          <p:attrName>ppt_h</p:attrName>
                                        </p:attrNameLst>
                                      </p:cBhvr>
                                      <p:tavLst>
                                        <p:tav tm="0">
                                          <p:val>
                                            <p:fltVal val="0"/>
                                          </p:val>
                                        </p:tav>
                                        <p:tav tm="100000">
                                          <p:val>
                                            <p:strVal val="#ppt_h"/>
                                          </p:val>
                                        </p:tav>
                                      </p:tavLst>
                                    </p:anim>
                                    <p:animEffect transition="in" filter="fade">
                                      <p:cBhvr>
                                        <p:cTn id="78" dur="500"/>
                                        <p:tgtEl>
                                          <p:spTgt spid="39"/>
                                        </p:tgtEl>
                                      </p:cBhvr>
                                    </p:animEffect>
                                  </p:childTnLst>
                                </p:cTn>
                              </p:par>
                            </p:childTnLst>
                          </p:cTn>
                        </p:par>
                        <p:par>
                          <p:cTn id="79" fill="hold">
                            <p:stCondLst>
                              <p:cond delay="500"/>
                            </p:stCondLst>
                            <p:childTnLst>
                              <p:par>
                                <p:cTn id="80" presetID="22" presetClass="entr" presetSubtype="1"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up)">
                                      <p:cBhvr>
                                        <p:cTn id="82" dur="500"/>
                                        <p:tgtEl>
                                          <p:spTgt spid="21"/>
                                        </p:tgtEl>
                                      </p:cBhvr>
                                    </p:animEffect>
                                  </p:childTnLst>
                                </p:cTn>
                              </p:par>
                              <p:par>
                                <p:cTn id="83" presetID="2" presetClass="entr" presetSubtype="8" fill="hold" grpId="0" nodeType="withEffect">
                                  <p:stCondLst>
                                    <p:cond delay="300"/>
                                  </p:stCondLst>
                                  <p:childTnLst>
                                    <p:set>
                                      <p:cBhvr>
                                        <p:cTn id="84" dur="1" fill="hold">
                                          <p:stCondLst>
                                            <p:cond delay="0"/>
                                          </p:stCondLst>
                                        </p:cTn>
                                        <p:tgtEl>
                                          <p:spTgt spid="42"/>
                                        </p:tgtEl>
                                        <p:attrNameLst>
                                          <p:attrName>style.visibility</p:attrName>
                                        </p:attrNameLst>
                                      </p:cBhvr>
                                      <p:to>
                                        <p:strVal val="visible"/>
                                      </p:to>
                                    </p:set>
                                    <p:anim calcmode="lin" valueType="num">
                                      <p:cBhvr>
                                        <p:cTn id="85" dur="300" fill="hold"/>
                                        <p:tgtEl>
                                          <p:spTgt spid="42"/>
                                        </p:tgtEl>
                                        <p:attrNameLst>
                                          <p:attrName>ppt_x</p:attrName>
                                        </p:attrNameLst>
                                      </p:cBhvr>
                                      <p:tavLst>
                                        <p:tav tm="0">
                                          <p:val>
                                            <p:strVal val="0-#ppt_w/2"/>
                                          </p:val>
                                        </p:tav>
                                        <p:tav tm="100000">
                                          <p:val>
                                            <p:strVal val="#ppt_x"/>
                                          </p:val>
                                        </p:tav>
                                      </p:tavLst>
                                    </p:anim>
                                    <p:anim calcmode="lin" valueType="num">
                                      <p:cBhvr>
                                        <p:cTn id="86" dur="300" fill="hold"/>
                                        <p:tgtEl>
                                          <p:spTgt spid="42"/>
                                        </p:tgtEl>
                                        <p:attrNameLst>
                                          <p:attrName>ppt_y</p:attrName>
                                        </p:attrNameLst>
                                      </p:cBhvr>
                                      <p:tavLst>
                                        <p:tav tm="0">
                                          <p:val>
                                            <p:strVal val="#ppt_y"/>
                                          </p:val>
                                        </p:tav>
                                        <p:tav tm="100000">
                                          <p:val>
                                            <p:strVal val="#ppt_y"/>
                                          </p:val>
                                        </p:tav>
                                      </p:tavLst>
                                    </p:anim>
                                  </p:childTnLst>
                                </p:cTn>
                              </p:par>
                            </p:childTnLst>
                          </p:cTn>
                        </p:par>
                        <p:par>
                          <p:cTn id="87" fill="hold">
                            <p:stCondLst>
                              <p:cond delay="1100"/>
                            </p:stCondLst>
                            <p:childTnLst>
                              <p:par>
                                <p:cTn id="88" presetID="10" presetClass="entr" presetSubtype="0" fill="hold" grpId="0" nodeType="afterEffect">
                                  <p:stCondLst>
                                    <p:cond delay="0"/>
                                  </p:stCondLst>
                                  <p:childTnLst>
                                    <p:set>
                                      <p:cBhvr>
                                        <p:cTn id="89" dur="1" fill="hold">
                                          <p:stCondLst>
                                            <p:cond delay="0"/>
                                          </p:stCondLst>
                                        </p:cTn>
                                        <p:tgtEl>
                                          <p:spTgt spid="44"/>
                                        </p:tgtEl>
                                        <p:attrNameLst>
                                          <p:attrName>style.visibility</p:attrName>
                                        </p:attrNameLst>
                                      </p:cBhvr>
                                      <p:to>
                                        <p:strVal val="visible"/>
                                      </p:to>
                                    </p:set>
                                    <p:animEffect>
                                      <p:cBhvr>
                                        <p:cTn id="90" dur="500"/>
                                        <p:tgtEl>
                                          <p:spTgt spid="44"/>
                                        </p:tgtEl>
                                      </p:cBhvr>
                                    </p:animEffect>
                                  </p:childTnLst>
                                </p:cTn>
                              </p:par>
                            </p:childTnLst>
                          </p:cTn>
                        </p:par>
                        <p:par>
                          <p:cTn id="91" fill="hold">
                            <p:stCondLst>
                              <p:cond delay="1600"/>
                            </p:stCondLst>
                            <p:childTnLst>
                              <p:par>
                                <p:cTn id="92" presetID="22" presetClass="entr" presetSubtype="2"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Effect>
                                      <p:cBhvr>
                                        <p:cTn id="9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42" grpId="0" bldLvl="0" autoUpdateAnimBg="0"/>
      <p:bldP spid="43" grpId="0" animBg="1"/>
      <p:bldP spid="44"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CCF9DB24-531F-447D-AF9E-5F9D8C3CB562}"/>
              </a:ext>
            </a:extLst>
          </p:cNvPr>
          <p:cNvCxnSpPr/>
          <p:nvPr/>
        </p:nvCxnSpPr>
        <p:spPr>
          <a:xfrm>
            <a:off x="2699792" y="3075806"/>
            <a:ext cx="0" cy="1296144"/>
          </a:xfrm>
          <a:prstGeom prst="line">
            <a:avLst/>
          </a:prstGeom>
          <a:noFill/>
          <a:ln w="9525" cap="flat" cmpd="sng" algn="ctr">
            <a:solidFill>
              <a:sysClr val="window" lastClr="FFFFFF">
                <a:lumMod val="85000"/>
              </a:sysClr>
            </a:solidFill>
            <a:prstDash val="sysDash"/>
          </a:ln>
          <a:effectLst/>
        </p:spPr>
      </p:cxnSp>
      <p:cxnSp>
        <p:nvCxnSpPr>
          <p:cNvPr id="3" name="直接连接符 2">
            <a:extLst>
              <a:ext uri="{FF2B5EF4-FFF2-40B4-BE49-F238E27FC236}">
                <a16:creationId xmlns:a16="http://schemas.microsoft.com/office/drawing/2014/main" id="{CA1E5021-7018-4B3B-B019-E259A9A3AE9D}"/>
              </a:ext>
            </a:extLst>
          </p:cNvPr>
          <p:cNvCxnSpPr/>
          <p:nvPr/>
        </p:nvCxnSpPr>
        <p:spPr>
          <a:xfrm>
            <a:off x="4499992" y="3075806"/>
            <a:ext cx="0" cy="1296144"/>
          </a:xfrm>
          <a:prstGeom prst="line">
            <a:avLst/>
          </a:prstGeom>
          <a:noFill/>
          <a:ln w="9525" cap="flat" cmpd="sng" algn="ctr">
            <a:solidFill>
              <a:sysClr val="window" lastClr="FFFFFF">
                <a:lumMod val="85000"/>
              </a:sysClr>
            </a:solidFill>
            <a:prstDash val="sysDash"/>
          </a:ln>
          <a:effectLst/>
        </p:spPr>
      </p:cxnSp>
      <p:cxnSp>
        <p:nvCxnSpPr>
          <p:cNvPr id="4" name="直接连接符 3">
            <a:extLst>
              <a:ext uri="{FF2B5EF4-FFF2-40B4-BE49-F238E27FC236}">
                <a16:creationId xmlns:a16="http://schemas.microsoft.com/office/drawing/2014/main" id="{7358CC4D-7029-48C9-8166-62D1836DFAC1}"/>
              </a:ext>
            </a:extLst>
          </p:cNvPr>
          <p:cNvCxnSpPr/>
          <p:nvPr/>
        </p:nvCxnSpPr>
        <p:spPr>
          <a:xfrm>
            <a:off x="6300192" y="3075806"/>
            <a:ext cx="0" cy="1296144"/>
          </a:xfrm>
          <a:prstGeom prst="line">
            <a:avLst/>
          </a:prstGeom>
          <a:noFill/>
          <a:ln w="9525" cap="flat" cmpd="sng" algn="ctr">
            <a:solidFill>
              <a:sysClr val="window" lastClr="FFFFFF">
                <a:lumMod val="85000"/>
              </a:sysClr>
            </a:solidFill>
            <a:prstDash val="sysDash"/>
          </a:ln>
          <a:effectLst/>
        </p:spPr>
      </p:cxnSp>
      <p:grpSp>
        <p:nvGrpSpPr>
          <p:cNvPr id="5" name="组合 4">
            <a:extLst>
              <a:ext uri="{FF2B5EF4-FFF2-40B4-BE49-F238E27FC236}">
                <a16:creationId xmlns:a16="http://schemas.microsoft.com/office/drawing/2014/main" id="{18BE94C0-D2C5-4340-9848-DD76A17A2DB9}"/>
              </a:ext>
            </a:extLst>
          </p:cNvPr>
          <p:cNvGrpSpPr/>
          <p:nvPr/>
        </p:nvGrpSpPr>
        <p:grpSpPr>
          <a:xfrm>
            <a:off x="880128" y="3111810"/>
            <a:ext cx="1819664" cy="1222885"/>
            <a:chOff x="880128" y="3075806"/>
            <a:chExt cx="1819664" cy="1222885"/>
          </a:xfrm>
        </p:grpSpPr>
        <p:sp>
          <p:nvSpPr>
            <p:cNvPr id="6" name="文本框 25">
              <a:extLst>
                <a:ext uri="{FF2B5EF4-FFF2-40B4-BE49-F238E27FC236}">
                  <a16:creationId xmlns:a16="http://schemas.microsoft.com/office/drawing/2014/main" id="{0CCFF6CD-70F5-417A-BFC2-1716FDB21836}"/>
                </a:ext>
              </a:extLst>
            </p:cNvPr>
            <p:cNvSpPr txBox="1"/>
            <p:nvPr/>
          </p:nvSpPr>
          <p:spPr>
            <a:xfrm>
              <a:off x="880128" y="3435846"/>
              <a:ext cx="1819664" cy="862845"/>
            </a:xfrm>
            <a:prstGeom prst="rect">
              <a:avLst/>
            </a:prstGeom>
            <a:noFill/>
          </p:spPr>
          <p:txBody>
            <a:bodyPr wrap="square" lIns="86404" tIns="43202" rIns="86404" bIns="43202">
              <a:spAutoFit/>
            </a:bodyPr>
            <a:lstStyle/>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A0DF0671-C74F-4E5E-B42F-203786AF0404}"/>
                </a:ext>
              </a:extLst>
            </p:cNvPr>
            <p:cNvSpPr/>
            <p:nvPr/>
          </p:nvSpPr>
          <p:spPr>
            <a:xfrm>
              <a:off x="1043602" y="3075806"/>
              <a:ext cx="1492717" cy="338554"/>
            </a:xfrm>
            <a:prstGeom prst="rect">
              <a:avLst/>
            </a:prstGeom>
          </p:spPr>
          <p:txBody>
            <a:bodyPr wrap="none">
              <a:spAutoFit/>
            </a:bodyPr>
            <a:lstStyle/>
            <a:p>
              <a:pPr algn="ctr" defTabSz="914400" fontAlgn="base">
                <a:spcBef>
                  <a:spcPct val="0"/>
                </a:spcBef>
                <a:spcAft>
                  <a:spcPct val="0"/>
                </a:spcAft>
              </a:pPr>
              <a:r>
                <a:rPr lang="zh-CN" altLang="en-US" sz="1600" spc="100" dirty="0">
                  <a:solidFill>
                    <a:prstClr val="black">
                      <a:lumMod val="85000"/>
                      <a:lumOff val="15000"/>
                    </a:prstClr>
                  </a:solidFill>
                  <a:latin typeface="微软雅黑" panose="020B0503020204020204" pitchFamily="34" charset="-122"/>
                  <a:ea typeface="微软雅黑" panose="020B0503020204020204" pitchFamily="34" charset="-122"/>
                </a:rPr>
                <a:t>单击添加文本</a:t>
              </a:r>
            </a:p>
          </p:txBody>
        </p:sp>
      </p:grpSp>
      <p:grpSp>
        <p:nvGrpSpPr>
          <p:cNvPr id="8" name="组合 7">
            <a:extLst>
              <a:ext uri="{FF2B5EF4-FFF2-40B4-BE49-F238E27FC236}">
                <a16:creationId xmlns:a16="http://schemas.microsoft.com/office/drawing/2014/main" id="{E955CDF7-FC07-45B7-BAF1-36F0FF016F4E}"/>
              </a:ext>
            </a:extLst>
          </p:cNvPr>
          <p:cNvGrpSpPr/>
          <p:nvPr/>
        </p:nvGrpSpPr>
        <p:grpSpPr>
          <a:xfrm>
            <a:off x="2699792" y="3111810"/>
            <a:ext cx="1819664" cy="1222885"/>
            <a:chOff x="2699792" y="3075806"/>
            <a:chExt cx="1819664" cy="1222885"/>
          </a:xfrm>
        </p:grpSpPr>
        <p:sp>
          <p:nvSpPr>
            <p:cNvPr id="9" name="文本框 8">
              <a:extLst>
                <a:ext uri="{FF2B5EF4-FFF2-40B4-BE49-F238E27FC236}">
                  <a16:creationId xmlns:a16="http://schemas.microsoft.com/office/drawing/2014/main" id="{C137754A-2659-4169-8FC2-83505C6C6E45}"/>
                </a:ext>
              </a:extLst>
            </p:cNvPr>
            <p:cNvSpPr txBox="1"/>
            <p:nvPr/>
          </p:nvSpPr>
          <p:spPr>
            <a:xfrm>
              <a:off x="2699792" y="3435846"/>
              <a:ext cx="1819664" cy="862845"/>
            </a:xfrm>
            <a:prstGeom prst="rect">
              <a:avLst/>
            </a:prstGeom>
            <a:noFill/>
          </p:spPr>
          <p:txBody>
            <a:bodyPr wrap="square" lIns="86404" tIns="43202" rIns="86404" bIns="43202">
              <a:spAutoFit/>
            </a:bodyPr>
            <a:lstStyle/>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4189EC7C-93D8-4796-A671-3E7218BFC9C9}"/>
                </a:ext>
              </a:extLst>
            </p:cNvPr>
            <p:cNvSpPr/>
            <p:nvPr/>
          </p:nvSpPr>
          <p:spPr>
            <a:xfrm>
              <a:off x="2863266" y="3075806"/>
              <a:ext cx="1492717" cy="338554"/>
            </a:xfrm>
            <a:prstGeom prst="rect">
              <a:avLst/>
            </a:prstGeom>
          </p:spPr>
          <p:txBody>
            <a:bodyPr wrap="none">
              <a:spAutoFit/>
            </a:bodyPr>
            <a:lstStyle/>
            <a:p>
              <a:pPr algn="ctr" defTabSz="914400" fontAlgn="base">
                <a:spcBef>
                  <a:spcPct val="0"/>
                </a:spcBef>
                <a:spcAft>
                  <a:spcPct val="0"/>
                </a:spcAft>
              </a:pPr>
              <a:r>
                <a:rPr lang="zh-CN" altLang="en-US" sz="1600" spc="100" dirty="0">
                  <a:solidFill>
                    <a:prstClr val="black">
                      <a:lumMod val="85000"/>
                      <a:lumOff val="15000"/>
                    </a:prstClr>
                  </a:solidFill>
                  <a:latin typeface="微软雅黑" panose="020B0503020204020204" pitchFamily="34" charset="-122"/>
                  <a:ea typeface="微软雅黑" panose="020B0503020204020204" pitchFamily="34" charset="-122"/>
                </a:rPr>
                <a:t>单击添加文本</a:t>
              </a:r>
            </a:p>
          </p:txBody>
        </p:sp>
      </p:grpSp>
      <p:grpSp>
        <p:nvGrpSpPr>
          <p:cNvPr id="11" name="组合 10">
            <a:extLst>
              <a:ext uri="{FF2B5EF4-FFF2-40B4-BE49-F238E27FC236}">
                <a16:creationId xmlns:a16="http://schemas.microsoft.com/office/drawing/2014/main" id="{475D3AC1-76BB-4CB1-8169-9E84112AB728}"/>
              </a:ext>
            </a:extLst>
          </p:cNvPr>
          <p:cNvGrpSpPr/>
          <p:nvPr/>
        </p:nvGrpSpPr>
        <p:grpSpPr>
          <a:xfrm>
            <a:off x="4499992" y="3111810"/>
            <a:ext cx="1819664" cy="1222885"/>
            <a:chOff x="4499992" y="3075806"/>
            <a:chExt cx="1819664" cy="1222885"/>
          </a:xfrm>
        </p:grpSpPr>
        <p:sp>
          <p:nvSpPr>
            <p:cNvPr id="12" name="文本框 25">
              <a:extLst>
                <a:ext uri="{FF2B5EF4-FFF2-40B4-BE49-F238E27FC236}">
                  <a16:creationId xmlns:a16="http://schemas.microsoft.com/office/drawing/2014/main" id="{D71D726D-F56E-4959-963D-F2A229AC4630}"/>
                </a:ext>
              </a:extLst>
            </p:cNvPr>
            <p:cNvSpPr txBox="1"/>
            <p:nvPr/>
          </p:nvSpPr>
          <p:spPr>
            <a:xfrm>
              <a:off x="4499992" y="3435846"/>
              <a:ext cx="1819664" cy="862845"/>
            </a:xfrm>
            <a:prstGeom prst="rect">
              <a:avLst/>
            </a:prstGeom>
            <a:noFill/>
          </p:spPr>
          <p:txBody>
            <a:bodyPr wrap="square" lIns="86404" tIns="43202" rIns="86404" bIns="43202">
              <a:spAutoFit/>
            </a:bodyPr>
            <a:lstStyle/>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2371D3B9-6E3D-4F16-BA3D-EFC3D0DFFB8B}"/>
                </a:ext>
              </a:extLst>
            </p:cNvPr>
            <p:cNvSpPr/>
            <p:nvPr/>
          </p:nvSpPr>
          <p:spPr>
            <a:xfrm>
              <a:off x="4663466" y="3075806"/>
              <a:ext cx="1492717" cy="338554"/>
            </a:xfrm>
            <a:prstGeom prst="rect">
              <a:avLst/>
            </a:prstGeom>
          </p:spPr>
          <p:txBody>
            <a:bodyPr wrap="none">
              <a:spAutoFit/>
            </a:bodyPr>
            <a:lstStyle/>
            <a:p>
              <a:pPr algn="ctr" defTabSz="914400" fontAlgn="base">
                <a:spcBef>
                  <a:spcPct val="0"/>
                </a:spcBef>
                <a:spcAft>
                  <a:spcPct val="0"/>
                </a:spcAft>
              </a:pPr>
              <a:r>
                <a:rPr lang="zh-CN" altLang="en-US" sz="1600" spc="100" dirty="0">
                  <a:solidFill>
                    <a:prstClr val="black">
                      <a:lumMod val="85000"/>
                      <a:lumOff val="15000"/>
                    </a:prstClr>
                  </a:solidFill>
                  <a:latin typeface="微软雅黑" panose="020B0503020204020204" pitchFamily="34" charset="-122"/>
                  <a:ea typeface="微软雅黑" panose="020B0503020204020204" pitchFamily="34" charset="-122"/>
                </a:rPr>
                <a:t>单击添加文本</a:t>
              </a:r>
            </a:p>
          </p:txBody>
        </p:sp>
      </p:grpSp>
      <p:grpSp>
        <p:nvGrpSpPr>
          <p:cNvPr id="14" name="组合 13">
            <a:extLst>
              <a:ext uri="{FF2B5EF4-FFF2-40B4-BE49-F238E27FC236}">
                <a16:creationId xmlns:a16="http://schemas.microsoft.com/office/drawing/2014/main" id="{1A9134BA-9FF5-4500-910C-B19508A817FE}"/>
              </a:ext>
            </a:extLst>
          </p:cNvPr>
          <p:cNvGrpSpPr/>
          <p:nvPr/>
        </p:nvGrpSpPr>
        <p:grpSpPr>
          <a:xfrm>
            <a:off x="6372200" y="3111810"/>
            <a:ext cx="1819664" cy="1222885"/>
            <a:chOff x="6372200" y="3075806"/>
            <a:chExt cx="1819664" cy="1222885"/>
          </a:xfrm>
        </p:grpSpPr>
        <p:sp>
          <p:nvSpPr>
            <p:cNvPr id="15" name="文本框 25">
              <a:extLst>
                <a:ext uri="{FF2B5EF4-FFF2-40B4-BE49-F238E27FC236}">
                  <a16:creationId xmlns:a16="http://schemas.microsoft.com/office/drawing/2014/main" id="{3743F935-54DE-4A58-BFC6-D6F9A87A79F2}"/>
                </a:ext>
              </a:extLst>
            </p:cNvPr>
            <p:cNvSpPr txBox="1"/>
            <p:nvPr/>
          </p:nvSpPr>
          <p:spPr>
            <a:xfrm>
              <a:off x="6372200" y="3435846"/>
              <a:ext cx="1819664" cy="862845"/>
            </a:xfrm>
            <a:prstGeom prst="rect">
              <a:avLst/>
            </a:prstGeom>
            <a:noFill/>
          </p:spPr>
          <p:txBody>
            <a:bodyPr wrap="square" lIns="86404" tIns="43202" rIns="86404" bIns="43202">
              <a:spAutoFit/>
            </a:bodyPr>
            <a:lstStyle/>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66122B82-6C05-45E6-A328-7FE3618EC4AC}"/>
                </a:ext>
              </a:extLst>
            </p:cNvPr>
            <p:cNvSpPr/>
            <p:nvPr/>
          </p:nvSpPr>
          <p:spPr>
            <a:xfrm>
              <a:off x="6535674" y="3075806"/>
              <a:ext cx="1492717" cy="338554"/>
            </a:xfrm>
            <a:prstGeom prst="rect">
              <a:avLst/>
            </a:prstGeom>
          </p:spPr>
          <p:txBody>
            <a:bodyPr wrap="none">
              <a:spAutoFit/>
            </a:bodyPr>
            <a:lstStyle/>
            <a:p>
              <a:pPr algn="ctr" defTabSz="914400" fontAlgn="base">
                <a:spcBef>
                  <a:spcPct val="0"/>
                </a:spcBef>
                <a:spcAft>
                  <a:spcPct val="0"/>
                </a:spcAft>
              </a:pPr>
              <a:r>
                <a:rPr lang="zh-CN" altLang="en-US" sz="1600" spc="100" dirty="0">
                  <a:solidFill>
                    <a:prstClr val="black">
                      <a:lumMod val="85000"/>
                      <a:lumOff val="15000"/>
                    </a:prstClr>
                  </a:solidFill>
                  <a:latin typeface="微软雅黑" panose="020B0503020204020204" pitchFamily="34" charset="-122"/>
                  <a:ea typeface="微软雅黑" panose="020B0503020204020204" pitchFamily="34" charset="-122"/>
                </a:rPr>
                <a:t>单击添加文本</a:t>
              </a:r>
            </a:p>
          </p:txBody>
        </p:sp>
      </p:grpSp>
      <p:grpSp>
        <p:nvGrpSpPr>
          <p:cNvPr id="17" name="组合 16">
            <a:extLst>
              <a:ext uri="{FF2B5EF4-FFF2-40B4-BE49-F238E27FC236}">
                <a16:creationId xmlns:a16="http://schemas.microsoft.com/office/drawing/2014/main" id="{31B4DD45-F764-464F-986A-89DA4AC76548}"/>
              </a:ext>
            </a:extLst>
          </p:cNvPr>
          <p:cNvGrpSpPr/>
          <p:nvPr/>
        </p:nvGrpSpPr>
        <p:grpSpPr>
          <a:xfrm>
            <a:off x="4572000" y="1419623"/>
            <a:ext cx="1584176" cy="1440160"/>
            <a:chOff x="4572000" y="1347615"/>
            <a:chExt cx="1584176" cy="1440160"/>
          </a:xfrm>
        </p:grpSpPr>
        <p:sp>
          <p:nvSpPr>
            <p:cNvPr id="18" name="流程图: 手动操作 17">
              <a:extLst>
                <a:ext uri="{FF2B5EF4-FFF2-40B4-BE49-F238E27FC236}">
                  <a16:creationId xmlns:a16="http://schemas.microsoft.com/office/drawing/2014/main" id="{B7C6E899-8FD6-4A9B-8CB0-84F5CF7ADEAF}"/>
                </a:ext>
              </a:extLst>
            </p:cNvPr>
            <p:cNvSpPr/>
            <p:nvPr/>
          </p:nvSpPr>
          <p:spPr>
            <a:xfrm rot="16200000">
              <a:off x="4644008" y="1275607"/>
              <a:ext cx="1440160" cy="1584176"/>
            </a:xfrm>
            <a:prstGeom prst="flowChartManualOperation">
              <a:avLst/>
            </a:prstGeom>
            <a:solidFill>
              <a:srgbClr val="F77A08"/>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19" name="KSO_Shape">
              <a:extLst>
                <a:ext uri="{FF2B5EF4-FFF2-40B4-BE49-F238E27FC236}">
                  <a16:creationId xmlns:a16="http://schemas.microsoft.com/office/drawing/2014/main" id="{1F1F85E2-DCAD-4D82-BE35-E8839914BBC8}"/>
                </a:ext>
              </a:extLst>
            </p:cNvPr>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ysClr val="window" lastClr="FFFFFF"/>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A502BC29-CAF8-4167-BF89-B9BF2A546202}"/>
              </a:ext>
            </a:extLst>
          </p:cNvPr>
          <p:cNvGrpSpPr/>
          <p:nvPr/>
        </p:nvGrpSpPr>
        <p:grpSpPr>
          <a:xfrm>
            <a:off x="6300192" y="1419623"/>
            <a:ext cx="1584176" cy="1440160"/>
            <a:chOff x="6300192" y="1347615"/>
            <a:chExt cx="1584176" cy="1440160"/>
          </a:xfrm>
        </p:grpSpPr>
        <p:sp>
          <p:nvSpPr>
            <p:cNvPr id="21" name="流程图: 手动操作 20">
              <a:extLst>
                <a:ext uri="{FF2B5EF4-FFF2-40B4-BE49-F238E27FC236}">
                  <a16:creationId xmlns:a16="http://schemas.microsoft.com/office/drawing/2014/main" id="{6C464B67-247D-4DB2-AC07-A5EF025DC56E}"/>
                </a:ext>
              </a:extLst>
            </p:cNvPr>
            <p:cNvSpPr/>
            <p:nvPr/>
          </p:nvSpPr>
          <p:spPr>
            <a:xfrm rot="16200000">
              <a:off x="6372200" y="1275607"/>
              <a:ext cx="1440160" cy="1584176"/>
            </a:xfrm>
            <a:prstGeom prst="flowChartManualOperation">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2" name="KSO_Shape">
              <a:extLst>
                <a:ext uri="{FF2B5EF4-FFF2-40B4-BE49-F238E27FC236}">
                  <a16:creationId xmlns:a16="http://schemas.microsoft.com/office/drawing/2014/main" id="{6F7855B3-71FE-47D1-ADED-17E222540585}"/>
                </a:ext>
              </a:extLst>
            </p:cNvPr>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ysClr val="window" lastClr="FFFFFF"/>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id="{C9B7DC0B-ABD8-4A84-9C5F-D522E3EE9B84}"/>
              </a:ext>
            </a:extLst>
          </p:cNvPr>
          <p:cNvGrpSpPr/>
          <p:nvPr/>
        </p:nvGrpSpPr>
        <p:grpSpPr>
          <a:xfrm>
            <a:off x="2843808" y="1419623"/>
            <a:ext cx="1584176" cy="1440160"/>
            <a:chOff x="2843808" y="1347615"/>
            <a:chExt cx="1584176" cy="1440160"/>
          </a:xfrm>
        </p:grpSpPr>
        <p:sp>
          <p:nvSpPr>
            <p:cNvPr id="24" name="流程图: 手动操作 23">
              <a:extLst>
                <a:ext uri="{FF2B5EF4-FFF2-40B4-BE49-F238E27FC236}">
                  <a16:creationId xmlns:a16="http://schemas.microsoft.com/office/drawing/2014/main" id="{CC5566C5-A259-4392-A37A-8DA4DAD633D2}"/>
                </a:ext>
              </a:extLst>
            </p:cNvPr>
            <p:cNvSpPr/>
            <p:nvPr/>
          </p:nvSpPr>
          <p:spPr>
            <a:xfrm rot="16200000">
              <a:off x="2915816" y="1275607"/>
              <a:ext cx="1440160" cy="1584176"/>
            </a:xfrm>
            <a:prstGeom prst="flowChartManualOperation">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5" name="KSO_Shape">
              <a:extLst>
                <a:ext uri="{FF2B5EF4-FFF2-40B4-BE49-F238E27FC236}">
                  <a16:creationId xmlns:a16="http://schemas.microsoft.com/office/drawing/2014/main" id="{7FB2CE5E-2EB3-4D7A-B60D-595F428193E3}"/>
                </a:ext>
              </a:extLst>
            </p:cNvPr>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ysClr val="window" lastClr="FFFFFF"/>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id="{B101F6D1-AD5E-4F2C-A7B7-9A8A3B1306AD}"/>
              </a:ext>
            </a:extLst>
          </p:cNvPr>
          <p:cNvGrpSpPr/>
          <p:nvPr/>
        </p:nvGrpSpPr>
        <p:grpSpPr>
          <a:xfrm>
            <a:off x="1115616" y="1419622"/>
            <a:ext cx="1584176" cy="1440160"/>
            <a:chOff x="1115616" y="1347614"/>
            <a:chExt cx="1584176" cy="1440160"/>
          </a:xfrm>
        </p:grpSpPr>
        <p:sp>
          <p:nvSpPr>
            <p:cNvPr id="27" name="流程图: 手动操作 26">
              <a:extLst>
                <a:ext uri="{FF2B5EF4-FFF2-40B4-BE49-F238E27FC236}">
                  <a16:creationId xmlns:a16="http://schemas.microsoft.com/office/drawing/2014/main" id="{F194168C-17B4-4912-9561-4512B26F55AD}"/>
                </a:ext>
              </a:extLst>
            </p:cNvPr>
            <p:cNvSpPr/>
            <p:nvPr/>
          </p:nvSpPr>
          <p:spPr>
            <a:xfrm rot="16200000">
              <a:off x="1187624" y="1275606"/>
              <a:ext cx="1440160" cy="1584176"/>
            </a:xfrm>
            <a:prstGeom prst="flowChartManualOperation">
              <a:avLst/>
            </a:prstGeom>
            <a:solidFill>
              <a:srgbClr val="F77A08"/>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8" name="KSO_Shape">
              <a:extLst>
                <a:ext uri="{FF2B5EF4-FFF2-40B4-BE49-F238E27FC236}">
                  <a16:creationId xmlns:a16="http://schemas.microsoft.com/office/drawing/2014/main" id="{6E384E63-4FF6-4D90-8DEA-B05427B0AECD}"/>
                </a:ext>
              </a:extLst>
            </p:cNvPr>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ysClr val="window" lastClr="FFFFFF"/>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9" name="Rectangle 2">
            <a:extLst>
              <a:ext uri="{FF2B5EF4-FFF2-40B4-BE49-F238E27FC236}">
                <a16:creationId xmlns:a16="http://schemas.microsoft.com/office/drawing/2014/main" id="{5ECFAE31-1EA2-4CF6-845E-D94E13730B5C}"/>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30" name="直接连接符 22">
            <a:extLst>
              <a:ext uri="{FF2B5EF4-FFF2-40B4-BE49-F238E27FC236}">
                <a16:creationId xmlns:a16="http://schemas.microsoft.com/office/drawing/2014/main" id="{E93574DF-A67C-4787-AC93-42F2577AD0F5}"/>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1" name="矩形 4">
            <a:extLst>
              <a:ext uri="{FF2B5EF4-FFF2-40B4-BE49-F238E27FC236}">
                <a16:creationId xmlns:a16="http://schemas.microsoft.com/office/drawing/2014/main" id="{776EBF38-07D4-4679-B6BB-23341048F4A0}"/>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46811439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1+#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500"/>
                                        <p:tgtEl>
                                          <p:spTgt spid="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up)">
                                      <p:cBhvr>
                                        <p:cTn id="47" dur="500"/>
                                        <p:tgtEl>
                                          <p:spTgt spid="4"/>
                                        </p:tgtEl>
                                      </p:cBhvr>
                                    </p:animEffect>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par>
                                <p:cTn id="52" presetID="2" presetClass="entr" presetSubtype="8" fill="hold" grpId="0" nodeType="withEffect">
                                  <p:stCondLst>
                                    <p:cond delay="300"/>
                                  </p:stCondLst>
                                  <p:childTnLst>
                                    <p:set>
                                      <p:cBhvr>
                                        <p:cTn id="53" dur="1" fill="hold">
                                          <p:stCondLst>
                                            <p:cond delay="0"/>
                                          </p:stCondLst>
                                        </p:cTn>
                                        <p:tgtEl>
                                          <p:spTgt spid="29"/>
                                        </p:tgtEl>
                                        <p:attrNameLst>
                                          <p:attrName>style.visibility</p:attrName>
                                        </p:attrNameLst>
                                      </p:cBhvr>
                                      <p:to>
                                        <p:strVal val="visible"/>
                                      </p:to>
                                    </p:set>
                                    <p:anim calcmode="lin" valueType="num">
                                      <p:cBhvr>
                                        <p:cTn id="54" dur="300" fill="hold"/>
                                        <p:tgtEl>
                                          <p:spTgt spid="29"/>
                                        </p:tgtEl>
                                        <p:attrNameLst>
                                          <p:attrName>ppt_x</p:attrName>
                                        </p:attrNameLst>
                                      </p:cBhvr>
                                      <p:tavLst>
                                        <p:tav tm="0">
                                          <p:val>
                                            <p:strVal val="0-#ppt_w/2"/>
                                          </p:val>
                                        </p:tav>
                                        <p:tav tm="100000">
                                          <p:val>
                                            <p:strVal val="#ppt_x"/>
                                          </p:val>
                                        </p:tav>
                                      </p:tavLst>
                                    </p:anim>
                                    <p:anim calcmode="lin" valueType="num">
                                      <p:cBhvr>
                                        <p:cTn id="55" dur="300" fill="hold"/>
                                        <p:tgtEl>
                                          <p:spTgt spid="29"/>
                                        </p:tgtEl>
                                        <p:attrNameLst>
                                          <p:attrName>ppt_y</p:attrName>
                                        </p:attrNameLst>
                                      </p:cBhvr>
                                      <p:tavLst>
                                        <p:tav tm="0">
                                          <p:val>
                                            <p:strVal val="#ppt_y"/>
                                          </p:val>
                                        </p:tav>
                                        <p:tav tm="100000">
                                          <p:val>
                                            <p:strVal val="#ppt_y"/>
                                          </p:val>
                                        </p:tav>
                                      </p:tavLst>
                                    </p:anim>
                                  </p:childTnLst>
                                </p:cTn>
                              </p:par>
                            </p:childTnLst>
                          </p:cTn>
                        </p:par>
                        <p:par>
                          <p:cTn id="56" fill="hold">
                            <p:stCondLst>
                              <p:cond delay="5600"/>
                            </p:stCondLst>
                            <p:childTnLst>
                              <p:par>
                                <p:cTn id="57" presetID="10" presetClass="entr" presetSubtype="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p:cBhvr>
                                        <p:cTn id="59" dur="500"/>
                                        <p:tgtEl>
                                          <p:spTgt spid="31"/>
                                        </p:tgtEl>
                                      </p:cBhvr>
                                    </p:animEffect>
                                  </p:childTnLst>
                                </p:cTn>
                              </p:par>
                            </p:childTnLst>
                          </p:cTn>
                        </p:par>
                        <p:par>
                          <p:cTn id="60" fill="hold">
                            <p:stCondLst>
                              <p:cond delay="6100"/>
                            </p:stCondLst>
                            <p:childTnLst>
                              <p:par>
                                <p:cTn id="61" presetID="22" presetClass="entr" presetSubtype="2"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30" grpId="0" animBg="1"/>
      <p:bldP spid="31" grpId="0"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59">
            <a:extLst>
              <a:ext uri="{FF2B5EF4-FFF2-40B4-BE49-F238E27FC236}">
                <a16:creationId xmlns:a16="http://schemas.microsoft.com/office/drawing/2014/main" id="{5F6DBD5C-7F7A-4EC8-8160-11F262A27747}"/>
              </a:ext>
            </a:extLst>
          </p:cNvPr>
          <p:cNvSpPr/>
          <p:nvPr/>
        </p:nvSpPr>
        <p:spPr>
          <a:xfrm>
            <a:off x="755576" y="1275606"/>
            <a:ext cx="1343546" cy="573340"/>
          </a:xfrm>
          <a:prstGeom prst="round2DiagRect">
            <a:avLst/>
          </a:prstGeom>
          <a:solidFill>
            <a:srgbClr val="F77A08"/>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7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添加内容</a:t>
            </a:r>
          </a:p>
        </p:txBody>
      </p:sp>
      <p:sp>
        <p:nvSpPr>
          <p:cNvPr id="3" name="对角圆角矩形 80">
            <a:extLst>
              <a:ext uri="{FF2B5EF4-FFF2-40B4-BE49-F238E27FC236}">
                <a16:creationId xmlns:a16="http://schemas.microsoft.com/office/drawing/2014/main" id="{70AA750F-C9D0-4DA2-9C6B-774D91EB570B}"/>
              </a:ext>
            </a:extLst>
          </p:cNvPr>
          <p:cNvSpPr/>
          <p:nvPr/>
        </p:nvSpPr>
        <p:spPr>
          <a:xfrm>
            <a:off x="1756819" y="2081704"/>
            <a:ext cx="1345257" cy="573342"/>
          </a:xfrm>
          <a:prstGeom prst="round2DiagRect">
            <a:avLst/>
          </a:prstGeom>
          <a:solidFill>
            <a:srgbClr val="F77A08"/>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7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添加内容</a:t>
            </a:r>
          </a:p>
        </p:txBody>
      </p:sp>
      <p:sp>
        <p:nvSpPr>
          <p:cNvPr id="4" name="对角圆角矩形 81">
            <a:extLst>
              <a:ext uri="{FF2B5EF4-FFF2-40B4-BE49-F238E27FC236}">
                <a16:creationId xmlns:a16="http://schemas.microsoft.com/office/drawing/2014/main" id="{044A1041-F747-4610-8CE2-56A7320EB278}"/>
              </a:ext>
            </a:extLst>
          </p:cNvPr>
          <p:cNvSpPr/>
          <p:nvPr/>
        </p:nvSpPr>
        <p:spPr>
          <a:xfrm>
            <a:off x="2758059" y="2887803"/>
            <a:ext cx="1345257" cy="573340"/>
          </a:xfrm>
          <a:prstGeom prst="round2DiagRect">
            <a:avLst/>
          </a:prstGeom>
          <a:solidFill>
            <a:srgbClr val="F77A08"/>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7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添加内容</a:t>
            </a:r>
          </a:p>
        </p:txBody>
      </p:sp>
      <p:sp>
        <p:nvSpPr>
          <p:cNvPr id="5" name="对角圆角矩形 82">
            <a:extLst>
              <a:ext uri="{FF2B5EF4-FFF2-40B4-BE49-F238E27FC236}">
                <a16:creationId xmlns:a16="http://schemas.microsoft.com/office/drawing/2014/main" id="{4D1B8344-926C-4682-BED1-D0F5C65351C3}"/>
              </a:ext>
            </a:extLst>
          </p:cNvPr>
          <p:cNvSpPr/>
          <p:nvPr/>
        </p:nvSpPr>
        <p:spPr>
          <a:xfrm>
            <a:off x="3761011" y="3693901"/>
            <a:ext cx="1343546" cy="573342"/>
          </a:xfrm>
          <a:prstGeom prst="round2DiagRect">
            <a:avLst/>
          </a:prstGeom>
          <a:solidFill>
            <a:srgbClr val="F77A08"/>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7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添加内容</a:t>
            </a:r>
          </a:p>
        </p:txBody>
      </p:sp>
      <p:cxnSp>
        <p:nvCxnSpPr>
          <p:cNvPr id="6" name="直接箭头连接符 5">
            <a:extLst>
              <a:ext uri="{FF2B5EF4-FFF2-40B4-BE49-F238E27FC236}">
                <a16:creationId xmlns:a16="http://schemas.microsoft.com/office/drawing/2014/main" id="{77AA5542-B7ED-4147-93C9-8E870ACE3A31}"/>
              </a:ext>
            </a:extLst>
          </p:cNvPr>
          <p:cNvCxnSpPr/>
          <p:nvPr/>
        </p:nvCxnSpPr>
        <p:spPr>
          <a:xfrm>
            <a:off x="2251448" y="1530773"/>
            <a:ext cx="664071" cy="0"/>
          </a:xfrm>
          <a:prstGeom prst="straightConnector1">
            <a:avLst/>
          </a:prstGeom>
          <a:noFill/>
          <a:ln w="9525" cap="rnd" cmpd="sng" algn="ctr">
            <a:solidFill>
              <a:sysClr val="window" lastClr="FFFFFF">
                <a:lumMod val="65000"/>
              </a:sysClr>
            </a:solidFill>
            <a:prstDash val="sysDash"/>
            <a:tailEnd type="stealth"/>
          </a:ln>
          <a:effectLst/>
        </p:spPr>
      </p:cxnSp>
      <p:grpSp>
        <p:nvGrpSpPr>
          <p:cNvPr id="7" name="组合 6">
            <a:extLst>
              <a:ext uri="{FF2B5EF4-FFF2-40B4-BE49-F238E27FC236}">
                <a16:creationId xmlns:a16="http://schemas.microsoft.com/office/drawing/2014/main" id="{FF497331-DEDC-4797-BBDB-456435B28ED2}"/>
              </a:ext>
            </a:extLst>
          </p:cNvPr>
          <p:cNvGrpSpPr/>
          <p:nvPr/>
        </p:nvGrpSpPr>
        <p:grpSpPr>
          <a:xfrm>
            <a:off x="3065090" y="1275606"/>
            <a:ext cx="2832572" cy="619549"/>
            <a:chOff x="3024807" y="1419622"/>
            <a:chExt cx="2627313" cy="574675"/>
          </a:xfrm>
        </p:grpSpPr>
        <p:sp>
          <p:nvSpPr>
            <p:cNvPr id="8" name="文本框 8">
              <a:extLst>
                <a:ext uri="{FF2B5EF4-FFF2-40B4-BE49-F238E27FC236}">
                  <a16:creationId xmlns:a16="http://schemas.microsoft.com/office/drawing/2014/main" id="{0CDAF7CD-6AAA-41E2-8F15-D27C80CA43D1}"/>
                </a:ext>
              </a:extLst>
            </p:cNvPr>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fontAlgn="base">
                <a:spcBef>
                  <a:spcPct val="0"/>
                </a:spcBef>
                <a:spcAft>
                  <a:spcPct val="0"/>
                </a:spcAft>
              </a:pPr>
              <a:r>
                <a:rPr lang="zh-CN" altLang="en-US" sz="1900" b="1" dirty="0">
                  <a:solidFill>
                    <a:prstClr val="black">
                      <a:lumMod val="85000"/>
                      <a:lumOff val="15000"/>
                    </a:prstClr>
                  </a:solidFill>
                  <a:latin typeface="微软雅黑" pitchFamily="34" charset="-122"/>
                </a:rPr>
                <a:t>添加标题</a:t>
              </a:r>
            </a:p>
          </p:txBody>
        </p:sp>
        <p:sp>
          <p:nvSpPr>
            <p:cNvPr id="9" name="文本框 9">
              <a:extLst>
                <a:ext uri="{FF2B5EF4-FFF2-40B4-BE49-F238E27FC236}">
                  <a16:creationId xmlns:a16="http://schemas.microsoft.com/office/drawing/2014/main" id="{D9EE18BD-32A2-4EBB-B4BF-690E6856E55C}"/>
                </a:ext>
              </a:extLst>
            </p:cNvPr>
            <p:cNvSpPr txBox="1"/>
            <p:nvPr/>
          </p:nvSpPr>
          <p:spPr>
            <a:xfrm>
              <a:off x="3024807" y="1705372"/>
              <a:ext cx="2627313" cy="288925"/>
            </a:xfrm>
            <a:prstGeom prst="rect">
              <a:avLst/>
            </a:prstGeom>
            <a:noFill/>
          </p:spPr>
          <p:txBody>
            <a:bodyPr anchor="ctr"/>
            <a:lstStyle/>
            <a:p>
              <a:pPr defTabSz="914400" fontAlgn="base">
                <a:spcBef>
                  <a:spcPct val="0"/>
                </a:spcBef>
                <a:spcAft>
                  <a:spcPct val="0"/>
                </a:spcAft>
                <a:defRPr/>
              </a:pPr>
              <a:r>
                <a:rPr lang="zh-CN" altLang="en-US" sz="1300" b="1" dirty="0">
                  <a:solidFill>
                    <a:prstClr val="black">
                      <a:lumMod val="85000"/>
                      <a:lumOff val="15000"/>
                    </a:prstClr>
                  </a:solidFill>
                  <a:latin typeface="微软雅黑" pitchFamily="34" charset="-122"/>
                  <a:ea typeface="微软雅黑" pitchFamily="34" charset="-122"/>
                </a:rPr>
                <a:t>点击添加内容点击添加内容点击添加</a:t>
              </a:r>
              <a:endParaRPr lang="en-US" altLang="zh-CN" sz="1300" b="1" dirty="0">
                <a:solidFill>
                  <a:prstClr val="black">
                    <a:lumMod val="85000"/>
                    <a:lumOff val="15000"/>
                  </a:prstClr>
                </a:solidFill>
                <a:latin typeface="微软雅黑" pitchFamily="34" charset="-122"/>
                <a:ea typeface="微软雅黑" pitchFamily="34" charset="-122"/>
              </a:endParaRPr>
            </a:p>
          </p:txBody>
        </p:sp>
      </p:grpSp>
      <p:cxnSp>
        <p:nvCxnSpPr>
          <p:cNvPr id="10" name="直接箭头连接符 9">
            <a:extLst>
              <a:ext uri="{FF2B5EF4-FFF2-40B4-BE49-F238E27FC236}">
                <a16:creationId xmlns:a16="http://schemas.microsoft.com/office/drawing/2014/main" id="{3E3F4C10-EF72-47ED-A6B1-66A46251F7F8}"/>
              </a:ext>
            </a:extLst>
          </p:cNvPr>
          <p:cNvCxnSpPr/>
          <p:nvPr/>
        </p:nvCxnSpPr>
        <p:spPr>
          <a:xfrm>
            <a:off x="3238997" y="2350563"/>
            <a:ext cx="664071" cy="0"/>
          </a:xfrm>
          <a:prstGeom prst="straightConnector1">
            <a:avLst/>
          </a:prstGeom>
          <a:noFill/>
          <a:ln w="9525" cap="rnd" cmpd="sng" algn="ctr">
            <a:solidFill>
              <a:sysClr val="window" lastClr="FFFFFF">
                <a:lumMod val="65000"/>
              </a:sysClr>
            </a:solidFill>
            <a:prstDash val="sysDash"/>
            <a:tailEnd type="stealth"/>
          </a:ln>
          <a:effectLst/>
        </p:spPr>
      </p:cxnSp>
      <p:grpSp>
        <p:nvGrpSpPr>
          <p:cNvPr id="11" name="组合 10">
            <a:extLst>
              <a:ext uri="{FF2B5EF4-FFF2-40B4-BE49-F238E27FC236}">
                <a16:creationId xmlns:a16="http://schemas.microsoft.com/office/drawing/2014/main" id="{7BE4CFC6-DA82-4C23-8B15-050A5C16F200}"/>
              </a:ext>
            </a:extLst>
          </p:cNvPr>
          <p:cNvGrpSpPr/>
          <p:nvPr/>
        </p:nvGrpSpPr>
        <p:grpSpPr>
          <a:xfrm>
            <a:off x="3996693" y="2051914"/>
            <a:ext cx="2832572" cy="617838"/>
            <a:chOff x="3888903" y="2139702"/>
            <a:chExt cx="2627313" cy="573088"/>
          </a:xfrm>
        </p:grpSpPr>
        <p:sp>
          <p:nvSpPr>
            <p:cNvPr id="12" name="文本框 11">
              <a:extLst>
                <a:ext uri="{FF2B5EF4-FFF2-40B4-BE49-F238E27FC236}">
                  <a16:creationId xmlns:a16="http://schemas.microsoft.com/office/drawing/2014/main" id="{9CC49C9D-10FA-442D-A452-5C9B6367EBCF}"/>
                </a:ext>
              </a:extLst>
            </p:cNvPr>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fontAlgn="base">
                <a:spcBef>
                  <a:spcPct val="0"/>
                </a:spcBef>
                <a:spcAft>
                  <a:spcPct val="0"/>
                </a:spcAft>
              </a:pPr>
              <a:r>
                <a:rPr lang="zh-CN" altLang="en-US" sz="1900" b="1" dirty="0">
                  <a:solidFill>
                    <a:prstClr val="black">
                      <a:lumMod val="85000"/>
                      <a:lumOff val="15000"/>
                    </a:prstClr>
                  </a:solidFill>
                  <a:latin typeface="微软雅黑" pitchFamily="34" charset="-122"/>
                </a:rPr>
                <a:t>添加标题</a:t>
              </a:r>
            </a:p>
          </p:txBody>
        </p:sp>
        <p:sp>
          <p:nvSpPr>
            <p:cNvPr id="13" name="文本框 12">
              <a:extLst>
                <a:ext uri="{FF2B5EF4-FFF2-40B4-BE49-F238E27FC236}">
                  <a16:creationId xmlns:a16="http://schemas.microsoft.com/office/drawing/2014/main" id="{CF773885-45BF-425D-8910-24B7FCAD5DEE}"/>
                </a:ext>
              </a:extLst>
            </p:cNvPr>
            <p:cNvSpPr txBox="1"/>
            <p:nvPr/>
          </p:nvSpPr>
          <p:spPr>
            <a:xfrm>
              <a:off x="3888903" y="2425452"/>
              <a:ext cx="2627313" cy="287338"/>
            </a:xfrm>
            <a:prstGeom prst="rect">
              <a:avLst/>
            </a:prstGeom>
            <a:noFill/>
          </p:spPr>
          <p:txBody>
            <a:bodyPr anchor="ctr"/>
            <a:lstStyle/>
            <a:p>
              <a:pPr defTabSz="914400" fontAlgn="base">
                <a:spcBef>
                  <a:spcPct val="0"/>
                </a:spcBef>
                <a:spcAft>
                  <a:spcPct val="0"/>
                </a:spcAft>
                <a:defRPr/>
              </a:pPr>
              <a:r>
                <a:rPr lang="zh-CN" altLang="en-US" sz="1300" b="1" dirty="0">
                  <a:solidFill>
                    <a:prstClr val="black">
                      <a:lumMod val="85000"/>
                      <a:lumOff val="15000"/>
                    </a:prstClr>
                  </a:solidFill>
                  <a:latin typeface="微软雅黑" pitchFamily="34" charset="-122"/>
                  <a:ea typeface="微软雅黑" pitchFamily="34" charset="-122"/>
                </a:rPr>
                <a:t>点击添加内容点击添加内容点击添加</a:t>
              </a:r>
              <a:endParaRPr lang="en-US" altLang="zh-CN" sz="1300" b="1" dirty="0">
                <a:solidFill>
                  <a:prstClr val="black">
                    <a:lumMod val="85000"/>
                    <a:lumOff val="15000"/>
                  </a:prstClr>
                </a:solidFill>
                <a:latin typeface="微软雅黑" pitchFamily="34" charset="-122"/>
                <a:ea typeface="微软雅黑" pitchFamily="34" charset="-122"/>
              </a:endParaRPr>
            </a:p>
          </p:txBody>
        </p:sp>
      </p:grpSp>
      <p:cxnSp>
        <p:nvCxnSpPr>
          <p:cNvPr id="14" name="直接箭头连接符 13">
            <a:extLst>
              <a:ext uri="{FF2B5EF4-FFF2-40B4-BE49-F238E27FC236}">
                <a16:creationId xmlns:a16="http://schemas.microsoft.com/office/drawing/2014/main" id="{3DCABDCE-81E4-462B-9D33-7DD9286FECD3}"/>
              </a:ext>
            </a:extLst>
          </p:cNvPr>
          <p:cNvCxnSpPr/>
          <p:nvPr/>
        </p:nvCxnSpPr>
        <p:spPr>
          <a:xfrm>
            <a:off x="4226546" y="3170354"/>
            <a:ext cx="664071" cy="0"/>
          </a:xfrm>
          <a:prstGeom prst="straightConnector1">
            <a:avLst/>
          </a:prstGeom>
          <a:noFill/>
          <a:ln w="9525" cap="rnd" cmpd="sng" algn="ctr">
            <a:solidFill>
              <a:sysClr val="window" lastClr="FFFFFF">
                <a:lumMod val="65000"/>
              </a:sysClr>
            </a:solidFill>
            <a:prstDash val="sysDash"/>
            <a:tailEnd type="stealth"/>
          </a:ln>
          <a:effectLst/>
        </p:spPr>
      </p:cxnSp>
      <p:grpSp>
        <p:nvGrpSpPr>
          <p:cNvPr id="15" name="组合 14">
            <a:extLst>
              <a:ext uri="{FF2B5EF4-FFF2-40B4-BE49-F238E27FC236}">
                <a16:creationId xmlns:a16="http://schemas.microsoft.com/office/drawing/2014/main" id="{D4491F26-2B0C-42B4-A8D5-E00371B26104}"/>
              </a:ext>
            </a:extLst>
          </p:cNvPr>
          <p:cNvGrpSpPr/>
          <p:nvPr/>
        </p:nvGrpSpPr>
        <p:grpSpPr>
          <a:xfrm>
            <a:off x="4912867" y="2909063"/>
            <a:ext cx="2832571" cy="617837"/>
            <a:chOff x="4738688" y="2934767"/>
            <a:chExt cx="2627312" cy="573087"/>
          </a:xfrm>
        </p:grpSpPr>
        <p:sp>
          <p:nvSpPr>
            <p:cNvPr id="16" name="文本框 14">
              <a:extLst>
                <a:ext uri="{FF2B5EF4-FFF2-40B4-BE49-F238E27FC236}">
                  <a16:creationId xmlns:a16="http://schemas.microsoft.com/office/drawing/2014/main" id="{62AEB617-BE42-41F1-9BA5-79E6D362CDBC}"/>
                </a:ext>
              </a:extLst>
            </p:cNvPr>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fontAlgn="base">
                <a:spcBef>
                  <a:spcPct val="0"/>
                </a:spcBef>
                <a:spcAft>
                  <a:spcPct val="0"/>
                </a:spcAft>
              </a:pPr>
              <a:r>
                <a:rPr lang="zh-CN" altLang="en-US" sz="1900" b="1" dirty="0">
                  <a:solidFill>
                    <a:prstClr val="black">
                      <a:lumMod val="85000"/>
                      <a:lumOff val="15000"/>
                    </a:prstClr>
                  </a:solidFill>
                  <a:latin typeface="微软雅黑" pitchFamily="34" charset="-122"/>
                </a:rPr>
                <a:t>添加标题</a:t>
              </a:r>
            </a:p>
          </p:txBody>
        </p:sp>
        <p:sp>
          <p:nvSpPr>
            <p:cNvPr id="17" name="文本框 15">
              <a:extLst>
                <a:ext uri="{FF2B5EF4-FFF2-40B4-BE49-F238E27FC236}">
                  <a16:creationId xmlns:a16="http://schemas.microsoft.com/office/drawing/2014/main" id="{4EDACC13-3AA1-4A35-8F79-48D42977035F}"/>
                </a:ext>
              </a:extLst>
            </p:cNvPr>
            <p:cNvSpPr txBox="1"/>
            <p:nvPr/>
          </p:nvSpPr>
          <p:spPr>
            <a:xfrm>
              <a:off x="4738688" y="3220517"/>
              <a:ext cx="2627312" cy="287337"/>
            </a:xfrm>
            <a:prstGeom prst="rect">
              <a:avLst/>
            </a:prstGeom>
            <a:noFill/>
          </p:spPr>
          <p:txBody>
            <a:bodyPr anchor="ctr"/>
            <a:lstStyle/>
            <a:p>
              <a:pPr defTabSz="914400" fontAlgn="base">
                <a:spcBef>
                  <a:spcPct val="0"/>
                </a:spcBef>
                <a:spcAft>
                  <a:spcPct val="0"/>
                </a:spcAft>
                <a:defRPr/>
              </a:pPr>
              <a:r>
                <a:rPr lang="zh-CN" altLang="en-US" sz="1300" b="1" dirty="0">
                  <a:solidFill>
                    <a:prstClr val="black">
                      <a:lumMod val="85000"/>
                      <a:lumOff val="15000"/>
                    </a:prstClr>
                  </a:solidFill>
                  <a:latin typeface="微软雅黑" pitchFamily="34" charset="-122"/>
                  <a:ea typeface="微软雅黑" pitchFamily="34" charset="-122"/>
                </a:rPr>
                <a:t>点击添加内容点击添加内容点击添加</a:t>
              </a:r>
              <a:endParaRPr lang="en-US" altLang="zh-CN" sz="1300" b="1" dirty="0">
                <a:solidFill>
                  <a:prstClr val="black">
                    <a:lumMod val="85000"/>
                    <a:lumOff val="15000"/>
                  </a:prstClr>
                </a:solidFill>
                <a:latin typeface="微软雅黑" pitchFamily="34" charset="-122"/>
                <a:ea typeface="微软雅黑" pitchFamily="34" charset="-122"/>
              </a:endParaRPr>
            </a:p>
          </p:txBody>
        </p:sp>
      </p:grpSp>
      <p:cxnSp>
        <p:nvCxnSpPr>
          <p:cNvPr id="18" name="直接箭头连接符 17">
            <a:extLst>
              <a:ext uri="{FF2B5EF4-FFF2-40B4-BE49-F238E27FC236}">
                <a16:creationId xmlns:a16="http://schemas.microsoft.com/office/drawing/2014/main" id="{E7243CF0-E1D0-487F-BDC0-DE506C1DC770}"/>
              </a:ext>
            </a:extLst>
          </p:cNvPr>
          <p:cNvCxnSpPr/>
          <p:nvPr/>
        </p:nvCxnSpPr>
        <p:spPr>
          <a:xfrm>
            <a:off x="5214095" y="3990144"/>
            <a:ext cx="664071" cy="0"/>
          </a:xfrm>
          <a:prstGeom prst="straightConnector1">
            <a:avLst/>
          </a:prstGeom>
          <a:noFill/>
          <a:ln w="9525" cap="rnd" cmpd="sng" algn="ctr">
            <a:solidFill>
              <a:sysClr val="window" lastClr="FFFFFF">
                <a:lumMod val="65000"/>
              </a:sysClr>
            </a:solidFill>
            <a:prstDash val="sysDash"/>
            <a:tailEnd type="stealth"/>
          </a:ln>
          <a:effectLst/>
        </p:spPr>
      </p:cxnSp>
      <p:grpSp>
        <p:nvGrpSpPr>
          <p:cNvPr id="19" name="组合 18">
            <a:extLst>
              <a:ext uri="{FF2B5EF4-FFF2-40B4-BE49-F238E27FC236}">
                <a16:creationId xmlns:a16="http://schemas.microsoft.com/office/drawing/2014/main" id="{6DB47AC2-7A7B-431C-9B28-F1E520512383}"/>
              </a:ext>
            </a:extLst>
          </p:cNvPr>
          <p:cNvGrpSpPr/>
          <p:nvPr/>
        </p:nvGrpSpPr>
        <p:grpSpPr>
          <a:xfrm>
            <a:off x="5896993" y="3685370"/>
            <a:ext cx="2832572" cy="617838"/>
            <a:chOff x="5651500" y="3654846"/>
            <a:chExt cx="2627313" cy="573088"/>
          </a:xfrm>
        </p:grpSpPr>
        <p:sp>
          <p:nvSpPr>
            <p:cNvPr id="20" name="文本框 17">
              <a:extLst>
                <a:ext uri="{FF2B5EF4-FFF2-40B4-BE49-F238E27FC236}">
                  <a16:creationId xmlns:a16="http://schemas.microsoft.com/office/drawing/2014/main" id="{EA779AFC-33B4-4AF0-BA63-990B851B9EB9}"/>
                </a:ext>
              </a:extLst>
            </p:cNvPr>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fontAlgn="base">
                <a:spcBef>
                  <a:spcPct val="0"/>
                </a:spcBef>
                <a:spcAft>
                  <a:spcPct val="0"/>
                </a:spcAft>
              </a:pPr>
              <a:r>
                <a:rPr lang="zh-CN" altLang="en-US" sz="1900" b="1" dirty="0">
                  <a:solidFill>
                    <a:prstClr val="black">
                      <a:lumMod val="85000"/>
                      <a:lumOff val="15000"/>
                    </a:prstClr>
                  </a:solidFill>
                  <a:latin typeface="微软雅黑" pitchFamily="34" charset="-122"/>
                </a:rPr>
                <a:t>添加标题</a:t>
              </a:r>
            </a:p>
          </p:txBody>
        </p:sp>
        <p:sp>
          <p:nvSpPr>
            <p:cNvPr id="21" name="文本框 18">
              <a:extLst>
                <a:ext uri="{FF2B5EF4-FFF2-40B4-BE49-F238E27FC236}">
                  <a16:creationId xmlns:a16="http://schemas.microsoft.com/office/drawing/2014/main" id="{22F38692-CEFB-4C3C-AF1F-8C84F13A251F}"/>
                </a:ext>
              </a:extLst>
            </p:cNvPr>
            <p:cNvSpPr txBox="1"/>
            <p:nvPr/>
          </p:nvSpPr>
          <p:spPr>
            <a:xfrm>
              <a:off x="5651500" y="3940596"/>
              <a:ext cx="2627313" cy="287338"/>
            </a:xfrm>
            <a:prstGeom prst="rect">
              <a:avLst/>
            </a:prstGeom>
            <a:noFill/>
          </p:spPr>
          <p:txBody>
            <a:bodyPr anchor="ctr"/>
            <a:lstStyle/>
            <a:p>
              <a:pPr defTabSz="914400" fontAlgn="base">
                <a:spcBef>
                  <a:spcPct val="0"/>
                </a:spcBef>
                <a:spcAft>
                  <a:spcPct val="0"/>
                </a:spcAft>
                <a:defRPr/>
              </a:pPr>
              <a:r>
                <a:rPr lang="zh-CN" altLang="en-US" sz="1300" b="1" dirty="0">
                  <a:solidFill>
                    <a:prstClr val="black">
                      <a:lumMod val="85000"/>
                      <a:lumOff val="15000"/>
                    </a:prstClr>
                  </a:solidFill>
                  <a:latin typeface="微软雅黑" pitchFamily="34" charset="-122"/>
                  <a:ea typeface="微软雅黑" pitchFamily="34" charset="-122"/>
                </a:rPr>
                <a:t>点击添加内容点击添加内容点击添加</a:t>
              </a:r>
              <a:endParaRPr lang="en-US" altLang="zh-CN" sz="1300" b="1" dirty="0">
                <a:solidFill>
                  <a:prstClr val="black">
                    <a:lumMod val="85000"/>
                    <a:lumOff val="15000"/>
                  </a:prstClr>
                </a:solidFill>
                <a:latin typeface="微软雅黑" pitchFamily="34" charset="-122"/>
                <a:ea typeface="微软雅黑" pitchFamily="34" charset="-122"/>
              </a:endParaRPr>
            </a:p>
          </p:txBody>
        </p:sp>
      </p:grpSp>
      <p:sp>
        <p:nvSpPr>
          <p:cNvPr id="22" name="直角上箭头 99">
            <a:extLst>
              <a:ext uri="{FF2B5EF4-FFF2-40B4-BE49-F238E27FC236}">
                <a16:creationId xmlns:a16="http://schemas.microsoft.com/office/drawing/2014/main" id="{ED79A469-D773-4977-8D93-5A906B804A36}"/>
              </a:ext>
            </a:extLst>
          </p:cNvPr>
          <p:cNvSpPr/>
          <p:nvPr/>
        </p:nvSpPr>
        <p:spPr>
          <a:xfrm rot="5400000">
            <a:off x="1103026" y="1965340"/>
            <a:ext cx="580186" cy="569938"/>
          </a:xfrm>
          <a:prstGeom prst="bentUpArrow">
            <a:avLst/>
          </a:prstGeom>
          <a:solidFill>
            <a:srgbClr val="C00000"/>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700" b="1" i="0" u="none" strike="noStrike" kern="0" cap="none" spc="0" normalizeH="0" baseline="0" noProof="0">
              <a:ln>
                <a:noFill/>
              </a:ln>
              <a:solidFill>
                <a:prstClr val="white"/>
              </a:solidFill>
              <a:effectLst/>
              <a:uLnTx/>
              <a:uFillTx/>
              <a:latin typeface="Arial"/>
              <a:ea typeface="微软雅黑"/>
            </a:endParaRPr>
          </a:p>
        </p:txBody>
      </p:sp>
      <p:sp>
        <p:nvSpPr>
          <p:cNvPr id="23" name="直角上箭头 100">
            <a:extLst>
              <a:ext uri="{FF2B5EF4-FFF2-40B4-BE49-F238E27FC236}">
                <a16:creationId xmlns:a16="http://schemas.microsoft.com/office/drawing/2014/main" id="{2D9FE690-E3C3-4A26-A656-C9474F43A51A}"/>
              </a:ext>
            </a:extLst>
          </p:cNvPr>
          <p:cNvSpPr/>
          <p:nvPr/>
        </p:nvSpPr>
        <p:spPr>
          <a:xfrm rot="5400000">
            <a:off x="2116248" y="2761170"/>
            <a:ext cx="581897" cy="568226"/>
          </a:xfrm>
          <a:prstGeom prst="bentUpArrow">
            <a:avLst/>
          </a:prstGeom>
          <a:solidFill>
            <a:srgbClr val="C00000"/>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700" b="1" i="0" u="none" strike="noStrike" kern="0" cap="none" spc="0" normalizeH="0" baseline="0" noProof="0">
              <a:ln>
                <a:noFill/>
              </a:ln>
              <a:solidFill>
                <a:prstClr val="white"/>
              </a:solidFill>
              <a:effectLst/>
              <a:uLnTx/>
              <a:uFillTx/>
              <a:latin typeface="Arial"/>
              <a:ea typeface="微软雅黑"/>
            </a:endParaRPr>
          </a:p>
        </p:txBody>
      </p:sp>
      <p:sp>
        <p:nvSpPr>
          <p:cNvPr id="24" name="直角上箭头 101">
            <a:extLst>
              <a:ext uri="{FF2B5EF4-FFF2-40B4-BE49-F238E27FC236}">
                <a16:creationId xmlns:a16="http://schemas.microsoft.com/office/drawing/2014/main" id="{D4501AC2-95A3-4D0A-B4DE-D1CDB4314325}"/>
              </a:ext>
            </a:extLst>
          </p:cNvPr>
          <p:cNvSpPr/>
          <p:nvPr/>
        </p:nvSpPr>
        <p:spPr>
          <a:xfrm rot="5400000">
            <a:off x="3130326" y="3556145"/>
            <a:ext cx="581897" cy="569937"/>
          </a:xfrm>
          <a:prstGeom prst="bentUpArrow">
            <a:avLst/>
          </a:prstGeom>
          <a:solidFill>
            <a:srgbClr val="C00000"/>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700" b="1" i="0" u="none" strike="noStrike" kern="0" cap="none" spc="0" normalizeH="0" baseline="0" noProof="0">
              <a:ln>
                <a:noFill/>
              </a:ln>
              <a:solidFill>
                <a:prstClr val="white"/>
              </a:solidFill>
              <a:effectLst/>
              <a:uLnTx/>
              <a:uFillTx/>
              <a:latin typeface="Arial"/>
              <a:ea typeface="微软雅黑"/>
            </a:endParaRPr>
          </a:p>
        </p:txBody>
      </p:sp>
      <p:sp>
        <p:nvSpPr>
          <p:cNvPr id="25" name="Rectangle 2">
            <a:extLst>
              <a:ext uri="{FF2B5EF4-FFF2-40B4-BE49-F238E27FC236}">
                <a16:creationId xmlns:a16="http://schemas.microsoft.com/office/drawing/2014/main" id="{842B6547-4F28-4350-B29B-C6F84203E41D}"/>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6" name="直接连接符 22">
            <a:extLst>
              <a:ext uri="{FF2B5EF4-FFF2-40B4-BE49-F238E27FC236}">
                <a16:creationId xmlns:a16="http://schemas.microsoft.com/office/drawing/2014/main" id="{4AB336B1-CF23-4B95-8A5E-B90D8E081911}"/>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7" name="矩形 4">
            <a:extLst>
              <a:ext uri="{FF2B5EF4-FFF2-40B4-BE49-F238E27FC236}">
                <a16:creationId xmlns:a16="http://schemas.microsoft.com/office/drawing/2014/main" id="{FD922F6B-2FD3-4FD1-930B-09ED026CCF90}"/>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139380574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500"/>
                            </p:stCondLst>
                            <p:childTnLst>
                              <p:par>
                                <p:cTn id="18" presetID="12" presetClass="entr" presetSubtype="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p:tgtEl>
                                          <p:spTgt spid="22"/>
                                        </p:tgtEl>
                                        <p:attrNameLst>
                                          <p:attrName>ppt_y</p:attrName>
                                        </p:attrNameLst>
                                      </p:cBhvr>
                                      <p:tavLst>
                                        <p:tav tm="0">
                                          <p:val>
                                            <p:strVal val="#ppt_y-#ppt_h*1.125000"/>
                                          </p:val>
                                        </p:tav>
                                        <p:tav tm="100000">
                                          <p:val>
                                            <p:strVal val="#ppt_y"/>
                                          </p:val>
                                        </p:tav>
                                      </p:tavLst>
                                    </p:anim>
                                    <p:animEffect transition="in" filter="wipe(down)">
                                      <p:cBhvr>
                                        <p:cTn id="21" dur="500"/>
                                        <p:tgtEl>
                                          <p:spTgt spid="22"/>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3500"/>
                            </p:stCondLst>
                            <p:childTnLst>
                              <p:par>
                                <p:cTn id="35" presetID="12" presetClass="entr" presetSubtype="1"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ppt_y</p:attrName>
                                        </p:attrNameLst>
                                      </p:cBhvr>
                                      <p:tavLst>
                                        <p:tav tm="0">
                                          <p:val>
                                            <p:strVal val="#ppt_y-#ppt_h*1.125000"/>
                                          </p:val>
                                        </p:tav>
                                        <p:tav tm="100000">
                                          <p:val>
                                            <p:strVal val="#ppt_y"/>
                                          </p:val>
                                        </p:tav>
                                      </p:tavLst>
                                    </p:anim>
                                    <p:animEffect transition="in" filter="wipe(down)">
                                      <p:cBhvr>
                                        <p:cTn id="38" dur="500"/>
                                        <p:tgtEl>
                                          <p:spTgt spid="23"/>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5500"/>
                            </p:stCondLst>
                            <p:childTnLst>
                              <p:par>
                                <p:cTn id="52" presetID="12" presetClass="entr" presetSubtype="1"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ppt_y</p:attrName>
                                        </p:attrNameLst>
                                      </p:cBhvr>
                                      <p:tavLst>
                                        <p:tav tm="0">
                                          <p:val>
                                            <p:strVal val="#ppt_y-#ppt_h*1.125000"/>
                                          </p:val>
                                        </p:tav>
                                        <p:tav tm="100000">
                                          <p:val>
                                            <p:strVal val="#ppt_y"/>
                                          </p:val>
                                        </p:tav>
                                      </p:tavLst>
                                    </p:anim>
                                    <p:animEffect transition="in" filter="wipe(down)">
                                      <p:cBhvr>
                                        <p:cTn id="55" dur="500"/>
                                        <p:tgtEl>
                                          <p:spTgt spid="24"/>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left)">
                                      <p:cBhvr>
                                        <p:cTn id="59" dur="500"/>
                                        <p:tgtEl>
                                          <p:spTgt spid="5"/>
                                        </p:tgtEl>
                                      </p:cBhvr>
                                    </p:animEffect>
                                  </p:childTnLst>
                                </p:cTn>
                              </p:par>
                            </p:childTnLst>
                          </p:cTn>
                        </p:par>
                        <p:par>
                          <p:cTn id="60" fill="hold">
                            <p:stCondLst>
                              <p:cond delay="6500"/>
                            </p:stCondLst>
                            <p:childTnLst>
                              <p:par>
                                <p:cTn id="61" presetID="22" presetClass="entr" presetSubtype="8"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7000"/>
                            </p:stCondLst>
                            <p:childTnLst>
                              <p:par>
                                <p:cTn id="65" presetID="22" presetClass="entr" presetSubtype="8"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par>
                                <p:cTn id="68" presetID="2" presetClass="entr" presetSubtype="8" fill="hold" grpId="0" nodeType="withEffect">
                                  <p:stCondLst>
                                    <p:cond delay="300"/>
                                  </p:stCondLst>
                                  <p:childTnLst>
                                    <p:set>
                                      <p:cBhvr>
                                        <p:cTn id="69" dur="1" fill="hold">
                                          <p:stCondLst>
                                            <p:cond delay="0"/>
                                          </p:stCondLst>
                                        </p:cTn>
                                        <p:tgtEl>
                                          <p:spTgt spid="25"/>
                                        </p:tgtEl>
                                        <p:attrNameLst>
                                          <p:attrName>style.visibility</p:attrName>
                                        </p:attrNameLst>
                                      </p:cBhvr>
                                      <p:to>
                                        <p:strVal val="visible"/>
                                      </p:to>
                                    </p:set>
                                    <p:anim calcmode="lin" valueType="num">
                                      <p:cBhvr>
                                        <p:cTn id="70" dur="300" fill="hold"/>
                                        <p:tgtEl>
                                          <p:spTgt spid="25"/>
                                        </p:tgtEl>
                                        <p:attrNameLst>
                                          <p:attrName>ppt_x</p:attrName>
                                        </p:attrNameLst>
                                      </p:cBhvr>
                                      <p:tavLst>
                                        <p:tav tm="0">
                                          <p:val>
                                            <p:strVal val="0-#ppt_w/2"/>
                                          </p:val>
                                        </p:tav>
                                        <p:tav tm="100000">
                                          <p:val>
                                            <p:strVal val="#ppt_x"/>
                                          </p:val>
                                        </p:tav>
                                      </p:tavLst>
                                    </p:anim>
                                    <p:anim calcmode="lin" valueType="num">
                                      <p:cBhvr>
                                        <p:cTn id="71" dur="300" fill="hold"/>
                                        <p:tgtEl>
                                          <p:spTgt spid="25"/>
                                        </p:tgtEl>
                                        <p:attrNameLst>
                                          <p:attrName>ppt_y</p:attrName>
                                        </p:attrNameLst>
                                      </p:cBhvr>
                                      <p:tavLst>
                                        <p:tav tm="0">
                                          <p:val>
                                            <p:strVal val="#ppt_y"/>
                                          </p:val>
                                        </p:tav>
                                        <p:tav tm="100000">
                                          <p:val>
                                            <p:strVal val="#ppt_y"/>
                                          </p:val>
                                        </p:tav>
                                      </p:tavLst>
                                    </p:anim>
                                  </p:childTnLst>
                                </p:cTn>
                              </p:par>
                            </p:childTnLst>
                          </p:cTn>
                        </p:par>
                        <p:par>
                          <p:cTn id="72" fill="hold">
                            <p:stCondLst>
                              <p:cond delay="7600"/>
                            </p:stCondLst>
                            <p:childTnLst>
                              <p:par>
                                <p:cTn id="73" presetID="10"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p:cBhvr>
                                        <p:cTn id="75" dur="500"/>
                                        <p:tgtEl>
                                          <p:spTgt spid="27"/>
                                        </p:tgtEl>
                                      </p:cBhvr>
                                    </p:animEffect>
                                  </p:childTnLst>
                                </p:cTn>
                              </p:par>
                            </p:childTnLst>
                          </p:cTn>
                        </p:par>
                        <p:par>
                          <p:cTn id="76" fill="hold">
                            <p:stCondLst>
                              <p:cond delay="8100"/>
                            </p:stCondLst>
                            <p:childTnLst>
                              <p:par>
                                <p:cTn id="77" presetID="22" presetClass="entr" presetSubtype="2"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p:cBhvr>
                                        <p:cTn id="7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2" grpId="0" animBg="1"/>
      <p:bldP spid="23" grpId="0" animBg="1"/>
      <p:bldP spid="24" grpId="0" animBg="1"/>
      <p:bldP spid="25" grpId="0" bldLvl="0" autoUpdateAnimBg="0"/>
      <p:bldP spid="26" grpId="0" animBg="1"/>
      <p:bldP spid="27" grpId="0" bldLvl="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右箭头 23">
            <a:extLst>
              <a:ext uri="{FF2B5EF4-FFF2-40B4-BE49-F238E27FC236}">
                <a16:creationId xmlns:a16="http://schemas.microsoft.com/office/drawing/2014/main" id="{91FD0952-518F-4BA2-ADE0-37563078F54A}"/>
              </a:ext>
            </a:extLst>
          </p:cNvPr>
          <p:cNvSpPr/>
          <p:nvPr/>
        </p:nvSpPr>
        <p:spPr>
          <a:xfrm>
            <a:off x="3404650" y="1470388"/>
            <a:ext cx="1080248" cy="1226498"/>
          </a:xfrm>
          <a:prstGeom prst="bentArrow">
            <a:avLst/>
          </a:prstGeom>
          <a:solidFill>
            <a:srgbClr val="F77A08"/>
          </a:solidFill>
          <a:ln w="127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3" name="圆角右箭头 24">
            <a:extLst>
              <a:ext uri="{FF2B5EF4-FFF2-40B4-BE49-F238E27FC236}">
                <a16:creationId xmlns:a16="http://schemas.microsoft.com/office/drawing/2014/main" id="{48B12ECC-11A7-4F0E-9965-4A65BA0B4738}"/>
              </a:ext>
            </a:extLst>
          </p:cNvPr>
          <p:cNvSpPr/>
          <p:nvPr/>
        </p:nvSpPr>
        <p:spPr>
          <a:xfrm rot="5400000">
            <a:off x="4822793" y="1552485"/>
            <a:ext cx="1073185" cy="1234570"/>
          </a:xfrm>
          <a:prstGeom prst="bentArrow">
            <a:avLst/>
          </a:prstGeom>
          <a:solidFill>
            <a:srgbClr val="C00000"/>
          </a:solidFill>
          <a:ln w="127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4" name="圆角右箭头 25">
            <a:extLst>
              <a:ext uri="{FF2B5EF4-FFF2-40B4-BE49-F238E27FC236}">
                <a16:creationId xmlns:a16="http://schemas.microsoft.com/office/drawing/2014/main" id="{D46DAB26-7168-4A68-B1BE-9CD0C6EE21CD}"/>
              </a:ext>
            </a:extLst>
          </p:cNvPr>
          <p:cNvSpPr/>
          <p:nvPr/>
        </p:nvSpPr>
        <p:spPr>
          <a:xfrm rot="16200000">
            <a:off x="3350300" y="2871714"/>
            <a:ext cx="1073185" cy="1234570"/>
          </a:xfrm>
          <a:prstGeom prst="bentArrow">
            <a:avLst/>
          </a:prstGeom>
          <a:solidFill>
            <a:srgbClr val="C00000"/>
          </a:solidFill>
          <a:ln w="127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5" name="圆角右箭头 26">
            <a:extLst>
              <a:ext uri="{FF2B5EF4-FFF2-40B4-BE49-F238E27FC236}">
                <a16:creationId xmlns:a16="http://schemas.microsoft.com/office/drawing/2014/main" id="{CE51EF81-2792-4A32-99E6-D44AF8A5CFCA}"/>
              </a:ext>
            </a:extLst>
          </p:cNvPr>
          <p:cNvSpPr/>
          <p:nvPr/>
        </p:nvSpPr>
        <p:spPr>
          <a:xfrm flipH="1" flipV="1">
            <a:off x="4767821" y="2944191"/>
            <a:ext cx="1080248" cy="1226498"/>
          </a:xfrm>
          <a:prstGeom prst="bentArrow">
            <a:avLst/>
          </a:prstGeom>
          <a:solidFill>
            <a:srgbClr val="F77A08"/>
          </a:solidFill>
          <a:ln w="127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grpSp>
        <p:nvGrpSpPr>
          <p:cNvPr id="6" name="组合 5">
            <a:extLst>
              <a:ext uri="{FF2B5EF4-FFF2-40B4-BE49-F238E27FC236}">
                <a16:creationId xmlns:a16="http://schemas.microsoft.com/office/drawing/2014/main" id="{49266A82-07B2-4B78-8A49-1188E99055FD}"/>
              </a:ext>
            </a:extLst>
          </p:cNvPr>
          <p:cNvGrpSpPr/>
          <p:nvPr/>
        </p:nvGrpSpPr>
        <p:grpSpPr>
          <a:xfrm>
            <a:off x="3738933" y="2125999"/>
            <a:ext cx="1800200" cy="1501897"/>
            <a:chOff x="3666054" y="2607295"/>
            <a:chExt cx="1924896" cy="2002530"/>
          </a:xfrm>
        </p:grpSpPr>
        <p:sp>
          <p:nvSpPr>
            <p:cNvPr id="7" name="TextBox 28">
              <a:extLst>
                <a:ext uri="{FF2B5EF4-FFF2-40B4-BE49-F238E27FC236}">
                  <a16:creationId xmlns:a16="http://schemas.microsoft.com/office/drawing/2014/main" id="{4F3F1995-1BAA-450A-AF11-AC7CEF79E443}"/>
                </a:ext>
              </a:extLst>
            </p:cNvPr>
            <p:cNvSpPr txBox="1"/>
            <p:nvPr/>
          </p:nvSpPr>
          <p:spPr>
            <a:xfrm>
              <a:off x="3753141" y="2607295"/>
              <a:ext cx="1750723" cy="615554"/>
            </a:xfrm>
            <a:prstGeom prst="rect">
              <a:avLst/>
            </a:prstGeom>
            <a:noFill/>
          </p:spPr>
          <p:txBody>
            <a:bodyPr wrap="square" rtlCol="0">
              <a:spAutoFit/>
            </a:bodyPr>
            <a:lstStyle/>
            <a:p>
              <a:pPr algn="ctr" defTabSz="914400" fontAlgn="base">
                <a:spcBef>
                  <a:spcPct val="0"/>
                </a:spcBef>
                <a:spcAft>
                  <a:spcPct val="0"/>
                </a:spcAft>
              </a:pPr>
              <a:r>
                <a:rPr lang="zh-CN" altLang="en-US" sz="2400" dirty="0">
                  <a:solidFill>
                    <a:prstClr val="black"/>
                  </a:solidFill>
                  <a:latin typeface="微软雅黑"/>
                  <a:ea typeface="微软雅黑"/>
                </a:rPr>
                <a:t>添加标题</a:t>
              </a:r>
            </a:p>
          </p:txBody>
        </p:sp>
        <p:sp>
          <p:nvSpPr>
            <p:cNvPr id="8" name="TextBox 29">
              <a:extLst>
                <a:ext uri="{FF2B5EF4-FFF2-40B4-BE49-F238E27FC236}">
                  <a16:creationId xmlns:a16="http://schemas.microsoft.com/office/drawing/2014/main" id="{4317AEF1-6BB5-4BF8-87CC-E464803A7A2F}"/>
                </a:ext>
              </a:extLst>
            </p:cNvPr>
            <p:cNvSpPr txBox="1"/>
            <p:nvPr/>
          </p:nvSpPr>
          <p:spPr>
            <a:xfrm>
              <a:off x="3666054" y="3206363"/>
              <a:ext cx="1924896" cy="1403462"/>
            </a:xfrm>
            <a:prstGeom prst="rect">
              <a:avLst/>
            </a:prstGeom>
            <a:noFill/>
          </p:spPr>
          <p:txBody>
            <a:bodyPr wrap="square" rtlCol="0">
              <a:spAutoFit/>
            </a:bodyPr>
            <a:lstStyle/>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p:txBody>
        </p:sp>
      </p:grpSp>
      <p:grpSp>
        <p:nvGrpSpPr>
          <p:cNvPr id="9" name="组合 8">
            <a:extLst>
              <a:ext uri="{FF2B5EF4-FFF2-40B4-BE49-F238E27FC236}">
                <a16:creationId xmlns:a16="http://schemas.microsoft.com/office/drawing/2014/main" id="{0277156E-19D0-4F07-B655-B4962972FDC5}"/>
              </a:ext>
            </a:extLst>
          </p:cNvPr>
          <p:cNvGrpSpPr/>
          <p:nvPr/>
        </p:nvGrpSpPr>
        <p:grpSpPr>
          <a:xfrm>
            <a:off x="6071064" y="1403878"/>
            <a:ext cx="1800200" cy="1280909"/>
            <a:chOff x="6391520" y="1772816"/>
            <a:chExt cx="1924896" cy="1707878"/>
          </a:xfrm>
        </p:grpSpPr>
        <p:sp>
          <p:nvSpPr>
            <p:cNvPr id="10" name="TextBox 31">
              <a:extLst>
                <a:ext uri="{FF2B5EF4-FFF2-40B4-BE49-F238E27FC236}">
                  <a16:creationId xmlns:a16="http://schemas.microsoft.com/office/drawing/2014/main" id="{D7BB861C-2A32-42E6-BDDA-F0C5E22D54C0}"/>
                </a:ext>
              </a:extLst>
            </p:cNvPr>
            <p:cNvSpPr txBox="1"/>
            <p:nvPr/>
          </p:nvSpPr>
          <p:spPr>
            <a:xfrm>
              <a:off x="6622623" y="1772816"/>
              <a:ext cx="1462691" cy="451405"/>
            </a:xfrm>
            <a:prstGeom prst="rect">
              <a:avLst/>
            </a:prstGeom>
            <a:noFill/>
          </p:spPr>
          <p:txBody>
            <a:bodyPr wrap="square" rtlCol="0">
              <a:spAutoFit/>
            </a:bodyPr>
            <a:lstStyle/>
            <a:p>
              <a:pPr algn="ctr" defTabSz="914400" fontAlgn="base">
                <a:spcBef>
                  <a:spcPct val="0"/>
                </a:spcBef>
                <a:spcAft>
                  <a:spcPct val="0"/>
                </a:spcAft>
              </a:pPr>
              <a:r>
                <a:rPr lang="zh-CN" altLang="en-US" sz="1600" dirty="0">
                  <a:solidFill>
                    <a:prstClr val="black"/>
                  </a:solidFill>
                  <a:latin typeface="微软雅黑"/>
                  <a:ea typeface="微软雅黑"/>
                </a:rPr>
                <a:t>添加标题</a:t>
              </a:r>
            </a:p>
          </p:txBody>
        </p:sp>
        <p:sp>
          <p:nvSpPr>
            <p:cNvPr id="11" name="TextBox 32">
              <a:extLst>
                <a:ext uri="{FF2B5EF4-FFF2-40B4-BE49-F238E27FC236}">
                  <a16:creationId xmlns:a16="http://schemas.microsoft.com/office/drawing/2014/main" id="{39135C75-0CA5-4D82-931C-E94FC1AD7C92}"/>
                </a:ext>
              </a:extLst>
            </p:cNvPr>
            <p:cNvSpPr txBox="1"/>
            <p:nvPr/>
          </p:nvSpPr>
          <p:spPr>
            <a:xfrm>
              <a:off x="6391520" y="2077233"/>
              <a:ext cx="1924896" cy="1403461"/>
            </a:xfrm>
            <a:prstGeom prst="rect">
              <a:avLst/>
            </a:prstGeom>
            <a:noFill/>
          </p:spPr>
          <p:txBody>
            <a:bodyPr wrap="square" rtlCol="0">
              <a:spAutoFit/>
            </a:bodyPr>
            <a:lstStyle/>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p:txBody>
        </p:sp>
      </p:grpSp>
      <p:grpSp>
        <p:nvGrpSpPr>
          <p:cNvPr id="12" name="组合 11">
            <a:extLst>
              <a:ext uri="{FF2B5EF4-FFF2-40B4-BE49-F238E27FC236}">
                <a16:creationId xmlns:a16="http://schemas.microsoft.com/office/drawing/2014/main" id="{55A2E3F1-7E6B-4CDD-873B-F575CCEE2F90}"/>
              </a:ext>
            </a:extLst>
          </p:cNvPr>
          <p:cNvGrpSpPr/>
          <p:nvPr/>
        </p:nvGrpSpPr>
        <p:grpSpPr>
          <a:xfrm>
            <a:off x="6071064" y="2973718"/>
            <a:ext cx="1800200" cy="1300039"/>
            <a:chOff x="6391520" y="3692218"/>
            <a:chExt cx="1924896" cy="1733386"/>
          </a:xfrm>
        </p:grpSpPr>
        <p:sp>
          <p:nvSpPr>
            <p:cNvPr id="13" name="TextBox 34">
              <a:extLst>
                <a:ext uri="{FF2B5EF4-FFF2-40B4-BE49-F238E27FC236}">
                  <a16:creationId xmlns:a16="http://schemas.microsoft.com/office/drawing/2014/main" id="{794DC099-FA84-406C-90A4-C4D88444C29A}"/>
                </a:ext>
              </a:extLst>
            </p:cNvPr>
            <p:cNvSpPr txBox="1"/>
            <p:nvPr/>
          </p:nvSpPr>
          <p:spPr>
            <a:xfrm>
              <a:off x="6622623" y="3692218"/>
              <a:ext cx="1462691" cy="451406"/>
            </a:xfrm>
            <a:prstGeom prst="rect">
              <a:avLst/>
            </a:prstGeom>
            <a:noFill/>
          </p:spPr>
          <p:txBody>
            <a:bodyPr wrap="square" rtlCol="0">
              <a:spAutoFit/>
            </a:bodyPr>
            <a:lstStyle/>
            <a:p>
              <a:pPr algn="ctr" defTabSz="914400" fontAlgn="base">
                <a:spcBef>
                  <a:spcPct val="0"/>
                </a:spcBef>
                <a:spcAft>
                  <a:spcPct val="0"/>
                </a:spcAft>
              </a:pPr>
              <a:r>
                <a:rPr lang="zh-CN" altLang="en-US" sz="1600" dirty="0">
                  <a:solidFill>
                    <a:prstClr val="black"/>
                  </a:solidFill>
                  <a:latin typeface="微软雅黑"/>
                  <a:ea typeface="微软雅黑"/>
                </a:rPr>
                <a:t>添加标题</a:t>
              </a:r>
            </a:p>
          </p:txBody>
        </p:sp>
        <p:sp>
          <p:nvSpPr>
            <p:cNvPr id="14" name="TextBox 35">
              <a:extLst>
                <a:ext uri="{FF2B5EF4-FFF2-40B4-BE49-F238E27FC236}">
                  <a16:creationId xmlns:a16="http://schemas.microsoft.com/office/drawing/2014/main" id="{873A014B-928B-4EAA-9FB3-C8BF575AE16C}"/>
                </a:ext>
              </a:extLst>
            </p:cNvPr>
            <p:cNvSpPr txBox="1"/>
            <p:nvPr/>
          </p:nvSpPr>
          <p:spPr>
            <a:xfrm>
              <a:off x="6391520" y="4022142"/>
              <a:ext cx="1924896" cy="1403462"/>
            </a:xfrm>
            <a:prstGeom prst="rect">
              <a:avLst/>
            </a:prstGeom>
            <a:noFill/>
          </p:spPr>
          <p:txBody>
            <a:bodyPr wrap="square" rtlCol="0">
              <a:spAutoFit/>
            </a:bodyPr>
            <a:lstStyle/>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p:txBody>
        </p:sp>
      </p:grpSp>
      <p:grpSp>
        <p:nvGrpSpPr>
          <p:cNvPr id="15" name="组合 14">
            <a:extLst>
              <a:ext uri="{FF2B5EF4-FFF2-40B4-BE49-F238E27FC236}">
                <a16:creationId xmlns:a16="http://schemas.microsoft.com/office/drawing/2014/main" id="{5B20E929-5890-45EF-A710-36753169FB34}"/>
              </a:ext>
            </a:extLst>
          </p:cNvPr>
          <p:cNvGrpSpPr/>
          <p:nvPr/>
        </p:nvGrpSpPr>
        <p:grpSpPr>
          <a:xfrm>
            <a:off x="1246528" y="1392128"/>
            <a:ext cx="1800200" cy="1269861"/>
            <a:chOff x="918912" y="1844824"/>
            <a:chExt cx="1924896" cy="1693146"/>
          </a:xfrm>
        </p:grpSpPr>
        <p:sp>
          <p:nvSpPr>
            <p:cNvPr id="16" name="TextBox 37">
              <a:extLst>
                <a:ext uri="{FF2B5EF4-FFF2-40B4-BE49-F238E27FC236}">
                  <a16:creationId xmlns:a16="http://schemas.microsoft.com/office/drawing/2014/main" id="{592E8D4F-C0E2-4B86-8357-CE19C789A3F3}"/>
                </a:ext>
              </a:extLst>
            </p:cNvPr>
            <p:cNvSpPr txBox="1"/>
            <p:nvPr/>
          </p:nvSpPr>
          <p:spPr>
            <a:xfrm>
              <a:off x="1150015" y="1844824"/>
              <a:ext cx="1462691" cy="451405"/>
            </a:xfrm>
            <a:prstGeom prst="rect">
              <a:avLst/>
            </a:prstGeom>
            <a:noFill/>
          </p:spPr>
          <p:txBody>
            <a:bodyPr wrap="square" rtlCol="0">
              <a:spAutoFit/>
            </a:bodyPr>
            <a:lstStyle/>
            <a:p>
              <a:pPr algn="ctr" defTabSz="914400" fontAlgn="base">
                <a:spcBef>
                  <a:spcPct val="0"/>
                </a:spcBef>
                <a:spcAft>
                  <a:spcPct val="0"/>
                </a:spcAft>
              </a:pPr>
              <a:r>
                <a:rPr lang="zh-CN" altLang="en-US" sz="1600" dirty="0">
                  <a:solidFill>
                    <a:prstClr val="black"/>
                  </a:solidFill>
                  <a:latin typeface="微软雅黑"/>
                  <a:ea typeface="微软雅黑"/>
                </a:rPr>
                <a:t>添加标题</a:t>
              </a:r>
            </a:p>
          </p:txBody>
        </p:sp>
        <p:sp>
          <p:nvSpPr>
            <p:cNvPr id="17" name="TextBox 38">
              <a:extLst>
                <a:ext uri="{FF2B5EF4-FFF2-40B4-BE49-F238E27FC236}">
                  <a16:creationId xmlns:a16="http://schemas.microsoft.com/office/drawing/2014/main" id="{428D098B-9D7B-4D77-B5FC-2E60AC135C15}"/>
                </a:ext>
              </a:extLst>
            </p:cNvPr>
            <p:cNvSpPr txBox="1"/>
            <p:nvPr/>
          </p:nvSpPr>
          <p:spPr>
            <a:xfrm>
              <a:off x="918912" y="2134510"/>
              <a:ext cx="1924896" cy="1403460"/>
            </a:xfrm>
            <a:prstGeom prst="rect">
              <a:avLst/>
            </a:prstGeom>
            <a:noFill/>
          </p:spPr>
          <p:txBody>
            <a:bodyPr wrap="square" rtlCol="0">
              <a:spAutoFit/>
            </a:bodyPr>
            <a:lstStyle/>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p:txBody>
        </p:sp>
      </p:grpSp>
      <p:grpSp>
        <p:nvGrpSpPr>
          <p:cNvPr id="18" name="组合 17">
            <a:extLst>
              <a:ext uri="{FF2B5EF4-FFF2-40B4-BE49-F238E27FC236}">
                <a16:creationId xmlns:a16="http://schemas.microsoft.com/office/drawing/2014/main" id="{4F234FAB-3F3A-486E-A31C-E6DB4107EAA9}"/>
              </a:ext>
            </a:extLst>
          </p:cNvPr>
          <p:cNvGrpSpPr/>
          <p:nvPr/>
        </p:nvGrpSpPr>
        <p:grpSpPr>
          <a:xfrm>
            <a:off x="1246528" y="3047032"/>
            <a:ext cx="1800200" cy="1308273"/>
            <a:chOff x="918912" y="3738518"/>
            <a:chExt cx="1924896" cy="1744364"/>
          </a:xfrm>
        </p:grpSpPr>
        <p:sp>
          <p:nvSpPr>
            <p:cNvPr id="19" name="TextBox 40">
              <a:extLst>
                <a:ext uri="{FF2B5EF4-FFF2-40B4-BE49-F238E27FC236}">
                  <a16:creationId xmlns:a16="http://schemas.microsoft.com/office/drawing/2014/main" id="{557B6DA3-4AC7-421C-BDD1-D9759FA9D76C}"/>
                </a:ext>
              </a:extLst>
            </p:cNvPr>
            <p:cNvSpPr txBox="1"/>
            <p:nvPr/>
          </p:nvSpPr>
          <p:spPr>
            <a:xfrm>
              <a:off x="1150015" y="3738518"/>
              <a:ext cx="1462691" cy="451405"/>
            </a:xfrm>
            <a:prstGeom prst="rect">
              <a:avLst/>
            </a:prstGeom>
            <a:noFill/>
          </p:spPr>
          <p:txBody>
            <a:bodyPr wrap="square" rtlCol="0">
              <a:spAutoFit/>
            </a:bodyPr>
            <a:lstStyle/>
            <a:p>
              <a:pPr algn="ctr" defTabSz="914400" fontAlgn="base">
                <a:spcBef>
                  <a:spcPct val="0"/>
                </a:spcBef>
                <a:spcAft>
                  <a:spcPct val="0"/>
                </a:spcAft>
              </a:pPr>
              <a:r>
                <a:rPr lang="zh-CN" altLang="en-US" sz="1600" dirty="0">
                  <a:solidFill>
                    <a:prstClr val="black"/>
                  </a:solidFill>
                  <a:latin typeface="微软雅黑"/>
                  <a:ea typeface="微软雅黑"/>
                </a:rPr>
                <a:t>添加标题</a:t>
              </a:r>
            </a:p>
          </p:txBody>
        </p:sp>
        <p:sp>
          <p:nvSpPr>
            <p:cNvPr id="20" name="TextBox 41">
              <a:extLst>
                <a:ext uri="{FF2B5EF4-FFF2-40B4-BE49-F238E27FC236}">
                  <a16:creationId xmlns:a16="http://schemas.microsoft.com/office/drawing/2014/main" id="{367416E1-C2E8-4185-A3CC-CC7E39C60BC5}"/>
                </a:ext>
              </a:extLst>
            </p:cNvPr>
            <p:cNvSpPr txBox="1"/>
            <p:nvPr/>
          </p:nvSpPr>
          <p:spPr>
            <a:xfrm>
              <a:off x="918912" y="4079421"/>
              <a:ext cx="1924896" cy="1403461"/>
            </a:xfrm>
            <a:prstGeom prst="rect">
              <a:avLst/>
            </a:prstGeom>
            <a:noFill/>
          </p:spPr>
          <p:txBody>
            <a:bodyPr wrap="square" rtlCol="0">
              <a:spAutoFit/>
            </a:bodyPr>
            <a:lstStyle/>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p:txBody>
        </p:sp>
      </p:grpSp>
      <p:sp>
        <p:nvSpPr>
          <p:cNvPr id="21" name="Rectangle 2">
            <a:extLst>
              <a:ext uri="{FF2B5EF4-FFF2-40B4-BE49-F238E27FC236}">
                <a16:creationId xmlns:a16="http://schemas.microsoft.com/office/drawing/2014/main" id="{FF31941C-B175-4962-BAF6-5E408909166C}"/>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2" name="直接连接符 22">
            <a:extLst>
              <a:ext uri="{FF2B5EF4-FFF2-40B4-BE49-F238E27FC236}">
                <a16:creationId xmlns:a16="http://schemas.microsoft.com/office/drawing/2014/main" id="{E36CA501-E18B-4B52-8E69-AD15787B5890}"/>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3" name="矩形 4">
            <a:extLst>
              <a:ext uri="{FF2B5EF4-FFF2-40B4-BE49-F238E27FC236}">
                <a16:creationId xmlns:a16="http://schemas.microsoft.com/office/drawing/2014/main" id="{5D9BB24D-8993-4DEA-B844-B51232C43193}"/>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59390920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1"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2"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par>
                                <p:cTn id="14" presetID="22" presetClass="entr" presetSubtype="4" fill="hold" grpId="0" nodeType="withEffect">
                                  <p:stCondLst>
                                    <p:cond delay="80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8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22" presetClass="entr" presetSubtype="2"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par>
                                <p:cTn id="33" presetID="22" presetClass="entr" presetSubtype="2"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right)">
                                      <p:cBhvr>
                                        <p:cTn id="35" dur="500"/>
                                        <p:tgtEl>
                                          <p:spTgt spid="15"/>
                                        </p:tgtEl>
                                      </p:cBhvr>
                                    </p:animEffect>
                                  </p:childTnLst>
                                </p:cTn>
                              </p:par>
                              <p:par>
                                <p:cTn id="36" presetID="2" presetClass="entr" presetSubtype="8" fill="hold" grpId="0" nodeType="withEffect">
                                  <p:stCondLst>
                                    <p:cond delay="3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300" fill="hold"/>
                                        <p:tgtEl>
                                          <p:spTgt spid="21"/>
                                        </p:tgtEl>
                                        <p:attrNameLst>
                                          <p:attrName>ppt_x</p:attrName>
                                        </p:attrNameLst>
                                      </p:cBhvr>
                                      <p:tavLst>
                                        <p:tav tm="0">
                                          <p:val>
                                            <p:strVal val="0-#ppt_w/2"/>
                                          </p:val>
                                        </p:tav>
                                        <p:tav tm="100000">
                                          <p:val>
                                            <p:strVal val="#ppt_x"/>
                                          </p:val>
                                        </p:tav>
                                      </p:tavLst>
                                    </p:anim>
                                    <p:anim calcmode="lin" valueType="num">
                                      <p:cBhvr>
                                        <p:cTn id="39" dur="300" fill="hold"/>
                                        <p:tgtEl>
                                          <p:spTgt spid="21"/>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p:cBhvr>
                                        <p:cTn id="43" dur="500"/>
                                        <p:tgtEl>
                                          <p:spTgt spid="23"/>
                                        </p:tgtEl>
                                      </p:cBhvr>
                                    </p:animEffect>
                                  </p:childTnLst>
                                </p:cTn>
                              </p:par>
                            </p:childTnLst>
                          </p:cTn>
                        </p:par>
                        <p:par>
                          <p:cTn id="44" fill="hold">
                            <p:stCondLst>
                              <p:cond delay="2900"/>
                            </p:stCondLst>
                            <p:childTnLst>
                              <p:par>
                                <p:cTn id="45" presetID="22" presetClass="entr" presetSubtype="2"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1" grpId="0" bldLvl="0" autoUpdateAnimBg="0"/>
      <p:bldP spid="22" grpId="0" animBg="1"/>
      <p:bldP spid="23"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a:extLst>
              <a:ext uri="{FF2B5EF4-FFF2-40B4-BE49-F238E27FC236}">
                <a16:creationId xmlns:a16="http://schemas.microsoft.com/office/drawing/2014/main" id="{4EF9389F-73DE-4A1E-B5EE-6AC404B012E5}"/>
              </a:ext>
            </a:extLst>
          </p:cNvPr>
          <p:cNvGrpSpPr>
            <a:grpSpLocks/>
          </p:cNvGrpSpPr>
          <p:nvPr/>
        </p:nvGrpSpPr>
        <p:grpSpPr bwMode="auto">
          <a:xfrm>
            <a:off x="579121" y="356616"/>
            <a:ext cx="2438400" cy="1261873"/>
            <a:chOff x="-24130" y="-12305"/>
            <a:chExt cx="2438383" cy="1698157"/>
          </a:xfrm>
        </p:grpSpPr>
        <p:pic>
          <p:nvPicPr>
            <p:cNvPr id="3" name="五边形 27">
              <a:extLst>
                <a:ext uri="{FF2B5EF4-FFF2-40B4-BE49-F238E27FC236}">
                  <a16:creationId xmlns:a16="http://schemas.microsoft.com/office/drawing/2014/main" id="{9EEE6BF4-5C97-4FD3-A4DC-C831A1A1FB02}"/>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 y="-12305"/>
              <a:ext cx="2438383" cy="1698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28">
              <a:hlinkClick r:id="" action="ppaction://hlinkshowjump?jump=nextslide"/>
              <a:extLst>
                <a:ext uri="{FF2B5EF4-FFF2-40B4-BE49-F238E27FC236}">
                  <a16:creationId xmlns:a16="http://schemas.microsoft.com/office/drawing/2014/main" id="{17E5CB6D-147B-44A3-93B3-0C12F5BED85E}"/>
                </a:ext>
              </a:extLst>
            </p:cNvPr>
            <p:cNvSpPr txBox="1">
              <a:spLocks noChangeArrowheads="1"/>
            </p:cNvSpPr>
            <p:nvPr/>
          </p:nvSpPr>
          <p:spPr bwMode="auto">
            <a:xfrm>
              <a:off x="543323" y="0"/>
              <a:ext cx="1245845" cy="86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defTabSz="914400" fontAlgn="base">
                <a:spcBef>
                  <a:spcPct val="0"/>
                </a:spcBef>
                <a:spcAft>
                  <a:spcPct val="0"/>
                </a:spcAft>
                <a:buFont typeface="Arial" pitchFamily="34" charset="0"/>
                <a:buNone/>
              </a:pPr>
              <a:r>
                <a:rPr lang="zh-CN" altLang="en-US" sz="3600" b="1" dirty="0">
                  <a:solidFill>
                    <a:srgbClr val="FFFF00"/>
                  </a:solidFill>
                  <a:latin typeface="微软雅黑" pitchFamily="34" charset="-122"/>
                  <a:ea typeface="微软雅黑" pitchFamily="34" charset="-122"/>
                </a:rPr>
                <a:t>目 录</a:t>
              </a:r>
            </a:p>
          </p:txBody>
        </p:sp>
      </p:grpSp>
      <p:grpSp>
        <p:nvGrpSpPr>
          <p:cNvPr id="5" name="组合 29">
            <a:extLst>
              <a:ext uri="{FF2B5EF4-FFF2-40B4-BE49-F238E27FC236}">
                <a16:creationId xmlns:a16="http://schemas.microsoft.com/office/drawing/2014/main" id="{EF35801E-6A18-40F0-8458-D1AB05DF1DC7}"/>
              </a:ext>
            </a:extLst>
          </p:cNvPr>
          <p:cNvGrpSpPr>
            <a:grpSpLocks/>
          </p:cNvGrpSpPr>
          <p:nvPr/>
        </p:nvGrpSpPr>
        <p:grpSpPr bwMode="auto">
          <a:xfrm>
            <a:off x="579121" y="1468650"/>
            <a:ext cx="5473700" cy="405765"/>
            <a:chOff x="0" y="0"/>
            <a:chExt cx="4896544" cy="403076"/>
          </a:xfrm>
        </p:grpSpPr>
        <p:sp>
          <p:nvSpPr>
            <p:cNvPr id="6" name="圆角矩形 30">
              <a:extLst>
                <a:ext uri="{FF2B5EF4-FFF2-40B4-BE49-F238E27FC236}">
                  <a16:creationId xmlns:a16="http://schemas.microsoft.com/office/drawing/2014/main" id="{E31BAE87-5828-4475-BECD-F36CE2902555}"/>
                </a:ext>
              </a:extLst>
            </p:cNvPr>
            <p:cNvSpPr>
              <a:spLocks noChangeArrowheads="1"/>
            </p:cNvSpPr>
            <p:nvPr/>
          </p:nvSpPr>
          <p:spPr bwMode="auto">
            <a:xfrm>
              <a:off x="0" y="0"/>
              <a:ext cx="4896544" cy="403076"/>
            </a:xfrm>
            <a:prstGeom prst="roundRect">
              <a:avLst>
                <a:gd name="adj" fmla="val 0"/>
              </a:avLst>
            </a:prstGeom>
            <a:solidFill>
              <a:srgbClr val="FFC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Calibri" pitchFamily="34" charset="0"/>
              </a:endParaRPr>
            </a:p>
          </p:txBody>
        </p:sp>
        <p:sp>
          <p:nvSpPr>
            <p:cNvPr id="7" name="矩形 31">
              <a:extLst>
                <a:ext uri="{FF2B5EF4-FFF2-40B4-BE49-F238E27FC236}">
                  <a16:creationId xmlns:a16="http://schemas.microsoft.com/office/drawing/2014/main" id="{FBA0EF60-F794-47C7-A9E0-CAC9EEBDCF86}"/>
                </a:ext>
              </a:extLst>
            </p:cNvPr>
            <p:cNvSpPr>
              <a:spLocks noChangeArrowheads="1"/>
            </p:cNvSpPr>
            <p:nvPr/>
          </p:nvSpPr>
          <p:spPr bwMode="auto">
            <a:xfrm>
              <a:off x="29822" y="21290"/>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en-US" altLang="zh-CN" b="1">
                  <a:solidFill>
                    <a:srgbClr val="FFFFFF"/>
                  </a:solidFill>
                  <a:latin typeface="微软雅黑" pitchFamily="34" charset="-122"/>
                  <a:ea typeface="微软雅黑" pitchFamily="34" charset="-122"/>
                </a:rPr>
                <a:t>1</a:t>
              </a:r>
              <a:endParaRPr lang="zh-CN" altLang="en-US" b="1">
                <a:solidFill>
                  <a:srgbClr val="FFFFFF"/>
                </a:solidFill>
                <a:latin typeface="微软雅黑" pitchFamily="34" charset="-122"/>
                <a:ea typeface="微软雅黑" pitchFamily="34" charset="-122"/>
              </a:endParaRPr>
            </a:p>
          </p:txBody>
        </p:sp>
      </p:grpSp>
      <p:grpSp>
        <p:nvGrpSpPr>
          <p:cNvPr id="8" name="组合 32">
            <a:extLst>
              <a:ext uri="{FF2B5EF4-FFF2-40B4-BE49-F238E27FC236}">
                <a16:creationId xmlns:a16="http://schemas.microsoft.com/office/drawing/2014/main" id="{D2DEB2F8-9880-4756-AFBD-0A298EFB2B74}"/>
              </a:ext>
            </a:extLst>
          </p:cNvPr>
          <p:cNvGrpSpPr>
            <a:grpSpLocks/>
          </p:cNvGrpSpPr>
          <p:nvPr/>
        </p:nvGrpSpPr>
        <p:grpSpPr bwMode="auto">
          <a:xfrm>
            <a:off x="579121" y="2337435"/>
            <a:ext cx="5473700" cy="405765"/>
            <a:chOff x="0" y="0"/>
            <a:chExt cx="4896544" cy="403076"/>
          </a:xfrm>
        </p:grpSpPr>
        <p:sp>
          <p:nvSpPr>
            <p:cNvPr id="9" name="圆角矩形 33">
              <a:extLst>
                <a:ext uri="{FF2B5EF4-FFF2-40B4-BE49-F238E27FC236}">
                  <a16:creationId xmlns:a16="http://schemas.microsoft.com/office/drawing/2014/main" id="{9ECD6083-B1F4-4A93-8786-A6F56D801FB5}"/>
                </a:ext>
              </a:extLst>
            </p:cNvPr>
            <p:cNvSpPr>
              <a:spLocks noChangeArrowheads="1"/>
            </p:cNvSpPr>
            <p:nvPr/>
          </p:nvSpPr>
          <p:spPr bwMode="auto">
            <a:xfrm>
              <a:off x="0" y="0"/>
              <a:ext cx="4896544" cy="403076"/>
            </a:xfrm>
            <a:prstGeom prst="roundRect">
              <a:avLst>
                <a:gd name="adj" fmla="val 0"/>
              </a:avLst>
            </a:prstGeom>
            <a:solidFill>
              <a:srgbClr val="FFC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Calibri" pitchFamily="34" charset="0"/>
              </a:endParaRPr>
            </a:p>
          </p:txBody>
        </p:sp>
        <p:sp>
          <p:nvSpPr>
            <p:cNvPr id="10" name="矩形 34">
              <a:extLst>
                <a:ext uri="{FF2B5EF4-FFF2-40B4-BE49-F238E27FC236}">
                  <a16:creationId xmlns:a16="http://schemas.microsoft.com/office/drawing/2014/main" id="{D65A4B6C-6B60-4C66-93D4-E749509BCE52}"/>
                </a:ext>
              </a:extLst>
            </p:cNvPr>
            <p:cNvSpPr>
              <a:spLocks noChangeArrowheads="1"/>
            </p:cNvSpPr>
            <p:nvPr/>
          </p:nvSpPr>
          <p:spPr bwMode="auto">
            <a:xfrm>
              <a:off x="29822" y="21290"/>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en-US" altLang="zh-CN" b="1">
                  <a:solidFill>
                    <a:srgbClr val="FFFFFF"/>
                  </a:solidFill>
                  <a:latin typeface="微软雅黑" pitchFamily="34" charset="-122"/>
                  <a:ea typeface="微软雅黑" pitchFamily="34" charset="-122"/>
                </a:rPr>
                <a:t>2</a:t>
              </a:r>
              <a:endParaRPr lang="zh-CN" altLang="en-US" b="1">
                <a:solidFill>
                  <a:srgbClr val="FFFFFF"/>
                </a:solidFill>
                <a:latin typeface="微软雅黑" pitchFamily="34" charset="-122"/>
                <a:ea typeface="微软雅黑" pitchFamily="34" charset="-122"/>
              </a:endParaRPr>
            </a:p>
          </p:txBody>
        </p:sp>
      </p:grpSp>
      <p:grpSp>
        <p:nvGrpSpPr>
          <p:cNvPr id="11" name="组合 35">
            <a:extLst>
              <a:ext uri="{FF2B5EF4-FFF2-40B4-BE49-F238E27FC236}">
                <a16:creationId xmlns:a16="http://schemas.microsoft.com/office/drawing/2014/main" id="{CB6CCC97-6D6C-48B1-9E52-B80A80469469}"/>
              </a:ext>
            </a:extLst>
          </p:cNvPr>
          <p:cNvGrpSpPr>
            <a:grpSpLocks/>
          </p:cNvGrpSpPr>
          <p:nvPr/>
        </p:nvGrpSpPr>
        <p:grpSpPr bwMode="auto">
          <a:xfrm>
            <a:off x="579121" y="3200445"/>
            <a:ext cx="5473700" cy="405765"/>
            <a:chOff x="0" y="0"/>
            <a:chExt cx="4896544" cy="403076"/>
          </a:xfrm>
        </p:grpSpPr>
        <p:sp>
          <p:nvSpPr>
            <p:cNvPr id="12" name="圆角矩形 36">
              <a:extLst>
                <a:ext uri="{FF2B5EF4-FFF2-40B4-BE49-F238E27FC236}">
                  <a16:creationId xmlns:a16="http://schemas.microsoft.com/office/drawing/2014/main" id="{D69F82E1-9B7E-41F4-9136-21CC6C1EFA2C}"/>
                </a:ext>
              </a:extLst>
            </p:cNvPr>
            <p:cNvSpPr>
              <a:spLocks noChangeArrowheads="1"/>
            </p:cNvSpPr>
            <p:nvPr/>
          </p:nvSpPr>
          <p:spPr bwMode="auto">
            <a:xfrm>
              <a:off x="0" y="0"/>
              <a:ext cx="4896544" cy="403076"/>
            </a:xfrm>
            <a:prstGeom prst="roundRect">
              <a:avLst>
                <a:gd name="adj" fmla="val 0"/>
              </a:avLst>
            </a:prstGeom>
            <a:solidFill>
              <a:srgbClr val="FFC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Calibri" pitchFamily="34" charset="0"/>
              </a:endParaRPr>
            </a:p>
          </p:txBody>
        </p:sp>
        <p:sp>
          <p:nvSpPr>
            <p:cNvPr id="13" name="矩形 37">
              <a:extLst>
                <a:ext uri="{FF2B5EF4-FFF2-40B4-BE49-F238E27FC236}">
                  <a16:creationId xmlns:a16="http://schemas.microsoft.com/office/drawing/2014/main" id="{8B5D0992-F285-4546-B58B-5B9D609B52B4}"/>
                </a:ext>
              </a:extLst>
            </p:cNvPr>
            <p:cNvSpPr>
              <a:spLocks noChangeArrowheads="1"/>
            </p:cNvSpPr>
            <p:nvPr/>
          </p:nvSpPr>
          <p:spPr bwMode="auto">
            <a:xfrm>
              <a:off x="29822" y="21289"/>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en-US" altLang="zh-CN" b="1">
                  <a:solidFill>
                    <a:srgbClr val="FFFFFF"/>
                  </a:solidFill>
                  <a:latin typeface="微软雅黑" pitchFamily="34" charset="-122"/>
                  <a:ea typeface="微软雅黑" pitchFamily="34" charset="-122"/>
                </a:rPr>
                <a:t>3</a:t>
              </a:r>
              <a:endParaRPr lang="zh-CN" altLang="en-US" b="1">
                <a:solidFill>
                  <a:srgbClr val="FFFFFF"/>
                </a:solidFill>
                <a:latin typeface="微软雅黑" pitchFamily="34" charset="-122"/>
                <a:ea typeface="微软雅黑" pitchFamily="34" charset="-122"/>
              </a:endParaRPr>
            </a:p>
          </p:txBody>
        </p:sp>
      </p:grpSp>
      <p:sp>
        <p:nvSpPr>
          <p:cNvPr id="14" name="TextBox 38">
            <a:hlinkClick r:id="" action="ppaction://hlinkshowjump?jump=nextslide"/>
            <a:extLst>
              <a:ext uri="{FF2B5EF4-FFF2-40B4-BE49-F238E27FC236}">
                <a16:creationId xmlns:a16="http://schemas.microsoft.com/office/drawing/2014/main" id="{E4AB1D49-FFDF-4673-B86C-DA935E500BD0}"/>
              </a:ext>
            </a:extLst>
          </p:cNvPr>
          <p:cNvSpPr txBox="1">
            <a:spLocks noChangeArrowheads="1"/>
          </p:cNvSpPr>
          <p:nvPr/>
        </p:nvSpPr>
        <p:spPr bwMode="auto">
          <a:xfrm>
            <a:off x="1299847" y="1480080"/>
            <a:ext cx="34623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2000" b="1" dirty="0">
                <a:solidFill>
                  <a:srgbClr val="C00000"/>
                </a:solidFill>
                <a:latin typeface="微软雅黑" pitchFamily="34" charset="-122"/>
                <a:ea typeface="微软雅黑" pitchFamily="34" charset="-122"/>
              </a:rPr>
              <a:t>第一部分标题内容</a:t>
            </a:r>
          </a:p>
        </p:txBody>
      </p:sp>
      <p:sp>
        <p:nvSpPr>
          <p:cNvPr id="15" name="TextBox 39">
            <a:hlinkClick r:id="" action="ppaction://hlinkshowjump?jump=nextslide"/>
            <a:extLst>
              <a:ext uri="{FF2B5EF4-FFF2-40B4-BE49-F238E27FC236}">
                <a16:creationId xmlns:a16="http://schemas.microsoft.com/office/drawing/2014/main" id="{9DA3F7C3-17D5-45AF-B976-3996D65D652C}"/>
              </a:ext>
            </a:extLst>
          </p:cNvPr>
          <p:cNvSpPr txBox="1">
            <a:spLocks noChangeArrowheads="1"/>
          </p:cNvSpPr>
          <p:nvPr/>
        </p:nvSpPr>
        <p:spPr bwMode="auto">
          <a:xfrm>
            <a:off x="1299847" y="2360295"/>
            <a:ext cx="3292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2000" b="1" dirty="0">
                <a:solidFill>
                  <a:srgbClr val="C00000"/>
                </a:solidFill>
                <a:latin typeface="微软雅黑" pitchFamily="34" charset="-122"/>
                <a:ea typeface="微软雅黑" pitchFamily="34" charset="-122"/>
              </a:rPr>
              <a:t>第二部分标题内容</a:t>
            </a:r>
          </a:p>
        </p:txBody>
      </p:sp>
      <p:sp>
        <p:nvSpPr>
          <p:cNvPr id="16" name="TextBox 40">
            <a:hlinkClick r:id="" action="ppaction://hlinkshowjump?jump=nextslide"/>
            <a:extLst>
              <a:ext uri="{FF2B5EF4-FFF2-40B4-BE49-F238E27FC236}">
                <a16:creationId xmlns:a16="http://schemas.microsoft.com/office/drawing/2014/main" id="{6C00379A-10C6-440D-A3B8-229FC8AF06F9}"/>
              </a:ext>
            </a:extLst>
          </p:cNvPr>
          <p:cNvSpPr txBox="1">
            <a:spLocks noChangeArrowheads="1"/>
          </p:cNvSpPr>
          <p:nvPr/>
        </p:nvSpPr>
        <p:spPr bwMode="auto">
          <a:xfrm>
            <a:off x="1299846" y="3210446"/>
            <a:ext cx="2349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2000" b="1" dirty="0">
                <a:solidFill>
                  <a:srgbClr val="C00000"/>
                </a:solidFill>
                <a:latin typeface="微软雅黑" pitchFamily="34" charset="-122"/>
                <a:ea typeface="微软雅黑" pitchFamily="34" charset="-122"/>
              </a:rPr>
              <a:t>第三部分标题内容</a:t>
            </a:r>
          </a:p>
        </p:txBody>
      </p:sp>
      <p:grpSp>
        <p:nvGrpSpPr>
          <p:cNvPr id="17" name="组合 41">
            <a:extLst>
              <a:ext uri="{FF2B5EF4-FFF2-40B4-BE49-F238E27FC236}">
                <a16:creationId xmlns:a16="http://schemas.microsoft.com/office/drawing/2014/main" id="{C07D9F81-CF0B-469A-9CD3-F095BE2E2C6C}"/>
              </a:ext>
            </a:extLst>
          </p:cNvPr>
          <p:cNvGrpSpPr>
            <a:grpSpLocks/>
          </p:cNvGrpSpPr>
          <p:nvPr/>
        </p:nvGrpSpPr>
        <p:grpSpPr bwMode="auto">
          <a:xfrm>
            <a:off x="579121" y="4030211"/>
            <a:ext cx="5473700" cy="404336"/>
            <a:chOff x="0" y="0"/>
            <a:chExt cx="4896544" cy="403076"/>
          </a:xfrm>
        </p:grpSpPr>
        <p:sp>
          <p:nvSpPr>
            <p:cNvPr id="18" name="圆角矩形 42">
              <a:extLst>
                <a:ext uri="{FF2B5EF4-FFF2-40B4-BE49-F238E27FC236}">
                  <a16:creationId xmlns:a16="http://schemas.microsoft.com/office/drawing/2014/main" id="{B961443A-4E7F-41C9-92FC-DA37942DE694}"/>
                </a:ext>
              </a:extLst>
            </p:cNvPr>
            <p:cNvSpPr>
              <a:spLocks noChangeArrowheads="1"/>
            </p:cNvSpPr>
            <p:nvPr/>
          </p:nvSpPr>
          <p:spPr bwMode="auto">
            <a:xfrm>
              <a:off x="0" y="0"/>
              <a:ext cx="4896544" cy="403076"/>
            </a:xfrm>
            <a:prstGeom prst="roundRect">
              <a:avLst>
                <a:gd name="adj" fmla="val 0"/>
              </a:avLst>
            </a:prstGeom>
            <a:solidFill>
              <a:srgbClr val="FFC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Calibri" pitchFamily="34" charset="0"/>
              </a:endParaRPr>
            </a:p>
          </p:txBody>
        </p:sp>
        <p:sp>
          <p:nvSpPr>
            <p:cNvPr id="19" name="矩形 43">
              <a:extLst>
                <a:ext uri="{FF2B5EF4-FFF2-40B4-BE49-F238E27FC236}">
                  <a16:creationId xmlns:a16="http://schemas.microsoft.com/office/drawing/2014/main" id="{FE2B07ED-F0E0-4B0B-994C-67600202A9E4}"/>
                </a:ext>
              </a:extLst>
            </p:cNvPr>
            <p:cNvSpPr>
              <a:spLocks noChangeArrowheads="1"/>
            </p:cNvSpPr>
            <p:nvPr/>
          </p:nvSpPr>
          <p:spPr bwMode="auto">
            <a:xfrm>
              <a:off x="29822" y="21364"/>
              <a:ext cx="359289" cy="36034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en-US" altLang="zh-CN" b="1">
                  <a:solidFill>
                    <a:srgbClr val="FFFFFF"/>
                  </a:solidFill>
                  <a:latin typeface="微软雅黑" pitchFamily="34" charset="-122"/>
                  <a:ea typeface="微软雅黑" pitchFamily="34" charset="-122"/>
                </a:rPr>
                <a:t>4</a:t>
              </a:r>
              <a:endParaRPr lang="zh-CN" altLang="en-US" b="1">
                <a:solidFill>
                  <a:srgbClr val="FFFFFF"/>
                </a:solidFill>
                <a:latin typeface="微软雅黑" pitchFamily="34" charset="-122"/>
                <a:ea typeface="微软雅黑" pitchFamily="34" charset="-122"/>
              </a:endParaRPr>
            </a:p>
          </p:txBody>
        </p:sp>
      </p:grpSp>
      <p:sp>
        <p:nvSpPr>
          <p:cNvPr id="20" name="TextBox 44">
            <a:hlinkClick r:id="" action="ppaction://hlinkshowjump?jump=nextslide"/>
            <a:extLst>
              <a:ext uri="{FF2B5EF4-FFF2-40B4-BE49-F238E27FC236}">
                <a16:creationId xmlns:a16="http://schemas.microsoft.com/office/drawing/2014/main" id="{74B2EB4A-C7B6-4864-88B3-6D31382651B7}"/>
              </a:ext>
            </a:extLst>
          </p:cNvPr>
          <p:cNvSpPr txBox="1">
            <a:spLocks noChangeArrowheads="1"/>
          </p:cNvSpPr>
          <p:nvPr/>
        </p:nvSpPr>
        <p:spPr bwMode="auto">
          <a:xfrm>
            <a:off x="1299847" y="4040212"/>
            <a:ext cx="41052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2000" b="1" dirty="0">
                <a:solidFill>
                  <a:srgbClr val="C00000"/>
                </a:solidFill>
                <a:latin typeface="微软雅黑" pitchFamily="34" charset="-122"/>
                <a:ea typeface="微软雅黑" pitchFamily="34" charset="-122"/>
              </a:rPr>
              <a:t>第四部分标题内容</a:t>
            </a:r>
          </a:p>
        </p:txBody>
      </p:sp>
      <p:pic>
        <p:nvPicPr>
          <p:cNvPr id="22" name="图片 21">
            <a:extLst>
              <a:ext uri="{FF2B5EF4-FFF2-40B4-BE49-F238E27FC236}">
                <a16:creationId xmlns:a16="http://schemas.microsoft.com/office/drawing/2014/main" id="{D27CEEA2-EDAF-46E0-A1B1-59A41641B0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4568" y="2018300"/>
            <a:ext cx="4273191" cy="3175820"/>
          </a:xfrm>
          <a:prstGeom prst="rect">
            <a:avLst/>
          </a:prstGeom>
        </p:spPr>
      </p:pic>
    </p:spTree>
    <p:extLst>
      <p:ext uri="{BB962C8B-B14F-4D97-AF65-F5344CB8AC3E}">
        <p14:creationId xmlns:p14="http://schemas.microsoft.com/office/powerpoint/2010/main" val="333244075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25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5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75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75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15" grpId="0" autoUpdateAnimBg="0"/>
      <p:bldP spid="16" grpId="0" autoUpdateAnimBg="0"/>
      <p:bldP spid="20"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2249256-CAE8-4D85-AE0B-2421F9D500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1851" y="1490279"/>
            <a:ext cx="5770562" cy="3877232"/>
          </a:xfrm>
          <a:prstGeom prst="rect">
            <a:avLst/>
          </a:prstGeom>
        </p:spPr>
      </p:pic>
      <p:sp>
        <p:nvSpPr>
          <p:cNvPr id="3" name="TextBox 1">
            <a:hlinkClick r:id="" action="ppaction://hlinkshowjump?jump=nextslide"/>
            <a:extLst>
              <a:ext uri="{FF2B5EF4-FFF2-40B4-BE49-F238E27FC236}">
                <a16:creationId xmlns:a16="http://schemas.microsoft.com/office/drawing/2014/main" id="{D74CAFE7-5E64-4A03-A3EC-8FB13F6ECA8C}"/>
              </a:ext>
            </a:extLst>
          </p:cNvPr>
          <p:cNvSpPr txBox="1">
            <a:spLocks noChangeArrowheads="1"/>
          </p:cNvSpPr>
          <p:nvPr/>
        </p:nvSpPr>
        <p:spPr bwMode="auto">
          <a:xfrm>
            <a:off x="723900" y="1935872"/>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4000" b="1" dirty="0">
                <a:solidFill>
                  <a:srgbClr val="C00000"/>
                </a:solidFill>
                <a:latin typeface="微软雅黑" pitchFamily="34" charset="-122"/>
                <a:ea typeface="微软雅黑" pitchFamily="34" charset="-122"/>
              </a:rPr>
              <a:t>添加第四部分文字内容</a:t>
            </a:r>
          </a:p>
        </p:txBody>
      </p:sp>
      <p:grpSp>
        <p:nvGrpSpPr>
          <p:cNvPr id="4" name="组合 3">
            <a:extLst>
              <a:ext uri="{FF2B5EF4-FFF2-40B4-BE49-F238E27FC236}">
                <a16:creationId xmlns:a16="http://schemas.microsoft.com/office/drawing/2014/main" id="{9D8CDE0C-9842-4F94-A29B-2E2EB671E749}"/>
              </a:ext>
            </a:extLst>
          </p:cNvPr>
          <p:cNvGrpSpPr>
            <a:grpSpLocks/>
          </p:cNvGrpSpPr>
          <p:nvPr/>
        </p:nvGrpSpPr>
        <p:grpSpPr bwMode="auto">
          <a:xfrm>
            <a:off x="798514" y="1196092"/>
            <a:ext cx="1914525" cy="1273017"/>
            <a:chOff x="-28501" y="-20218"/>
            <a:chExt cx="1913434" cy="1416011"/>
          </a:xfrm>
        </p:grpSpPr>
        <p:pic>
          <p:nvPicPr>
            <p:cNvPr id="5" name="对角圆角矩形 41">
              <a:extLst>
                <a:ext uri="{FF2B5EF4-FFF2-40B4-BE49-F238E27FC236}">
                  <a16:creationId xmlns:a16="http://schemas.microsoft.com/office/drawing/2014/main" id="{70427314-44B9-434D-93E4-764227C7A4E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hlinkClick r:id="" action="ppaction://hlinkshowjump?jump=nextslide"/>
              <a:extLst>
                <a:ext uri="{FF2B5EF4-FFF2-40B4-BE49-F238E27FC236}">
                  <a16:creationId xmlns:a16="http://schemas.microsoft.com/office/drawing/2014/main" id="{5FB58EE0-55C2-49BA-BD0D-97A7DE66B271}"/>
                </a:ext>
              </a:extLst>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defTabSz="914400" fontAlgn="base">
                <a:spcBef>
                  <a:spcPct val="0"/>
                </a:spcBef>
                <a:spcAft>
                  <a:spcPct val="0"/>
                </a:spcAft>
                <a:buFont typeface="Arial" pitchFamily="34" charset="0"/>
                <a:buNone/>
              </a:pPr>
              <a:r>
                <a:rPr lang="zh-CN" altLang="en-US" sz="2800" b="1" dirty="0">
                  <a:solidFill>
                    <a:srgbClr val="FFFF00"/>
                  </a:solidFill>
                  <a:latin typeface="微软雅黑" pitchFamily="34" charset="-122"/>
                  <a:ea typeface="微软雅黑" pitchFamily="34" charset="-122"/>
                </a:rPr>
                <a:t>第四部分</a:t>
              </a:r>
            </a:p>
          </p:txBody>
        </p:sp>
      </p:grpSp>
      <p:sp>
        <p:nvSpPr>
          <p:cNvPr id="7" name="TextBox 15">
            <a:extLst>
              <a:ext uri="{FF2B5EF4-FFF2-40B4-BE49-F238E27FC236}">
                <a16:creationId xmlns:a16="http://schemas.microsoft.com/office/drawing/2014/main" id="{B55D5919-BA27-4BB8-9CC6-38C4CDCC8ADD}"/>
              </a:ext>
            </a:extLst>
          </p:cNvPr>
          <p:cNvSpPr txBox="1"/>
          <p:nvPr/>
        </p:nvSpPr>
        <p:spPr>
          <a:xfrm>
            <a:off x="827584" y="2659819"/>
            <a:ext cx="3888432" cy="683264"/>
          </a:xfrm>
          <a:prstGeom prst="rect">
            <a:avLst/>
          </a:prstGeom>
          <a:noFill/>
        </p:spPr>
        <p:txBody>
          <a:bodyPr wrap="square" rtlCol="0">
            <a:spAutoFit/>
          </a:bodyPr>
          <a:lstStyle/>
          <a:p>
            <a:pPr algn="just" defTabSz="914400" fontAlgn="base">
              <a:lnSpc>
                <a:spcPct val="12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在此输入您的文字内容，在此输入您的文字内容，在此输入您的文字内容</a:t>
            </a:r>
          </a:p>
        </p:txBody>
      </p:sp>
    </p:spTree>
    <p:extLst>
      <p:ext uri="{BB962C8B-B14F-4D97-AF65-F5344CB8AC3E}">
        <p14:creationId xmlns:p14="http://schemas.microsoft.com/office/powerpoint/2010/main" val="210579283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99ADD3D-4374-43E4-A542-5ECCCC792655}"/>
              </a:ext>
            </a:extLst>
          </p:cNvPr>
          <p:cNvGrpSpPr/>
          <p:nvPr/>
        </p:nvGrpSpPr>
        <p:grpSpPr>
          <a:xfrm>
            <a:off x="-10829" y="3795886"/>
            <a:ext cx="8460000" cy="720080"/>
            <a:chOff x="-10829" y="3621878"/>
            <a:chExt cx="8460000" cy="720080"/>
          </a:xfrm>
        </p:grpSpPr>
        <p:sp>
          <p:nvSpPr>
            <p:cNvPr id="3" name="矩形 2">
              <a:extLst>
                <a:ext uri="{FF2B5EF4-FFF2-40B4-BE49-F238E27FC236}">
                  <a16:creationId xmlns:a16="http://schemas.microsoft.com/office/drawing/2014/main" id="{3E841586-090F-41C7-B7A8-507216B5598C}"/>
                </a:ext>
              </a:extLst>
            </p:cNvPr>
            <p:cNvSpPr/>
            <p:nvPr/>
          </p:nvSpPr>
          <p:spPr>
            <a:xfrm>
              <a:off x="-10829" y="3621878"/>
              <a:ext cx="8460000" cy="720080"/>
            </a:xfrm>
            <a:prstGeom prst="rect">
              <a:avLst/>
            </a:prstGeom>
            <a:solidFill>
              <a:srgbClr val="C00000"/>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 name="TextBox 6">
              <a:extLst>
                <a:ext uri="{FF2B5EF4-FFF2-40B4-BE49-F238E27FC236}">
                  <a16:creationId xmlns:a16="http://schemas.microsoft.com/office/drawing/2014/main" id="{AD9987BC-1800-4011-97EB-A223A178C7B4}"/>
                </a:ext>
              </a:extLst>
            </p:cNvPr>
            <p:cNvSpPr txBox="1">
              <a:spLocks noChangeArrowheads="1"/>
            </p:cNvSpPr>
            <p:nvPr/>
          </p:nvSpPr>
          <p:spPr bwMode="auto">
            <a:xfrm>
              <a:off x="7092280" y="3668277"/>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marL="0" marR="0" lvl="0" indent="0" algn="l" defTabSz="914400" eaLnBrk="1" fontAlgn="base" latinLnBrk="0" hangingPunct="1">
                <a:lnSpc>
                  <a:spcPct val="100000"/>
                </a:lnSpc>
                <a:spcBef>
                  <a:spcPct val="0"/>
                </a:spcBef>
                <a:spcAft>
                  <a:spcPct val="0"/>
                </a:spcAft>
                <a:buClrTx/>
                <a:buSzTx/>
                <a:buFontTx/>
                <a:buNone/>
                <a:tabLst/>
                <a:defRPr/>
              </a:pPr>
              <a:r>
                <a:rPr kumimoji="0" lang="en-US" altLang="zh-CN"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rPr>
                <a:t>2017</a:t>
              </a:r>
              <a:endParaRPr kumimoji="0" lang="zh-CN" altLang="en-US"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endParaRPr>
            </a:p>
          </p:txBody>
        </p:sp>
        <p:sp>
          <p:nvSpPr>
            <p:cNvPr id="5" name="圆角矩形 42">
              <a:extLst>
                <a:ext uri="{FF2B5EF4-FFF2-40B4-BE49-F238E27FC236}">
                  <a16:creationId xmlns:a16="http://schemas.microsoft.com/office/drawing/2014/main" id="{8026A2BF-C022-4CB5-AE17-126F019E942F}"/>
                </a:ext>
              </a:extLst>
            </p:cNvPr>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6" name="TextBox 77">
            <a:extLst>
              <a:ext uri="{FF2B5EF4-FFF2-40B4-BE49-F238E27FC236}">
                <a16:creationId xmlns:a16="http://schemas.microsoft.com/office/drawing/2014/main" id="{D17AADAB-76A9-4776-BCF0-BCD99CEDD982}"/>
              </a:ext>
            </a:extLst>
          </p:cNvPr>
          <p:cNvSpPr txBox="1">
            <a:spLocks noChangeArrowheads="1"/>
          </p:cNvSpPr>
          <p:nvPr/>
        </p:nvSpPr>
        <p:spPr bwMode="auto">
          <a:xfrm>
            <a:off x="2358118" y="1376727"/>
            <a:ext cx="29339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 name="TextBox 77">
            <a:extLst>
              <a:ext uri="{FF2B5EF4-FFF2-40B4-BE49-F238E27FC236}">
                <a16:creationId xmlns:a16="http://schemas.microsoft.com/office/drawing/2014/main" id="{51579B99-6E21-45B4-A5D3-559E88716A73}"/>
              </a:ext>
            </a:extLst>
          </p:cNvPr>
          <p:cNvSpPr txBox="1">
            <a:spLocks noChangeArrowheads="1"/>
          </p:cNvSpPr>
          <p:nvPr/>
        </p:nvSpPr>
        <p:spPr bwMode="auto">
          <a:xfrm>
            <a:off x="3613345" y="2204713"/>
            <a:ext cx="297487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单击此处添加文本内容，文字需概括精炼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单击此处添加文本内容，文字需概括精炼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 name="TextBox 77">
            <a:extLst>
              <a:ext uri="{FF2B5EF4-FFF2-40B4-BE49-F238E27FC236}">
                <a16:creationId xmlns:a16="http://schemas.microsoft.com/office/drawing/2014/main" id="{F45A0D0A-F054-4E03-985C-B60D4E807FFE}"/>
              </a:ext>
            </a:extLst>
          </p:cNvPr>
          <p:cNvSpPr txBox="1">
            <a:spLocks noChangeArrowheads="1"/>
          </p:cNvSpPr>
          <p:nvPr/>
        </p:nvSpPr>
        <p:spPr bwMode="auto">
          <a:xfrm>
            <a:off x="4859999" y="3055856"/>
            <a:ext cx="28339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单击此处添加文本内容，文字需精炼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单击此处添加文本内容，文字需精炼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 name="TextBox 77">
            <a:extLst>
              <a:ext uri="{FF2B5EF4-FFF2-40B4-BE49-F238E27FC236}">
                <a16:creationId xmlns:a16="http://schemas.microsoft.com/office/drawing/2014/main" id="{D1E71E56-A944-4839-B681-9263360CFCB4}"/>
              </a:ext>
            </a:extLst>
          </p:cNvPr>
          <p:cNvSpPr txBox="1">
            <a:spLocks noChangeArrowheads="1"/>
          </p:cNvSpPr>
          <p:nvPr/>
        </p:nvSpPr>
        <p:spPr bwMode="auto">
          <a:xfrm>
            <a:off x="755576" y="3897886"/>
            <a:ext cx="61206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fontAlgn="base">
              <a:lnSpc>
                <a:spcPct val="130000"/>
              </a:lnSpc>
              <a:spcBef>
                <a:spcPct val="0"/>
              </a:spcBef>
              <a:spcAft>
                <a:spcPct val="0"/>
              </a:spcAft>
            </a:pPr>
            <a:r>
              <a:rPr lang="zh-CN" altLang="en-US" sz="1000" b="1" kern="3000" spc="23" dirty="0">
                <a:solidFill>
                  <a:prstClr val="white"/>
                </a:solidFill>
                <a:latin typeface="微软雅黑" panose="020B0503020204020204" pitchFamily="34" charset="-122"/>
                <a:ea typeface="微软雅黑" panose="020B0503020204020204" pitchFamily="34" charset="-122"/>
              </a:rPr>
              <a:t>单击此处添加文本内容，文字内容需概括精炼  单击此处添加文本内容，文字内容需概括精炼</a:t>
            </a:r>
            <a:endParaRPr lang="en-US" altLang="zh-CN" sz="1000" b="1" kern="3000" spc="23" dirty="0">
              <a:solidFill>
                <a:prstClr val="white"/>
              </a:solidFill>
              <a:latin typeface="微软雅黑" panose="020B0503020204020204" pitchFamily="34" charset="-122"/>
              <a:ea typeface="微软雅黑" panose="020B0503020204020204" pitchFamily="34" charset="-122"/>
            </a:endParaRPr>
          </a:p>
          <a:p>
            <a:pPr defTabSz="914400" fontAlgn="base">
              <a:lnSpc>
                <a:spcPct val="130000"/>
              </a:lnSpc>
              <a:spcBef>
                <a:spcPct val="0"/>
              </a:spcBef>
              <a:spcAft>
                <a:spcPct val="0"/>
              </a:spcAft>
            </a:pPr>
            <a:r>
              <a:rPr lang="zh-CN" altLang="en-US" sz="1000" b="1" kern="3000" spc="23" dirty="0">
                <a:solidFill>
                  <a:prstClr val="white"/>
                </a:solidFill>
                <a:latin typeface="微软雅黑" panose="020B0503020204020204" pitchFamily="34" charset="-122"/>
                <a:ea typeface="微软雅黑" panose="020B0503020204020204" pitchFamily="34" charset="-122"/>
              </a:rPr>
              <a:t>单击此处添加文本内容，文字内容需概括精炼</a:t>
            </a:r>
            <a:r>
              <a:rPr lang="en-US" altLang="zh-CN" sz="1000" b="1" kern="3000" spc="23" dirty="0">
                <a:solidFill>
                  <a:prstClr val="white"/>
                </a:solidFill>
                <a:latin typeface="微软雅黑" panose="020B0503020204020204" pitchFamily="34" charset="-122"/>
                <a:ea typeface="微软雅黑" panose="020B0503020204020204" pitchFamily="34" charset="-122"/>
              </a:rPr>
              <a:t>  </a:t>
            </a:r>
            <a:r>
              <a:rPr lang="zh-CN" altLang="en-US" sz="1000" b="1" kern="3000" spc="23" dirty="0">
                <a:solidFill>
                  <a:prstClr val="white"/>
                </a:solidFill>
                <a:latin typeface="微软雅黑" panose="020B0503020204020204" pitchFamily="34" charset="-122"/>
                <a:ea typeface="微软雅黑" panose="020B0503020204020204" pitchFamily="34" charset="-122"/>
              </a:rPr>
              <a:t>单击此处添加文本内容，文字内容需概括精炼</a:t>
            </a:r>
            <a:endParaRPr lang="en-US" altLang="zh-CN" sz="1000" b="1" kern="3000" spc="23" dirty="0">
              <a:solidFill>
                <a:prstClr val="white"/>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056823B2-7072-4202-8C52-2D0297E0A031}"/>
              </a:ext>
            </a:extLst>
          </p:cNvPr>
          <p:cNvGrpSpPr/>
          <p:nvPr/>
        </p:nvGrpSpPr>
        <p:grpSpPr>
          <a:xfrm>
            <a:off x="0" y="2961782"/>
            <a:ext cx="4865727" cy="720080"/>
            <a:chOff x="0" y="2787774"/>
            <a:chExt cx="4865727" cy="720080"/>
          </a:xfrm>
        </p:grpSpPr>
        <p:sp>
          <p:nvSpPr>
            <p:cNvPr id="11" name="矩形 10">
              <a:extLst>
                <a:ext uri="{FF2B5EF4-FFF2-40B4-BE49-F238E27FC236}">
                  <a16:creationId xmlns:a16="http://schemas.microsoft.com/office/drawing/2014/main" id="{48EF7D3E-76E3-4F52-B699-82A16743AD28}"/>
                </a:ext>
              </a:extLst>
            </p:cNvPr>
            <p:cNvSpPr/>
            <p:nvPr/>
          </p:nvSpPr>
          <p:spPr>
            <a:xfrm>
              <a:off x="0" y="2787774"/>
              <a:ext cx="4860000" cy="720080"/>
            </a:xfrm>
            <a:prstGeom prst="rect">
              <a:avLst/>
            </a:prstGeom>
            <a:solidFill>
              <a:srgbClr val="F77A08"/>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TextBox 40">
              <a:extLst>
                <a:ext uri="{FF2B5EF4-FFF2-40B4-BE49-F238E27FC236}">
                  <a16:creationId xmlns:a16="http://schemas.microsoft.com/office/drawing/2014/main" id="{AD6D69CE-C37E-429C-A699-FEEA689F389C}"/>
                </a:ext>
              </a:extLst>
            </p:cNvPr>
            <p:cNvSpPr txBox="1">
              <a:spLocks noChangeArrowheads="1"/>
            </p:cNvSpPr>
            <p:nvPr/>
          </p:nvSpPr>
          <p:spPr bwMode="auto">
            <a:xfrm>
              <a:off x="3539723" y="2824648"/>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marL="0" marR="0" lvl="0" indent="0" algn="l" defTabSz="914400" eaLnBrk="1" fontAlgn="base" latinLnBrk="0" hangingPunct="1">
                <a:lnSpc>
                  <a:spcPct val="100000"/>
                </a:lnSpc>
                <a:spcBef>
                  <a:spcPct val="0"/>
                </a:spcBef>
                <a:spcAft>
                  <a:spcPct val="0"/>
                </a:spcAft>
                <a:buClrTx/>
                <a:buSzTx/>
                <a:buFontTx/>
                <a:buNone/>
                <a:tabLst/>
                <a:defRPr/>
              </a:pPr>
              <a:r>
                <a:rPr kumimoji="0" lang="en-US" altLang="zh-CN"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rPr>
                <a:t>2016</a:t>
              </a:r>
              <a:endParaRPr kumimoji="0" lang="zh-CN" altLang="en-US"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endParaRPr>
            </a:p>
          </p:txBody>
        </p:sp>
        <p:sp>
          <p:nvSpPr>
            <p:cNvPr id="13" name="椭圆 7">
              <a:extLst>
                <a:ext uri="{FF2B5EF4-FFF2-40B4-BE49-F238E27FC236}">
                  <a16:creationId xmlns:a16="http://schemas.microsoft.com/office/drawing/2014/main" id="{04882519-3D92-4FC4-9A9D-EC51386A826A}"/>
                </a:ext>
              </a:extLst>
            </p:cNvPr>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id="{E020378F-63E3-477B-8107-407C8C1F69DB}"/>
              </a:ext>
            </a:extLst>
          </p:cNvPr>
          <p:cNvGrpSpPr/>
          <p:nvPr/>
        </p:nvGrpSpPr>
        <p:grpSpPr>
          <a:xfrm>
            <a:off x="0" y="1286548"/>
            <a:ext cx="2369612" cy="720080"/>
            <a:chOff x="0" y="1112540"/>
            <a:chExt cx="2369612" cy="720080"/>
          </a:xfrm>
        </p:grpSpPr>
        <p:sp>
          <p:nvSpPr>
            <p:cNvPr id="15" name="矩形 14">
              <a:extLst>
                <a:ext uri="{FF2B5EF4-FFF2-40B4-BE49-F238E27FC236}">
                  <a16:creationId xmlns:a16="http://schemas.microsoft.com/office/drawing/2014/main" id="{4D55B7A5-1C20-46DC-98E5-90491FC595FE}"/>
                </a:ext>
              </a:extLst>
            </p:cNvPr>
            <p:cNvSpPr/>
            <p:nvPr/>
          </p:nvSpPr>
          <p:spPr>
            <a:xfrm>
              <a:off x="0" y="1112540"/>
              <a:ext cx="2339752" cy="720080"/>
            </a:xfrm>
            <a:prstGeom prst="rect">
              <a:avLst/>
            </a:prstGeom>
            <a:solidFill>
              <a:srgbClr val="F77A08"/>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6" name="TextBox 6">
              <a:extLst>
                <a:ext uri="{FF2B5EF4-FFF2-40B4-BE49-F238E27FC236}">
                  <a16:creationId xmlns:a16="http://schemas.microsoft.com/office/drawing/2014/main" id="{12B7D01E-AEE5-4D80-8741-357482E2FBF7}"/>
                </a:ext>
              </a:extLst>
            </p:cNvPr>
            <p:cNvSpPr txBox="1">
              <a:spLocks noChangeArrowheads="1"/>
            </p:cNvSpPr>
            <p:nvPr/>
          </p:nvSpPr>
          <p:spPr bwMode="auto">
            <a:xfrm>
              <a:off x="1043608" y="1149414"/>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marL="0" marR="0" lvl="0" indent="0" algn="l" defTabSz="914400" eaLnBrk="1" fontAlgn="base" latinLnBrk="0" hangingPunct="1">
                <a:lnSpc>
                  <a:spcPct val="100000"/>
                </a:lnSpc>
                <a:spcBef>
                  <a:spcPct val="0"/>
                </a:spcBef>
                <a:spcAft>
                  <a:spcPct val="0"/>
                </a:spcAft>
                <a:buClrTx/>
                <a:buSzTx/>
                <a:buFontTx/>
                <a:buNone/>
                <a:tabLst/>
                <a:defRPr/>
              </a:pPr>
              <a:r>
                <a:rPr kumimoji="0" lang="en-US" altLang="zh-CN"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rPr>
                <a:t>2014</a:t>
              </a:r>
              <a:endParaRPr kumimoji="0" lang="zh-CN" altLang="en-US"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endParaRPr>
            </a:p>
          </p:txBody>
        </p:sp>
        <p:sp>
          <p:nvSpPr>
            <p:cNvPr id="17" name="饼形 4">
              <a:extLst>
                <a:ext uri="{FF2B5EF4-FFF2-40B4-BE49-F238E27FC236}">
                  <a16:creationId xmlns:a16="http://schemas.microsoft.com/office/drawing/2014/main" id="{532DCD64-4C99-4428-887F-DF5643442550}"/>
                </a:ext>
              </a:extLst>
            </p:cNvPr>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3254E781-78F5-4D85-BD84-B1ACAE83A2C9}"/>
              </a:ext>
            </a:extLst>
          </p:cNvPr>
          <p:cNvGrpSpPr/>
          <p:nvPr/>
        </p:nvGrpSpPr>
        <p:grpSpPr>
          <a:xfrm>
            <a:off x="0" y="2116736"/>
            <a:ext cx="3629677" cy="720080"/>
            <a:chOff x="0" y="1942728"/>
            <a:chExt cx="3629677" cy="720080"/>
          </a:xfrm>
        </p:grpSpPr>
        <p:sp>
          <p:nvSpPr>
            <p:cNvPr id="19" name="矩形 18">
              <a:extLst>
                <a:ext uri="{FF2B5EF4-FFF2-40B4-BE49-F238E27FC236}">
                  <a16:creationId xmlns:a16="http://schemas.microsoft.com/office/drawing/2014/main" id="{42F575AB-7649-456E-9192-198908360B2E}"/>
                </a:ext>
              </a:extLst>
            </p:cNvPr>
            <p:cNvSpPr/>
            <p:nvPr/>
          </p:nvSpPr>
          <p:spPr>
            <a:xfrm>
              <a:off x="0" y="1942728"/>
              <a:ext cx="3600000" cy="720080"/>
            </a:xfrm>
            <a:prstGeom prst="rect">
              <a:avLst/>
            </a:prstGeom>
            <a:solidFill>
              <a:srgbClr val="F77A08"/>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0" name="TextBox 6">
              <a:extLst>
                <a:ext uri="{FF2B5EF4-FFF2-40B4-BE49-F238E27FC236}">
                  <a16:creationId xmlns:a16="http://schemas.microsoft.com/office/drawing/2014/main" id="{97CC6D92-28E3-476B-9FEE-B81BA6338E78}"/>
                </a:ext>
              </a:extLst>
            </p:cNvPr>
            <p:cNvSpPr txBox="1">
              <a:spLocks noChangeArrowheads="1"/>
            </p:cNvSpPr>
            <p:nvPr/>
          </p:nvSpPr>
          <p:spPr bwMode="auto">
            <a:xfrm>
              <a:off x="2303673" y="1979602"/>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marL="0" marR="0" lvl="0" indent="0" algn="l" defTabSz="914400" eaLnBrk="1" fontAlgn="base" latinLnBrk="0" hangingPunct="1">
                <a:lnSpc>
                  <a:spcPct val="100000"/>
                </a:lnSpc>
                <a:spcBef>
                  <a:spcPct val="0"/>
                </a:spcBef>
                <a:spcAft>
                  <a:spcPct val="0"/>
                </a:spcAft>
                <a:buClrTx/>
                <a:buSzTx/>
                <a:buFontTx/>
                <a:buNone/>
                <a:tabLst/>
                <a:defRPr/>
              </a:pPr>
              <a:r>
                <a:rPr kumimoji="0" lang="en-US" altLang="zh-CN"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rPr>
                <a:t>2015</a:t>
              </a:r>
              <a:endParaRPr kumimoji="0" lang="zh-CN" altLang="en-US"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endParaRPr>
            </a:p>
          </p:txBody>
        </p:sp>
        <p:sp>
          <p:nvSpPr>
            <p:cNvPr id="21" name="椭圆 32">
              <a:extLst>
                <a:ext uri="{FF2B5EF4-FFF2-40B4-BE49-F238E27FC236}">
                  <a16:creationId xmlns:a16="http://schemas.microsoft.com/office/drawing/2014/main" id="{FC2F3D6E-43E7-4AE7-BD64-B32FD18EEEF9}"/>
                </a:ext>
              </a:extLst>
            </p:cNvPr>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22" name="圆角矩形 2">
            <a:extLst>
              <a:ext uri="{FF2B5EF4-FFF2-40B4-BE49-F238E27FC236}">
                <a16:creationId xmlns:a16="http://schemas.microsoft.com/office/drawing/2014/main" id="{A2DE4302-1A32-4CAA-8729-64E57219F286}"/>
              </a:ext>
            </a:extLst>
          </p:cNvPr>
          <p:cNvSpPr/>
          <p:nvPr/>
        </p:nvSpPr>
        <p:spPr>
          <a:xfrm>
            <a:off x="7055846" y="2074795"/>
            <a:ext cx="1289868" cy="1538426"/>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rgbClr val="C000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id="{849599CD-E4D7-4821-8741-4A6B628950E9}"/>
              </a:ext>
            </a:extLst>
          </p:cNvPr>
          <p:cNvGrpSpPr/>
          <p:nvPr/>
        </p:nvGrpSpPr>
        <p:grpSpPr>
          <a:xfrm>
            <a:off x="7170497" y="1015026"/>
            <a:ext cx="1217927" cy="928267"/>
            <a:chOff x="7134225" y="1194073"/>
            <a:chExt cx="1217927" cy="928267"/>
          </a:xfrm>
          <a:solidFill>
            <a:srgbClr val="C00000"/>
          </a:solidFill>
        </p:grpSpPr>
        <p:sp>
          <p:nvSpPr>
            <p:cNvPr id="24" name="圆角矩形 4">
              <a:extLst>
                <a:ext uri="{FF2B5EF4-FFF2-40B4-BE49-F238E27FC236}">
                  <a16:creationId xmlns:a16="http://schemas.microsoft.com/office/drawing/2014/main" id="{688BF0C6-8F51-47DB-9EDA-2240266B2BCD}"/>
                </a:ext>
              </a:extLst>
            </p:cNvPr>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grp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5" name="TextBox 77">
              <a:extLst>
                <a:ext uri="{FF2B5EF4-FFF2-40B4-BE49-F238E27FC236}">
                  <a16:creationId xmlns:a16="http://schemas.microsoft.com/office/drawing/2014/main" id="{6777754B-5304-4B32-B63D-5B16F07368AD}"/>
                </a:ext>
              </a:extLst>
            </p:cNvPr>
            <p:cNvSpPr txBox="1">
              <a:spLocks noChangeArrowheads="1"/>
            </p:cNvSpPr>
            <p:nvPr/>
          </p:nvSpPr>
          <p:spPr bwMode="auto">
            <a:xfrm>
              <a:off x="7213179" y="1356864"/>
              <a:ext cx="1138973" cy="41242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0" fontAlgn="base" latinLnBrk="0" hangingPunct="0">
                <a:lnSpc>
                  <a:spcPct val="130000"/>
                </a:lnSpc>
                <a:spcBef>
                  <a:spcPct val="0"/>
                </a:spcBef>
                <a:spcAft>
                  <a:spcPct val="0"/>
                </a:spcAft>
                <a:buClrTx/>
                <a:buSzTx/>
                <a:buFontTx/>
                <a:buNone/>
                <a:tabLst/>
                <a:defRPr/>
              </a:pPr>
              <a:r>
                <a:rPr kumimoji="0" lang="zh-CN" altLang="en-US" sz="1600" b="1" i="0" u="none" strike="noStrike" kern="3000" cap="none" spc="23"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填加标题</a:t>
              </a:r>
              <a:endParaRPr kumimoji="0" lang="en-US" altLang="zh-CN" sz="1600" b="1" i="0" u="none" strike="noStrike" kern="3000" cap="none" spc="23"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26" name="Rectangle 2">
            <a:extLst>
              <a:ext uri="{FF2B5EF4-FFF2-40B4-BE49-F238E27FC236}">
                <a16:creationId xmlns:a16="http://schemas.microsoft.com/office/drawing/2014/main" id="{B197FDF1-D7F1-43CE-9687-7D7AC1D9CC4A}"/>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7" name="直接连接符 22">
            <a:extLst>
              <a:ext uri="{FF2B5EF4-FFF2-40B4-BE49-F238E27FC236}">
                <a16:creationId xmlns:a16="http://schemas.microsoft.com/office/drawing/2014/main" id="{5273C842-C30E-4BE2-BFDE-A2EFD546D663}"/>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8" name="矩形 4">
            <a:extLst>
              <a:ext uri="{FF2B5EF4-FFF2-40B4-BE49-F238E27FC236}">
                <a16:creationId xmlns:a16="http://schemas.microsoft.com/office/drawing/2014/main" id="{DF96773D-370F-40E2-9AC1-4D6ABDDD76E4}"/>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22128675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anim calcmode="lin" valueType="num">
                                      <p:cBhvr>
                                        <p:cTn id="40" dur="500" fill="hold"/>
                                        <p:tgtEl>
                                          <p:spTgt spid="22"/>
                                        </p:tgtEl>
                                        <p:attrNameLst>
                                          <p:attrName>ppt_x</p:attrName>
                                        </p:attrNameLst>
                                      </p:cBhvr>
                                      <p:tavLst>
                                        <p:tav tm="0">
                                          <p:val>
                                            <p:strVal val="#ppt_x"/>
                                          </p:val>
                                        </p:tav>
                                        <p:tav tm="100000">
                                          <p:val>
                                            <p:strVal val="#ppt_x"/>
                                          </p:val>
                                        </p:tav>
                                      </p:tavLst>
                                    </p:anim>
                                    <p:anim calcmode="lin" valueType="num">
                                      <p:cBhvr>
                                        <p:cTn id="41" dur="500" fill="hold"/>
                                        <p:tgtEl>
                                          <p:spTgt spid="22"/>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 presetClass="entr" presetSubtype="1" decel="10000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0-#ppt_h/2"/>
                                          </p:val>
                                        </p:tav>
                                        <p:tav tm="100000">
                                          <p:val>
                                            <p:strVal val="#ppt_y"/>
                                          </p:val>
                                        </p:tav>
                                      </p:tavLst>
                                    </p:anim>
                                  </p:childTnLst>
                                </p:cTn>
                              </p:par>
                              <p:par>
                                <p:cTn id="47" presetID="2" presetClass="entr" presetSubtype="8" fill="hold" grpId="0" nodeType="withEffect">
                                  <p:stCondLst>
                                    <p:cond delay="3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300" fill="hold"/>
                                        <p:tgtEl>
                                          <p:spTgt spid="26"/>
                                        </p:tgtEl>
                                        <p:attrNameLst>
                                          <p:attrName>ppt_x</p:attrName>
                                        </p:attrNameLst>
                                      </p:cBhvr>
                                      <p:tavLst>
                                        <p:tav tm="0">
                                          <p:val>
                                            <p:strVal val="0-#ppt_w/2"/>
                                          </p:val>
                                        </p:tav>
                                        <p:tav tm="100000">
                                          <p:val>
                                            <p:strVal val="#ppt_x"/>
                                          </p:val>
                                        </p:tav>
                                      </p:tavLst>
                                    </p:anim>
                                    <p:anim calcmode="lin" valueType="num">
                                      <p:cBhvr>
                                        <p:cTn id="50" dur="300" fill="hold"/>
                                        <p:tgtEl>
                                          <p:spTgt spid="26"/>
                                        </p:tgtEl>
                                        <p:attrNameLst>
                                          <p:attrName>ppt_y</p:attrName>
                                        </p:attrNameLst>
                                      </p:cBhvr>
                                      <p:tavLst>
                                        <p:tav tm="0">
                                          <p:val>
                                            <p:strVal val="#ppt_y"/>
                                          </p:val>
                                        </p:tav>
                                        <p:tav tm="100000">
                                          <p:val>
                                            <p:strVal val="#ppt_y"/>
                                          </p:val>
                                        </p:tav>
                                      </p:tavLst>
                                    </p:anim>
                                  </p:childTnLst>
                                </p:cTn>
                              </p:par>
                            </p:childTnLst>
                          </p:cTn>
                        </p:par>
                        <p:par>
                          <p:cTn id="51" fill="hold">
                            <p:stCondLst>
                              <p:cond delay="51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p:cBhvr>
                                        <p:cTn id="54" dur="500"/>
                                        <p:tgtEl>
                                          <p:spTgt spid="28"/>
                                        </p:tgtEl>
                                      </p:cBhvr>
                                    </p:animEffect>
                                  </p:childTnLst>
                                </p:cTn>
                              </p:par>
                            </p:childTnLst>
                          </p:cTn>
                        </p:par>
                        <p:par>
                          <p:cTn id="55" fill="hold">
                            <p:stCondLst>
                              <p:cond delay="5600"/>
                            </p:stCondLst>
                            <p:childTnLst>
                              <p:par>
                                <p:cTn id="56" presetID="22" presetClass="entr" presetSubtype="2"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22" grpId="0" animBg="1"/>
      <p:bldP spid="26" grpId="0" bldLvl="0" autoUpdateAnimBg="0"/>
      <p:bldP spid="27" grpId="0" animBg="1"/>
      <p:bldP spid="28" grpId="0" bldLvl="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标注 33">
            <a:extLst>
              <a:ext uri="{FF2B5EF4-FFF2-40B4-BE49-F238E27FC236}">
                <a16:creationId xmlns:a16="http://schemas.microsoft.com/office/drawing/2014/main" id="{67E2EEE1-0A97-4780-BEC2-5999505A7E9D}"/>
              </a:ext>
            </a:extLst>
          </p:cNvPr>
          <p:cNvSpPr/>
          <p:nvPr/>
        </p:nvSpPr>
        <p:spPr>
          <a:xfrm>
            <a:off x="2824057" y="2784905"/>
            <a:ext cx="1610100" cy="528588"/>
          </a:xfrm>
          <a:prstGeom prst="wedgeRoundRectCallout">
            <a:avLst>
              <a:gd name="adj1" fmla="val -20833"/>
              <a:gd name="adj2" fmla="val 101383"/>
              <a:gd name="adj3" fmla="val 16667"/>
            </a:avLst>
          </a:prstGeom>
          <a:solidFill>
            <a:srgbClr val="F77A08"/>
          </a:solidFill>
          <a:ln w="25400" cap="flat" cmpd="sng" algn="ctr">
            <a:noFill/>
            <a:prstDash val="solid"/>
          </a:ln>
          <a:effectLst/>
        </p:spPr>
        <p:txBody>
          <a:bodyPr lIns="100803" tIns="50402" rIns="100803" bIns="50402"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20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a:t>
            </a:r>
          </a:p>
        </p:txBody>
      </p:sp>
      <p:sp>
        <p:nvSpPr>
          <p:cNvPr id="3" name="圆角矩形标注 34">
            <a:extLst>
              <a:ext uri="{FF2B5EF4-FFF2-40B4-BE49-F238E27FC236}">
                <a16:creationId xmlns:a16="http://schemas.microsoft.com/office/drawing/2014/main" id="{E7F1AC43-B334-49D3-9B4C-A03DF8FDF761}"/>
              </a:ext>
            </a:extLst>
          </p:cNvPr>
          <p:cNvSpPr/>
          <p:nvPr/>
        </p:nvSpPr>
        <p:spPr>
          <a:xfrm>
            <a:off x="6604291" y="2784905"/>
            <a:ext cx="1610100" cy="528588"/>
          </a:xfrm>
          <a:prstGeom prst="wedgeRoundRectCallout">
            <a:avLst>
              <a:gd name="adj1" fmla="val -20833"/>
              <a:gd name="adj2" fmla="val 101383"/>
              <a:gd name="adj3" fmla="val 16667"/>
            </a:avLst>
          </a:prstGeom>
          <a:solidFill>
            <a:srgbClr val="F77A08"/>
          </a:solidFill>
          <a:ln w="25400" cap="flat" cmpd="sng" algn="ctr">
            <a:noFill/>
            <a:prstDash val="solid"/>
          </a:ln>
          <a:effectLst/>
        </p:spPr>
        <p:txBody>
          <a:bodyPr lIns="100803" tIns="50402" rIns="100803" bIns="50402"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20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a:t>
            </a:r>
          </a:p>
        </p:txBody>
      </p:sp>
      <p:sp>
        <p:nvSpPr>
          <p:cNvPr id="4" name="任意多边形 35">
            <a:extLst>
              <a:ext uri="{FF2B5EF4-FFF2-40B4-BE49-F238E27FC236}">
                <a16:creationId xmlns:a16="http://schemas.microsoft.com/office/drawing/2014/main" id="{221775A9-469D-4B32-B3BC-780154045816}"/>
              </a:ext>
            </a:extLst>
          </p:cNvPr>
          <p:cNvSpPr/>
          <p:nvPr/>
        </p:nvSpPr>
        <p:spPr>
          <a:xfrm>
            <a:off x="933940" y="251360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C00000"/>
          </a:solidFill>
          <a:ln w="25400" cap="flat" cmpd="sng" algn="ctr">
            <a:noFill/>
            <a:prstDash val="solid"/>
          </a:ln>
          <a:effectLst/>
        </p:spPr>
        <p:txBody>
          <a:bodyPr lIns="100803" tIns="317491" rIns="100803" bIns="50402"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20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a:t>
            </a:r>
          </a:p>
        </p:txBody>
      </p:sp>
      <p:sp>
        <p:nvSpPr>
          <p:cNvPr id="5" name="任意多边形 36">
            <a:extLst>
              <a:ext uri="{FF2B5EF4-FFF2-40B4-BE49-F238E27FC236}">
                <a16:creationId xmlns:a16="http://schemas.microsoft.com/office/drawing/2014/main" id="{424342F3-A8F7-4A04-A0E0-4FA9CAC5C281}"/>
              </a:ext>
            </a:extLst>
          </p:cNvPr>
          <p:cNvSpPr/>
          <p:nvPr/>
        </p:nvSpPr>
        <p:spPr>
          <a:xfrm>
            <a:off x="4714174" y="251360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C00000"/>
          </a:solidFill>
          <a:ln w="25400" cap="flat" cmpd="sng" algn="ctr">
            <a:noFill/>
            <a:prstDash val="solid"/>
          </a:ln>
          <a:effectLst/>
        </p:spPr>
        <p:txBody>
          <a:bodyPr lIns="100803" tIns="317491" rIns="100803" bIns="50402"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20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a:t>
            </a:r>
          </a:p>
        </p:txBody>
      </p:sp>
      <p:sp>
        <p:nvSpPr>
          <p:cNvPr id="6" name="矩形 5">
            <a:extLst>
              <a:ext uri="{FF2B5EF4-FFF2-40B4-BE49-F238E27FC236}">
                <a16:creationId xmlns:a16="http://schemas.microsoft.com/office/drawing/2014/main" id="{CD9CEFD2-0EBA-4D47-BFB6-1885F762D670}"/>
              </a:ext>
            </a:extLst>
          </p:cNvPr>
          <p:cNvSpPr/>
          <p:nvPr/>
        </p:nvSpPr>
        <p:spPr>
          <a:xfrm>
            <a:off x="880212" y="1151881"/>
            <a:ext cx="2153332" cy="1296967"/>
          </a:xfrm>
          <a:prstGeom prst="rect">
            <a:avLst/>
          </a:prstGeom>
        </p:spPr>
        <p:txBody>
          <a:bodyPr lIns="51592" tIns="51592" rIns="51592" bIns="51592" anchor="ctr"/>
          <a:lstStyle/>
          <a:p>
            <a:pPr algn="just" defTabSz="914400" fontAlgn="base">
              <a:lnSpc>
                <a:spcPct val="120000"/>
              </a:lnSpc>
              <a:spcBef>
                <a:spcPts val="661"/>
              </a:spcBef>
              <a:spcAft>
                <a:spcPts val="661"/>
              </a:spcAft>
              <a:defRPr/>
            </a:pPr>
            <a:r>
              <a:rPr lang="zh-CN" altLang="en-US" sz="1500" dirty="0">
                <a:solidFill>
                  <a:prstClr val="black">
                    <a:lumMod val="75000"/>
                    <a:lumOff val="25000"/>
                  </a:prstClr>
                </a:solidFill>
                <a:latin typeface="微软雅黑" pitchFamily="34" charset="-122"/>
                <a:ea typeface="微软雅黑" pitchFamily="34" charset="-122"/>
              </a:rPr>
              <a:t>添加对的说明文字添加对的说明文字添加对的说明文字添加对的说明文字添加文字</a:t>
            </a:r>
          </a:p>
        </p:txBody>
      </p:sp>
      <p:sp>
        <p:nvSpPr>
          <p:cNvPr id="7" name="矩形 6">
            <a:extLst>
              <a:ext uri="{FF2B5EF4-FFF2-40B4-BE49-F238E27FC236}">
                <a16:creationId xmlns:a16="http://schemas.microsoft.com/office/drawing/2014/main" id="{A719284E-6C5F-4B63-93E5-73F03ABF012B}"/>
              </a:ext>
            </a:extLst>
          </p:cNvPr>
          <p:cNvSpPr/>
          <p:nvPr/>
        </p:nvSpPr>
        <p:spPr>
          <a:xfrm>
            <a:off x="2824058" y="3584788"/>
            <a:ext cx="2045876" cy="1379230"/>
          </a:xfrm>
          <a:prstGeom prst="rect">
            <a:avLst/>
          </a:prstGeom>
        </p:spPr>
        <p:txBody>
          <a:bodyPr lIns="51592" tIns="51592" rIns="51592" bIns="51592" anchor="ctr"/>
          <a:lstStyle/>
          <a:p>
            <a:pPr algn="just" defTabSz="914400" fontAlgn="base">
              <a:lnSpc>
                <a:spcPct val="120000"/>
              </a:lnSpc>
              <a:spcBef>
                <a:spcPts val="661"/>
              </a:spcBef>
              <a:spcAft>
                <a:spcPts val="661"/>
              </a:spcAft>
              <a:defRPr/>
            </a:pPr>
            <a:r>
              <a:rPr lang="zh-CN" altLang="en-US" sz="1500" dirty="0">
                <a:solidFill>
                  <a:prstClr val="black">
                    <a:lumMod val="75000"/>
                    <a:lumOff val="25000"/>
                  </a:prst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8" name="矩形 7">
            <a:extLst>
              <a:ext uri="{FF2B5EF4-FFF2-40B4-BE49-F238E27FC236}">
                <a16:creationId xmlns:a16="http://schemas.microsoft.com/office/drawing/2014/main" id="{06DC42B8-99F2-4FC5-8697-DB051311F681}"/>
              </a:ext>
            </a:extLst>
          </p:cNvPr>
          <p:cNvSpPr/>
          <p:nvPr/>
        </p:nvSpPr>
        <p:spPr>
          <a:xfrm>
            <a:off x="4714175" y="1151881"/>
            <a:ext cx="2045876" cy="1296967"/>
          </a:xfrm>
          <a:prstGeom prst="rect">
            <a:avLst/>
          </a:prstGeom>
        </p:spPr>
        <p:txBody>
          <a:bodyPr lIns="51592" tIns="51592" rIns="51592" bIns="51592" anchor="ctr"/>
          <a:lstStyle/>
          <a:p>
            <a:pPr algn="just" defTabSz="914400" fontAlgn="base">
              <a:lnSpc>
                <a:spcPct val="120000"/>
              </a:lnSpc>
              <a:spcBef>
                <a:spcPts val="661"/>
              </a:spcBef>
              <a:spcAft>
                <a:spcPts val="661"/>
              </a:spcAft>
              <a:defRPr/>
            </a:pPr>
            <a:r>
              <a:rPr lang="zh-CN" altLang="en-US" sz="1500" dirty="0">
                <a:solidFill>
                  <a:prstClr val="black">
                    <a:lumMod val="75000"/>
                    <a:lumOff val="25000"/>
                  </a:prstClr>
                </a:solidFill>
                <a:latin typeface="微软雅黑" pitchFamily="34" charset="-122"/>
                <a:ea typeface="微软雅黑" pitchFamily="34" charset="-122"/>
              </a:rPr>
              <a:t>添加对的说明文字添加对的说明文字添加对的说明文字添加对的说明文字添加文字</a:t>
            </a:r>
          </a:p>
        </p:txBody>
      </p:sp>
      <p:sp>
        <p:nvSpPr>
          <p:cNvPr id="9" name="矩形 8">
            <a:extLst>
              <a:ext uri="{FF2B5EF4-FFF2-40B4-BE49-F238E27FC236}">
                <a16:creationId xmlns:a16="http://schemas.microsoft.com/office/drawing/2014/main" id="{CFD2FEC2-F080-4804-935B-5A7BFD6AFC83}"/>
              </a:ext>
            </a:extLst>
          </p:cNvPr>
          <p:cNvSpPr/>
          <p:nvPr/>
        </p:nvSpPr>
        <p:spPr>
          <a:xfrm>
            <a:off x="6604292" y="3584788"/>
            <a:ext cx="2045876" cy="1379230"/>
          </a:xfrm>
          <a:prstGeom prst="rect">
            <a:avLst/>
          </a:prstGeom>
        </p:spPr>
        <p:txBody>
          <a:bodyPr lIns="51592" tIns="51592" rIns="51592" bIns="51592" anchor="ctr"/>
          <a:lstStyle/>
          <a:p>
            <a:pPr algn="just" defTabSz="914400" fontAlgn="base">
              <a:lnSpc>
                <a:spcPct val="120000"/>
              </a:lnSpc>
              <a:spcBef>
                <a:spcPts val="661"/>
              </a:spcBef>
              <a:spcAft>
                <a:spcPts val="661"/>
              </a:spcAft>
              <a:defRPr/>
            </a:pPr>
            <a:r>
              <a:rPr lang="zh-CN" altLang="en-US" sz="1500" dirty="0">
                <a:solidFill>
                  <a:prstClr val="black">
                    <a:lumMod val="75000"/>
                    <a:lumOff val="25000"/>
                  </a:prst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10" name="Rectangle 2">
            <a:extLst>
              <a:ext uri="{FF2B5EF4-FFF2-40B4-BE49-F238E27FC236}">
                <a16:creationId xmlns:a16="http://schemas.microsoft.com/office/drawing/2014/main" id="{E3A9ED04-0BC3-4EF5-8FD2-5F5BC701BD8C}"/>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11" name="直接连接符 22">
            <a:extLst>
              <a:ext uri="{FF2B5EF4-FFF2-40B4-BE49-F238E27FC236}">
                <a16:creationId xmlns:a16="http://schemas.microsoft.com/office/drawing/2014/main" id="{42115422-9162-4263-AB55-587865375E94}"/>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2" name="矩形 4">
            <a:extLst>
              <a:ext uri="{FF2B5EF4-FFF2-40B4-BE49-F238E27FC236}">
                <a16:creationId xmlns:a16="http://schemas.microsoft.com/office/drawing/2014/main" id="{95127A0E-334E-4B4B-98BF-7D2EDF5FB982}"/>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62023391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par>
                                <p:cTn id="40" presetID="2" presetClass="entr" presetSubtype="8" fill="hold" grpId="0" nodeType="withEffect">
                                  <p:stCondLst>
                                    <p:cond delay="300"/>
                                  </p:stCondLst>
                                  <p:childTnLst>
                                    <p:set>
                                      <p:cBhvr>
                                        <p:cTn id="41" dur="1" fill="hold">
                                          <p:stCondLst>
                                            <p:cond delay="0"/>
                                          </p:stCondLst>
                                        </p:cTn>
                                        <p:tgtEl>
                                          <p:spTgt spid="10"/>
                                        </p:tgtEl>
                                        <p:attrNameLst>
                                          <p:attrName>style.visibility</p:attrName>
                                        </p:attrNameLst>
                                      </p:cBhvr>
                                      <p:to>
                                        <p:strVal val="visible"/>
                                      </p:to>
                                    </p:set>
                                    <p:anim calcmode="lin" valueType="num">
                                      <p:cBhvr>
                                        <p:cTn id="42" dur="300" fill="hold"/>
                                        <p:tgtEl>
                                          <p:spTgt spid="10"/>
                                        </p:tgtEl>
                                        <p:attrNameLst>
                                          <p:attrName>ppt_x</p:attrName>
                                        </p:attrNameLst>
                                      </p:cBhvr>
                                      <p:tavLst>
                                        <p:tav tm="0">
                                          <p:val>
                                            <p:strVal val="0-#ppt_w/2"/>
                                          </p:val>
                                        </p:tav>
                                        <p:tav tm="100000">
                                          <p:val>
                                            <p:strVal val="#ppt_x"/>
                                          </p:val>
                                        </p:tav>
                                      </p:tavLst>
                                    </p:anim>
                                    <p:anim calcmode="lin" valueType="num">
                                      <p:cBhvr>
                                        <p:cTn id="43" dur="3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p:cBhvr>
                                        <p:cTn id="47" dur="500"/>
                                        <p:tgtEl>
                                          <p:spTgt spid="12"/>
                                        </p:tgtEl>
                                      </p:cBhvr>
                                    </p:animEffect>
                                  </p:childTnLst>
                                </p:cTn>
                              </p:par>
                            </p:childTnLst>
                          </p:cTn>
                        </p:par>
                        <p:par>
                          <p:cTn id="48" fill="hold">
                            <p:stCondLst>
                              <p:cond delay="4600"/>
                            </p:stCondLst>
                            <p:childTnLst>
                              <p:par>
                                <p:cTn id="49" presetID="22" presetClass="entr" presetSubtype="2"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bldLvl="0" autoUpdateAnimBg="0"/>
      <p:bldP spid="11" grpId="0" animBg="1"/>
      <p:bldP spid="12" grpId="0"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7389FA3-8CA6-4B05-8D6F-3FCCDA5E958F}"/>
              </a:ext>
            </a:extLst>
          </p:cNvPr>
          <p:cNvSpPr>
            <a:spLocks noChangeArrowheads="1"/>
          </p:cNvSpPr>
          <p:nvPr/>
        </p:nvSpPr>
        <p:spPr bwMode="auto">
          <a:xfrm>
            <a:off x="4013031" y="3298056"/>
            <a:ext cx="4829669" cy="1056084"/>
          </a:xfrm>
          <a:prstGeom prst="rect">
            <a:avLst/>
          </a:prstGeom>
          <a:solidFill>
            <a:srgbClr val="F77A08"/>
          </a:solidFill>
          <a:ln>
            <a:noFill/>
          </a:ln>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400" b="1"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5" name="Freeform 6">
            <a:extLst>
              <a:ext uri="{FF2B5EF4-FFF2-40B4-BE49-F238E27FC236}">
                <a16:creationId xmlns:a16="http://schemas.microsoft.com/office/drawing/2014/main" id="{F3D546C1-4057-4B33-BE1B-865A11738E31}"/>
              </a:ext>
            </a:extLst>
          </p:cNvPr>
          <p:cNvSpPr>
            <a:spLocks/>
          </p:cNvSpPr>
          <p:nvPr/>
        </p:nvSpPr>
        <p:spPr bwMode="auto">
          <a:xfrm>
            <a:off x="5065189" y="4131493"/>
            <a:ext cx="164242" cy="394097"/>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6" name="Freeform 7">
            <a:extLst>
              <a:ext uri="{FF2B5EF4-FFF2-40B4-BE49-F238E27FC236}">
                <a16:creationId xmlns:a16="http://schemas.microsoft.com/office/drawing/2014/main" id="{8D565C69-A54F-439F-B608-48E693A2C4DA}"/>
              </a:ext>
            </a:extLst>
          </p:cNvPr>
          <p:cNvSpPr>
            <a:spLocks/>
          </p:cNvSpPr>
          <p:nvPr/>
        </p:nvSpPr>
        <p:spPr bwMode="auto">
          <a:xfrm>
            <a:off x="3869078" y="4760144"/>
            <a:ext cx="253504" cy="201215"/>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7" name="Freeform 8">
            <a:extLst>
              <a:ext uri="{FF2B5EF4-FFF2-40B4-BE49-F238E27FC236}">
                <a16:creationId xmlns:a16="http://schemas.microsoft.com/office/drawing/2014/main" id="{5B08AAA5-73A8-4217-9EE4-A3AEC2F57F1E}"/>
              </a:ext>
            </a:extLst>
          </p:cNvPr>
          <p:cNvSpPr>
            <a:spLocks/>
          </p:cNvSpPr>
          <p:nvPr/>
        </p:nvSpPr>
        <p:spPr bwMode="auto">
          <a:xfrm>
            <a:off x="2722898" y="3644528"/>
            <a:ext cx="873577" cy="962025"/>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8" name="Freeform 9">
            <a:extLst>
              <a:ext uri="{FF2B5EF4-FFF2-40B4-BE49-F238E27FC236}">
                <a16:creationId xmlns:a16="http://schemas.microsoft.com/office/drawing/2014/main" id="{BB3BC802-6A42-43BD-8956-0CB668C1B376}"/>
              </a:ext>
            </a:extLst>
          </p:cNvPr>
          <p:cNvSpPr>
            <a:spLocks/>
          </p:cNvSpPr>
          <p:nvPr/>
        </p:nvSpPr>
        <p:spPr bwMode="auto">
          <a:xfrm>
            <a:off x="3478705" y="4023147"/>
            <a:ext cx="742660" cy="564356"/>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9" name="Freeform 10">
            <a:extLst>
              <a:ext uri="{FF2B5EF4-FFF2-40B4-BE49-F238E27FC236}">
                <a16:creationId xmlns:a16="http://schemas.microsoft.com/office/drawing/2014/main" id="{E16C35E5-6A5E-450A-9E20-E53BD176853A}"/>
              </a:ext>
            </a:extLst>
          </p:cNvPr>
          <p:cNvSpPr>
            <a:spLocks/>
          </p:cNvSpPr>
          <p:nvPr/>
        </p:nvSpPr>
        <p:spPr bwMode="auto">
          <a:xfrm>
            <a:off x="4636732" y="3737396"/>
            <a:ext cx="415365" cy="547688"/>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0" name="Freeform 11">
            <a:extLst>
              <a:ext uri="{FF2B5EF4-FFF2-40B4-BE49-F238E27FC236}">
                <a16:creationId xmlns:a16="http://schemas.microsoft.com/office/drawing/2014/main" id="{5D5E3252-8C64-4931-BD94-DAD0E00B071F}"/>
              </a:ext>
            </a:extLst>
          </p:cNvPr>
          <p:cNvSpPr>
            <a:spLocks/>
          </p:cNvSpPr>
          <p:nvPr/>
        </p:nvSpPr>
        <p:spPr bwMode="auto">
          <a:xfrm>
            <a:off x="3379922" y="3660006"/>
            <a:ext cx="598650" cy="538163"/>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1" name="Freeform 12">
            <a:extLst>
              <a:ext uri="{FF2B5EF4-FFF2-40B4-BE49-F238E27FC236}">
                <a16:creationId xmlns:a16="http://schemas.microsoft.com/office/drawing/2014/main" id="{3433993D-A61B-48FA-944B-3AC0C68781F5}"/>
              </a:ext>
            </a:extLst>
          </p:cNvPr>
          <p:cNvSpPr>
            <a:spLocks/>
          </p:cNvSpPr>
          <p:nvPr/>
        </p:nvSpPr>
        <p:spPr bwMode="auto">
          <a:xfrm>
            <a:off x="3890501" y="3546897"/>
            <a:ext cx="532002" cy="660797"/>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2" name="Freeform 13">
            <a:extLst>
              <a:ext uri="{FF2B5EF4-FFF2-40B4-BE49-F238E27FC236}">
                <a16:creationId xmlns:a16="http://schemas.microsoft.com/office/drawing/2014/main" id="{7FA758BC-285C-4CF2-9346-5C8A12794B6C}"/>
              </a:ext>
            </a:extLst>
          </p:cNvPr>
          <p:cNvSpPr>
            <a:spLocks/>
          </p:cNvSpPr>
          <p:nvPr/>
        </p:nvSpPr>
        <p:spPr bwMode="auto">
          <a:xfrm>
            <a:off x="4371325" y="3531419"/>
            <a:ext cx="467733" cy="675084"/>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3" name="Freeform 14">
            <a:extLst>
              <a:ext uri="{FF2B5EF4-FFF2-40B4-BE49-F238E27FC236}">
                <a16:creationId xmlns:a16="http://schemas.microsoft.com/office/drawing/2014/main" id="{0BF51BB1-E9A7-4B47-BBDB-5C9CEA9495DD}"/>
              </a:ext>
            </a:extLst>
          </p:cNvPr>
          <p:cNvSpPr>
            <a:spLocks/>
          </p:cNvSpPr>
          <p:nvPr/>
        </p:nvSpPr>
        <p:spPr bwMode="auto">
          <a:xfrm>
            <a:off x="2791936" y="3058740"/>
            <a:ext cx="965220" cy="981075"/>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F77A08"/>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dirty="0">
              <a:solidFill>
                <a:prstClr val="black"/>
              </a:solidFill>
              <a:latin typeface="Arial" charset="0"/>
              <a:ea typeface="华文细黑" pitchFamily="2" charset="-122"/>
            </a:endParaRPr>
          </a:p>
        </p:txBody>
      </p:sp>
      <p:sp>
        <p:nvSpPr>
          <p:cNvPr id="14" name="Freeform 15">
            <a:extLst>
              <a:ext uri="{FF2B5EF4-FFF2-40B4-BE49-F238E27FC236}">
                <a16:creationId xmlns:a16="http://schemas.microsoft.com/office/drawing/2014/main" id="{5D90E1A5-AC40-43C1-A64A-54EB89413919}"/>
              </a:ext>
            </a:extLst>
          </p:cNvPr>
          <p:cNvSpPr>
            <a:spLocks/>
          </p:cNvSpPr>
          <p:nvPr/>
        </p:nvSpPr>
        <p:spPr bwMode="auto">
          <a:xfrm>
            <a:off x="990081" y="2597969"/>
            <a:ext cx="1942341" cy="1240631"/>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5" name="Freeform 16">
            <a:extLst>
              <a:ext uri="{FF2B5EF4-FFF2-40B4-BE49-F238E27FC236}">
                <a16:creationId xmlns:a16="http://schemas.microsoft.com/office/drawing/2014/main" id="{77FA3D78-7F82-494B-98D3-2933AD749E60}"/>
              </a:ext>
            </a:extLst>
          </p:cNvPr>
          <p:cNvSpPr>
            <a:spLocks/>
          </p:cNvSpPr>
          <p:nvPr/>
        </p:nvSpPr>
        <p:spPr bwMode="auto">
          <a:xfrm>
            <a:off x="4799783" y="3461172"/>
            <a:ext cx="365380" cy="37385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6" name="Freeform 17">
            <a:extLst>
              <a:ext uri="{FF2B5EF4-FFF2-40B4-BE49-F238E27FC236}">
                <a16:creationId xmlns:a16="http://schemas.microsoft.com/office/drawing/2014/main" id="{F960C07D-728B-4A0D-BF31-0F348A23E84D}"/>
              </a:ext>
            </a:extLst>
          </p:cNvPr>
          <p:cNvSpPr>
            <a:spLocks/>
          </p:cNvSpPr>
          <p:nvPr/>
        </p:nvSpPr>
        <p:spPr bwMode="auto">
          <a:xfrm>
            <a:off x="3558446" y="3298057"/>
            <a:ext cx="459402" cy="497681"/>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7" name="Freeform 18">
            <a:extLst>
              <a:ext uri="{FF2B5EF4-FFF2-40B4-BE49-F238E27FC236}">
                <a16:creationId xmlns:a16="http://schemas.microsoft.com/office/drawing/2014/main" id="{1F7F7284-EED2-42CD-B82E-026C07C441C5}"/>
              </a:ext>
            </a:extLst>
          </p:cNvPr>
          <p:cNvSpPr>
            <a:spLocks/>
          </p:cNvSpPr>
          <p:nvPr/>
        </p:nvSpPr>
        <p:spPr bwMode="auto">
          <a:xfrm>
            <a:off x="3848845" y="3199234"/>
            <a:ext cx="747421" cy="473869"/>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8" name="Freeform 19">
            <a:extLst>
              <a:ext uri="{FF2B5EF4-FFF2-40B4-BE49-F238E27FC236}">
                <a16:creationId xmlns:a16="http://schemas.microsoft.com/office/drawing/2014/main" id="{B8E98ABA-B46E-4252-88E1-64B724B5E55C}"/>
              </a:ext>
            </a:extLst>
          </p:cNvPr>
          <p:cNvSpPr>
            <a:spLocks/>
          </p:cNvSpPr>
          <p:nvPr/>
        </p:nvSpPr>
        <p:spPr bwMode="auto">
          <a:xfrm>
            <a:off x="4467728" y="2995637"/>
            <a:ext cx="460592" cy="586978"/>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9" name="Freeform 20">
            <a:extLst>
              <a:ext uri="{FF2B5EF4-FFF2-40B4-BE49-F238E27FC236}">
                <a16:creationId xmlns:a16="http://schemas.microsoft.com/office/drawing/2014/main" id="{30CF0B1C-9B00-44D1-B96D-92DCC2E6179F}"/>
              </a:ext>
            </a:extLst>
          </p:cNvPr>
          <p:cNvSpPr>
            <a:spLocks/>
          </p:cNvSpPr>
          <p:nvPr/>
        </p:nvSpPr>
        <p:spPr bwMode="auto">
          <a:xfrm>
            <a:off x="4583173" y="2920628"/>
            <a:ext cx="543904" cy="551260"/>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0" name="Freeform 21">
            <a:extLst>
              <a:ext uri="{FF2B5EF4-FFF2-40B4-BE49-F238E27FC236}">
                <a16:creationId xmlns:a16="http://schemas.microsoft.com/office/drawing/2014/main" id="{E45A2934-0EC6-4FA2-B780-7AD9148B3E69}"/>
              </a:ext>
            </a:extLst>
          </p:cNvPr>
          <p:cNvSpPr>
            <a:spLocks/>
          </p:cNvSpPr>
          <p:nvPr/>
        </p:nvSpPr>
        <p:spPr bwMode="auto">
          <a:xfrm>
            <a:off x="4033320" y="2814662"/>
            <a:ext cx="554615" cy="556022"/>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1" name="Freeform 22">
            <a:extLst>
              <a:ext uri="{FF2B5EF4-FFF2-40B4-BE49-F238E27FC236}">
                <a16:creationId xmlns:a16="http://schemas.microsoft.com/office/drawing/2014/main" id="{B8193159-1EF3-413C-AF54-E6FA3E71E326}"/>
              </a:ext>
            </a:extLst>
          </p:cNvPr>
          <p:cNvSpPr>
            <a:spLocks/>
          </p:cNvSpPr>
          <p:nvPr/>
        </p:nvSpPr>
        <p:spPr bwMode="auto">
          <a:xfrm>
            <a:off x="3591771" y="2452712"/>
            <a:ext cx="487966" cy="9001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2" name="Freeform 23">
            <a:extLst>
              <a:ext uri="{FF2B5EF4-FFF2-40B4-BE49-F238E27FC236}">
                <a16:creationId xmlns:a16="http://schemas.microsoft.com/office/drawing/2014/main" id="{F6003E8E-9DBF-4EEA-A66C-81FBBC127E5C}"/>
              </a:ext>
            </a:extLst>
          </p:cNvPr>
          <p:cNvSpPr>
            <a:spLocks/>
          </p:cNvSpPr>
          <p:nvPr/>
        </p:nvSpPr>
        <p:spPr bwMode="auto">
          <a:xfrm>
            <a:off x="2095739" y="2396752"/>
            <a:ext cx="1235386" cy="920354"/>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3" name="Freeform 24">
            <a:extLst>
              <a:ext uri="{FF2B5EF4-FFF2-40B4-BE49-F238E27FC236}">
                <a16:creationId xmlns:a16="http://schemas.microsoft.com/office/drawing/2014/main" id="{C9CDE173-ABD7-427F-9756-A7FC8D1658BD}"/>
              </a:ext>
            </a:extLst>
          </p:cNvPr>
          <p:cNvSpPr>
            <a:spLocks/>
          </p:cNvSpPr>
          <p:nvPr/>
        </p:nvSpPr>
        <p:spPr bwMode="auto">
          <a:xfrm>
            <a:off x="4002375" y="2320553"/>
            <a:ext cx="339196" cy="688181"/>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4" name="Freeform 25">
            <a:extLst>
              <a:ext uri="{FF2B5EF4-FFF2-40B4-BE49-F238E27FC236}">
                <a16:creationId xmlns:a16="http://schemas.microsoft.com/office/drawing/2014/main" id="{7A31CE5B-05BE-484D-85A6-DE8068DA249C}"/>
              </a:ext>
            </a:extLst>
          </p:cNvPr>
          <p:cNvSpPr>
            <a:spLocks/>
          </p:cNvSpPr>
          <p:nvPr/>
        </p:nvSpPr>
        <p:spPr bwMode="auto">
          <a:xfrm>
            <a:off x="4443926" y="2576537"/>
            <a:ext cx="635545" cy="432197"/>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5" name="Freeform 26">
            <a:extLst>
              <a:ext uri="{FF2B5EF4-FFF2-40B4-BE49-F238E27FC236}">
                <a16:creationId xmlns:a16="http://schemas.microsoft.com/office/drawing/2014/main" id="{6694B36F-AB69-4B3A-BE78-58D65879F33C}"/>
              </a:ext>
            </a:extLst>
          </p:cNvPr>
          <p:cNvSpPr>
            <a:spLocks/>
          </p:cNvSpPr>
          <p:nvPr/>
        </p:nvSpPr>
        <p:spPr bwMode="auto">
          <a:xfrm>
            <a:off x="3459663" y="2475334"/>
            <a:ext cx="273737" cy="45720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6" name="Freeform 27">
            <a:extLst>
              <a:ext uri="{FF2B5EF4-FFF2-40B4-BE49-F238E27FC236}">
                <a16:creationId xmlns:a16="http://schemas.microsoft.com/office/drawing/2014/main" id="{97D61DCF-748D-49BB-B322-87A87F290E40}"/>
              </a:ext>
            </a:extLst>
          </p:cNvPr>
          <p:cNvSpPr>
            <a:spLocks/>
          </p:cNvSpPr>
          <p:nvPr/>
        </p:nvSpPr>
        <p:spPr bwMode="auto">
          <a:xfrm>
            <a:off x="4279638" y="2041947"/>
            <a:ext cx="529622" cy="794147"/>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7" name="Freeform 28">
            <a:extLst>
              <a:ext uri="{FF2B5EF4-FFF2-40B4-BE49-F238E27FC236}">
                <a16:creationId xmlns:a16="http://schemas.microsoft.com/office/drawing/2014/main" id="{1316B253-C9CF-4200-8613-7F76FC66B557}"/>
              </a:ext>
            </a:extLst>
          </p:cNvPr>
          <p:cNvSpPr>
            <a:spLocks/>
          </p:cNvSpPr>
          <p:nvPr/>
        </p:nvSpPr>
        <p:spPr bwMode="auto">
          <a:xfrm>
            <a:off x="806796" y="1188269"/>
            <a:ext cx="1966144" cy="1541859"/>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8" name="Freeform 29">
            <a:extLst>
              <a:ext uri="{FF2B5EF4-FFF2-40B4-BE49-F238E27FC236}">
                <a16:creationId xmlns:a16="http://schemas.microsoft.com/office/drawing/2014/main" id="{A6A1B80D-32CB-4C23-82A4-C84E16BF09A5}"/>
              </a:ext>
            </a:extLst>
          </p:cNvPr>
          <p:cNvSpPr>
            <a:spLocks/>
          </p:cNvSpPr>
          <p:nvPr/>
        </p:nvSpPr>
        <p:spPr bwMode="auto">
          <a:xfrm>
            <a:off x="2886005" y="821557"/>
            <a:ext cx="2166091" cy="1868090"/>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9" name="Freeform 30">
            <a:extLst>
              <a:ext uri="{FF2B5EF4-FFF2-40B4-BE49-F238E27FC236}">
                <a16:creationId xmlns:a16="http://schemas.microsoft.com/office/drawing/2014/main" id="{DF04C1FE-F087-4954-A83C-779B11B73561}"/>
              </a:ext>
            </a:extLst>
          </p:cNvPr>
          <p:cNvSpPr>
            <a:spLocks/>
          </p:cNvSpPr>
          <p:nvPr/>
        </p:nvSpPr>
        <p:spPr bwMode="auto">
          <a:xfrm>
            <a:off x="4420122" y="2250306"/>
            <a:ext cx="233271" cy="2714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30" name="Freeform 31">
            <a:extLst>
              <a:ext uri="{FF2B5EF4-FFF2-40B4-BE49-F238E27FC236}">
                <a16:creationId xmlns:a16="http://schemas.microsoft.com/office/drawing/2014/main" id="{42C6FF21-D470-4041-A89F-86803A033CEA}"/>
              </a:ext>
            </a:extLst>
          </p:cNvPr>
          <p:cNvSpPr>
            <a:spLocks/>
          </p:cNvSpPr>
          <p:nvPr/>
        </p:nvSpPr>
        <p:spPr bwMode="auto">
          <a:xfrm>
            <a:off x="4710521" y="1907406"/>
            <a:ext cx="586749" cy="55840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31" name="Freeform 32">
            <a:extLst>
              <a:ext uri="{FF2B5EF4-FFF2-40B4-BE49-F238E27FC236}">
                <a16:creationId xmlns:a16="http://schemas.microsoft.com/office/drawing/2014/main" id="{2993B72F-20E3-4811-BAA3-2ECD3D58B82A}"/>
              </a:ext>
            </a:extLst>
          </p:cNvPr>
          <p:cNvSpPr>
            <a:spLocks/>
          </p:cNvSpPr>
          <p:nvPr/>
        </p:nvSpPr>
        <p:spPr bwMode="auto">
          <a:xfrm>
            <a:off x="4828347" y="1577603"/>
            <a:ext cx="846204" cy="56316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32" name="Freeform 33">
            <a:extLst>
              <a:ext uri="{FF2B5EF4-FFF2-40B4-BE49-F238E27FC236}">
                <a16:creationId xmlns:a16="http://schemas.microsoft.com/office/drawing/2014/main" id="{2BEE1B37-91FA-481A-8CDC-E67A56FB0CA5}"/>
              </a:ext>
            </a:extLst>
          </p:cNvPr>
          <p:cNvSpPr>
            <a:spLocks/>
          </p:cNvSpPr>
          <p:nvPr/>
        </p:nvSpPr>
        <p:spPr bwMode="auto">
          <a:xfrm>
            <a:off x="4670055" y="771550"/>
            <a:ext cx="1104469" cy="1034653"/>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33" name="Freeform 34">
            <a:extLst>
              <a:ext uri="{FF2B5EF4-FFF2-40B4-BE49-F238E27FC236}">
                <a16:creationId xmlns:a16="http://schemas.microsoft.com/office/drawing/2014/main" id="{9BC2D966-2E55-4427-9F0F-309CFFF74B2F}"/>
              </a:ext>
            </a:extLst>
          </p:cNvPr>
          <p:cNvSpPr>
            <a:spLocks/>
          </p:cNvSpPr>
          <p:nvPr/>
        </p:nvSpPr>
        <p:spPr bwMode="auto">
          <a:xfrm>
            <a:off x="2437316" y="2000275"/>
            <a:ext cx="1405579" cy="1253728"/>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34" name="Freeform 35">
            <a:extLst>
              <a:ext uri="{FF2B5EF4-FFF2-40B4-BE49-F238E27FC236}">
                <a16:creationId xmlns:a16="http://schemas.microsoft.com/office/drawing/2014/main" id="{E09E20B8-EA42-4DEC-A2E3-CEF8FBB9A33F}"/>
              </a:ext>
            </a:extLst>
          </p:cNvPr>
          <p:cNvSpPr>
            <a:spLocks/>
          </p:cNvSpPr>
          <p:nvPr/>
        </p:nvSpPr>
        <p:spPr bwMode="auto">
          <a:xfrm>
            <a:off x="3982143" y="4113634"/>
            <a:ext cx="778365" cy="60245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pic>
        <p:nvPicPr>
          <p:cNvPr id="35" name="组合 35">
            <a:extLst>
              <a:ext uri="{FF2B5EF4-FFF2-40B4-BE49-F238E27FC236}">
                <a16:creationId xmlns:a16="http://schemas.microsoft.com/office/drawing/2014/main" id="{23AF4C41-3158-40C3-ADDF-3339410D9540}"/>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3856" y="2550344"/>
            <a:ext cx="2792115" cy="40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 name="文本框 180">
            <a:extLst>
              <a:ext uri="{FF2B5EF4-FFF2-40B4-BE49-F238E27FC236}">
                <a16:creationId xmlns:a16="http://schemas.microsoft.com/office/drawing/2014/main" id="{A486262F-7312-41A8-B9D5-8D76EB23AEF0}"/>
              </a:ext>
            </a:extLst>
          </p:cNvPr>
          <p:cNvSpPr txBox="1">
            <a:spLocks noChangeArrowheads="1"/>
          </p:cNvSpPr>
          <p:nvPr/>
        </p:nvSpPr>
        <p:spPr bwMode="auto">
          <a:xfrm>
            <a:off x="5451934" y="1991940"/>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请输入您想要的文字</a:t>
            </a:r>
          </a:p>
        </p:txBody>
      </p:sp>
      <p:sp>
        <p:nvSpPr>
          <p:cNvPr id="37" name="文本框 181">
            <a:extLst>
              <a:ext uri="{FF2B5EF4-FFF2-40B4-BE49-F238E27FC236}">
                <a16:creationId xmlns:a16="http://schemas.microsoft.com/office/drawing/2014/main" id="{CF43CFDA-5C2C-4CB8-B203-3034D69E09F0}"/>
              </a:ext>
            </a:extLst>
          </p:cNvPr>
          <p:cNvSpPr txBox="1">
            <a:spLocks noChangeArrowheads="1"/>
          </p:cNvSpPr>
          <p:nvPr/>
        </p:nvSpPr>
        <p:spPr bwMode="auto">
          <a:xfrm>
            <a:off x="5451934" y="2232446"/>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请输入您想要的文字</a:t>
            </a:r>
          </a:p>
        </p:txBody>
      </p:sp>
      <p:sp>
        <p:nvSpPr>
          <p:cNvPr id="38" name="文本框 180">
            <a:extLst>
              <a:ext uri="{FF2B5EF4-FFF2-40B4-BE49-F238E27FC236}">
                <a16:creationId xmlns:a16="http://schemas.microsoft.com/office/drawing/2014/main" id="{48F240B2-DAC9-43E3-8794-449340E99F5A}"/>
              </a:ext>
            </a:extLst>
          </p:cNvPr>
          <p:cNvSpPr txBox="1">
            <a:spLocks noChangeArrowheads="1"/>
          </p:cNvSpPr>
          <p:nvPr/>
        </p:nvSpPr>
        <p:spPr bwMode="auto">
          <a:xfrm>
            <a:off x="469924" y="3957662"/>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请输入您想要的文字</a:t>
            </a:r>
          </a:p>
        </p:txBody>
      </p:sp>
      <p:sp>
        <p:nvSpPr>
          <p:cNvPr id="39" name="文本框 181">
            <a:extLst>
              <a:ext uri="{FF2B5EF4-FFF2-40B4-BE49-F238E27FC236}">
                <a16:creationId xmlns:a16="http://schemas.microsoft.com/office/drawing/2014/main" id="{6B373A42-3665-4AF4-ABE2-390C587F5AB3}"/>
              </a:ext>
            </a:extLst>
          </p:cNvPr>
          <p:cNvSpPr txBox="1">
            <a:spLocks noChangeArrowheads="1"/>
          </p:cNvSpPr>
          <p:nvPr/>
        </p:nvSpPr>
        <p:spPr bwMode="auto">
          <a:xfrm>
            <a:off x="469924" y="4198169"/>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请输入您想要的文字</a:t>
            </a:r>
          </a:p>
        </p:txBody>
      </p:sp>
      <p:pic>
        <p:nvPicPr>
          <p:cNvPr id="40" name="组合 43">
            <a:extLst>
              <a:ext uri="{FF2B5EF4-FFF2-40B4-BE49-F238E27FC236}">
                <a16:creationId xmlns:a16="http://schemas.microsoft.com/office/drawing/2014/main" id="{4A041CB5-B362-40A9-B56C-48AF0F1A9877}"/>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3533800"/>
            <a:ext cx="2787355" cy="40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1" name="矩形 47">
            <a:extLst>
              <a:ext uri="{FF2B5EF4-FFF2-40B4-BE49-F238E27FC236}">
                <a16:creationId xmlns:a16="http://schemas.microsoft.com/office/drawing/2014/main" id="{41EC50D5-AC7A-41C5-80F6-503AC4FC041A}"/>
              </a:ext>
            </a:extLst>
          </p:cNvPr>
          <p:cNvSpPr>
            <a:spLocks noChangeArrowheads="1"/>
          </p:cNvSpPr>
          <p:nvPr/>
        </p:nvSpPr>
        <p:spPr bwMode="auto">
          <a:xfrm>
            <a:off x="7573990" y="1151418"/>
            <a:ext cx="177334" cy="178594"/>
          </a:xfrm>
          <a:prstGeom prst="rect">
            <a:avLst/>
          </a:prstGeom>
          <a:solidFill>
            <a:srgbClr val="FF00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400" b="1" i="0" u="none" strike="noStrike" kern="0" cap="none" spc="0" normalizeH="0" baseline="0" noProof="0">
              <a:ln>
                <a:noFill/>
              </a:ln>
              <a:solidFill>
                <a:srgbClr val="C4261D"/>
              </a:solidFill>
              <a:effectLst/>
              <a:uLnTx/>
              <a:uFillTx/>
              <a:latin typeface="Arial" pitchFamily="34" charset="0"/>
              <a:ea typeface="宋体" pitchFamily="2" charset="-122"/>
            </a:endParaRPr>
          </a:p>
        </p:txBody>
      </p:sp>
      <p:sp>
        <p:nvSpPr>
          <p:cNvPr id="42" name="矩形 48">
            <a:extLst>
              <a:ext uri="{FF2B5EF4-FFF2-40B4-BE49-F238E27FC236}">
                <a16:creationId xmlns:a16="http://schemas.microsoft.com/office/drawing/2014/main" id="{3CDA9B98-D662-42CE-83ED-713E578DEB95}"/>
              </a:ext>
            </a:extLst>
          </p:cNvPr>
          <p:cNvSpPr>
            <a:spLocks noChangeArrowheads="1"/>
          </p:cNvSpPr>
          <p:nvPr/>
        </p:nvSpPr>
        <p:spPr bwMode="auto">
          <a:xfrm>
            <a:off x="7573990" y="1459790"/>
            <a:ext cx="177334" cy="177403"/>
          </a:xfrm>
          <a:prstGeom prst="rect">
            <a:avLst/>
          </a:prstGeom>
          <a:solidFill>
            <a:srgbClr val="C000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400" b="1" i="0" u="none" strike="noStrike" kern="0" cap="none" spc="0" normalizeH="0" baseline="0" noProof="0">
              <a:ln>
                <a:noFill/>
              </a:ln>
              <a:solidFill>
                <a:srgbClr val="C4261D"/>
              </a:solidFill>
              <a:effectLst/>
              <a:uLnTx/>
              <a:uFillTx/>
              <a:latin typeface="Arial" pitchFamily="34" charset="0"/>
              <a:ea typeface="宋体" pitchFamily="2" charset="-122"/>
            </a:endParaRPr>
          </a:p>
        </p:txBody>
      </p:sp>
      <p:sp>
        <p:nvSpPr>
          <p:cNvPr id="43" name="矩形 49">
            <a:extLst>
              <a:ext uri="{FF2B5EF4-FFF2-40B4-BE49-F238E27FC236}">
                <a16:creationId xmlns:a16="http://schemas.microsoft.com/office/drawing/2014/main" id="{36C6ACA8-F88D-4CBB-9B1C-A89BC6E264D8}"/>
              </a:ext>
            </a:extLst>
          </p:cNvPr>
          <p:cNvSpPr>
            <a:spLocks noChangeArrowheads="1"/>
          </p:cNvSpPr>
          <p:nvPr/>
        </p:nvSpPr>
        <p:spPr bwMode="auto">
          <a:xfrm>
            <a:off x="7573990" y="1755065"/>
            <a:ext cx="177334" cy="177403"/>
          </a:xfrm>
          <a:prstGeom prst="rect">
            <a:avLst/>
          </a:prstGeom>
          <a:solidFill>
            <a:srgbClr val="FF99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400" b="1" i="0" u="none" strike="noStrike" kern="0" cap="none" spc="0" normalizeH="0" baseline="0" noProof="0">
              <a:ln>
                <a:noFill/>
              </a:ln>
              <a:solidFill>
                <a:srgbClr val="C4261D"/>
              </a:solidFill>
              <a:effectLst/>
              <a:uLnTx/>
              <a:uFillTx/>
              <a:latin typeface="Arial" pitchFamily="34" charset="0"/>
              <a:ea typeface="宋体" pitchFamily="2" charset="-122"/>
            </a:endParaRPr>
          </a:p>
        </p:txBody>
      </p:sp>
      <p:sp>
        <p:nvSpPr>
          <p:cNvPr id="44" name="文本框 180">
            <a:extLst>
              <a:ext uri="{FF2B5EF4-FFF2-40B4-BE49-F238E27FC236}">
                <a16:creationId xmlns:a16="http://schemas.microsoft.com/office/drawing/2014/main" id="{B91D3378-37E5-47AA-9683-94B06D5C3B56}"/>
              </a:ext>
            </a:extLst>
          </p:cNvPr>
          <p:cNvSpPr txBox="1">
            <a:spLocks noChangeArrowheads="1"/>
          </p:cNvSpPr>
          <p:nvPr/>
        </p:nvSpPr>
        <p:spPr bwMode="auto">
          <a:xfrm>
            <a:off x="7752514" y="1074028"/>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您的文字</a:t>
            </a:r>
          </a:p>
        </p:txBody>
      </p:sp>
      <p:sp>
        <p:nvSpPr>
          <p:cNvPr id="45" name="文本框 180">
            <a:extLst>
              <a:ext uri="{FF2B5EF4-FFF2-40B4-BE49-F238E27FC236}">
                <a16:creationId xmlns:a16="http://schemas.microsoft.com/office/drawing/2014/main" id="{10893F56-8535-43BF-BD19-FAFC2B693758}"/>
              </a:ext>
            </a:extLst>
          </p:cNvPr>
          <p:cNvSpPr txBox="1">
            <a:spLocks noChangeArrowheads="1"/>
          </p:cNvSpPr>
          <p:nvPr/>
        </p:nvSpPr>
        <p:spPr bwMode="auto">
          <a:xfrm>
            <a:off x="7752514" y="1394305"/>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您的文字</a:t>
            </a:r>
          </a:p>
        </p:txBody>
      </p:sp>
      <p:sp>
        <p:nvSpPr>
          <p:cNvPr id="46" name="文本框 180">
            <a:extLst>
              <a:ext uri="{FF2B5EF4-FFF2-40B4-BE49-F238E27FC236}">
                <a16:creationId xmlns:a16="http://schemas.microsoft.com/office/drawing/2014/main" id="{8A727F91-BBEB-43CE-AC79-6A7053448887}"/>
              </a:ext>
            </a:extLst>
          </p:cNvPr>
          <p:cNvSpPr txBox="1">
            <a:spLocks noChangeArrowheads="1"/>
          </p:cNvSpPr>
          <p:nvPr/>
        </p:nvSpPr>
        <p:spPr bwMode="auto">
          <a:xfrm>
            <a:off x="7752514" y="1689580"/>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您的文字</a:t>
            </a:r>
          </a:p>
        </p:txBody>
      </p:sp>
      <p:sp>
        <p:nvSpPr>
          <p:cNvPr id="47" name="TextBox 55">
            <a:extLst>
              <a:ext uri="{FF2B5EF4-FFF2-40B4-BE49-F238E27FC236}">
                <a16:creationId xmlns:a16="http://schemas.microsoft.com/office/drawing/2014/main" id="{873FC24B-DE3E-406F-801B-692635E85361}"/>
              </a:ext>
            </a:extLst>
          </p:cNvPr>
          <p:cNvSpPr txBox="1">
            <a:spLocks noChangeArrowheads="1"/>
          </p:cNvSpPr>
          <p:nvPr/>
        </p:nvSpPr>
        <p:spPr bwMode="auto">
          <a:xfrm>
            <a:off x="5972034" y="3434978"/>
            <a:ext cx="2729037"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050">
                <a:solidFill>
                  <a:srgbClr val="4D4D4D"/>
                </a:solidFill>
                <a:latin typeface="微软雅黑" pitchFamily="34" charset="-122"/>
                <a:ea typeface="微软雅黑" pitchFamily="34" charset="-122"/>
              </a:rPr>
              <a:t>这里输入说明文字这里输入说明文字</a:t>
            </a:r>
          </a:p>
          <a:p>
            <a:pPr defTabSz="914400" eaLnBrk="1" fontAlgn="base" hangingPunct="1">
              <a:spcBef>
                <a:spcPct val="0"/>
              </a:spcBef>
              <a:spcAft>
                <a:spcPct val="0"/>
              </a:spcAft>
            </a:pPr>
            <a:r>
              <a:rPr lang="zh-CN" altLang="en-US" sz="1050">
                <a:solidFill>
                  <a:srgbClr val="4D4D4D"/>
                </a:solidFill>
                <a:latin typeface="微软雅黑" pitchFamily="34" charset="-122"/>
                <a:ea typeface="微软雅黑" pitchFamily="34" charset="-122"/>
              </a:rPr>
              <a:t>这里输入说明文字这里输入说明文字</a:t>
            </a:r>
          </a:p>
          <a:p>
            <a:pPr defTabSz="914400" eaLnBrk="1" fontAlgn="base" hangingPunct="1">
              <a:spcBef>
                <a:spcPct val="0"/>
              </a:spcBef>
              <a:spcAft>
                <a:spcPct val="0"/>
              </a:spcAft>
            </a:pPr>
            <a:r>
              <a:rPr lang="zh-CN" altLang="en-US" sz="1050">
                <a:solidFill>
                  <a:srgbClr val="4D4D4D"/>
                </a:solidFill>
                <a:latin typeface="微软雅黑" pitchFamily="34" charset="-122"/>
                <a:ea typeface="微软雅黑" pitchFamily="34" charset="-122"/>
              </a:rPr>
              <a:t>这里输入说明文字这里输入说明文字</a:t>
            </a:r>
          </a:p>
          <a:p>
            <a:pPr defTabSz="914400" eaLnBrk="1" fontAlgn="base" hangingPunct="1">
              <a:spcBef>
                <a:spcPct val="0"/>
              </a:spcBef>
              <a:spcAft>
                <a:spcPct val="0"/>
              </a:spcAft>
            </a:pPr>
            <a:r>
              <a:rPr lang="zh-CN" altLang="en-US" sz="1050">
                <a:solidFill>
                  <a:srgbClr val="4D4D4D"/>
                </a:solidFill>
                <a:latin typeface="微软雅黑" pitchFamily="34" charset="-122"/>
                <a:ea typeface="微软雅黑" pitchFamily="34" charset="-122"/>
              </a:rPr>
              <a:t>这里输入说明文字这里输入说明文字</a:t>
            </a:r>
          </a:p>
        </p:txBody>
      </p:sp>
      <p:sp>
        <p:nvSpPr>
          <p:cNvPr id="48" name="Rectangle 2">
            <a:extLst>
              <a:ext uri="{FF2B5EF4-FFF2-40B4-BE49-F238E27FC236}">
                <a16:creationId xmlns:a16="http://schemas.microsoft.com/office/drawing/2014/main" id="{C0036359-9F6E-4173-8636-D5B8B6BDF1DF}"/>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49" name="直接连接符 22">
            <a:extLst>
              <a:ext uri="{FF2B5EF4-FFF2-40B4-BE49-F238E27FC236}">
                <a16:creationId xmlns:a16="http://schemas.microsoft.com/office/drawing/2014/main" id="{C612C0F4-5B7E-48A6-ADD8-9248D40316DC}"/>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0" name="矩形 4">
            <a:extLst>
              <a:ext uri="{FF2B5EF4-FFF2-40B4-BE49-F238E27FC236}">
                <a16:creationId xmlns:a16="http://schemas.microsoft.com/office/drawing/2014/main" id="{4C260523-A9F3-4203-93A4-A4A671F63F71}"/>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5376329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 calcmode="lin" valueType="num">
                                      <p:cBhvr>
                                        <p:cTn id="9" dur="300" fill="hold"/>
                                        <p:tgtEl>
                                          <p:spTgt spid="5"/>
                                        </p:tgtEl>
                                        <p:attrNameLst>
                                          <p:attrName>style.rotation</p:attrName>
                                        </p:attrNameLst>
                                      </p:cBhvr>
                                      <p:tavLst>
                                        <p:tav tm="0">
                                          <p:val>
                                            <p:fltVal val="90"/>
                                          </p:val>
                                        </p:tav>
                                        <p:tav tm="100000">
                                          <p:val>
                                            <p:fltVal val="0"/>
                                          </p:val>
                                        </p:tav>
                                      </p:tavLst>
                                    </p:anim>
                                    <p:animEffect transition="in" filter="fade">
                                      <p:cBhvr>
                                        <p:cTn id="10" dur="3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300" fill="hold"/>
                                        <p:tgtEl>
                                          <p:spTgt spid="6"/>
                                        </p:tgtEl>
                                        <p:attrNameLst>
                                          <p:attrName>ppt_w</p:attrName>
                                        </p:attrNameLst>
                                      </p:cBhvr>
                                      <p:tavLst>
                                        <p:tav tm="0">
                                          <p:val>
                                            <p:fltVal val="0"/>
                                          </p:val>
                                        </p:tav>
                                        <p:tav tm="100000">
                                          <p:val>
                                            <p:strVal val="#ppt_w"/>
                                          </p:val>
                                        </p:tav>
                                      </p:tavLst>
                                    </p:anim>
                                    <p:anim calcmode="lin" valueType="num">
                                      <p:cBhvr>
                                        <p:cTn id="14" dur="300" fill="hold"/>
                                        <p:tgtEl>
                                          <p:spTgt spid="6"/>
                                        </p:tgtEl>
                                        <p:attrNameLst>
                                          <p:attrName>ppt_h</p:attrName>
                                        </p:attrNameLst>
                                      </p:cBhvr>
                                      <p:tavLst>
                                        <p:tav tm="0">
                                          <p:val>
                                            <p:fltVal val="0"/>
                                          </p:val>
                                        </p:tav>
                                        <p:tav tm="100000">
                                          <p:val>
                                            <p:strVal val="#ppt_h"/>
                                          </p:val>
                                        </p:tav>
                                      </p:tavLst>
                                    </p:anim>
                                    <p:anim calcmode="lin" valueType="num">
                                      <p:cBhvr>
                                        <p:cTn id="15" dur="300" fill="hold"/>
                                        <p:tgtEl>
                                          <p:spTgt spid="6"/>
                                        </p:tgtEl>
                                        <p:attrNameLst>
                                          <p:attrName>style.rotation</p:attrName>
                                        </p:attrNameLst>
                                      </p:cBhvr>
                                      <p:tavLst>
                                        <p:tav tm="0">
                                          <p:val>
                                            <p:fltVal val="90"/>
                                          </p:val>
                                        </p:tav>
                                        <p:tav tm="100000">
                                          <p:val>
                                            <p:fltVal val="0"/>
                                          </p:val>
                                        </p:tav>
                                      </p:tavLst>
                                    </p:anim>
                                    <p:animEffect transition="in" filter="fade">
                                      <p:cBhvr>
                                        <p:cTn id="16" dur="3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anim calcmode="lin" valueType="num">
                                      <p:cBhvr>
                                        <p:cTn id="21" dur="300" fill="hold"/>
                                        <p:tgtEl>
                                          <p:spTgt spid="7"/>
                                        </p:tgtEl>
                                        <p:attrNameLst>
                                          <p:attrName>style.rotation</p:attrName>
                                        </p:attrNameLst>
                                      </p:cBhvr>
                                      <p:tavLst>
                                        <p:tav tm="0">
                                          <p:val>
                                            <p:fltVal val="90"/>
                                          </p:val>
                                        </p:tav>
                                        <p:tav tm="100000">
                                          <p:val>
                                            <p:fltVal val="0"/>
                                          </p:val>
                                        </p:tav>
                                      </p:tavLst>
                                    </p:anim>
                                    <p:animEffect transition="in" filter="fade">
                                      <p:cBhvr>
                                        <p:cTn id="22" dur="300"/>
                                        <p:tgtEl>
                                          <p:spTgt spid="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anim calcmode="lin" valueType="num">
                                      <p:cBhvr>
                                        <p:cTn id="27" dur="300" fill="hold"/>
                                        <p:tgtEl>
                                          <p:spTgt spid="8"/>
                                        </p:tgtEl>
                                        <p:attrNameLst>
                                          <p:attrName>style.rotation</p:attrName>
                                        </p:attrNameLst>
                                      </p:cBhvr>
                                      <p:tavLst>
                                        <p:tav tm="0">
                                          <p:val>
                                            <p:fltVal val="90"/>
                                          </p:val>
                                        </p:tav>
                                        <p:tav tm="100000">
                                          <p:val>
                                            <p:fltVal val="0"/>
                                          </p:val>
                                        </p:tav>
                                      </p:tavLst>
                                    </p:anim>
                                    <p:animEffect transition="in" filter="fade">
                                      <p:cBhvr>
                                        <p:cTn id="28" dur="3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anim calcmode="lin" valueType="num">
                                      <p:cBhvr>
                                        <p:cTn id="33" dur="300" fill="hold"/>
                                        <p:tgtEl>
                                          <p:spTgt spid="9"/>
                                        </p:tgtEl>
                                        <p:attrNameLst>
                                          <p:attrName>style.rotation</p:attrName>
                                        </p:attrNameLst>
                                      </p:cBhvr>
                                      <p:tavLst>
                                        <p:tav tm="0">
                                          <p:val>
                                            <p:fltVal val="90"/>
                                          </p:val>
                                        </p:tav>
                                        <p:tav tm="100000">
                                          <p:val>
                                            <p:fltVal val="0"/>
                                          </p:val>
                                        </p:tav>
                                      </p:tavLst>
                                    </p:anim>
                                    <p:animEffect transition="in" filter="fade">
                                      <p:cBhvr>
                                        <p:cTn id="34" dur="300"/>
                                        <p:tgtEl>
                                          <p:spTgt spid="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300" fill="hold"/>
                                        <p:tgtEl>
                                          <p:spTgt spid="10"/>
                                        </p:tgtEl>
                                        <p:attrNameLst>
                                          <p:attrName>ppt_w</p:attrName>
                                        </p:attrNameLst>
                                      </p:cBhvr>
                                      <p:tavLst>
                                        <p:tav tm="0">
                                          <p:val>
                                            <p:fltVal val="0"/>
                                          </p:val>
                                        </p:tav>
                                        <p:tav tm="100000">
                                          <p:val>
                                            <p:strVal val="#ppt_w"/>
                                          </p:val>
                                        </p:tav>
                                      </p:tavLst>
                                    </p:anim>
                                    <p:anim calcmode="lin" valueType="num">
                                      <p:cBhvr>
                                        <p:cTn id="38" dur="300" fill="hold"/>
                                        <p:tgtEl>
                                          <p:spTgt spid="10"/>
                                        </p:tgtEl>
                                        <p:attrNameLst>
                                          <p:attrName>ppt_h</p:attrName>
                                        </p:attrNameLst>
                                      </p:cBhvr>
                                      <p:tavLst>
                                        <p:tav tm="0">
                                          <p:val>
                                            <p:fltVal val="0"/>
                                          </p:val>
                                        </p:tav>
                                        <p:tav tm="100000">
                                          <p:val>
                                            <p:strVal val="#ppt_h"/>
                                          </p:val>
                                        </p:tav>
                                      </p:tavLst>
                                    </p:anim>
                                    <p:anim calcmode="lin" valueType="num">
                                      <p:cBhvr>
                                        <p:cTn id="39" dur="300" fill="hold"/>
                                        <p:tgtEl>
                                          <p:spTgt spid="10"/>
                                        </p:tgtEl>
                                        <p:attrNameLst>
                                          <p:attrName>style.rotation</p:attrName>
                                        </p:attrNameLst>
                                      </p:cBhvr>
                                      <p:tavLst>
                                        <p:tav tm="0">
                                          <p:val>
                                            <p:fltVal val="90"/>
                                          </p:val>
                                        </p:tav>
                                        <p:tav tm="100000">
                                          <p:val>
                                            <p:fltVal val="0"/>
                                          </p:val>
                                        </p:tav>
                                      </p:tavLst>
                                    </p:anim>
                                    <p:animEffect transition="in" filter="fade">
                                      <p:cBhvr>
                                        <p:cTn id="40" dur="300"/>
                                        <p:tgtEl>
                                          <p:spTgt spid="1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300" fill="hold"/>
                                        <p:tgtEl>
                                          <p:spTgt spid="11"/>
                                        </p:tgtEl>
                                        <p:attrNameLst>
                                          <p:attrName>ppt_w</p:attrName>
                                        </p:attrNameLst>
                                      </p:cBhvr>
                                      <p:tavLst>
                                        <p:tav tm="0">
                                          <p:val>
                                            <p:fltVal val="0"/>
                                          </p:val>
                                        </p:tav>
                                        <p:tav tm="100000">
                                          <p:val>
                                            <p:strVal val="#ppt_w"/>
                                          </p:val>
                                        </p:tav>
                                      </p:tavLst>
                                    </p:anim>
                                    <p:anim calcmode="lin" valueType="num">
                                      <p:cBhvr>
                                        <p:cTn id="44" dur="300" fill="hold"/>
                                        <p:tgtEl>
                                          <p:spTgt spid="11"/>
                                        </p:tgtEl>
                                        <p:attrNameLst>
                                          <p:attrName>ppt_h</p:attrName>
                                        </p:attrNameLst>
                                      </p:cBhvr>
                                      <p:tavLst>
                                        <p:tav tm="0">
                                          <p:val>
                                            <p:fltVal val="0"/>
                                          </p:val>
                                        </p:tav>
                                        <p:tav tm="100000">
                                          <p:val>
                                            <p:strVal val="#ppt_h"/>
                                          </p:val>
                                        </p:tav>
                                      </p:tavLst>
                                    </p:anim>
                                    <p:anim calcmode="lin" valueType="num">
                                      <p:cBhvr>
                                        <p:cTn id="45" dur="300" fill="hold"/>
                                        <p:tgtEl>
                                          <p:spTgt spid="11"/>
                                        </p:tgtEl>
                                        <p:attrNameLst>
                                          <p:attrName>style.rotation</p:attrName>
                                        </p:attrNameLst>
                                      </p:cBhvr>
                                      <p:tavLst>
                                        <p:tav tm="0">
                                          <p:val>
                                            <p:fltVal val="90"/>
                                          </p:val>
                                        </p:tav>
                                        <p:tav tm="100000">
                                          <p:val>
                                            <p:fltVal val="0"/>
                                          </p:val>
                                        </p:tav>
                                      </p:tavLst>
                                    </p:anim>
                                    <p:animEffect transition="in" filter="fade">
                                      <p:cBhvr>
                                        <p:cTn id="46" dur="300"/>
                                        <p:tgtEl>
                                          <p:spTgt spid="11"/>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300" fill="hold"/>
                                        <p:tgtEl>
                                          <p:spTgt spid="12"/>
                                        </p:tgtEl>
                                        <p:attrNameLst>
                                          <p:attrName>ppt_w</p:attrName>
                                        </p:attrNameLst>
                                      </p:cBhvr>
                                      <p:tavLst>
                                        <p:tav tm="0">
                                          <p:val>
                                            <p:fltVal val="0"/>
                                          </p:val>
                                        </p:tav>
                                        <p:tav tm="100000">
                                          <p:val>
                                            <p:strVal val="#ppt_w"/>
                                          </p:val>
                                        </p:tav>
                                      </p:tavLst>
                                    </p:anim>
                                    <p:anim calcmode="lin" valueType="num">
                                      <p:cBhvr>
                                        <p:cTn id="50" dur="300" fill="hold"/>
                                        <p:tgtEl>
                                          <p:spTgt spid="12"/>
                                        </p:tgtEl>
                                        <p:attrNameLst>
                                          <p:attrName>ppt_h</p:attrName>
                                        </p:attrNameLst>
                                      </p:cBhvr>
                                      <p:tavLst>
                                        <p:tav tm="0">
                                          <p:val>
                                            <p:fltVal val="0"/>
                                          </p:val>
                                        </p:tav>
                                        <p:tav tm="100000">
                                          <p:val>
                                            <p:strVal val="#ppt_h"/>
                                          </p:val>
                                        </p:tav>
                                      </p:tavLst>
                                    </p:anim>
                                    <p:anim calcmode="lin" valueType="num">
                                      <p:cBhvr>
                                        <p:cTn id="51" dur="300" fill="hold"/>
                                        <p:tgtEl>
                                          <p:spTgt spid="12"/>
                                        </p:tgtEl>
                                        <p:attrNameLst>
                                          <p:attrName>style.rotation</p:attrName>
                                        </p:attrNameLst>
                                      </p:cBhvr>
                                      <p:tavLst>
                                        <p:tav tm="0">
                                          <p:val>
                                            <p:fltVal val="90"/>
                                          </p:val>
                                        </p:tav>
                                        <p:tav tm="100000">
                                          <p:val>
                                            <p:fltVal val="0"/>
                                          </p:val>
                                        </p:tav>
                                      </p:tavLst>
                                    </p:anim>
                                    <p:animEffect transition="in" filter="fade">
                                      <p:cBhvr>
                                        <p:cTn id="52" dur="300"/>
                                        <p:tgtEl>
                                          <p:spTgt spid="1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300" fill="hold"/>
                                        <p:tgtEl>
                                          <p:spTgt spid="14"/>
                                        </p:tgtEl>
                                        <p:attrNameLst>
                                          <p:attrName>ppt_w</p:attrName>
                                        </p:attrNameLst>
                                      </p:cBhvr>
                                      <p:tavLst>
                                        <p:tav tm="0">
                                          <p:val>
                                            <p:fltVal val="0"/>
                                          </p:val>
                                        </p:tav>
                                        <p:tav tm="100000">
                                          <p:val>
                                            <p:strVal val="#ppt_w"/>
                                          </p:val>
                                        </p:tav>
                                      </p:tavLst>
                                    </p:anim>
                                    <p:anim calcmode="lin" valueType="num">
                                      <p:cBhvr>
                                        <p:cTn id="62" dur="300" fill="hold"/>
                                        <p:tgtEl>
                                          <p:spTgt spid="14"/>
                                        </p:tgtEl>
                                        <p:attrNameLst>
                                          <p:attrName>ppt_h</p:attrName>
                                        </p:attrNameLst>
                                      </p:cBhvr>
                                      <p:tavLst>
                                        <p:tav tm="0">
                                          <p:val>
                                            <p:fltVal val="0"/>
                                          </p:val>
                                        </p:tav>
                                        <p:tav tm="100000">
                                          <p:val>
                                            <p:strVal val="#ppt_h"/>
                                          </p:val>
                                        </p:tav>
                                      </p:tavLst>
                                    </p:anim>
                                    <p:anim calcmode="lin" valueType="num">
                                      <p:cBhvr>
                                        <p:cTn id="63" dur="300" fill="hold"/>
                                        <p:tgtEl>
                                          <p:spTgt spid="14"/>
                                        </p:tgtEl>
                                        <p:attrNameLst>
                                          <p:attrName>style.rotation</p:attrName>
                                        </p:attrNameLst>
                                      </p:cBhvr>
                                      <p:tavLst>
                                        <p:tav tm="0">
                                          <p:val>
                                            <p:fltVal val="90"/>
                                          </p:val>
                                        </p:tav>
                                        <p:tav tm="100000">
                                          <p:val>
                                            <p:fltVal val="0"/>
                                          </p:val>
                                        </p:tav>
                                      </p:tavLst>
                                    </p:anim>
                                    <p:animEffect transition="in" filter="fade">
                                      <p:cBhvr>
                                        <p:cTn id="64" dur="300"/>
                                        <p:tgtEl>
                                          <p:spTgt spid="1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300" fill="hold"/>
                                        <p:tgtEl>
                                          <p:spTgt spid="15"/>
                                        </p:tgtEl>
                                        <p:attrNameLst>
                                          <p:attrName>ppt_w</p:attrName>
                                        </p:attrNameLst>
                                      </p:cBhvr>
                                      <p:tavLst>
                                        <p:tav tm="0">
                                          <p:val>
                                            <p:fltVal val="0"/>
                                          </p:val>
                                        </p:tav>
                                        <p:tav tm="100000">
                                          <p:val>
                                            <p:strVal val="#ppt_w"/>
                                          </p:val>
                                        </p:tav>
                                      </p:tavLst>
                                    </p:anim>
                                    <p:anim calcmode="lin" valueType="num">
                                      <p:cBhvr>
                                        <p:cTn id="68" dur="300" fill="hold"/>
                                        <p:tgtEl>
                                          <p:spTgt spid="15"/>
                                        </p:tgtEl>
                                        <p:attrNameLst>
                                          <p:attrName>ppt_h</p:attrName>
                                        </p:attrNameLst>
                                      </p:cBhvr>
                                      <p:tavLst>
                                        <p:tav tm="0">
                                          <p:val>
                                            <p:fltVal val="0"/>
                                          </p:val>
                                        </p:tav>
                                        <p:tav tm="100000">
                                          <p:val>
                                            <p:strVal val="#ppt_h"/>
                                          </p:val>
                                        </p:tav>
                                      </p:tavLst>
                                    </p:anim>
                                    <p:anim calcmode="lin" valueType="num">
                                      <p:cBhvr>
                                        <p:cTn id="69" dur="300" fill="hold"/>
                                        <p:tgtEl>
                                          <p:spTgt spid="15"/>
                                        </p:tgtEl>
                                        <p:attrNameLst>
                                          <p:attrName>style.rotation</p:attrName>
                                        </p:attrNameLst>
                                      </p:cBhvr>
                                      <p:tavLst>
                                        <p:tav tm="0">
                                          <p:val>
                                            <p:fltVal val="90"/>
                                          </p:val>
                                        </p:tav>
                                        <p:tav tm="100000">
                                          <p:val>
                                            <p:fltVal val="0"/>
                                          </p:val>
                                        </p:tav>
                                      </p:tavLst>
                                    </p:anim>
                                    <p:animEffect transition="in" filter="fade">
                                      <p:cBhvr>
                                        <p:cTn id="70" dur="300"/>
                                        <p:tgtEl>
                                          <p:spTgt spid="15"/>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300" fill="hold"/>
                                        <p:tgtEl>
                                          <p:spTgt spid="16"/>
                                        </p:tgtEl>
                                        <p:attrNameLst>
                                          <p:attrName>ppt_w</p:attrName>
                                        </p:attrNameLst>
                                      </p:cBhvr>
                                      <p:tavLst>
                                        <p:tav tm="0">
                                          <p:val>
                                            <p:fltVal val="0"/>
                                          </p:val>
                                        </p:tav>
                                        <p:tav tm="100000">
                                          <p:val>
                                            <p:strVal val="#ppt_w"/>
                                          </p:val>
                                        </p:tav>
                                      </p:tavLst>
                                    </p:anim>
                                    <p:anim calcmode="lin" valueType="num">
                                      <p:cBhvr>
                                        <p:cTn id="74" dur="300" fill="hold"/>
                                        <p:tgtEl>
                                          <p:spTgt spid="16"/>
                                        </p:tgtEl>
                                        <p:attrNameLst>
                                          <p:attrName>ppt_h</p:attrName>
                                        </p:attrNameLst>
                                      </p:cBhvr>
                                      <p:tavLst>
                                        <p:tav tm="0">
                                          <p:val>
                                            <p:fltVal val="0"/>
                                          </p:val>
                                        </p:tav>
                                        <p:tav tm="100000">
                                          <p:val>
                                            <p:strVal val="#ppt_h"/>
                                          </p:val>
                                        </p:tav>
                                      </p:tavLst>
                                    </p:anim>
                                    <p:anim calcmode="lin" valueType="num">
                                      <p:cBhvr>
                                        <p:cTn id="75" dur="300" fill="hold"/>
                                        <p:tgtEl>
                                          <p:spTgt spid="16"/>
                                        </p:tgtEl>
                                        <p:attrNameLst>
                                          <p:attrName>style.rotation</p:attrName>
                                        </p:attrNameLst>
                                      </p:cBhvr>
                                      <p:tavLst>
                                        <p:tav tm="0">
                                          <p:val>
                                            <p:fltVal val="90"/>
                                          </p:val>
                                        </p:tav>
                                        <p:tav tm="100000">
                                          <p:val>
                                            <p:fltVal val="0"/>
                                          </p:val>
                                        </p:tav>
                                      </p:tavLst>
                                    </p:anim>
                                    <p:animEffect transition="in" filter="fade">
                                      <p:cBhvr>
                                        <p:cTn id="76" dur="300"/>
                                        <p:tgtEl>
                                          <p:spTgt spid="1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300" fill="hold"/>
                                        <p:tgtEl>
                                          <p:spTgt spid="17"/>
                                        </p:tgtEl>
                                        <p:attrNameLst>
                                          <p:attrName>ppt_w</p:attrName>
                                        </p:attrNameLst>
                                      </p:cBhvr>
                                      <p:tavLst>
                                        <p:tav tm="0">
                                          <p:val>
                                            <p:fltVal val="0"/>
                                          </p:val>
                                        </p:tav>
                                        <p:tav tm="100000">
                                          <p:val>
                                            <p:strVal val="#ppt_w"/>
                                          </p:val>
                                        </p:tav>
                                      </p:tavLst>
                                    </p:anim>
                                    <p:anim calcmode="lin" valueType="num">
                                      <p:cBhvr>
                                        <p:cTn id="80" dur="300" fill="hold"/>
                                        <p:tgtEl>
                                          <p:spTgt spid="17"/>
                                        </p:tgtEl>
                                        <p:attrNameLst>
                                          <p:attrName>ppt_h</p:attrName>
                                        </p:attrNameLst>
                                      </p:cBhvr>
                                      <p:tavLst>
                                        <p:tav tm="0">
                                          <p:val>
                                            <p:fltVal val="0"/>
                                          </p:val>
                                        </p:tav>
                                        <p:tav tm="100000">
                                          <p:val>
                                            <p:strVal val="#ppt_h"/>
                                          </p:val>
                                        </p:tav>
                                      </p:tavLst>
                                    </p:anim>
                                    <p:anim calcmode="lin" valueType="num">
                                      <p:cBhvr>
                                        <p:cTn id="81" dur="300" fill="hold"/>
                                        <p:tgtEl>
                                          <p:spTgt spid="17"/>
                                        </p:tgtEl>
                                        <p:attrNameLst>
                                          <p:attrName>style.rotation</p:attrName>
                                        </p:attrNameLst>
                                      </p:cBhvr>
                                      <p:tavLst>
                                        <p:tav tm="0">
                                          <p:val>
                                            <p:fltVal val="90"/>
                                          </p:val>
                                        </p:tav>
                                        <p:tav tm="100000">
                                          <p:val>
                                            <p:fltVal val="0"/>
                                          </p:val>
                                        </p:tav>
                                      </p:tavLst>
                                    </p:anim>
                                    <p:animEffect transition="in" filter="fade">
                                      <p:cBhvr>
                                        <p:cTn id="82" dur="300"/>
                                        <p:tgtEl>
                                          <p:spTgt spid="17"/>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300" fill="hold"/>
                                        <p:tgtEl>
                                          <p:spTgt spid="18"/>
                                        </p:tgtEl>
                                        <p:attrNameLst>
                                          <p:attrName>ppt_w</p:attrName>
                                        </p:attrNameLst>
                                      </p:cBhvr>
                                      <p:tavLst>
                                        <p:tav tm="0">
                                          <p:val>
                                            <p:fltVal val="0"/>
                                          </p:val>
                                        </p:tav>
                                        <p:tav tm="100000">
                                          <p:val>
                                            <p:strVal val="#ppt_w"/>
                                          </p:val>
                                        </p:tav>
                                      </p:tavLst>
                                    </p:anim>
                                    <p:anim calcmode="lin" valueType="num">
                                      <p:cBhvr>
                                        <p:cTn id="86" dur="300" fill="hold"/>
                                        <p:tgtEl>
                                          <p:spTgt spid="18"/>
                                        </p:tgtEl>
                                        <p:attrNameLst>
                                          <p:attrName>ppt_h</p:attrName>
                                        </p:attrNameLst>
                                      </p:cBhvr>
                                      <p:tavLst>
                                        <p:tav tm="0">
                                          <p:val>
                                            <p:fltVal val="0"/>
                                          </p:val>
                                        </p:tav>
                                        <p:tav tm="100000">
                                          <p:val>
                                            <p:strVal val="#ppt_h"/>
                                          </p:val>
                                        </p:tav>
                                      </p:tavLst>
                                    </p:anim>
                                    <p:anim calcmode="lin" valueType="num">
                                      <p:cBhvr>
                                        <p:cTn id="87" dur="300" fill="hold"/>
                                        <p:tgtEl>
                                          <p:spTgt spid="18"/>
                                        </p:tgtEl>
                                        <p:attrNameLst>
                                          <p:attrName>style.rotation</p:attrName>
                                        </p:attrNameLst>
                                      </p:cBhvr>
                                      <p:tavLst>
                                        <p:tav tm="0">
                                          <p:val>
                                            <p:fltVal val="90"/>
                                          </p:val>
                                        </p:tav>
                                        <p:tav tm="100000">
                                          <p:val>
                                            <p:fltVal val="0"/>
                                          </p:val>
                                        </p:tav>
                                      </p:tavLst>
                                    </p:anim>
                                    <p:animEffect transition="in" filter="fade">
                                      <p:cBhvr>
                                        <p:cTn id="88" dur="300"/>
                                        <p:tgtEl>
                                          <p:spTgt spid="18"/>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300" fill="hold"/>
                                        <p:tgtEl>
                                          <p:spTgt spid="19"/>
                                        </p:tgtEl>
                                        <p:attrNameLst>
                                          <p:attrName>ppt_w</p:attrName>
                                        </p:attrNameLst>
                                      </p:cBhvr>
                                      <p:tavLst>
                                        <p:tav tm="0">
                                          <p:val>
                                            <p:fltVal val="0"/>
                                          </p:val>
                                        </p:tav>
                                        <p:tav tm="100000">
                                          <p:val>
                                            <p:strVal val="#ppt_w"/>
                                          </p:val>
                                        </p:tav>
                                      </p:tavLst>
                                    </p:anim>
                                    <p:anim calcmode="lin" valueType="num">
                                      <p:cBhvr>
                                        <p:cTn id="92" dur="300" fill="hold"/>
                                        <p:tgtEl>
                                          <p:spTgt spid="19"/>
                                        </p:tgtEl>
                                        <p:attrNameLst>
                                          <p:attrName>ppt_h</p:attrName>
                                        </p:attrNameLst>
                                      </p:cBhvr>
                                      <p:tavLst>
                                        <p:tav tm="0">
                                          <p:val>
                                            <p:fltVal val="0"/>
                                          </p:val>
                                        </p:tav>
                                        <p:tav tm="100000">
                                          <p:val>
                                            <p:strVal val="#ppt_h"/>
                                          </p:val>
                                        </p:tav>
                                      </p:tavLst>
                                    </p:anim>
                                    <p:anim calcmode="lin" valueType="num">
                                      <p:cBhvr>
                                        <p:cTn id="93" dur="300" fill="hold"/>
                                        <p:tgtEl>
                                          <p:spTgt spid="19"/>
                                        </p:tgtEl>
                                        <p:attrNameLst>
                                          <p:attrName>style.rotation</p:attrName>
                                        </p:attrNameLst>
                                      </p:cBhvr>
                                      <p:tavLst>
                                        <p:tav tm="0">
                                          <p:val>
                                            <p:fltVal val="90"/>
                                          </p:val>
                                        </p:tav>
                                        <p:tav tm="100000">
                                          <p:val>
                                            <p:fltVal val="0"/>
                                          </p:val>
                                        </p:tav>
                                      </p:tavLst>
                                    </p:anim>
                                    <p:animEffect transition="in" filter="fade">
                                      <p:cBhvr>
                                        <p:cTn id="94" dur="300"/>
                                        <p:tgtEl>
                                          <p:spTgt spid="19"/>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300" fill="hold"/>
                                        <p:tgtEl>
                                          <p:spTgt spid="20"/>
                                        </p:tgtEl>
                                        <p:attrNameLst>
                                          <p:attrName>ppt_w</p:attrName>
                                        </p:attrNameLst>
                                      </p:cBhvr>
                                      <p:tavLst>
                                        <p:tav tm="0">
                                          <p:val>
                                            <p:fltVal val="0"/>
                                          </p:val>
                                        </p:tav>
                                        <p:tav tm="100000">
                                          <p:val>
                                            <p:strVal val="#ppt_w"/>
                                          </p:val>
                                        </p:tav>
                                      </p:tavLst>
                                    </p:anim>
                                    <p:anim calcmode="lin" valueType="num">
                                      <p:cBhvr>
                                        <p:cTn id="98" dur="300" fill="hold"/>
                                        <p:tgtEl>
                                          <p:spTgt spid="20"/>
                                        </p:tgtEl>
                                        <p:attrNameLst>
                                          <p:attrName>ppt_h</p:attrName>
                                        </p:attrNameLst>
                                      </p:cBhvr>
                                      <p:tavLst>
                                        <p:tav tm="0">
                                          <p:val>
                                            <p:fltVal val="0"/>
                                          </p:val>
                                        </p:tav>
                                        <p:tav tm="100000">
                                          <p:val>
                                            <p:strVal val="#ppt_h"/>
                                          </p:val>
                                        </p:tav>
                                      </p:tavLst>
                                    </p:anim>
                                    <p:anim calcmode="lin" valueType="num">
                                      <p:cBhvr>
                                        <p:cTn id="99" dur="300" fill="hold"/>
                                        <p:tgtEl>
                                          <p:spTgt spid="20"/>
                                        </p:tgtEl>
                                        <p:attrNameLst>
                                          <p:attrName>style.rotation</p:attrName>
                                        </p:attrNameLst>
                                      </p:cBhvr>
                                      <p:tavLst>
                                        <p:tav tm="0">
                                          <p:val>
                                            <p:fltVal val="90"/>
                                          </p:val>
                                        </p:tav>
                                        <p:tav tm="100000">
                                          <p:val>
                                            <p:fltVal val="0"/>
                                          </p:val>
                                        </p:tav>
                                      </p:tavLst>
                                    </p:anim>
                                    <p:animEffect transition="in" filter="fade">
                                      <p:cBhvr>
                                        <p:cTn id="100" dur="300"/>
                                        <p:tgtEl>
                                          <p:spTgt spid="20"/>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300" fill="hold"/>
                                        <p:tgtEl>
                                          <p:spTgt spid="21"/>
                                        </p:tgtEl>
                                        <p:attrNameLst>
                                          <p:attrName>ppt_w</p:attrName>
                                        </p:attrNameLst>
                                      </p:cBhvr>
                                      <p:tavLst>
                                        <p:tav tm="0">
                                          <p:val>
                                            <p:fltVal val="0"/>
                                          </p:val>
                                        </p:tav>
                                        <p:tav tm="100000">
                                          <p:val>
                                            <p:strVal val="#ppt_w"/>
                                          </p:val>
                                        </p:tav>
                                      </p:tavLst>
                                    </p:anim>
                                    <p:anim calcmode="lin" valueType="num">
                                      <p:cBhvr>
                                        <p:cTn id="104" dur="300" fill="hold"/>
                                        <p:tgtEl>
                                          <p:spTgt spid="21"/>
                                        </p:tgtEl>
                                        <p:attrNameLst>
                                          <p:attrName>ppt_h</p:attrName>
                                        </p:attrNameLst>
                                      </p:cBhvr>
                                      <p:tavLst>
                                        <p:tav tm="0">
                                          <p:val>
                                            <p:fltVal val="0"/>
                                          </p:val>
                                        </p:tav>
                                        <p:tav tm="100000">
                                          <p:val>
                                            <p:strVal val="#ppt_h"/>
                                          </p:val>
                                        </p:tav>
                                      </p:tavLst>
                                    </p:anim>
                                    <p:anim calcmode="lin" valueType="num">
                                      <p:cBhvr>
                                        <p:cTn id="105" dur="300" fill="hold"/>
                                        <p:tgtEl>
                                          <p:spTgt spid="21"/>
                                        </p:tgtEl>
                                        <p:attrNameLst>
                                          <p:attrName>style.rotation</p:attrName>
                                        </p:attrNameLst>
                                      </p:cBhvr>
                                      <p:tavLst>
                                        <p:tav tm="0">
                                          <p:val>
                                            <p:fltVal val="90"/>
                                          </p:val>
                                        </p:tav>
                                        <p:tav tm="100000">
                                          <p:val>
                                            <p:fltVal val="0"/>
                                          </p:val>
                                        </p:tav>
                                      </p:tavLst>
                                    </p:anim>
                                    <p:animEffect transition="in" filter="fade">
                                      <p:cBhvr>
                                        <p:cTn id="106" dur="300"/>
                                        <p:tgtEl>
                                          <p:spTgt spid="21"/>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300" fill="hold"/>
                                        <p:tgtEl>
                                          <p:spTgt spid="22"/>
                                        </p:tgtEl>
                                        <p:attrNameLst>
                                          <p:attrName>ppt_w</p:attrName>
                                        </p:attrNameLst>
                                      </p:cBhvr>
                                      <p:tavLst>
                                        <p:tav tm="0">
                                          <p:val>
                                            <p:fltVal val="0"/>
                                          </p:val>
                                        </p:tav>
                                        <p:tav tm="100000">
                                          <p:val>
                                            <p:strVal val="#ppt_w"/>
                                          </p:val>
                                        </p:tav>
                                      </p:tavLst>
                                    </p:anim>
                                    <p:anim calcmode="lin" valueType="num">
                                      <p:cBhvr>
                                        <p:cTn id="110" dur="300" fill="hold"/>
                                        <p:tgtEl>
                                          <p:spTgt spid="22"/>
                                        </p:tgtEl>
                                        <p:attrNameLst>
                                          <p:attrName>ppt_h</p:attrName>
                                        </p:attrNameLst>
                                      </p:cBhvr>
                                      <p:tavLst>
                                        <p:tav tm="0">
                                          <p:val>
                                            <p:fltVal val="0"/>
                                          </p:val>
                                        </p:tav>
                                        <p:tav tm="100000">
                                          <p:val>
                                            <p:strVal val="#ppt_h"/>
                                          </p:val>
                                        </p:tav>
                                      </p:tavLst>
                                    </p:anim>
                                    <p:anim calcmode="lin" valueType="num">
                                      <p:cBhvr>
                                        <p:cTn id="111" dur="300" fill="hold"/>
                                        <p:tgtEl>
                                          <p:spTgt spid="22"/>
                                        </p:tgtEl>
                                        <p:attrNameLst>
                                          <p:attrName>style.rotation</p:attrName>
                                        </p:attrNameLst>
                                      </p:cBhvr>
                                      <p:tavLst>
                                        <p:tav tm="0">
                                          <p:val>
                                            <p:fltVal val="90"/>
                                          </p:val>
                                        </p:tav>
                                        <p:tav tm="100000">
                                          <p:val>
                                            <p:fltVal val="0"/>
                                          </p:val>
                                        </p:tav>
                                      </p:tavLst>
                                    </p:anim>
                                    <p:animEffect transition="in" filter="fade">
                                      <p:cBhvr>
                                        <p:cTn id="112" dur="300"/>
                                        <p:tgtEl>
                                          <p:spTgt spid="22"/>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300" fill="hold"/>
                                        <p:tgtEl>
                                          <p:spTgt spid="23"/>
                                        </p:tgtEl>
                                        <p:attrNameLst>
                                          <p:attrName>ppt_w</p:attrName>
                                        </p:attrNameLst>
                                      </p:cBhvr>
                                      <p:tavLst>
                                        <p:tav tm="0">
                                          <p:val>
                                            <p:fltVal val="0"/>
                                          </p:val>
                                        </p:tav>
                                        <p:tav tm="100000">
                                          <p:val>
                                            <p:strVal val="#ppt_w"/>
                                          </p:val>
                                        </p:tav>
                                      </p:tavLst>
                                    </p:anim>
                                    <p:anim calcmode="lin" valueType="num">
                                      <p:cBhvr>
                                        <p:cTn id="116" dur="300" fill="hold"/>
                                        <p:tgtEl>
                                          <p:spTgt spid="23"/>
                                        </p:tgtEl>
                                        <p:attrNameLst>
                                          <p:attrName>ppt_h</p:attrName>
                                        </p:attrNameLst>
                                      </p:cBhvr>
                                      <p:tavLst>
                                        <p:tav tm="0">
                                          <p:val>
                                            <p:fltVal val="0"/>
                                          </p:val>
                                        </p:tav>
                                        <p:tav tm="100000">
                                          <p:val>
                                            <p:strVal val="#ppt_h"/>
                                          </p:val>
                                        </p:tav>
                                      </p:tavLst>
                                    </p:anim>
                                    <p:anim calcmode="lin" valueType="num">
                                      <p:cBhvr>
                                        <p:cTn id="117" dur="300" fill="hold"/>
                                        <p:tgtEl>
                                          <p:spTgt spid="23"/>
                                        </p:tgtEl>
                                        <p:attrNameLst>
                                          <p:attrName>style.rotation</p:attrName>
                                        </p:attrNameLst>
                                      </p:cBhvr>
                                      <p:tavLst>
                                        <p:tav tm="0">
                                          <p:val>
                                            <p:fltVal val="90"/>
                                          </p:val>
                                        </p:tav>
                                        <p:tav tm="100000">
                                          <p:val>
                                            <p:fltVal val="0"/>
                                          </p:val>
                                        </p:tav>
                                      </p:tavLst>
                                    </p:anim>
                                    <p:animEffect transition="in" filter="fade">
                                      <p:cBhvr>
                                        <p:cTn id="118" dur="300"/>
                                        <p:tgtEl>
                                          <p:spTgt spid="23"/>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300" fill="hold"/>
                                        <p:tgtEl>
                                          <p:spTgt spid="24"/>
                                        </p:tgtEl>
                                        <p:attrNameLst>
                                          <p:attrName>ppt_w</p:attrName>
                                        </p:attrNameLst>
                                      </p:cBhvr>
                                      <p:tavLst>
                                        <p:tav tm="0">
                                          <p:val>
                                            <p:fltVal val="0"/>
                                          </p:val>
                                        </p:tav>
                                        <p:tav tm="100000">
                                          <p:val>
                                            <p:strVal val="#ppt_w"/>
                                          </p:val>
                                        </p:tav>
                                      </p:tavLst>
                                    </p:anim>
                                    <p:anim calcmode="lin" valueType="num">
                                      <p:cBhvr>
                                        <p:cTn id="122" dur="300" fill="hold"/>
                                        <p:tgtEl>
                                          <p:spTgt spid="24"/>
                                        </p:tgtEl>
                                        <p:attrNameLst>
                                          <p:attrName>ppt_h</p:attrName>
                                        </p:attrNameLst>
                                      </p:cBhvr>
                                      <p:tavLst>
                                        <p:tav tm="0">
                                          <p:val>
                                            <p:fltVal val="0"/>
                                          </p:val>
                                        </p:tav>
                                        <p:tav tm="100000">
                                          <p:val>
                                            <p:strVal val="#ppt_h"/>
                                          </p:val>
                                        </p:tav>
                                      </p:tavLst>
                                    </p:anim>
                                    <p:anim calcmode="lin" valueType="num">
                                      <p:cBhvr>
                                        <p:cTn id="123" dur="300" fill="hold"/>
                                        <p:tgtEl>
                                          <p:spTgt spid="24"/>
                                        </p:tgtEl>
                                        <p:attrNameLst>
                                          <p:attrName>style.rotation</p:attrName>
                                        </p:attrNameLst>
                                      </p:cBhvr>
                                      <p:tavLst>
                                        <p:tav tm="0">
                                          <p:val>
                                            <p:fltVal val="90"/>
                                          </p:val>
                                        </p:tav>
                                        <p:tav tm="100000">
                                          <p:val>
                                            <p:fltVal val="0"/>
                                          </p:val>
                                        </p:tav>
                                      </p:tavLst>
                                    </p:anim>
                                    <p:animEffect transition="in" filter="fade">
                                      <p:cBhvr>
                                        <p:cTn id="124" dur="300"/>
                                        <p:tgtEl>
                                          <p:spTgt spid="24"/>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p:cTn id="127" dur="300" fill="hold"/>
                                        <p:tgtEl>
                                          <p:spTgt spid="25"/>
                                        </p:tgtEl>
                                        <p:attrNameLst>
                                          <p:attrName>ppt_w</p:attrName>
                                        </p:attrNameLst>
                                      </p:cBhvr>
                                      <p:tavLst>
                                        <p:tav tm="0">
                                          <p:val>
                                            <p:fltVal val="0"/>
                                          </p:val>
                                        </p:tav>
                                        <p:tav tm="100000">
                                          <p:val>
                                            <p:strVal val="#ppt_w"/>
                                          </p:val>
                                        </p:tav>
                                      </p:tavLst>
                                    </p:anim>
                                    <p:anim calcmode="lin" valueType="num">
                                      <p:cBhvr>
                                        <p:cTn id="128" dur="300" fill="hold"/>
                                        <p:tgtEl>
                                          <p:spTgt spid="25"/>
                                        </p:tgtEl>
                                        <p:attrNameLst>
                                          <p:attrName>ppt_h</p:attrName>
                                        </p:attrNameLst>
                                      </p:cBhvr>
                                      <p:tavLst>
                                        <p:tav tm="0">
                                          <p:val>
                                            <p:fltVal val="0"/>
                                          </p:val>
                                        </p:tav>
                                        <p:tav tm="100000">
                                          <p:val>
                                            <p:strVal val="#ppt_h"/>
                                          </p:val>
                                        </p:tav>
                                      </p:tavLst>
                                    </p:anim>
                                    <p:anim calcmode="lin" valueType="num">
                                      <p:cBhvr>
                                        <p:cTn id="129" dur="300" fill="hold"/>
                                        <p:tgtEl>
                                          <p:spTgt spid="25"/>
                                        </p:tgtEl>
                                        <p:attrNameLst>
                                          <p:attrName>style.rotation</p:attrName>
                                        </p:attrNameLst>
                                      </p:cBhvr>
                                      <p:tavLst>
                                        <p:tav tm="0">
                                          <p:val>
                                            <p:fltVal val="90"/>
                                          </p:val>
                                        </p:tav>
                                        <p:tav tm="100000">
                                          <p:val>
                                            <p:fltVal val="0"/>
                                          </p:val>
                                        </p:tav>
                                      </p:tavLst>
                                    </p:anim>
                                    <p:animEffect transition="in" filter="fade">
                                      <p:cBhvr>
                                        <p:cTn id="130" dur="300"/>
                                        <p:tgtEl>
                                          <p:spTgt spid="25"/>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6"/>
                                        </p:tgtEl>
                                        <p:attrNameLst>
                                          <p:attrName>style.visibility</p:attrName>
                                        </p:attrNameLst>
                                      </p:cBhvr>
                                      <p:to>
                                        <p:strVal val="visible"/>
                                      </p:to>
                                    </p:set>
                                    <p:anim calcmode="lin" valueType="num">
                                      <p:cBhvr>
                                        <p:cTn id="133" dur="300" fill="hold"/>
                                        <p:tgtEl>
                                          <p:spTgt spid="26"/>
                                        </p:tgtEl>
                                        <p:attrNameLst>
                                          <p:attrName>ppt_w</p:attrName>
                                        </p:attrNameLst>
                                      </p:cBhvr>
                                      <p:tavLst>
                                        <p:tav tm="0">
                                          <p:val>
                                            <p:fltVal val="0"/>
                                          </p:val>
                                        </p:tav>
                                        <p:tav tm="100000">
                                          <p:val>
                                            <p:strVal val="#ppt_w"/>
                                          </p:val>
                                        </p:tav>
                                      </p:tavLst>
                                    </p:anim>
                                    <p:anim calcmode="lin" valueType="num">
                                      <p:cBhvr>
                                        <p:cTn id="134" dur="300" fill="hold"/>
                                        <p:tgtEl>
                                          <p:spTgt spid="26"/>
                                        </p:tgtEl>
                                        <p:attrNameLst>
                                          <p:attrName>ppt_h</p:attrName>
                                        </p:attrNameLst>
                                      </p:cBhvr>
                                      <p:tavLst>
                                        <p:tav tm="0">
                                          <p:val>
                                            <p:fltVal val="0"/>
                                          </p:val>
                                        </p:tav>
                                        <p:tav tm="100000">
                                          <p:val>
                                            <p:strVal val="#ppt_h"/>
                                          </p:val>
                                        </p:tav>
                                      </p:tavLst>
                                    </p:anim>
                                    <p:anim calcmode="lin" valueType="num">
                                      <p:cBhvr>
                                        <p:cTn id="135" dur="300" fill="hold"/>
                                        <p:tgtEl>
                                          <p:spTgt spid="26"/>
                                        </p:tgtEl>
                                        <p:attrNameLst>
                                          <p:attrName>style.rotation</p:attrName>
                                        </p:attrNameLst>
                                      </p:cBhvr>
                                      <p:tavLst>
                                        <p:tav tm="0">
                                          <p:val>
                                            <p:fltVal val="90"/>
                                          </p:val>
                                        </p:tav>
                                        <p:tav tm="100000">
                                          <p:val>
                                            <p:fltVal val="0"/>
                                          </p:val>
                                        </p:tav>
                                      </p:tavLst>
                                    </p:anim>
                                    <p:animEffect transition="in" filter="fade">
                                      <p:cBhvr>
                                        <p:cTn id="136" dur="300"/>
                                        <p:tgtEl>
                                          <p:spTgt spid="26"/>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7"/>
                                        </p:tgtEl>
                                        <p:attrNameLst>
                                          <p:attrName>style.visibility</p:attrName>
                                        </p:attrNameLst>
                                      </p:cBhvr>
                                      <p:to>
                                        <p:strVal val="visible"/>
                                      </p:to>
                                    </p:set>
                                    <p:anim calcmode="lin" valueType="num">
                                      <p:cBhvr>
                                        <p:cTn id="139" dur="300" fill="hold"/>
                                        <p:tgtEl>
                                          <p:spTgt spid="27"/>
                                        </p:tgtEl>
                                        <p:attrNameLst>
                                          <p:attrName>ppt_w</p:attrName>
                                        </p:attrNameLst>
                                      </p:cBhvr>
                                      <p:tavLst>
                                        <p:tav tm="0">
                                          <p:val>
                                            <p:fltVal val="0"/>
                                          </p:val>
                                        </p:tav>
                                        <p:tav tm="100000">
                                          <p:val>
                                            <p:strVal val="#ppt_w"/>
                                          </p:val>
                                        </p:tav>
                                      </p:tavLst>
                                    </p:anim>
                                    <p:anim calcmode="lin" valueType="num">
                                      <p:cBhvr>
                                        <p:cTn id="140" dur="300" fill="hold"/>
                                        <p:tgtEl>
                                          <p:spTgt spid="27"/>
                                        </p:tgtEl>
                                        <p:attrNameLst>
                                          <p:attrName>ppt_h</p:attrName>
                                        </p:attrNameLst>
                                      </p:cBhvr>
                                      <p:tavLst>
                                        <p:tav tm="0">
                                          <p:val>
                                            <p:fltVal val="0"/>
                                          </p:val>
                                        </p:tav>
                                        <p:tav tm="100000">
                                          <p:val>
                                            <p:strVal val="#ppt_h"/>
                                          </p:val>
                                        </p:tav>
                                      </p:tavLst>
                                    </p:anim>
                                    <p:anim calcmode="lin" valueType="num">
                                      <p:cBhvr>
                                        <p:cTn id="141" dur="300" fill="hold"/>
                                        <p:tgtEl>
                                          <p:spTgt spid="27"/>
                                        </p:tgtEl>
                                        <p:attrNameLst>
                                          <p:attrName>style.rotation</p:attrName>
                                        </p:attrNameLst>
                                      </p:cBhvr>
                                      <p:tavLst>
                                        <p:tav tm="0">
                                          <p:val>
                                            <p:fltVal val="90"/>
                                          </p:val>
                                        </p:tav>
                                        <p:tav tm="100000">
                                          <p:val>
                                            <p:fltVal val="0"/>
                                          </p:val>
                                        </p:tav>
                                      </p:tavLst>
                                    </p:anim>
                                    <p:animEffect transition="in" filter="fade">
                                      <p:cBhvr>
                                        <p:cTn id="142" dur="300"/>
                                        <p:tgtEl>
                                          <p:spTgt spid="27"/>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300" fill="hold"/>
                                        <p:tgtEl>
                                          <p:spTgt spid="28"/>
                                        </p:tgtEl>
                                        <p:attrNameLst>
                                          <p:attrName>ppt_w</p:attrName>
                                        </p:attrNameLst>
                                      </p:cBhvr>
                                      <p:tavLst>
                                        <p:tav tm="0">
                                          <p:val>
                                            <p:fltVal val="0"/>
                                          </p:val>
                                        </p:tav>
                                        <p:tav tm="100000">
                                          <p:val>
                                            <p:strVal val="#ppt_w"/>
                                          </p:val>
                                        </p:tav>
                                      </p:tavLst>
                                    </p:anim>
                                    <p:anim calcmode="lin" valueType="num">
                                      <p:cBhvr>
                                        <p:cTn id="146" dur="300" fill="hold"/>
                                        <p:tgtEl>
                                          <p:spTgt spid="28"/>
                                        </p:tgtEl>
                                        <p:attrNameLst>
                                          <p:attrName>ppt_h</p:attrName>
                                        </p:attrNameLst>
                                      </p:cBhvr>
                                      <p:tavLst>
                                        <p:tav tm="0">
                                          <p:val>
                                            <p:fltVal val="0"/>
                                          </p:val>
                                        </p:tav>
                                        <p:tav tm="100000">
                                          <p:val>
                                            <p:strVal val="#ppt_h"/>
                                          </p:val>
                                        </p:tav>
                                      </p:tavLst>
                                    </p:anim>
                                    <p:anim calcmode="lin" valueType="num">
                                      <p:cBhvr>
                                        <p:cTn id="147" dur="300" fill="hold"/>
                                        <p:tgtEl>
                                          <p:spTgt spid="28"/>
                                        </p:tgtEl>
                                        <p:attrNameLst>
                                          <p:attrName>style.rotation</p:attrName>
                                        </p:attrNameLst>
                                      </p:cBhvr>
                                      <p:tavLst>
                                        <p:tav tm="0">
                                          <p:val>
                                            <p:fltVal val="90"/>
                                          </p:val>
                                        </p:tav>
                                        <p:tav tm="100000">
                                          <p:val>
                                            <p:fltVal val="0"/>
                                          </p:val>
                                        </p:tav>
                                      </p:tavLst>
                                    </p:anim>
                                    <p:animEffect transition="in" filter="fade">
                                      <p:cBhvr>
                                        <p:cTn id="148" dur="300"/>
                                        <p:tgtEl>
                                          <p:spTgt spid="28"/>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29"/>
                                        </p:tgtEl>
                                        <p:attrNameLst>
                                          <p:attrName>style.visibility</p:attrName>
                                        </p:attrNameLst>
                                      </p:cBhvr>
                                      <p:to>
                                        <p:strVal val="visible"/>
                                      </p:to>
                                    </p:set>
                                    <p:anim calcmode="lin" valueType="num">
                                      <p:cBhvr>
                                        <p:cTn id="151" dur="300" fill="hold"/>
                                        <p:tgtEl>
                                          <p:spTgt spid="29"/>
                                        </p:tgtEl>
                                        <p:attrNameLst>
                                          <p:attrName>ppt_w</p:attrName>
                                        </p:attrNameLst>
                                      </p:cBhvr>
                                      <p:tavLst>
                                        <p:tav tm="0">
                                          <p:val>
                                            <p:fltVal val="0"/>
                                          </p:val>
                                        </p:tav>
                                        <p:tav tm="100000">
                                          <p:val>
                                            <p:strVal val="#ppt_w"/>
                                          </p:val>
                                        </p:tav>
                                      </p:tavLst>
                                    </p:anim>
                                    <p:anim calcmode="lin" valueType="num">
                                      <p:cBhvr>
                                        <p:cTn id="152" dur="300" fill="hold"/>
                                        <p:tgtEl>
                                          <p:spTgt spid="29"/>
                                        </p:tgtEl>
                                        <p:attrNameLst>
                                          <p:attrName>ppt_h</p:attrName>
                                        </p:attrNameLst>
                                      </p:cBhvr>
                                      <p:tavLst>
                                        <p:tav tm="0">
                                          <p:val>
                                            <p:fltVal val="0"/>
                                          </p:val>
                                        </p:tav>
                                        <p:tav tm="100000">
                                          <p:val>
                                            <p:strVal val="#ppt_h"/>
                                          </p:val>
                                        </p:tav>
                                      </p:tavLst>
                                    </p:anim>
                                    <p:anim calcmode="lin" valueType="num">
                                      <p:cBhvr>
                                        <p:cTn id="153" dur="300" fill="hold"/>
                                        <p:tgtEl>
                                          <p:spTgt spid="29"/>
                                        </p:tgtEl>
                                        <p:attrNameLst>
                                          <p:attrName>style.rotation</p:attrName>
                                        </p:attrNameLst>
                                      </p:cBhvr>
                                      <p:tavLst>
                                        <p:tav tm="0">
                                          <p:val>
                                            <p:fltVal val="90"/>
                                          </p:val>
                                        </p:tav>
                                        <p:tav tm="100000">
                                          <p:val>
                                            <p:fltVal val="0"/>
                                          </p:val>
                                        </p:tav>
                                      </p:tavLst>
                                    </p:anim>
                                    <p:animEffect transition="in" filter="fade">
                                      <p:cBhvr>
                                        <p:cTn id="154" dur="300"/>
                                        <p:tgtEl>
                                          <p:spTgt spid="29"/>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30"/>
                                        </p:tgtEl>
                                        <p:attrNameLst>
                                          <p:attrName>style.visibility</p:attrName>
                                        </p:attrNameLst>
                                      </p:cBhvr>
                                      <p:to>
                                        <p:strVal val="visible"/>
                                      </p:to>
                                    </p:set>
                                    <p:anim calcmode="lin" valueType="num">
                                      <p:cBhvr>
                                        <p:cTn id="157" dur="300" fill="hold"/>
                                        <p:tgtEl>
                                          <p:spTgt spid="30"/>
                                        </p:tgtEl>
                                        <p:attrNameLst>
                                          <p:attrName>ppt_w</p:attrName>
                                        </p:attrNameLst>
                                      </p:cBhvr>
                                      <p:tavLst>
                                        <p:tav tm="0">
                                          <p:val>
                                            <p:fltVal val="0"/>
                                          </p:val>
                                        </p:tav>
                                        <p:tav tm="100000">
                                          <p:val>
                                            <p:strVal val="#ppt_w"/>
                                          </p:val>
                                        </p:tav>
                                      </p:tavLst>
                                    </p:anim>
                                    <p:anim calcmode="lin" valueType="num">
                                      <p:cBhvr>
                                        <p:cTn id="158" dur="300" fill="hold"/>
                                        <p:tgtEl>
                                          <p:spTgt spid="30"/>
                                        </p:tgtEl>
                                        <p:attrNameLst>
                                          <p:attrName>ppt_h</p:attrName>
                                        </p:attrNameLst>
                                      </p:cBhvr>
                                      <p:tavLst>
                                        <p:tav tm="0">
                                          <p:val>
                                            <p:fltVal val="0"/>
                                          </p:val>
                                        </p:tav>
                                        <p:tav tm="100000">
                                          <p:val>
                                            <p:strVal val="#ppt_h"/>
                                          </p:val>
                                        </p:tav>
                                      </p:tavLst>
                                    </p:anim>
                                    <p:anim calcmode="lin" valueType="num">
                                      <p:cBhvr>
                                        <p:cTn id="159" dur="300" fill="hold"/>
                                        <p:tgtEl>
                                          <p:spTgt spid="30"/>
                                        </p:tgtEl>
                                        <p:attrNameLst>
                                          <p:attrName>style.rotation</p:attrName>
                                        </p:attrNameLst>
                                      </p:cBhvr>
                                      <p:tavLst>
                                        <p:tav tm="0">
                                          <p:val>
                                            <p:fltVal val="90"/>
                                          </p:val>
                                        </p:tav>
                                        <p:tav tm="100000">
                                          <p:val>
                                            <p:fltVal val="0"/>
                                          </p:val>
                                        </p:tav>
                                      </p:tavLst>
                                    </p:anim>
                                    <p:animEffect transition="in" filter="fade">
                                      <p:cBhvr>
                                        <p:cTn id="160" dur="300"/>
                                        <p:tgtEl>
                                          <p:spTgt spid="30"/>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31"/>
                                        </p:tgtEl>
                                        <p:attrNameLst>
                                          <p:attrName>style.visibility</p:attrName>
                                        </p:attrNameLst>
                                      </p:cBhvr>
                                      <p:to>
                                        <p:strVal val="visible"/>
                                      </p:to>
                                    </p:set>
                                    <p:anim calcmode="lin" valueType="num">
                                      <p:cBhvr>
                                        <p:cTn id="163" dur="300" fill="hold"/>
                                        <p:tgtEl>
                                          <p:spTgt spid="31"/>
                                        </p:tgtEl>
                                        <p:attrNameLst>
                                          <p:attrName>ppt_w</p:attrName>
                                        </p:attrNameLst>
                                      </p:cBhvr>
                                      <p:tavLst>
                                        <p:tav tm="0">
                                          <p:val>
                                            <p:fltVal val="0"/>
                                          </p:val>
                                        </p:tav>
                                        <p:tav tm="100000">
                                          <p:val>
                                            <p:strVal val="#ppt_w"/>
                                          </p:val>
                                        </p:tav>
                                      </p:tavLst>
                                    </p:anim>
                                    <p:anim calcmode="lin" valueType="num">
                                      <p:cBhvr>
                                        <p:cTn id="164" dur="300" fill="hold"/>
                                        <p:tgtEl>
                                          <p:spTgt spid="31"/>
                                        </p:tgtEl>
                                        <p:attrNameLst>
                                          <p:attrName>ppt_h</p:attrName>
                                        </p:attrNameLst>
                                      </p:cBhvr>
                                      <p:tavLst>
                                        <p:tav tm="0">
                                          <p:val>
                                            <p:fltVal val="0"/>
                                          </p:val>
                                        </p:tav>
                                        <p:tav tm="100000">
                                          <p:val>
                                            <p:strVal val="#ppt_h"/>
                                          </p:val>
                                        </p:tav>
                                      </p:tavLst>
                                    </p:anim>
                                    <p:anim calcmode="lin" valueType="num">
                                      <p:cBhvr>
                                        <p:cTn id="165" dur="300" fill="hold"/>
                                        <p:tgtEl>
                                          <p:spTgt spid="31"/>
                                        </p:tgtEl>
                                        <p:attrNameLst>
                                          <p:attrName>style.rotation</p:attrName>
                                        </p:attrNameLst>
                                      </p:cBhvr>
                                      <p:tavLst>
                                        <p:tav tm="0">
                                          <p:val>
                                            <p:fltVal val="90"/>
                                          </p:val>
                                        </p:tav>
                                        <p:tav tm="100000">
                                          <p:val>
                                            <p:fltVal val="0"/>
                                          </p:val>
                                        </p:tav>
                                      </p:tavLst>
                                    </p:anim>
                                    <p:animEffect transition="in" filter="fade">
                                      <p:cBhvr>
                                        <p:cTn id="166" dur="300"/>
                                        <p:tgtEl>
                                          <p:spTgt spid="31"/>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300" fill="hold"/>
                                        <p:tgtEl>
                                          <p:spTgt spid="32"/>
                                        </p:tgtEl>
                                        <p:attrNameLst>
                                          <p:attrName>ppt_w</p:attrName>
                                        </p:attrNameLst>
                                      </p:cBhvr>
                                      <p:tavLst>
                                        <p:tav tm="0">
                                          <p:val>
                                            <p:fltVal val="0"/>
                                          </p:val>
                                        </p:tav>
                                        <p:tav tm="100000">
                                          <p:val>
                                            <p:strVal val="#ppt_w"/>
                                          </p:val>
                                        </p:tav>
                                      </p:tavLst>
                                    </p:anim>
                                    <p:anim calcmode="lin" valueType="num">
                                      <p:cBhvr>
                                        <p:cTn id="170" dur="300" fill="hold"/>
                                        <p:tgtEl>
                                          <p:spTgt spid="32"/>
                                        </p:tgtEl>
                                        <p:attrNameLst>
                                          <p:attrName>ppt_h</p:attrName>
                                        </p:attrNameLst>
                                      </p:cBhvr>
                                      <p:tavLst>
                                        <p:tav tm="0">
                                          <p:val>
                                            <p:fltVal val="0"/>
                                          </p:val>
                                        </p:tav>
                                        <p:tav tm="100000">
                                          <p:val>
                                            <p:strVal val="#ppt_h"/>
                                          </p:val>
                                        </p:tav>
                                      </p:tavLst>
                                    </p:anim>
                                    <p:anim calcmode="lin" valueType="num">
                                      <p:cBhvr>
                                        <p:cTn id="171" dur="300" fill="hold"/>
                                        <p:tgtEl>
                                          <p:spTgt spid="32"/>
                                        </p:tgtEl>
                                        <p:attrNameLst>
                                          <p:attrName>style.rotation</p:attrName>
                                        </p:attrNameLst>
                                      </p:cBhvr>
                                      <p:tavLst>
                                        <p:tav tm="0">
                                          <p:val>
                                            <p:fltVal val="90"/>
                                          </p:val>
                                        </p:tav>
                                        <p:tav tm="100000">
                                          <p:val>
                                            <p:fltVal val="0"/>
                                          </p:val>
                                        </p:tav>
                                      </p:tavLst>
                                    </p:anim>
                                    <p:animEffect transition="in" filter="fade">
                                      <p:cBhvr>
                                        <p:cTn id="172" dur="300"/>
                                        <p:tgtEl>
                                          <p:spTgt spid="32"/>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33"/>
                                        </p:tgtEl>
                                        <p:attrNameLst>
                                          <p:attrName>style.visibility</p:attrName>
                                        </p:attrNameLst>
                                      </p:cBhvr>
                                      <p:to>
                                        <p:strVal val="visible"/>
                                      </p:to>
                                    </p:set>
                                    <p:anim calcmode="lin" valueType="num">
                                      <p:cBhvr>
                                        <p:cTn id="175" dur="300" fill="hold"/>
                                        <p:tgtEl>
                                          <p:spTgt spid="33"/>
                                        </p:tgtEl>
                                        <p:attrNameLst>
                                          <p:attrName>ppt_w</p:attrName>
                                        </p:attrNameLst>
                                      </p:cBhvr>
                                      <p:tavLst>
                                        <p:tav tm="0">
                                          <p:val>
                                            <p:fltVal val="0"/>
                                          </p:val>
                                        </p:tav>
                                        <p:tav tm="100000">
                                          <p:val>
                                            <p:strVal val="#ppt_w"/>
                                          </p:val>
                                        </p:tav>
                                      </p:tavLst>
                                    </p:anim>
                                    <p:anim calcmode="lin" valueType="num">
                                      <p:cBhvr>
                                        <p:cTn id="176" dur="300" fill="hold"/>
                                        <p:tgtEl>
                                          <p:spTgt spid="33"/>
                                        </p:tgtEl>
                                        <p:attrNameLst>
                                          <p:attrName>ppt_h</p:attrName>
                                        </p:attrNameLst>
                                      </p:cBhvr>
                                      <p:tavLst>
                                        <p:tav tm="0">
                                          <p:val>
                                            <p:fltVal val="0"/>
                                          </p:val>
                                        </p:tav>
                                        <p:tav tm="100000">
                                          <p:val>
                                            <p:strVal val="#ppt_h"/>
                                          </p:val>
                                        </p:tav>
                                      </p:tavLst>
                                    </p:anim>
                                    <p:anim calcmode="lin" valueType="num">
                                      <p:cBhvr>
                                        <p:cTn id="177" dur="300" fill="hold"/>
                                        <p:tgtEl>
                                          <p:spTgt spid="33"/>
                                        </p:tgtEl>
                                        <p:attrNameLst>
                                          <p:attrName>style.rotation</p:attrName>
                                        </p:attrNameLst>
                                      </p:cBhvr>
                                      <p:tavLst>
                                        <p:tav tm="0">
                                          <p:val>
                                            <p:fltVal val="90"/>
                                          </p:val>
                                        </p:tav>
                                        <p:tav tm="100000">
                                          <p:val>
                                            <p:fltVal val="0"/>
                                          </p:val>
                                        </p:tav>
                                      </p:tavLst>
                                    </p:anim>
                                    <p:animEffect transition="in" filter="fade">
                                      <p:cBhvr>
                                        <p:cTn id="178" dur="300"/>
                                        <p:tgtEl>
                                          <p:spTgt spid="33"/>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34"/>
                                        </p:tgtEl>
                                        <p:attrNameLst>
                                          <p:attrName>style.visibility</p:attrName>
                                        </p:attrNameLst>
                                      </p:cBhvr>
                                      <p:to>
                                        <p:strVal val="visible"/>
                                      </p:to>
                                    </p:set>
                                    <p:anim calcmode="lin" valueType="num">
                                      <p:cBhvr>
                                        <p:cTn id="181" dur="300" fill="hold"/>
                                        <p:tgtEl>
                                          <p:spTgt spid="34"/>
                                        </p:tgtEl>
                                        <p:attrNameLst>
                                          <p:attrName>ppt_w</p:attrName>
                                        </p:attrNameLst>
                                      </p:cBhvr>
                                      <p:tavLst>
                                        <p:tav tm="0">
                                          <p:val>
                                            <p:fltVal val="0"/>
                                          </p:val>
                                        </p:tav>
                                        <p:tav tm="100000">
                                          <p:val>
                                            <p:strVal val="#ppt_w"/>
                                          </p:val>
                                        </p:tav>
                                      </p:tavLst>
                                    </p:anim>
                                    <p:anim calcmode="lin" valueType="num">
                                      <p:cBhvr>
                                        <p:cTn id="182" dur="300" fill="hold"/>
                                        <p:tgtEl>
                                          <p:spTgt spid="34"/>
                                        </p:tgtEl>
                                        <p:attrNameLst>
                                          <p:attrName>ppt_h</p:attrName>
                                        </p:attrNameLst>
                                      </p:cBhvr>
                                      <p:tavLst>
                                        <p:tav tm="0">
                                          <p:val>
                                            <p:fltVal val="0"/>
                                          </p:val>
                                        </p:tav>
                                        <p:tav tm="100000">
                                          <p:val>
                                            <p:strVal val="#ppt_h"/>
                                          </p:val>
                                        </p:tav>
                                      </p:tavLst>
                                    </p:anim>
                                    <p:anim calcmode="lin" valueType="num">
                                      <p:cBhvr>
                                        <p:cTn id="183" dur="300" fill="hold"/>
                                        <p:tgtEl>
                                          <p:spTgt spid="34"/>
                                        </p:tgtEl>
                                        <p:attrNameLst>
                                          <p:attrName>style.rotation</p:attrName>
                                        </p:attrNameLst>
                                      </p:cBhvr>
                                      <p:tavLst>
                                        <p:tav tm="0">
                                          <p:val>
                                            <p:fltVal val="90"/>
                                          </p:val>
                                        </p:tav>
                                        <p:tav tm="100000">
                                          <p:val>
                                            <p:fltVal val="0"/>
                                          </p:val>
                                        </p:tav>
                                      </p:tavLst>
                                    </p:anim>
                                    <p:animEffect transition="in" filter="fade">
                                      <p:cBhvr>
                                        <p:cTn id="184" dur="300"/>
                                        <p:tgtEl>
                                          <p:spTgt spid="34"/>
                                        </p:tgtEl>
                                      </p:cBhvr>
                                    </p:animEffect>
                                  </p:childTnLst>
                                </p:cTn>
                              </p:par>
                            </p:childTnLst>
                          </p:cTn>
                        </p:par>
                        <p:par>
                          <p:cTn id="185" fill="hold">
                            <p:stCondLst>
                              <p:cond delay="300"/>
                            </p:stCondLst>
                            <p:childTnLst>
                              <p:par>
                                <p:cTn id="186" presetID="22" presetClass="entr" presetSubtype="8" fill="hold" nodeType="afterEffect">
                                  <p:stCondLst>
                                    <p:cond delay="0"/>
                                  </p:stCondLst>
                                  <p:childTnLst>
                                    <p:set>
                                      <p:cBhvr>
                                        <p:cTn id="187" dur="1" fill="hold">
                                          <p:stCondLst>
                                            <p:cond delay="0"/>
                                          </p:stCondLst>
                                        </p:cTn>
                                        <p:tgtEl>
                                          <p:spTgt spid="35"/>
                                        </p:tgtEl>
                                        <p:attrNameLst>
                                          <p:attrName>style.visibility</p:attrName>
                                        </p:attrNameLst>
                                      </p:cBhvr>
                                      <p:to>
                                        <p:strVal val="visible"/>
                                      </p:to>
                                    </p:set>
                                    <p:animEffect transition="in" filter="wipe(left)">
                                      <p:cBhvr>
                                        <p:cTn id="188" dur="500"/>
                                        <p:tgtEl>
                                          <p:spTgt spid="35"/>
                                        </p:tgtEl>
                                      </p:cBhvr>
                                    </p:animEffect>
                                  </p:childTnLst>
                                </p:cTn>
                              </p:par>
                            </p:childTnLst>
                          </p:cTn>
                        </p:par>
                        <p:par>
                          <p:cTn id="189" fill="hold">
                            <p:stCondLst>
                              <p:cond delay="800"/>
                            </p:stCondLst>
                            <p:childTnLst>
                              <p:par>
                                <p:cTn id="190" presetID="41" presetClass="entr" presetSubtype="0" fill="hold" grpId="0" nodeType="afterEffect">
                                  <p:stCondLst>
                                    <p:cond delay="0"/>
                                  </p:stCondLst>
                                  <p:iterate type="lt">
                                    <p:tmPct val="10000"/>
                                  </p:iterate>
                                  <p:childTnLst>
                                    <p:set>
                                      <p:cBhvr>
                                        <p:cTn id="191" dur="1" fill="hold">
                                          <p:stCondLst>
                                            <p:cond delay="0"/>
                                          </p:stCondLst>
                                        </p:cTn>
                                        <p:tgtEl>
                                          <p:spTgt spid="36"/>
                                        </p:tgtEl>
                                        <p:attrNameLst>
                                          <p:attrName>style.visibility</p:attrName>
                                        </p:attrNameLst>
                                      </p:cBhvr>
                                      <p:to>
                                        <p:strVal val="visible"/>
                                      </p:to>
                                    </p:set>
                                    <p:anim calcmode="lin" valueType="num">
                                      <p:cBhvr>
                                        <p:cTn id="192"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93" dur="500" fill="hold"/>
                                        <p:tgtEl>
                                          <p:spTgt spid="36"/>
                                        </p:tgtEl>
                                        <p:attrNameLst>
                                          <p:attrName>ppt_y</p:attrName>
                                        </p:attrNameLst>
                                      </p:cBhvr>
                                      <p:tavLst>
                                        <p:tav tm="0">
                                          <p:val>
                                            <p:strVal val="#ppt_y"/>
                                          </p:val>
                                        </p:tav>
                                        <p:tav tm="100000">
                                          <p:val>
                                            <p:strVal val="#ppt_y"/>
                                          </p:val>
                                        </p:tav>
                                      </p:tavLst>
                                    </p:anim>
                                    <p:anim calcmode="lin" valueType="num">
                                      <p:cBhvr>
                                        <p:cTn id="194"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95"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96" dur="500" tmFilter="0,0; .5, 1; 1, 1"/>
                                        <p:tgtEl>
                                          <p:spTgt spid="36"/>
                                        </p:tgtEl>
                                      </p:cBhvr>
                                    </p:animEffect>
                                  </p:childTnLst>
                                </p:cTn>
                              </p:par>
                              <p:par>
                                <p:cTn id="197" presetID="41" presetClass="entr" presetSubtype="0" fill="hold" grpId="0" nodeType="withEffect">
                                  <p:stCondLst>
                                    <p:cond delay="0"/>
                                  </p:stCondLst>
                                  <p:iterate type="lt">
                                    <p:tmPct val="10000"/>
                                  </p:iterate>
                                  <p:childTnLst>
                                    <p:set>
                                      <p:cBhvr>
                                        <p:cTn id="198" dur="1" fill="hold">
                                          <p:stCondLst>
                                            <p:cond delay="0"/>
                                          </p:stCondLst>
                                        </p:cTn>
                                        <p:tgtEl>
                                          <p:spTgt spid="37"/>
                                        </p:tgtEl>
                                        <p:attrNameLst>
                                          <p:attrName>style.visibility</p:attrName>
                                        </p:attrNameLst>
                                      </p:cBhvr>
                                      <p:to>
                                        <p:strVal val="visible"/>
                                      </p:to>
                                    </p:set>
                                    <p:anim calcmode="lin" valueType="num">
                                      <p:cBhvr>
                                        <p:cTn id="199"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00" dur="500" fill="hold"/>
                                        <p:tgtEl>
                                          <p:spTgt spid="37"/>
                                        </p:tgtEl>
                                        <p:attrNameLst>
                                          <p:attrName>ppt_y</p:attrName>
                                        </p:attrNameLst>
                                      </p:cBhvr>
                                      <p:tavLst>
                                        <p:tav tm="0">
                                          <p:val>
                                            <p:strVal val="#ppt_y"/>
                                          </p:val>
                                        </p:tav>
                                        <p:tav tm="100000">
                                          <p:val>
                                            <p:strVal val="#ppt_y"/>
                                          </p:val>
                                        </p:tav>
                                      </p:tavLst>
                                    </p:anim>
                                    <p:anim calcmode="lin" valueType="num">
                                      <p:cBhvr>
                                        <p:cTn id="201"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02"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03" dur="500" tmFilter="0,0; .5, 1; 1, 1"/>
                                        <p:tgtEl>
                                          <p:spTgt spid="37"/>
                                        </p:tgtEl>
                                      </p:cBhvr>
                                    </p:animEffect>
                                  </p:childTnLst>
                                </p:cTn>
                              </p:par>
                            </p:childTnLst>
                          </p:cTn>
                        </p:par>
                        <p:par>
                          <p:cTn id="204" fill="hold">
                            <p:stCondLst>
                              <p:cond delay="1700"/>
                            </p:stCondLst>
                            <p:childTnLst>
                              <p:par>
                                <p:cTn id="205" presetID="22" presetClass="entr" presetSubtype="2" fill="hold" nodeType="afterEffect">
                                  <p:stCondLst>
                                    <p:cond delay="0"/>
                                  </p:stCondLst>
                                  <p:childTnLst>
                                    <p:set>
                                      <p:cBhvr>
                                        <p:cTn id="206" dur="1" fill="hold">
                                          <p:stCondLst>
                                            <p:cond delay="0"/>
                                          </p:stCondLst>
                                        </p:cTn>
                                        <p:tgtEl>
                                          <p:spTgt spid="40"/>
                                        </p:tgtEl>
                                        <p:attrNameLst>
                                          <p:attrName>style.visibility</p:attrName>
                                        </p:attrNameLst>
                                      </p:cBhvr>
                                      <p:to>
                                        <p:strVal val="visible"/>
                                      </p:to>
                                    </p:set>
                                    <p:animEffect transition="in" filter="wipe(right)">
                                      <p:cBhvr>
                                        <p:cTn id="207" dur="500"/>
                                        <p:tgtEl>
                                          <p:spTgt spid="40"/>
                                        </p:tgtEl>
                                      </p:cBhvr>
                                    </p:animEffect>
                                  </p:childTnLst>
                                </p:cTn>
                              </p:par>
                            </p:childTnLst>
                          </p:cTn>
                        </p:par>
                        <p:par>
                          <p:cTn id="208" fill="hold">
                            <p:stCondLst>
                              <p:cond delay="2200"/>
                            </p:stCondLst>
                            <p:childTnLst>
                              <p:par>
                                <p:cTn id="209" presetID="41" presetClass="entr" presetSubtype="0" fill="hold" grpId="0" nodeType="afterEffect">
                                  <p:stCondLst>
                                    <p:cond delay="0"/>
                                  </p:stCondLst>
                                  <p:iterate type="lt">
                                    <p:tmPct val="10000"/>
                                  </p:iterate>
                                  <p:childTnLst>
                                    <p:set>
                                      <p:cBhvr>
                                        <p:cTn id="210" dur="1" fill="hold">
                                          <p:stCondLst>
                                            <p:cond delay="0"/>
                                          </p:stCondLst>
                                        </p:cTn>
                                        <p:tgtEl>
                                          <p:spTgt spid="38"/>
                                        </p:tgtEl>
                                        <p:attrNameLst>
                                          <p:attrName>style.visibility</p:attrName>
                                        </p:attrNameLst>
                                      </p:cBhvr>
                                      <p:to>
                                        <p:strVal val="visible"/>
                                      </p:to>
                                    </p:set>
                                    <p:anim calcmode="lin" valueType="num">
                                      <p:cBhvr>
                                        <p:cTn id="21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38"/>
                                        </p:tgtEl>
                                        <p:attrNameLst>
                                          <p:attrName>ppt_y</p:attrName>
                                        </p:attrNameLst>
                                      </p:cBhvr>
                                      <p:tavLst>
                                        <p:tav tm="0">
                                          <p:val>
                                            <p:strVal val="#ppt_y"/>
                                          </p:val>
                                        </p:tav>
                                        <p:tav tm="100000">
                                          <p:val>
                                            <p:strVal val="#ppt_y"/>
                                          </p:val>
                                        </p:tav>
                                      </p:tavLst>
                                    </p:anim>
                                    <p:anim calcmode="lin" valueType="num">
                                      <p:cBhvr>
                                        <p:cTn id="21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38"/>
                                        </p:tgtEl>
                                      </p:cBhvr>
                                    </p:animEffect>
                                  </p:childTnLst>
                                </p:cTn>
                              </p:par>
                              <p:par>
                                <p:cTn id="216" presetID="41" presetClass="entr" presetSubtype="0" fill="hold" grpId="0" nodeType="withEffect">
                                  <p:stCondLst>
                                    <p:cond delay="0"/>
                                  </p:stCondLst>
                                  <p:iterate type="lt">
                                    <p:tmPct val="10000"/>
                                  </p:iterate>
                                  <p:childTnLst>
                                    <p:set>
                                      <p:cBhvr>
                                        <p:cTn id="217" dur="1" fill="hold">
                                          <p:stCondLst>
                                            <p:cond delay="0"/>
                                          </p:stCondLst>
                                        </p:cTn>
                                        <p:tgtEl>
                                          <p:spTgt spid="39"/>
                                        </p:tgtEl>
                                        <p:attrNameLst>
                                          <p:attrName>style.visibility</p:attrName>
                                        </p:attrNameLst>
                                      </p:cBhvr>
                                      <p:to>
                                        <p:strVal val="visible"/>
                                      </p:to>
                                    </p:set>
                                    <p:anim calcmode="lin" valueType="num">
                                      <p:cBhvr>
                                        <p:cTn id="218"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219" dur="500" fill="hold"/>
                                        <p:tgtEl>
                                          <p:spTgt spid="39"/>
                                        </p:tgtEl>
                                        <p:attrNameLst>
                                          <p:attrName>ppt_y</p:attrName>
                                        </p:attrNameLst>
                                      </p:cBhvr>
                                      <p:tavLst>
                                        <p:tav tm="0">
                                          <p:val>
                                            <p:strVal val="#ppt_y"/>
                                          </p:val>
                                        </p:tav>
                                        <p:tav tm="100000">
                                          <p:val>
                                            <p:strVal val="#ppt_y"/>
                                          </p:val>
                                        </p:tav>
                                      </p:tavLst>
                                    </p:anim>
                                    <p:anim calcmode="lin" valueType="num">
                                      <p:cBhvr>
                                        <p:cTn id="220"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21"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22" dur="500" tmFilter="0,0; .5, 1; 1, 1"/>
                                        <p:tgtEl>
                                          <p:spTgt spid="39"/>
                                        </p:tgtEl>
                                      </p:cBhvr>
                                    </p:animEffect>
                                  </p:childTnLst>
                                </p:cTn>
                              </p:par>
                            </p:childTnLst>
                          </p:cTn>
                        </p:par>
                        <p:par>
                          <p:cTn id="223" fill="hold">
                            <p:stCondLst>
                              <p:cond delay="3100"/>
                            </p:stCondLst>
                            <p:childTnLst>
                              <p:par>
                                <p:cTn id="224" presetID="41" presetClass="entr" presetSubtype="0" fill="hold" grpId="0" nodeType="afterEffect">
                                  <p:stCondLst>
                                    <p:cond delay="0"/>
                                  </p:stCondLst>
                                  <p:iterate type="lt">
                                    <p:tmPct val="10000"/>
                                  </p:iterate>
                                  <p:childTnLst>
                                    <p:set>
                                      <p:cBhvr>
                                        <p:cTn id="225" dur="1" fill="hold">
                                          <p:stCondLst>
                                            <p:cond delay="0"/>
                                          </p:stCondLst>
                                        </p:cTn>
                                        <p:tgtEl>
                                          <p:spTgt spid="44"/>
                                        </p:tgtEl>
                                        <p:attrNameLst>
                                          <p:attrName>style.visibility</p:attrName>
                                        </p:attrNameLst>
                                      </p:cBhvr>
                                      <p:to>
                                        <p:strVal val="visible"/>
                                      </p:to>
                                    </p:set>
                                    <p:anim calcmode="lin" valueType="num">
                                      <p:cBhvr>
                                        <p:cTn id="226"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27" dur="500" fill="hold"/>
                                        <p:tgtEl>
                                          <p:spTgt spid="44"/>
                                        </p:tgtEl>
                                        <p:attrNameLst>
                                          <p:attrName>ppt_y</p:attrName>
                                        </p:attrNameLst>
                                      </p:cBhvr>
                                      <p:tavLst>
                                        <p:tav tm="0">
                                          <p:val>
                                            <p:strVal val="#ppt_y"/>
                                          </p:val>
                                        </p:tav>
                                        <p:tav tm="100000">
                                          <p:val>
                                            <p:strVal val="#ppt_y"/>
                                          </p:val>
                                        </p:tav>
                                      </p:tavLst>
                                    </p:anim>
                                    <p:anim calcmode="lin" valueType="num">
                                      <p:cBhvr>
                                        <p:cTn id="228"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29"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30" dur="500" tmFilter="0,0; .5, 1; 1, 1"/>
                                        <p:tgtEl>
                                          <p:spTgt spid="44"/>
                                        </p:tgtEl>
                                      </p:cBhvr>
                                    </p:animEffect>
                                  </p:childTnLst>
                                </p:cTn>
                              </p:par>
                              <p:par>
                                <p:cTn id="231" presetID="41" presetClass="entr" presetSubtype="0" fill="hold" grpId="0" nodeType="withEffect">
                                  <p:stCondLst>
                                    <p:cond delay="0"/>
                                  </p:stCondLst>
                                  <p:iterate type="lt">
                                    <p:tmPct val="10000"/>
                                  </p:iterate>
                                  <p:childTnLst>
                                    <p:set>
                                      <p:cBhvr>
                                        <p:cTn id="232" dur="1" fill="hold">
                                          <p:stCondLst>
                                            <p:cond delay="0"/>
                                          </p:stCondLst>
                                        </p:cTn>
                                        <p:tgtEl>
                                          <p:spTgt spid="45"/>
                                        </p:tgtEl>
                                        <p:attrNameLst>
                                          <p:attrName>style.visibility</p:attrName>
                                        </p:attrNameLst>
                                      </p:cBhvr>
                                      <p:to>
                                        <p:strVal val="visible"/>
                                      </p:to>
                                    </p:set>
                                    <p:anim calcmode="lin" valueType="num">
                                      <p:cBhvr>
                                        <p:cTn id="233"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34" dur="500" fill="hold"/>
                                        <p:tgtEl>
                                          <p:spTgt spid="45"/>
                                        </p:tgtEl>
                                        <p:attrNameLst>
                                          <p:attrName>ppt_y</p:attrName>
                                        </p:attrNameLst>
                                      </p:cBhvr>
                                      <p:tavLst>
                                        <p:tav tm="0">
                                          <p:val>
                                            <p:strVal val="#ppt_y"/>
                                          </p:val>
                                        </p:tav>
                                        <p:tav tm="100000">
                                          <p:val>
                                            <p:strVal val="#ppt_y"/>
                                          </p:val>
                                        </p:tav>
                                      </p:tavLst>
                                    </p:anim>
                                    <p:anim calcmode="lin" valueType="num">
                                      <p:cBhvr>
                                        <p:cTn id="235"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36"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37" dur="500" tmFilter="0,0; .5, 1; 1, 1"/>
                                        <p:tgtEl>
                                          <p:spTgt spid="45"/>
                                        </p:tgtEl>
                                      </p:cBhvr>
                                    </p:animEffect>
                                  </p:childTnLst>
                                </p:cTn>
                              </p:par>
                              <p:par>
                                <p:cTn id="238" presetID="41" presetClass="entr" presetSubtype="0" fill="hold" grpId="0" nodeType="withEffect">
                                  <p:stCondLst>
                                    <p:cond delay="0"/>
                                  </p:stCondLst>
                                  <p:iterate type="lt">
                                    <p:tmPct val="10000"/>
                                  </p:iterate>
                                  <p:childTnLst>
                                    <p:set>
                                      <p:cBhvr>
                                        <p:cTn id="239" dur="1" fill="hold">
                                          <p:stCondLst>
                                            <p:cond delay="0"/>
                                          </p:stCondLst>
                                        </p:cTn>
                                        <p:tgtEl>
                                          <p:spTgt spid="46"/>
                                        </p:tgtEl>
                                        <p:attrNameLst>
                                          <p:attrName>style.visibility</p:attrName>
                                        </p:attrNameLst>
                                      </p:cBhvr>
                                      <p:to>
                                        <p:strVal val="visible"/>
                                      </p:to>
                                    </p:set>
                                    <p:anim calcmode="lin" valueType="num">
                                      <p:cBhvr>
                                        <p:cTn id="240"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41" dur="500" fill="hold"/>
                                        <p:tgtEl>
                                          <p:spTgt spid="46"/>
                                        </p:tgtEl>
                                        <p:attrNameLst>
                                          <p:attrName>ppt_y</p:attrName>
                                        </p:attrNameLst>
                                      </p:cBhvr>
                                      <p:tavLst>
                                        <p:tav tm="0">
                                          <p:val>
                                            <p:strVal val="#ppt_y"/>
                                          </p:val>
                                        </p:tav>
                                        <p:tav tm="100000">
                                          <p:val>
                                            <p:strVal val="#ppt_y"/>
                                          </p:val>
                                        </p:tav>
                                      </p:tavLst>
                                    </p:anim>
                                    <p:anim calcmode="lin" valueType="num">
                                      <p:cBhvr>
                                        <p:cTn id="242"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43"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244" dur="500" tmFilter="0,0; .5, 1; 1, 1"/>
                                        <p:tgtEl>
                                          <p:spTgt spid="46"/>
                                        </p:tgtEl>
                                      </p:cBhvr>
                                    </p:animEffect>
                                  </p:childTnLst>
                                </p:cTn>
                              </p:par>
                              <p:par>
                                <p:cTn id="245" presetID="31" presetClass="entr" presetSubtype="0" fill="hold" grpId="0" nodeType="withEffect">
                                  <p:stCondLst>
                                    <p:cond delay="0"/>
                                  </p:stCondLst>
                                  <p:childTnLst>
                                    <p:set>
                                      <p:cBhvr>
                                        <p:cTn id="246" dur="1" fill="hold">
                                          <p:stCondLst>
                                            <p:cond delay="0"/>
                                          </p:stCondLst>
                                        </p:cTn>
                                        <p:tgtEl>
                                          <p:spTgt spid="41"/>
                                        </p:tgtEl>
                                        <p:attrNameLst>
                                          <p:attrName>style.visibility</p:attrName>
                                        </p:attrNameLst>
                                      </p:cBhvr>
                                      <p:to>
                                        <p:strVal val="visible"/>
                                      </p:to>
                                    </p:set>
                                    <p:anim calcmode="lin" valueType="num">
                                      <p:cBhvr>
                                        <p:cTn id="247" dur="1000" fill="hold"/>
                                        <p:tgtEl>
                                          <p:spTgt spid="41"/>
                                        </p:tgtEl>
                                        <p:attrNameLst>
                                          <p:attrName>ppt_w</p:attrName>
                                        </p:attrNameLst>
                                      </p:cBhvr>
                                      <p:tavLst>
                                        <p:tav tm="0">
                                          <p:val>
                                            <p:fltVal val="0"/>
                                          </p:val>
                                        </p:tav>
                                        <p:tav tm="100000">
                                          <p:val>
                                            <p:strVal val="#ppt_w"/>
                                          </p:val>
                                        </p:tav>
                                      </p:tavLst>
                                    </p:anim>
                                    <p:anim calcmode="lin" valueType="num">
                                      <p:cBhvr>
                                        <p:cTn id="248" dur="1000" fill="hold"/>
                                        <p:tgtEl>
                                          <p:spTgt spid="41"/>
                                        </p:tgtEl>
                                        <p:attrNameLst>
                                          <p:attrName>ppt_h</p:attrName>
                                        </p:attrNameLst>
                                      </p:cBhvr>
                                      <p:tavLst>
                                        <p:tav tm="0">
                                          <p:val>
                                            <p:fltVal val="0"/>
                                          </p:val>
                                        </p:tav>
                                        <p:tav tm="100000">
                                          <p:val>
                                            <p:strVal val="#ppt_h"/>
                                          </p:val>
                                        </p:tav>
                                      </p:tavLst>
                                    </p:anim>
                                    <p:anim calcmode="lin" valueType="num">
                                      <p:cBhvr>
                                        <p:cTn id="249" dur="1000" fill="hold"/>
                                        <p:tgtEl>
                                          <p:spTgt spid="41"/>
                                        </p:tgtEl>
                                        <p:attrNameLst>
                                          <p:attrName>style.rotation</p:attrName>
                                        </p:attrNameLst>
                                      </p:cBhvr>
                                      <p:tavLst>
                                        <p:tav tm="0">
                                          <p:val>
                                            <p:fltVal val="90"/>
                                          </p:val>
                                        </p:tav>
                                        <p:tav tm="100000">
                                          <p:val>
                                            <p:fltVal val="0"/>
                                          </p:val>
                                        </p:tav>
                                      </p:tavLst>
                                    </p:anim>
                                    <p:animEffect transition="in" filter="fade">
                                      <p:cBhvr>
                                        <p:cTn id="250" dur="1000"/>
                                        <p:tgtEl>
                                          <p:spTgt spid="41"/>
                                        </p:tgtEl>
                                      </p:cBhvr>
                                    </p:animEffect>
                                  </p:childTnLst>
                                </p:cTn>
                              </p:par>
                              <p:par>
                                <p:cTn id="251" presetID="31" presetClass="entr" presetSubtype="0" fill="hold" grpId="0" nodeType="withEffect">
                                  <p:stCondLst>
                                    <p:cond delay="0"/>
                                  </p:stCondLst>
                                  <p:childTnLst>
                                    <p:set>
                                      <p:cBhvr>
                                        <p:cTn id="252" dur="1" fill="hold">
                                          <p:stCondLst>
                                            <p:cond delay="0"/>
                                          </p:stCondLst>
                                        </p:cTn>
                                        <p:tgtEl>
                                          <p:spTgt spid="42"/>
                                        </p:tgtEl>
                                        <p:attrNameLst>
                                          <p:attrName>style.visibility</p:attrName>
                                        </p:attrNameLst>
                                      </p:cBhvr>
                                      <p:to>
                                        <p:strVal val="visible"/>
                                      </p:to>
                                    </p:set>
                                    <p:anim calcmode="lin" valueType="num">
                                      <p:cBhvr>
                                        <p:cTn id="253" dur="1000" fill="hold"/>
                                        <p:tgtEl>
                                          <p:spTgt spid="42"/>
                                        </p:tgtEl>
                                        <p:attrNameLst>
                                          <p:attrName>ppt_w</p:attrName>
                                        </p:attrNameLst>
                                      </p:cBhvr>
                                      <p:tavLst>
                                        <p:tav tm="0">
                                          <p:val>
                                            <p:fltVal val="0"/>
                                          </p:val>
                                        </p:tav>
                                        <p:tav tm="100000">
                                          <p:val>
                                            <p:strVal val="#ppt_w"/>
                                          </p:val>
                                        </p:tav>
                                      </p:tavLst>
                                    </p:anim>
                                    <p:anim calcmode="lin" valueType="num">
                                      <p:cBhvr>
                                        <p:cTn id="254" dur="1000" fill="hold"/>
                                        <p:tgtEl>
                                          <p:spTgt spid="42"/>
                                        </p:tgtEl>
                                        <p:attrNameLst>
                                          <p:attrName>ppt_h</p:attrName>
                                        </p:attrNameLst>
                                      </p:cBhvr>
                                      <p:tavLst>
                                        <p:tav tm="0">
                                          <p:val>
                                            <p:fltVal val="0"/>
                                          </p:val>
                                        </p:tav>
                                        <p:tav tm="100000">
                                          <p:val>
                                            <p:strVal val="#ppt_h"/>
                                          </p:val>
                                        </p:tav>
                                      </p:tavLst>
                                    </p:anim>
                                    <p:anim calcmode="lin" valueType="num">
                                      <p:cBhvr>
                                        <p:cTn id="255" dur="1000" fill="hold"/>
                                        <p:tgtEl>
                                          <p:spTgt spid="42"/>
                                        </p:tgtEl>
                                        <p:attrNameLst>
                                          <p:attrName>style.rotation</p:attrName>
                                        </p:attrNameLst>
                                      </p:cBhvr>
                                      <p:tavLst>
                                        <p:tav tm="0">
                                          <p:val>
                                            <p:fltVal val="90"/>
                                          </p:val>
                                        </p:tav>
                                        <p:tav tm="100000">
                                          <p:val>
                                            <p:fltVal val="0"/>
                                          </p:val>
                                        </p:tav>
                                      </p:tavLst>
                                    </p:anim>
                                    <p:animEffect transition="in" filter="fade">
                                      <p:cBhvr>
                                        <p:cTn id="256" dur="1000"/>
                                        <p:tgtEl>
                                          <p:spTgt spid="42"/>
                                        </p:tgtEl>
                                      </p:cBhvr>
                                    </p:animEffect>
                                  </p:childTnLst>
                                </p:cTn>
                              </p:par>
                              <p:par>
                                <p:cTn id="257" presetID="31" presetClass="entr" presetSubtype="0" fill="hold" grpId="0" nodeType="withEffect">
                                  <p:stCondLst>
                                    <p:cond delay="0"/>
                                  </p:stCondLst>
                                  <p:childTnLst>
                                    <p:set>
                                      <p:cBhvr>
                                        <p:cTn id="258" dur="1" fill="hold">
                                          <p:stCondLst>
                                            <p:cond delay="0"/>
                                          </p:stCondLst>
                                        </p:cTn>
                                        <p:tgtEl>
                                          <p:spTgt spid="43"/>
                                        </p:tgtEl>
                                        <p:attrNameLst>
                                          <p:attrName>style.visibility</p:attrName>
                                        </p:attrNameLst>
                                      </p:cBhvr>
                                      <p:to>
                                        <p:strVal val="visible"/>
                                      </p:to>
                                    </p:set>
                                    <p:anim calcmode="lin" valueType="num">
                                      <p:cBhvr>
                                        <p:cTn id="259" dur="1000" fill="hold"/>
                                        <p:tgtEl>
                                          <p:spTgt spid="43"/>
                                        </p:tgtEl>
                                        <p:attrNameLst>
                                          <p:attrName>ppt_w</p:attrName>
                                        </p:attrNameLst>
                                      </p:cBhvr>
                                      <p:tavLst>
                                        <p:tav tm="0">
                                          <p:val>
                                            <p:fltVal val="0"/>
                                          </p:val>
                                        </p:tav>
                                        <p:tav tm="100000">
                                          <p:val>
                                            <p:strVal val="#ppt_w"/>
                                          </p:val>
                                        </p:tav>
                                      </p:tavLst>
                                    </p:anim>
                                    <p:anim calcmode="lin" valueType="num">
                                      <p:cBhvr>
                                        <p:cTn id="260" dur="1000" fill="hold"/>
                                        <p:tgtEl>
                                          <p:spTgt spid="43"/>
                                        </p:tgtEl>
                                        <p:attrNameLst>
                                          <p:attrName>ppt_h</p:attrName>
                                        </p:attrNameLst>
                                      </p:cBhvr>
                                      <p:tavLst>
                                        <p:tav tm="0">
                                          <p:val>
                                            <p:fltVal val="0"/>
                                          </p:val>
                                        </p:tav>
                                        <p:tav tm="100000">
                                          <p:val>
                                            <p:strVal val="#ppt_h"/>
                                          </p:val>
                                        </p:tav>
                                      </p:tavLst>
                                    </p:anim>
                                    <p:anim calcmode="lin" valueType="num">
                                      <p:cBhvr>
                                        <p:cTn id="261" dur="1000" fill="hold"/>
                                        <p:tgtEl>
                                          <p:spTgt spid="43"/>
                                        </p:tgtEl>
                                        <p:attrNameLst>
                                          <p:attrName>style.rotation</p:attrName>
                                        </p:attrNameLst>
                                      </p:cBhvr>
                                      <p:tavLst>
                                        <p:tav tm="0">
                                          <p:val>
                                            <p:fltVal val="90"/>
                                          </p:val>
                                        </p:tav>
                                        <p:tav tm="100000">
                                          <p:val>
                                            <p:fltVal val="0"/>
                                          </p:val>
                                        </p:tav>
                                      </p:tavLst>
                                    </p:anim>
                                    <p:animEffect transition="in" filter="fade">
                                      <p:cBhvr>
                                        <p:cTn id="262" dur="1000"/>
                                        <p:tgtEl>
                                          <p:spTgt spid="43"/>
                                        </p:tgtEl>
                                      </p:cBhvr>
                                    </p:animEffect>
                                  </p:childTnLst>
                                </p:cTn>
                              </p:par>
                            </p:childTnLst>
                          </p:cTn>
                        </p:par>
                        <p:par>
                          <p:cTn id="263" fill="hold">
                            <p:stCondLst>
                              <p:cond delay="4100"/>
                            </p:stCondLst>
                            <p:childTnLst>
                              <p:par>
                                <p:cTn id="264" presetID="22" presetClass="entr" presetSubtype="8" fill="hold" grpId="0" nodeType="afterEffect">
                                  <p:stCondLst>
                                    <p:cond delay="0"/>
                                  </p:stCondLst>
                                  <p:childTnLst>
                                    <p:set>
                                      <p:cBhvr>
                                        <p:cTn id="265" dur="1" fill="hold">
                                          <p:stCondLst>
                                            <p:cond delay="0"/>
                                          </p:stCondLst>
                                        </p:cTn>
                                        <p:tgtEl>
                                          <p:spTgt spid="4"/>
                                        </p:tgtEl>
                                        <p:attrNameLst>
                                          <p:attrName>style.visibility</p:attrName>
                                        </p:attrNameLst>
                                      </p:cBhvr>
                                      <p:to>
                                        <p:strVal val="visible"/>
                                      </p:to>
                                    </p:set>
                                    <p:animEffect transition="in" filter="wipe(left)">
                                      <p:cBhvr>
                                        <p:cTn id="266" dur="500"/>
                                        <p:tgtEl>
                                          <p:spTgt spid="4"/>
                                        </p:tgtEl>
                                      </p:cBhvr>
                                    </p:animEffect>
                                  </p:childTnLst>
                                </p:cTn>
                              </p:par>
                              <p:par>
                                <p:cTn id="267" presetID="22" presetClass="entr" presetSubtype="8" fill="hold" grpId="0" nodeType="withEffect">
                                  <p:stCondLst>
                                    <p:cond delay="0"/>
                                  </p:stCondLst>
                                  <p:childTnLst>
                                    <p:set>
                                      <p:cBhvr>
                                        <p:cTn id="268" dur="1" fill="hold">
                                          <p:stCondLst>
                                            <p:cond delay="0"/>
                                          </p:stCondLst>
                                        </p:cTn>
                                        <p:tgtEl>
                                          <p:spTgt spid="47"/>
                                        </p:tgtEl>
                                        <p:attrNameLst>
                                          <p:attrName>style.visibility</p:attrName>
                                        </p:attrNameLst>
                                      </p:cBhvr>
                                      <p:to>
                                        <p:strVal val="visible"/>
                                      </p:to>
                                    </p:set>
                                    <p:animEffect transition="in" filter="wipe(left)">
                                      <p:cBhvr>
                                        <p:cTn id="269" dur="500"/>
                                        <p:tgtEl>
                                          <p:spTgt spid="47"/>
                                        </p:tgtEl>
                                      </p:cBhvr>
                                    </p:animEffect>
                                  </p:childTnLst>
                                </p:cTn>
                              </p:par>
                              <p:par>
                                <p:cTn id="270" presetID="2" presetClass="entr" presetSubtype="8" fill="hold" grpId="0" nodeType="withEffect">
                                  <p:stCondLst>
                                    <p:cond delay="300"/>
                                  </p:stCondLst>
                                  <p:childTnLst>
                                    <p:set>
                                      <p:cBhvr>
                                        <p:cTn id="271" dur="1" fill="hold">
                                          <p:stCondLst>
                                            <p:cond delay="0"/>
                                          </p:stCondLst>
                                        </p:cTn>
                                        <p:tgtEl>
                                          <p:spTgt spid="48"/>
                                        </p:tgtEl>
                                        <p:attrNameLst>
                                          <p:attrName>style.visibility</p:attrName>
                                        </p:attrNameLst>
                                      </p:cBhvr>
                                      <p:to>
                                        <p:strVal val="visible"/>
                                      </p:to>
                                    </p:set>
                                    <p:anim calcmode="lin" valueType="num">
                                      <p:cBhvr>
                                        <p:cTn id="272" dur="300" fill="hold"/>
                                        <p:tgtEl>
                                          <p:spTgt spid="48"/>
                                        </p:tgtEl>
                                        <p:attrNameLst>
                                          <p:attrName>ppt_x</p:attrName>
                                        </p:attrNameLst>
                                      </p:cBhvr>
                                      <p:tavLst>
                                        <p:tav tm="0">
                                          <p:val>
                                            <p:strVal val="0-#ppt_w/2"/>
                                          </p:val>
                                        </p:tav>
                                        <p:tav tm="100000">
                                          <p:val>
                                            <p:strVal val="#ppt_x"/>
                                          </p:val>
                                        </p:tav>
                                      </p:tavLst>
                                    </p:anim>
                                    <p:anim calcmode="lin" valueType="num">
                                      <p:cBhvr>
                                        <p:cTn id="273" dur="300" fill="hold"/>
                                        <p:tgtEl>
                                          <p:spTgt spid="48"/>
                                        </p:tgtEl>
                                        <p:attrNameLst>
                                          <p:attrName>ppt_y</p:attrName>
                                        </p:attrNameLst>
                                      </p:cBhvr>
                                      <p:tavLst>
                                        <p:tav tm="0">
                                          <p:val>
                                            <p:strVal val="#ppt_y"/>
                                          </p:val>
                                        </p:tav>
                                        <p:tav tm="100000">
                                          <p:val>
                                            <p:strVal val="#ppt_y"/>
                                          </p:val>
                                        </p:tav>
                                      </p:tavLst>
                                    </p:anim>
                                  </p:childTnLst>
                                </p:cTn>
                              </p:par>
                            </p:childTnLst>
                          </p:cTn>
                        </p:par>
                        <p:par>
                          <p:cTn id="274" fill="hold">
                            <p:stCondLst>
                              <p:cond delay="4700"/>
                            </p:stCondLst>
                            <p:childTnLst>
                              <p:par>
                                <p:cTn id="275" presetID="10" presetClass="entr" presetSubtype="0" fill="hold" grpId="0" nodeType="afterEffect">
                                  <p:stCondLst>
                                    <p:cond delay="0"/>
                                  </p:stCondLst>
                                  <p:childTnLst>
                                    <p:set>
                                      <p:cBhvr>
                                        <p:cTn id="276" dur="1" fill="hold">
                                          <p:stCondLst>
                                            <p:cond delay="0"/>
                                          </p:stCondLst>
                                        </p:cTn>
                                        <p:tgtEl>
                                          <p:spTgt spid="50"/>
                                        </p:tgtEl>
                                        <p:attrNameLst>
                                          <p:attrName>style.visibility</p:attrName>
                                        </p:attrNameLst>
                                      </p:cBhvr>
                                      <p:to>
                                        <p:strVal val="visible"/>
                                      </p:to>
                                    </p:set>
                                    <p:animEffect>
                                      <p:cBhvr>
                                        <p:cTn id="277" dur="500"/>
                                        <p:tgtEl>
                                          <p:spTgt spid="50"/>
                                        </p:tgtEl>
                                      </p:cBhvr>
                                    </p:animEffect>
                                  </p:childTnLst>
                                </p:cTn>
                              </p:par>
                            </p:childTnLst>
                          </p:cTn>
                        </p:par>
                        <p:par>
                          <p:cTn id="278" fill="hold">
                            <p:stCondLst>
                              <p:cond delay="5200"/>
                            </p:stCondLst>
                            <p:childTnLst>
                              <p:par>
                                <p:cTn id="279" presetID="22" presetClass="entr" presetSubtype="2" fill="hold" grpId="0" nodeType="afterEffect">
                                  <p:stCondLst>
                                    <p:cond delay="0"/>
                                  </p:stCondLst>
                                  <p:childTnLst>
                                    <p:set>
                                      <p:cBhvr>
                                        <p:cTn id="280" dur="1" fill="hold">
                                          <p:stCondLst>
                                            <p:cond delay="0"/>
                                          </p:stCondLst>
                                        </p:cTn>
                                        <p:tgtEl>
                                          <p:spTgt spid="49"/>
                                        </p:tgtEl>
                                        <p:attrNameLst>
                                          <p:attrName>style.visibility</p:attrName>
                                        </p:attrNameLst>
                                      </p:cBhvr>
                                      <p:to>
                                        <p:strVal val="visible"/>
                                      </p:to>
                                    </p:set>
                                    <p:animEffect>
                                      <p:cBhvr>
                                        <p:cTn id="28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6" grpId="0" autoUpdateAnimBg="0"/>
      <p:bldP spid="37" grpId="0" autoUpdateAnimBg="0"/>
      <p:bldP spid="38" grpId="0" autoUpdateAnimBg="0"/>
      <p:bldP spid="39" grpId="0" autoUpdateAnimBg="0"/>
      <p:bldP spid="41" grpId="0" animBg="1" autoUpdateAnimBg="0"/>
      <p:bldP spid="42" grpId="0" animBg="1" autoUpdateAnimBg="0"/>
      <p:bldP spid="43" grpId="0" animBg="1" autoUpdateAnimBg="0"/>
      <p:bldP spid="44" grpId="0" autoUpdateAnimBg="0"/>
      <p:bldP spid="45" grpId="0" autoUpdateAnimBg="0"/>
      <p:bldP spid="46" grpId="0" autoUpdateAnimBg="0"/>
      <p:bldP spid="47" grpId="0" autoUpdateAnimBg="0"/>
      <p:bldP spid="48" grpId="0" bldLvl="0" autoUpdateAnimBg="0"/>
      <p:bldP spid="49" grpId="0" animBg="1"/>
      <p:bldP spid="50"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49A070A-7068-4120-BA4D-ABBA971F5063}"/>
              </a:ext>
            </a:extLst>
          </p:cNvPr>
          <p:cNvGrpSpPr/>
          <p:nvPr/>
        </p:nvGrpSpPr>
        <p:grpSpPr>
          <a:xfrm>
            <a:off x="2605189" y="1276370"/>
            <a:ext cx="2265718" cy="810252"/>
            <a:chOff x="3666731" y="1984470"/>
            <a:chExt cx="2636520" cy="1447800"/>
          </a:xfrm>
          <a:solidFill>
            <a:srgbClr val="FFC000"/>
          </a:solidFill>
        </p:grpSpPr>
        <p:sp>
          <p:nvSpPr>
            <p:cNvPr id="3" name="任意多边形 22">
              <a:extLst>
                <a:ext uri="{FF2B5EF4-FFF2-40B4-BE49-F238E27FC236}">
                  <a16:creationId xmlns:a16="http://schemas.microsoft.com/office/drawing/2014/main" id="{DF60C609-AB37-49AE-AE3E-E6B6FB7A59FE}"/>
                </a:ext>
              </a:extLst>
            </p:cNvPr>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77A08"/>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i="0" u="none" strike="noStrike" kern="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4" name="文本框 35">
              <a:extLst>
                <a:ext uri="{FF2B5EF4-FFF2-40B4-BE49-F238E27FC236}">
                  <a16:creationId xmlns:a16="http://schemas.microsoft.com/office/drawing/2014/main" id="{852380C4-F903-4AB3-B081-6F99110CB429}"/>
                </a:ext>
              </a:extLst>
            </p:cNvPr>
            <p:cNvSpPr txBox="1"/>
            <p:nvPr/>
          </p:nvSpPr>
          <p:spPr>
            <a:xfrm>
              <a:off x="3971727" y="2392151"/>
              <a:ext cx="2230360" cy="632444"/>
            </a:xfrm>
            <a:prstGeom prst="rect">
              <a:avLst/>
            </a:prstGeom>
            <a:noFill/>
          </p:spPr>
          <p:txBody>
            <a:bodyPr wrap="square" rtlCol="0"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700" i="0" u="none" strike="noStrike" kern="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第二季度</a:t>
              </a:r>
              <a:endParaRPr kumimoji="0" lang="zh-CN" altLang="en-US" sz="1700" i="0" u="none" strike="noStrike" kern="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5" name="组合 4">
            <a:extLst>
              <a:ext uri="{FF2B5EF4-FFF2-40B4-BE49-F238E27FC236}">
                <a16:creationId xmlns:a16="http://schemas.microsoft.com/office/drawing/2014/main" id="{0F2CB5A5-BBC9-482F-95B4-9EB61035C845}"/>
              </a:ext>
            </a:extLst>
          </p:cNvPr>
          <p:cNvGrpSpPr/>
          <p:nvPr/>
        </p:nvGrpSpPr>
        <p:grpSpPr>
          <a:xfrm>
            <a:off x="711480" y="1276370"/>
            <a:ext cx="2265718" cy="810252"/>
            <a:chOff x="1436370" y="1984470"/>
            <a:chExt cx="2636520" cy="1447800"/>
          </a:xfrm>
          <a:solidFill>
            <a:srgbClr val="C00000"/>
          </a:solidFill>
        </p:grpSpPr>
        <p:sp>
          <p:nvSpPr>
            <p:cNvPr id="6" name="任意多边形 25">
              <a:extLst>
                <a:ext uri="{FF2B5EF4-FFF2-40B4-BE49-F238E27FC236}">
                  <a16:creationId xmlns:a16="http://schemas.microsoft.com/office/drawing/2014/main" id="{2CFF3442-F679-4ED3-A776-517A1C6680E5}"/>
                </a:ext>
              </a:extLst>
            </p:cNvPr>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i="0" u="none" strike="noStrike" kern="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7" name="文本框 43">
              <a:extLst>
                <a:ext uri="{FF2B5EF4-FFF2-40B4-BE49-F238E27FC236}">
                  <a16:creationId xmlns:a16="http://schemas.microsoft.com/office/drawing/2014/main" id="{884F8113-B196-4EAE-B095-EDE80B506545}"/>
                </a:ext>
              </a:extLst>
            </p:cNvPr>
            <p:cNvSpPr txBox="1"/>
            <p:nvPr/>
          </p:nvSpPr>
          <p:spPr>
            <a:xfrm>
              <a:off x="1709209" y="2345403"/>
              <a:ext cx="2293960" cy="725935"/>
            </a:xfrm>
            <a:prstGeom prst="rect">
              <a:avLst/>
            </a:prstGeom>
            <a:noFill/>
          </p:spPr>
          <p:txBody>
            <a:bodyPr wrap="square" rtlCol="0" anchor="ctr">
              <a:spAutoFit/>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700" i="0" u="none" strike="noStrike" kern="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第一季度</a:t>
              </a:r>
              <a:endParaRPr kumimoji="0" lang="zh-CN" altLang="en-US" sz="1700" i="0" u="none" strike="noStrike" kern="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8" name="组合 7">
            <a:extLst>
              <a:ext uri="{FF2B5EF4-FFF2-40B4-BE49-F238E27FC236}">
                <a16:creationId xmlns:a16="http://schemas.microsoft.com/office/drawing/2014/main" id="{2C580570-00C8-4E32-9705-845B3C914D9A}"/>
              </a:ext>
            </a:extLst>
          </p:cNvPr>
          <p:cNvGrpSpPr/>
          <p:nvPr/>
        </p:nvGrpSpPr>
        <p:grpSpPr>
          <a:xfrm>
            <a:off x="6392608" y="1276370"/>
            <a:ext cx="2265718" cy="810252"/>
            <a:chOff x="8127453" y="1984470"/>
            <a:chExt cx="2636520" cy="1447800"/>
          </a:xfrm>
          <a:solidFill>
            <a:srgbClr val="FFC000"/>
          </a:solidFill>
        </p:grpSpPr>
        <p:sp>
          <p:nvSpPr>
            <p:cNvPr id="9" name="任意多边形 28">
              <a:extLst>
                <a:ext uri="{FF2B5EF4-FFF2-40B4-BE49-F238E27FC236}">
                  <a16:creationId xmlns:a16="http://schemas.microsoft.com/office/drawing/2014/main" id="{1DA34A2B-19BB-410F-8DB7-6C79FC9E4A3B}"/>
                </a:ext>
              </a:extLst>
            </p:cNvPr>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77A08"/>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i="0" u="none" strike="noStrike" kern="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10" name="文本框 46">
              <a:extLst>
                <a:ext uri="{FF2B5EF4-FFF2-40B4-BE49-F238E27FC236}">
                  <a16:creationId xmlns:a16="http://schemas.microsoft.com/office/drawing/2014/main" id="{06D4ADBC-219A-42A2-853C-7BBE625CB6E1}"/>
                </a:ext>
              </a:extLst>
            </p:cNvPr>
            <p:cNvSpPr txBox="1"/>
            <p:nvPr/>
          </p:nvSpPr>
          <p:spPr>
            <a:xfrm>
              <a:off x="8439016" y="2345403"/>
              <a:ext cx="2230360" cy="725935"/>
            </a:xfrm>
            <a:prstGeom prst="rect">
              <a:avLst/>
            </a:prstGeom>
            <a:noFill/>
          </p:spPr>
          <p:txBody>
            <a:bodyPr wrap="square" rtlCol="0" anchor="ctr">
              <a:spAutoFit/>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700" i="0" u="none" strike="noStrike" kern="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第四季度</a:t>
              </a:r>
              <a:endParaRPr kumimoji="0" lang="zh-CN" altLang="en-US" sz="1700" i="0" u="none" strike="noStrike" kern="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11" name="组合 10">
            <a:extLst>
              <a:ext uri="{FF2B5EF4-FFF2-40B4-BE49-F238E27FC236}">
                <a16:creationId xmlns:a16="http://schemas.microsoft.com/office/drawing/2014/main" id="{211F62C1-FA5B-412B-BB5B-4105C55DCF8E}"/>
              </a:ext>
            </a:extLst>
          </p:cNvPr>
          <p:cNvGrpSpPr/>
          <p:nvPr/>
        </p:nvGrpSpPr>
        <p:grpSpPr>
          <a:xfrm>
            <a:off x="4498899" y="1276370"/>
            <a:ext cx="2265718" cy="810252"/>
            <a:chOff x="5897092" y="1984470"/>
            <a:chExt cx="2636520" cy="1447800"/>
          </a:xfrm>
          <a:solidFill>
            <a:srgbClr val="C00000"/>
          </a:solidFill>
        </p:grpSpPr>
        <p:sp>
          <p:nvSpPr>
            <p:cNvPr id="12" name="任意多边形 32">
              <a:extLst>
                <a:ext uri="{FF2B5EF4-FFF2-40B4-BE49-F238E27FC236}">
                  <a16:creationId xmlns:a16="http://schemas.microsoft.com/office/drawing/2014/main" id="{FD729C5A-8A0C-42D2-9A1F-E8521FB0A932}"/>
                </a:ext>
              </a:extLst>
            </p:cNvPr>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i="0" u="none" strike="noStrike" kern="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13" name="文本框 49">
              <a:extLst>
                <a:ext uri="{FF2B5EF4-FFF2-40B4-BE49-F238E27FC236}">
                  <a16:creationId xmlns:a16="http://schemas.microsoft.com/office/drawing/2014/main" id="{6D0CA6AF-7DE5-4F7C-B9F6-74F5B9388FDE}"/>
                </a:ext>
              </a:extLst>
            </p:cNvPr>
            <p:cNvSpPr txBox="1"/>
            <p:nvPr/>
          </p:nvSpPr>
          <p:spPr>
            <a:xfrm>
              <a:off x="6227710" y="2345407"/>
              <a:ext cx="2205654" cy="725935"/>
            </a:xfrm>
            <a:prstGeom prst="rect">
              <a:avLst/>
            </a:prstGeom>
            <a:noFill/>
          </p:spPr>
          <p:txBody>
            <a:bodyPr wrap="square" rtlCol="0" anchor="ctr">
              <a:spAutoFit/>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700" i="0" u="none" strike="noStrike" kern="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第三季度</a:t>
              </a:r>
              <a:endParaRPr kumimoji="0" lang="zh-CN" altLang="en-US" sz="1700" i="0" u="none" strike="noStrike" kern="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sp>
        <p:nvSpPr>
          <p:cNvPr id="14" name="矩形 47">
            <a:extLst>
              <a:ext uri="{FF2B5EF4-FFF2-40B4-BE49-F238E27FC236}">
                <a16:creationId xmlns:a16="http://schemas.microsoft.com/office/drawing/2014/main" id="{7AAD4E2B-A8AB-4A83-A29E-23F3BE01508A}"/>
              </a:ext>
            </a:extLst>
          </p:cNvPr>
          <p:cNvSpPr>
            <a:spLocks noChangeArrowheads="1"/>
          </p:cNvSpPr>
          <p:nvPr/>
        </p:nvSpPr>
        <p:spPr bwMode="auto">
          <a:xfrm>
            <a:off x="475164" y="4337903"/>
            <a:ext cx="8314923" cy="52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20000"/>
              </a:lnSpc>
              <a:spcBef>
                <a:spcPct val="0"/>
              </a:spcBef>
              <a:spcAft>
                <a:spcPct val="0"/>
              </a:spcAft>
              <a:buClrTx/>
              <a:buSzTx/>
              <a:buFont typeface="Arial" charset="0"/>
              <a:buNone/>
              <a:tabLst/>
              <a:defRPr/>
            </a:pPr>
            <a:r>
              <a:rPr kumimoji="0" lang="zh-CN" altLang="en-US" sz="1200" i="0" u="none" strike="noStrike" kern="0" cap="none" spc="0" normalizeH="0" baseline="0" noProof="0" dirty="0">
                <a:ln>
                  <a:noFill/>
                </a:ln>
                <a:solidFill>
                  <a:prstClr val="black"/>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5" name="矩形 14">
            <a:extLst>
              <a:ext uri="{FF2B5EF4-FFF2-40B4-BE49-F238E27FC236}">
                <a16:creationId xmlns:a16="http://schemas.microsoft.com/office/drawing/2014/main" id="{12A6BA79-4F67-4672-ACE0-3B5B5AB86283}"/>
              </a:ext>
            </a:extLst>
          </p:cNvPr>
          <p:cNvSpPr/>
          <p:nvPr/>
        </p:nvSpPr>
        <p:spPr>
          <a:xfrm>
            <a:off x="1166210" y="2334765"/>
            <a:ext cx="1234261" cy="293965"/>
          </a:xfrm>
          <a:prstGeom prst="rect">
            <a:avLst/>
          </a:prstGeom>
        </p:spPr>
        <p:txBody>
          <a:bodyPr wrap="none" lIns="77762" tIns="38881" rIns="77762" bIns="38881">
            <a:spAutoFit/>
          </a:bodyPr>
          <a:lstStyle/>
          <a:p>
            <a:pPr algn="ctr" defTabSz="914400" fontAlgn="base">
              <a:spcBef>
                <a:spcPct val="0"/>
              </a:spcBef>
              <a:spcAft>
                <a:spcPct val="0"/>
              </a:spcAft>
            </a:pPr>
            <a:r>
              <a:rPr lang="zh-CN" altLang="en-US" sz="1400" dirty="0">
                <a:solidFill>
                  <a:prstClr val="black"/>
                </a:solidFill>
                <a:latin typeface="微软雅黑" pitchFamily="34" charset="-122"/>
                <a:ea typeface="微软雅黑" pitchFamily="34" charset="-122"/>
              </a:rPr>
              <a:t>单击添加标题</a:t>
            </a:r>
            <a:endParaRPr lang="en-US" altLang="zh-CN" sz="1400" dirty="0">
              <a:solidFill>
                <a:prstClr val="black"/>
              </a:solidFill>
              <a:latin typeface="微软雅黑" pitchFamily="34" charset="-122"/>
              <a:ea typeface="微软雅黑" pitchFamily="34" charset="-122"/>
            </a:endParaRPr>
          </a:p>
        </p:txBody>
      </p:sp>
      <p:sp>
        <p:nvSpPr>
          <p:cNvPr id="16" name="矩形 15">
            <a:extLst>
              <a:ext uri="{FF2B5EF4-FFF2-40B4-BE49-F238E27FC236}">
                <a16:creationId xmlns:a16="http://schemas.microsoft.com/office/drawing/2014/main" id="{C945D171-8B68-4C3D-9E9E-1D725A931C98}"/>
              </a:ext>
            </a:extLst>
          </p:cNvPr>
          <p:cNvSpPr>
            <a:spLocks noChangeArrowheads="1"/>
          </p:cNvSpPr>
          <p:nvPr/>
        </p:nvSpPr>
        <p:spPr bwMode="auto">
          <a:xfrm>
            <a:off x="940841" y="2762422"/>
            <a:ext cx="1690267"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20000"/>
              </a:lnSpc>
              <a:spcBef>
                <a:spcPct val="0"/>
              </a:spcBef>
              <a:spcAft>
                <a:spcPct val="0"/>
              </a:spcAft>
              <a:buClrTx/>
              <a:buSzTx/>
              <a:buFont typeface="Arial" charset="0"/>
              <a:buNone/>
              <a:tabLst/>
              <a:defRPr/>
            </a:pPr>
            <a:r>
              <a:rPr kumimoji="0" lang="zh-CN" altLang="en-US" sz="1200" i="0" u="none" strike="noStrike" kern="0" cap="none" spc="0" normalizeH="0" baseline="0" noProof="0" dirty="0">
                <a:ln>
                  <a:noFill/>
                </a:ln>
                <a:solidFill>
                  <a:prstClr val="black"/>
                </a:solidFill>
                <a:effectLst/>
                <a:uLnTx/>
                <a:uFillTx/>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sp>
        <p:nvSpPr>
          <p:cNvPr id="17" name="矩形 16">
            <a:extLst>
              <a:ext uri="{FF2B5EF4-FFF2-40B4-BE49-F238E27FC236}">
                <a16:creationId xmlns:a16="http://schemas.microsoft.com/office/drawing/2014/main" id="{70C49EAD-53AA-4BF8-9338-8EB51F31BE43}"/>
              </a:ext>
            </a:extLst>
          </p:cNvPr>
          <p:cNvSpPr/>
          <p:nvPr/>
        </p:nvSpPr>
        <p:spPr>
          <a:xfrm>
            <a:off x="3086306" y="2334765"/>
            <a:ext cx="1234261" cy="293965"/>
          </a:xfrm>
          <a:prstGeom prst="rect">
            <a:avLst/>
          </a:prstGeom>
        </p:spPr>
        <p:txBody>
          <a:bodyPr wrap="none" lIns="77762" tIns="38881" rIns="77762" bIns="38881">
            <a:spAutoFit/>
          </a:bodyPr>
          <a:lstStyle/>
          <a:p>
            <a:pPr algn="ctr" defTabSz="914400" fontAlgn="base">
              <a:spcBef>
                <a:spcPct val="0"/>
              </a:spcBef>
              <a:spcAft>
                <a:spcPct val="0"/>
              </a:spcAft>
            </a:pPr>
            <a:r>
              <a:rPr lang="zh-CN" altLang="en-US" sz="1400" dirty="0">
                <a:solidFill>
                  <a:prstClr val="black"/>
                </a:solidFill>
                <a:latin typeface="微软雅黑" pitchFamily="34" charset="-122"/>
                <a:ea typeface="微软雅黑" pitchFamily="34" charset="-122"/>
              </a:rPr>
              <a:t>单击添加标题</a:t>
            </a:r>
            <a:endParaRPr lang="en-US" altLang="zh-CN" sz="1400" dirty="0">
              <a:solidFill>
                <a:prstClr val="black"/>
              </a:solidFill>
              <a:latin typeface="微软雅黑" pitchFamily="34" charset="-122"/>
              <a:ea typeface="微软雅黑" pitchFamily="34" charset="-122"/>
            </a:endParaRPr>
          </a:p>
        </p:txBody>
      </p:sp>
      <p:sp>
        <p:nvSpPr>
          <p:cNvPr id="18" name="矩形 47">
            <a:extLst>
              <a:ext uri="{FF2B5EF4-FFF2-40B4-BE49-F238E27FC236}">
                <a16:creationId xmlns:a16="http://schemas.microsoft.com/office/drawing/2014/main" id="{2D02C64C-EC44-451B-A680-995B58B5B908}"/>
              </a:ext>
            </a:extLst>
          </p:cNvPr>
          <p:cNvSpPr>
            <a:spLocks noChangeArrowheads="1"/>
          </p:cNvSpPr>
          <p:nvPr/>
        </p:nvSpPr>
        <p:spPr bwMode="auto">
          <a:xfrm>
            <a:off x="2898740" y="2762422"/>
            <a:ext cx="1661454"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20000"/>
              </a:lnSpc>
              <a:spcBef>
                <a:spcPct val="0"/>
              </a:spcBef>
              <a:spcAft>
                <a:spcPct val="0"/>
              </a:spcAft>
              <a:buClrTx/>
              <a:buSzTx/>
              <a:buFont typeface="Arial" charset="0"/>
              <a:buNone/>
              <a:tabLst/>
              <a:defRPr/>
            </a:pPr>
            <a:r>
              <a:rPr kumimoji="0" lang="zh-CN" altLang="en-US" sz="1200" i="0" u="none" strike="noStrike" kern="0" cap="none" spc="0" normalizeH="0" baseline="0" noProof="0" dirty="0">
                <a:ln>
                  <a:noFill/>
                </a:ln>
                <a:solidFill>
                  <a:prstClr val="black"/>
                </a:solidFill>
                <a:effectLst/>
                <a:uLnTx/>
                <a:uFillTx/>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sp>
        <p:nvSpPr>
          <p:cNvPr id="19" name="矩形 18">
            <a:extLst>
              <a:ext uri="{FF2B5EF4-FFF2-40B4-BE49-F238E27FC236}">
                <a16:creationId xmlns:a16="http://schemas.microsoft.com/office/drawing/2014/main" id="{402D5331-3D16-4BBD-93A6-DAD1685DE7EE}"/>
              </a:ext>
            </a:extLst>
          </p:cNvPr>
          <p:cNvSpPr/>
          <p:nvPr/>
        </p:nvSpPr>
        <p:spPr>
          <a:xfrm>
            <a:off x="5006403" y="2334765"/>
            <a:ext cx="1234261" cy="293965"/>
          </a:xfrm>
          <a:prstGeom prst="rect">
            <a:avLst/>
          </a:prstGeom>
        </p:spPr>
        <p:txBody>
          <a:bodyPr wrap="none" lIns="77762" tIns="38881" rIns="77762" bIns="38881">
            <a:spAutoFit/>
          </a:bodyPr>
          <a:lstStyle/>
          <a:p>
            <a:pPr algn="ctr" defTabSz="914400" fontAlgn="base">
              <a:spcBef>
                <a:spcPct val="0"/>
              </a:spcBef>
              <a:spcAft>
                <a:spcPct val="0"/>
              </a:spcAft>
            </a:pPr>
            <a:r>
              <a:rPr lang="zh-CN" altLang="en-US" sz="1400" dirty="0">
                <a:solidFill>
                  <a:prstClr val="black"/>
                </a:solidFill>
                <a:latin typeface="微软雅黑" pitchFamily="34" charset="-122"/>
                <a:ea typeface="微软雅黑" pitchFamily="34" charset="-122"/>
              </a:rPr>
              <a:t>单击添加标题</a:t>
            </a:r>
            <a:endParaRPr lang="en-US" altLang="zh-CN" sz="1400" dirty="0">
              <a:solidFill>
                <a:prstClr val="black"/>
              </a:solidFill>
              <a:latin typeface="微软雅黑" pitchFamily="34" charset="-122"/>
              <a:ea typeface="微软雅黑" pitchFamily="34" charset="-122"/>
            </a:endParaRPr>
          </a:p>
        </p:txBody>
      </p:sp>
      <p:sp>
        <p:nvSpPr>
          <p:cNvPr id="20" name="矩形 47">
            <a:extLst>
              <a:ext uri="{FF2B5EF4-FFF2-40B4-BE49-F238E27FC236}">
                <a16:creationId xmlns:a16="http://schemas.microsoft.com/office/drawing/2014/main" id="{F30B6C3B-6C23-47A0-AAC3-D963CBF32BFD}"/>
              </a:ext>
            </a:extLst>
          </p:cNvPr>
          <p:cNvSpPr>
            <a:spLocks noChangeArrowheads="1"/>
          </p:cNvSpPr>
          <p:nvPr/>
        </p:nvSpPr>
        <p:spPr bwMode="auto">
          <a:xfrm>
            <a:off x="4827828" y="2762422"/>
            <a:ext cx="1676731"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20000"/>
              </a:lnSpc>
              <a:spcBef>
                <a:spcPct val="0"/>
              </a:spcBef>
              <a:spcAft>
                <a:spcPct val="0"/>
              </a:spcAft>
              <a:buClrTx/>
              <a:buSzTx/>
              <a:buFont typeface="Arial" charset="0"/>
              <a:buNone/>
              <a:tabLst/>
              <a:defRPr/>
            </a:pPr>
            <a:r>
              <a:rPr kumimoji="0" lang="zh-CN" altLang="en-US" sz="1200" i="0" u="none" strike="noStrike" kern="0" cap="none" spc="0" normalizeH="0" baseline="0" noProof="0" dirty="0">
                <a:ln>
                  <a:noFill/>
                </a:ln>
                <a:solidFill>
                  <a:prstClr val="black"/>
                </a:solidFill>
                <a:effectLst/>
                <a:uLnTx/>
                <a:uFillTx/>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sp>
        <p:nvSpPr>
          <p:cNvPr id="21" name="矩形 20">
            <a:extLst>
              <a:ext uri="{FF2B5EF4-FFF2-40B4-BE49-F238E27FC236}">
                <a16:creationId xmlns:a16="http://schemas.microsoft.com/office/drawing/2014/main" id="{9834E7BE-73E3-4654-8C18-B7358CDEA175}"/>
              </a:ext>
            </a:extLst>
          </p:cNvPr>
          <p:cNvSpPr/>
          <p:nvPr/>
        </p:nvSpPr>
        <p:spPr>
          <a:xfrm>
            <a:off x="6926499" y="2334765"/>
            <a:ext cx="1234261" cy="293965"/>
          </a:xfrm>
          <a:prstGeom prst="rect">
            <a:avLst/>
          </a:prstGeom>
        </p:spPr>
        <p:txBody>
          <a:bodyPr wrap="none" lIns="77762" tIns="38881" rIns="77762" bIns="38881">
            <a:spAutoFit/>
          </a:bodyPr>
          <a:lstStyle/>
          <a:p>
            <a:pPr algn="ctr" defTabSz="914400" fontAlgn="base">
              <a:spcBef>
                <a:spcPct val="0"/>
              </a:spcBef>
              <a:spcAft>
                <a:spcPct val="0"/>
              </a:spcAft>
            </a:pPr>
            <a:r>
              <a:rPr lang="zh-CN" altLang="en-US" sz="1400" dirty="0">
                <a:solidFill>
                  <a:prstClr val="black"/>
                </a:solidFill>
                <a:latin typeface="微软雅黑" pitchFamily="34" charset="-122"/>
                <a:ea typeface="微软雅黑" pitchFamily="34" charset="-122"/>
              </a:rPr>
              <a:t>单击添加标题</a:t>
            </a:r>
            <a:endParaRPr lang="en-US" altLang="zh-CN" sz="1400" dirty="0">
              <a:solidFill>
                <a:prstClr val="black"/>
              </a:solidFill>
              <a:latin typeface="微软雅黑" pitchFamily="34" charset="-122"/>
              <a:ea typeface="微软雅黑" pitchFamily="34" charset="-122"/>
            </a:endParaRPr>
          </a:p>
        </p:txBody>
      </p:sp>
      <p:sp>
        <p:nvSpPr>
          <p:cNvPr id="22" name="矩形 47">
            <a:extLst>
              <a:ext uri="{FF2B5EF4-FFF2-40B4-BE49-F238E27FC236}">
                <a16:creationId xmlns:a16="http://schemas.microsoft.com/office/drawing/2014/main" id="{5009DC05-C0CE-46C2-87C3-C5657EFFE8CA}"/>
              </a:ext>
            </a:extLst>
          </p:cNvPr>
          <p:cNvSpPr>
            <a:spLocks noChangeArrowheads="1"/>
          </p:cNvSpPr>
          <p:nvPr/>
        </p:nvSpPr>
        <p:spPr bwMode="auto">
          <a:xfrm>
            <a:off x="6772192" y="2762422"/>
            <a:ext cx="1661127"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20000"/>
              </a:lnSpc>
              <a:spcBef>
                <a:spcPct val="0"/>
              </a:spcBef>
              <a:spcAft>
                <a:spcPct val="0"/>
              </a:spcAft>
              <a:buClrTx/>
              <a:buSzTx/>
              <a:buFont typeface="Arial" charset="0"/>
              <a:buNone/>
              <a:tabLst/>
              <a:defRPr/>
            </a:pPr>
            <a:r>
              <a:rPr kumimoji="0" lang="zh-CN" altLang="en-US" sz="1200" i="0" u="none" strike="noStrike" kern="0" cap="none" spc="0" normalizeH="0" baseline="0" noProof="0" dirty="0">
                <a:ln>
                  <a:noFill/>
                </a:ln>
                <a:solidFill>
                  <a:prstClr val="black"/>
                </a:solidFill>
                <a:effectLst/>
                <a:uLnTx/>
                <a:uFillTx/>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cxnSp>
        <p:nvCxnSpPr>
          <p:cNvPr id="23" name="直接连接符 8">
            <a:extLst>
              <a:ext uri="{FF2B5EF4-FFF2-40B4-BE49-F238E27FC236}">
                <a16:creationId xmlns:a16="http://schemas.microsoft.com/office/drawing/2014/main" id="{49C5D06C-DC1C-4BAC-B90F-E044309F1E4B}"/>
              </a:ext>
            </a:extLst>
          </p:cNvPr>
          <p:cNvCxnSpPr/>
          <p:nvPr/>
        </p:nvCxnSpPr>
        <p:spPr>
          <a:xfrm>
            <a:off x="486482" y="4228698"/>
            <a:ext cx="8292287" cy="0"/>
          </a:xfrm>
          <a:prstGeom prst="line">
            <a:avLst/>
          </a:prstGeom>
          <a:noFill/>
          <a:ln w="9525" cap="flat" cmpd="sng" algn="ctr">
            <a:solidFill>
              <a:sysClr val="window" lastClr="FFFFFF">
                <a:lumMod val="65000"/>
              </a:sysClr>
            </a:solidFill>
            <a:prstDash val="solid"/>
          </a:ln>
          <a:effectLst/>
        </p:spPr>
      </p:cxnSp>
      <p:sp>
        <p:nvSpPr>
          <p:cNvPr id="24" name="Rectangle 2">
            <a:extLst>
              <a:ext uri="{FF2B5EF4-FFF2-40B4-BE49-F238E27FC236}">
                <a16:creationId xmlns:a16="http://schemas.microsoft.com/office/drawing/2014/main" id="{C2881A8F-4C92-46BF-9246-766673D2B565}"/>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5" name="直接连接符 22">
            <a:extLst>
              <a:ext uri="{FF2B5EF4-FFF2-40B4-BE49-F238E27FC236}">
                <a16:creationId xmlns:a16="http://schemas.microsoft.com/office/drawing/2014/main" id="{7CD58251-6E7B-407D-BD73-61FA91548771}"/>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6" name="矩形 4">
            <a:extLst>
              <a:ext uri="{FF2B5EF4-FFF2-40B4-BE49-F238E27FC236}">
                <a16:creationId xmlns:a16="http://schemas.microsoft.com/office/drawing/2014/main" id="{F59F9321-02D6-4366-A430-512DF1559CCF}"/>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50015411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fill="hold"/>
                                        <p:tgtEl>
                                          <p:spTgt spid="5"/>
                                        </p:tgtEl>
                                        <p:attrNameLst>
                                          <p:attrName>ppt_x</p:attrName>
                                        </p:attrNameLst>
                                      </p:cBhvr>
                                      <p:tavLst>
                                        <p:tav tm="0">
                                          <p:val>
                                            <p:strVal val="0-#ppt_w/2"/>
                                          </p:val>
                                        </p:tav>
                                        <p:tav tm="100000">
                                          <p:val>
                                            <p:strVal val="#ppt_x"/>
                                          </p:val>
                                        </p:tav>
                                      </p:tavLst>
                                    </p:anim>
                                    <p:anim calcmode="lin" valueType="num">
                                      <p:cBhvr additive="base">
                                        <p:cTn id="8" dur="400" fill="hold"/>
                                        <p:tgtEl>
                                          <p:spTgt spid="5"/>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400"/>
                                        <p:tgtEl>
                                          <p:spTgt spid="15"/>
                                        </p:tgtEl>
                                        <p:attrNameLst>
                                          <p:attrName>ppt_y</p:attrName>
                                        </p:attrNameLst>
                                      </p:cBhvr>
                                      <p:tavLst>
                                        <p:tav tm="0">
                                          <p:val>
                                            <p:strVal val="#ppt_y-#ppt_h*1.125000"/>
                                          </p:val>
                                        </p:tav>
                                        <p:tav tm="100000">
                                          <p:val>
                                            <p:strVal val="#ppt_y"/>
                                          </p:val>
                                        </p:tav>
                                      </p:tavLst>
                                    </p:anim>
                                    <p:animEffect transition="in" filter="wipe(down)">
                                      <p:cBhvr>
                                        <p:cTn id="12" dur="400"/>
                                        <p:tgtEl>
                                          <p:spTgt spid="15"/>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400"/>
                                        <p:tgtEl>
                                          <p:spTgt spid="16"/>
                                        </p:tgtEl>
                                        <p:attrNameLst>
                                          <p:attrName>ppt_y</p:attrName>
                                        </p:attrNameLst>
                                      </p:cBhvr>
                                      <p:tavLst>
                                        <p:tav tm="0">
                                          <p:val>
                                            <p:strVal val="#ppt_y-#ppt_h*1.125000"/>
                                          </p:val>
                                        </p:tav>
                                        <p:tav tm="100000">
                                          <p:val>
                                            <p:strVal val="#ppt_y"/>
                                          </p:val>
                                        </p:tav>
                                      </p:tavLst>
                                    </p:anim>
                                    <p:animEffect transition="in" filter="wipe(down)">
                                      <p:cBhvr>
                                        <p:cTn id="16" dur="400"/>
                                        <p:tgtEl>
                                          <p:spTgt spid="16"/>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400"/>
                                        <p:tgtEl>
                                          <p:spTgt spid="2"/>
                                        </p:tgtEl>
                                        <p:attrNameLst>
                                          <p:attrName>ppt_x</p:attrName>
                                        </p:attrNameLst>
                                      </p:cBhvr>
                                      <p:tavLst>
                                        <p:tav tm="0">
                                          <p:val>
                                            <p:strVal val="#ppt_x-#ppt_w*1.125000"/>
                                          </p:val>
                                        </p:tav>
                                        <p:tav tm="100000">
                                          <p:val>
                                            <p:strVal val="#ppt_x"/>
                                          </p:val>
                                        </p:tav>
                                      </p:tavLst>
                                    </p:anim>
                                    <p:animEffect transition="in" filter="wipe(right)">
                                      <p:cBhvr>
                                        <p:cTn id="21" dur="400"/>
                                        <p:tgtEl>
                                          <p:spTgt spid="2"/>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400"/>
                                        <p:tgtEl>
                                          <p:spTgt spid="17"/>
                                        </p:tgtEl>
                                        <p:attrNameLst>
                                          <p:attrName>ppt_y</p:attrName>
                                        </p:attrNameLst>
                                      </p:cBhvr>
                                      <p:tavLst>
                                        <p:tav tm="0">
                                          <p:val>
                                            <p:strVal val="#ppt_y-#ppt_h*1.125000"/>
                                          </p:val>
                                        </p:tav>
                                        <p:tav tm="100000">
                                          <p:val>
                                            <p:strVal val="#ppt_y"/>
                                          </p:val>
                                        </p:tav>
                                      </p:tavLst>
                                    </p:anim>
                                    <p:animEffect transition="in" filter="wipe(down)">
                                      <p:cBhvr>
                                        <p:cTn id="25" dur="400"/>
                                        <p:tgtEl>
                                          <p:spTgt spid="17"/>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400"/>
                                        <p:tgtEl>
                                          <p:spTgt spid="18"/>
                                        </p:tgtEl>
                                        <p:attrNameLst>
                                          <p:attrName>ppt_y</p:attrName>
                                        </p:attrNameLst>
                                      </p:cBhvr>
                                      <p:tavLst>
                                        <p:tav tm="0">
                                          <p:val>
                                            <p:strVal val="#ppt_y-#ppt_h*1.125000"/>
                                          </p:val>
                                        </p:tav>
                                        <p:tav tm="100000">
                                          <p:val>
                                            <p:strVal val="#ppt_y"/>
                                          </p:val>
                                        </p:tav>
                                      </p:tavLst>
                                    </p:anim>
                                    <p:animEffect transition="in" filter="wipe(down)">
                                      <p:cBhvr>
                                        <p:cTn id="29" dur="400"/>
                                        <p:tgtEl>
                                          <p:spTgt spid="18"/>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400"/>
                                        <p:tgtEl>
                                          <p:spTgt spid="11"/>
                                        </p:tgtEl>
                                        <p:attrNameLst>
                                          <p:attrName>ppt_x</p:attrName>
                                        </p:attrNameLst>
                                      </p:cBhvr>
                                      <p:tavLst>
                                        <p:tav tm="0">
                                          <p:val>
                                            <p:strVal val="#ppt_x-#ppt_w*1.125000"/>
                                          </p:val>
                                        </p:tav>
                                        <p:tav tm="100000">
                                          <p:val>
                                            <p:strVal val="#ppt_x"/>
                                          </p:val>
                                        </p:tav>
                                      </p:tavLst>
                                    </p:anim>
                                    <p:animEffect transition="in" filter="wipe(right)">
                                      <p:cBhvr>
                                        <p:cTn id="34" dur="400"/>
                                        <p:tgtEl>
                                          <p:spTgt spid="11"/>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400"/>
                                        <p:tgtEl>
                                          <p:spTgt spid="19"/>
                                        </p:tgtEl>
                                        <p:attrNameLst>
                                          <p:attrName>ppt_y</p:attrName>
                                        </p:attrNameLst>
                                      </p:cBhvr>
                                      <p:tavLst>
                                        <p:tav tm="0">
                                          <p:val>
                                            <p:strVal val="#ppt_y-#ppt_h*1.125000"/>
                                          </p:val>
                                        </p:tav>
                                        <p:tav tm="100000">
                                          <p:val>
                                            <p:strVal val="#ppt_y"/>
                                          </p:val>
                                        </p:tav>
                                      </p:tavLst>
                                    </p:anim>
                                    <p:animEffect transition="in" filter="wipe(down)">
                                      <p:cBhvr>
                                        <p:cTn id="38" dur="400"/>
                                        <p:tgtEl>
                                          <p:spTgt spid="19"/>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400"/>
                                        <p:tgtEl>
                                          <p:spTgt spid="20"/>
                                        </p:tgtEl>
                                        <p:attrNameLst>
                                          <p:attrName>ppt_y</p:attrName>
                                        </p:attrNameLst>
                                      </p:cBhvr>
                                      <p:tavLst>
                                        <p:tav tm="0">
                                          <p:val>
                                            <p:strVal val="#ppt_y-#ppt_h*1.125000"/>
                                          </p:val>
                                        </p:tav>
                                        <p:tav tm="100000">
                                          <p:val>
                                            <p:strVal val="#ppt_y"/>
                                          </p:val>
                                        </p:tav>
                                      </p:tavLst>
                                    </p:anim>
                                    <p:animEffect transition="in" filter="wipe(down)">
                                      <p:cBhvr>
                                        <p:cTn id="42" dur="400"/>
                                        <p:tgtEl>
                                          <p:spTgt spid="20"/>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400"/>
                                        <p:tgtEl>
                                          <p:spTgt spid="8"/>
                                        </p:tgtEl>
                                        <p:attrNameLst>
                                          <p:attrName>ppt_x</p:attrName>
                                        </p:attrNameLst>
                                      </p:cBhvr>
                                      <p:tavLst>
                                        <p:tav tm="0">
                                          <p:val>
                                            <p:strVal val="#ppt_x-#ppt_w*1.125000"/>
                                          </p:val>
                                        </p:tav>
                                        <p:tav tm="100000">
                                          <p:val>
                                            <p:strVal val="#ppt_x"/>
                                          </p:val>
                                        </p:tav>
                                      </p:tavLst>
                                    </p:anim>
                                    <p:animEffect transition="in" filter="wipe(right)">
                                      <p:cBhvr>
                                        <p:cTn id="47" dur="400"/>
                                        <p:tgtEl>
                                          <p:spTgt spid="8"/>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400"/>
                                        <p:tgtEl>
                                          <p:spTgt spid="21"/>
                                        </p:tgtEl>
                                        <p:attrNameLst>
                                          <p:attrName>ppt_y</p:attrName>
                                        </p:attrNameLst>
                                      </p:cBhvr>
                                      <p:tavLst>
                                        <p:tav tm="0">
                                          <p:val>
                                            <p:strVal val="#ppt_y-#ppt_h*1.125000"/>
                                          </p:val>
                                        </p:tav>
                                        <p:tav tm="100000">
                                          <p:val>
                                            <p:strVal val="#ppt_y"/>
                                          </p:val>
                                        </p:tav>
                                      </p:tavLst>
                                    </p:anim>
                                    <p:animEffect transition="in" filter="wipe(down)">
                                      <p:cBhvr>
                                        <p:cTn id="51" dur="400"/>
                                        <p:tgtEl>
                                          <p:spTgt spid="21"/>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400"/>
                                        <p:tgtEl>
                                          <p:spTgt spid="22"/>
                                        </p:tgtEl>
                                        <p:attrNameLst>
                                          <p:attrName>ppt_y</p:attrName>
                                        </p:attrNameLst>
                                      </p:cBhvr>
                                      <p:tavLst>
                                        <p:tav tm="0">
                                          <p:val>
                                            <p:strVal val="#ppt_y-#ppt_h*1.125000"/>
                                          </p:val>
                                        </p:tav>
                                        <p:tav tm="100000">
                                          <p:val>
                                            <p:strVal val="#ppt_y"/>
                                          </p:val>
                                        </p:tav>
                                      </p:tavLst>
                                    </p:anim>
                                    <p:animEffect transition="in" filter="wipe(down)">
                                      <p:cBhvr>
                                        <p:cTn id="55" dur="400"/>
                                        <p:tgtEl>
                                          <p:spTgt spid="22"/>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barn(outVertical)">
                                      <p:cBhvr>
                                        <p:cTn id="59" dur="750"/>
                                        <p:tgtEl>
                                          <p:spTgt spid="23"/>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par>
                                <p:cTn id="65" presetID="2" presetClass="entr" presetSubtype="8" fill="hold" grpId="0" nodeType="withEffect">
                                  <p:stCondLst>
                                    <p:cond delay="3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300" fill="hold"/>
                                        <p:tgtEl>
                                          <p:spTgt spid="24"/>
                                        </p:tgtEl>
                                        <p:attrNameLst>
                                          <p:attrName>ppt_x</p:attrName>
                                        </p:attrNameLst>
                                      </p:cBhvr>
                                      <p:tavLst>
                                        <p:tav tm="0">
                                          <p:val>
                                            <p:strVal val="0-#ppt_w/2"/>
                                          </p:val>
                                        </p:tav>
                                        <p:tav tm="100000">
                                          <p:val>
                                            <p:strVal val="#ppt_x"/>
                                          </p:val>
                                        </p:tav>
                                      </p:tavLst>
                                    </p:anim>
                                    <p:anim calcmode="lin" valueType="num">
                                      <p:cBhvr>
                                        <p:cTn id="68" dur="300" fill="hold"/>
                                        <p:tgtEl>
                                          <p:spTgt spid="24"/>
                                        </p:tgtEl>
                                        <p:attrNameLst>
                                          <p:attrName>ppt_y</p:attrName>
                                        </p:attrNameLst>
                                      </p:cBhvr>
                                      <p:tavLst>
                                        <p:tav tm="0">
                                          <p:val>
                                            <p:strVal val="#ppt_y"/>
                                          </p:val>
                                        </p:tav>
                                        <p:tav tm="100000">
                                          <p:val>
                                            <p:strVal val="#ppt_y"/>
                                          </p:val>
                                        </p:tav>
                                      </p:tavLst>
                                    </p:anim>
                                  </p:childTnLst>
                                </p:cTn>
                              </p:par>
                            </p:childTnLst>
                          </p:cTn>
                        </p:par>
                        <p:par>
                          <p:cTn id="69" fill="hold">
                            <p:stCondLst>
                              <p:cond delay="4350"/>
                            </p:stCondLst>
                            <p:childTnLst>
                              <p:par>
                                <p:cTn id="70" presetID="10" presetClass="entr" presetSubtype="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p:cBhvr>
                                        <p:cTn id="72" dur="500"/>
                                        <p:tgtEl>
                                          <p:spTgt spid="26"/>
                                        </p:tgtEl>
                                      </p:cBhvr>
                                    </p:animEffect>
                                  </p:childTnLst>
                                </p:cTn>
                              </p:par>
                            </p:childTnLst>
                          </p:cTn>
                        </p:par>
                        <p:par>
                          <p:cTn id="73" fill="hold">
                            <p:stCondLst>
                              <p:cond delay="4850"/>
                            </p:stCondLst>
                            <p:childTnLst>
                              <p:par>
                                <p:cTn id="74" presetID="22" presetClass="entr" presetSubtype="2"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p:cBhvr>
                                        <p:cTn id="7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4" grpId="0" bldLvl="0" autoUpdateAnimBg="0"/>
      <p:bldP spid="25" grpId="0" animBg="1"/>
      <p:bldP spid="26" grpId="0" bldLvl="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123962-90D6-42A7-84B4-F0C6CE148D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045" y="0"/>
            <a:ext cx="5965010" cy="5143500"/>
          </a:xfrm>
          <a:prstGeom prst="rect">
            <a:avLst/>
          </a:prstGeom>
        </p:spPr>
      </p:pic>
    </p:spTree>
    <p:extLst>
      <p:ext uri="{BB962C8B-B14F-4D97-AF65-F5344CB8AC3E}">
        <p14:creationId xmlns:p14="http://schemas.microsoft.com/office/powerpoint/2010/main" val="271683616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AE5B811-274D-452C-93EE-2C2237BF60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1851" y="1490279"/>
            <a:ext cx="5770562" cy="3877232"/>
          </a:xfrm>
          <a:prstGeom prst="rect">
            <a:avLst/>
          </a:prstGeom>
        </p:spPr>
      </p:pic>
      <p:sp>
        <p:nvSpPr>
          <p:cNvPr id="11" name="TextBox 1">
            <a:hlinkClick r:id="" action="ppaction://hlinkshowjump?jump=nextslide"/>
            <a:extLst>
              <a:ext uri="{FF2B5EF4-FFF2-40B4-BE49-F238E27FC236}">
                <a16:creationId xmlns:a16="http://schemas.microsoft.com/office/drawing/2014/main" id="{DED8FA8E-7003-4E43-8117-EA92F3F606E7}"/>
              </a:ext>
            </a:extLst>
          </p:cNvPr>
          <p:cNvSpPr txBox="1">
            <a:spLocks noChangeArrowheads="1"/>
          </p:cNvSpPr>
          <p:nvPr/>
        </p:nvSpPr>
        <p:spPr bwMode="auto">
          <a:xfrm>
            <a:off x="723900" y="1935872"/>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4000" b="1" dirty="0">
                <a:solidFill>
                  <a:srgbClr val="C00000"/>
                </a:solidFill>
                <a:latin typeface="微软雅黑" pitchFamily="34" charset="-122"/>
                <a:ea typeface="微软雅黑" pitchFamily="34" charset="-122"/>
              </a:rPr>
              <a:t>添加第一部分文字内容</a:t>
            </a:r>
          </a:p>
        </p:txBody>
      </p:sp>
      <p:grpSp>
        <p:nvGrpSpPr>
          <p:cNvPr id="12" name="组合 3">
            <a:extLst>
              <a:ext uri="{FF2B5EF4-FFF2-40B4-BE49-F238E27FC236}">
                <a16:creationId xmlns:a16="http://schemas.microsoft.com/office/drawing/2014/main" id="{38D3BFFF-5811-443B-BCCA-1C50FFC613F7}"/>
              </a:ext>
            </a:extLst>
          </p:cNvPr>
          <p:cNvGrpSpPr>
            <a:grpSpLocks/>
          </p:cNvGrpSpPr>
          <p:nvPr/>
        </p:nvGrpSpPr>
        <p:grpSpPr bwMode="auto">
          <a:xfrm>
            <a:off x="798514" y="1196092"/>
            <a:ext cx="1914525" cy="1273017"/>
            <a:chOff x="-28501" y="-20218"/>
            <a:chExt cx="1913434" cy="1416011"/>
          </a:xfrm>
        </p:grpSpPr>
        <p:pic>
          <p:nvPicPr>
            <p:cNvPr id="13" name="对角圆角矩形 41">
              <a:extLst>
                <a:ext uri="{FF2B5EF4-FFF2-40B4-BE49-F238E27FC236}">
                  <a16:creationId xmlns:a16="http://schemas.microsoft.com/office/drawing/2014/main" id="{6F9EF71D-19B6-4C0B-BEB1-70776D643143}"/>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5">
              <a:hlinkClick r:id="" action="ppaction://hlinkshowjump?jump=nextslide"/>
              <a:extLst>
                <a:ext uri="{FF2B5EF4-FFF2-40B4-BE49-F238E27FC236}">
                  <a16:creationId xmlns:a16="http://schemas.microsoft.com/office/drawing/2014/main" id="{52CC42ED-FD6D-4646-BF2F-3919BB534AA7}"/>
                </a:ext>
              </a:extLst>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defTabSz="914400" fontAlgn="base">
                <a:spcBef>
                  <a:spcPct val="0"/>
                </a:spcBef>
                <a:spcAft>
                  <a:spcPct val="0"/>
                </a:spcAft>
                <a:buFont typeface="Arial" pitchFamily="34" charset="0"/>
                <a:buNone/>
              </a:pPr>
              <a:r>
                <a:rPr lang="zh-CN" altLang="en-US" sz="2800" b="1">
                  <a:solidFill>
                    <a:srgbClr val="FFFF00"/>
                  </a:solidFill>
                  <a:latin typeface="微软雅黑" pitchFamily="34" charset="-122"/>
                  <a:ea typeface="微软雅黑" pitchFamily="34" charset="-122"/>
                </a:rPr>
                <a:t>第一部分</a:t>
              </a:r>
            </a:p>
          </p:txBody>
        </p:sp>
      </p:grpSp>
      <p:sp>
        <p:nvSpPr>
          <p:cNvPr id="15" name="TextBox 15">
            <a:extLst>
              <a:ext uri="{FF2B5EF4-FFF2-40B4-BE49-F238E27FC236}">
                <a16:creationId xmlns:a16="http://schemas.microsoft.com/office/drawing/2014/main" id="{1E17AC85-3EC2-4199-9F5D-C707AEDA40EC}"/>
              </a:ext>
            </a:extLst>
          </p:cNvPr>
          <p:cNvSpPr txBox="1"/>
          <p:nvPr/>
        </p:nvSpPr>
        <p:spPr>
          <a:xfrm>
            <a:off x="827584" y="2659819"/>
            <a:ext cx="3888432" cy="683264"/>
          </a:xfrm>
          <a:prstGeom prst="rect">
            <a:avLst/>
          </a:prstGeom>
          <a:noFill/>
        </p:spPr>
        <p:txBody>
          <a:bodyPr wrap="square" rtlCol="0">
            <a:spAutoFit/>
          </a:bodyPr>
          <a:lstStyle/>
          <a:p>
            <a:pPr algn="just" defTabSz="914400" fontAlgn="base">
              <a:lnSpc>
                <a:spcPct val="12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在此输入您的文字内容，在此输入您的文字内容，在此输入您的文字内容</a:t>
            </a:r>
          </a:p>
        </p:txBody>
      </p:sp>
    </p:spTree>
    <p:extLst>
      <p:ext uri="{BB962C8B-B14F-4D97-AF65-F5344CB8AC3E}">
        <p14:creationId xmlns:p14="http://schemas.microsoft.com/office/powerpoint/2010/main" val="19418005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9CA52339-551D-4966-AD12-5239FF5041C5}"/>
              </a:ext>
            </a:extLst>
          </p:cNvPr>
          <p:cNvSpPr/>
          <p:nvPr/>
        </p:nvSpPr>
        <p:spPr>
          <a:xfrm>
            <a:off x="5766626" y="1363514"/>
            <a:ext cx="1234261" cy="293965"/>
          </a:xfrm>
          <a:prstGeom prst="rect">
            <a:avLst/>
          </a:prstGeom>
        </p:spPr>
        <p:txBody>
          <a:bodyPr wrap="none" lIns="77762" tIns="38881" rIns="77762" bIns="38881">
            <a:spAutoFit/>
          </a:bodyPr>
          <a:lstStyle/>
          <a:p>
            <a:pPr defTabSz="914400" fontAlgn="base">
              <a:spcBef>
                <a:spcPct val="0"/>
              </a:spcBef>
              <a:spcAft>
                <a:spcPct val="0"/>
              </a:spcAft>
            </a:pPr>
            <a:r>
              <a:rPr lang="zh-CN" altLang="en-US" sz="1400" b="1" dirty="0">
                <a:solidFill>
                  <a:srgbClr val="C00000"/>
                </a:solidFill>
                <a:latin typeface="微软雅黑" pitchFamily="34" charset="-122"/>
                <a:ea typeface="微软雅黑" pitchFamily="34" charset="-122"/>
              </a:rPr>
              <a:t>此处添加标题</a:t>
            </a:r>
            <a:endParaRPr lang="en-US" altLang="zh-CN" sz="1400" b="1" dirty="0">
              <a:solidFill>
                <a:srgbClr val="C00000"/>
              </a:solidFill>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id="{DC7E9146-A2C0-4AC8-AD63-6D3E1AA8A63B}"/>
              </a:ext>
            </a:extLst>
          </p:cNvPr>
          <p:cNvSpPr/>
          <p:nvPr/>
        </p:nvSpPr>
        <p:spPr>
          <a:xfrm>
            <a:off x="5755141" y="3308565"/>
            <a:ext cx="1234261" cy="293965"/>
          </a:xfrm>
          <a:prstGeom prst="rect">
            <a:avLst/>
          </a:prstGeom>
        </p:spPr>
        <p:txBody>
          <a:bodyPr wrap="none" lIns="77762" tIns="38881" rIns="77762" bIns="38881">
            <a:spAutoFit/>
          </a:bodyPr>
          <a:lstStyle/>
          <a:p>
            <a:pPr defTabSz="914400" fontAlgn="base">
              <a:spcBef>
                <a:spcPct val="0"/>
              </a:spcBef>
              <a:spcAft>
                <a:spcPct val="0"/>
              </a:spcAft>
            </a:pPr>
            <a:r>
              <a:rPr lang="zh-CN" altLang="en-US" sz="1400" b="1" dirty="0">
                <a:solidFill>
                  <a:srgbClr val="C00000"/>
                </a:solidFill>
                <a:latin typeface="微软雅黑" pitchFamily="34" charset="-122"/>
                <a:ea typeface="微软雅黑" pitchFamily="34" charset="-122"/>
              </a:rPr>
              <a:t>此处添加标题</a:t>
            </a:r>
            <a:endParaRPr lang="en-US" altLang="zh-CN" sz="1400" b="1" dirty="0">
              <a:solidFill>
                <a:srgbClr val="C00000"/>
              </a:solidFill>
              <a:latin typeface="微软雅黑" pitchFamily="34" charset="-122"/>
              <a:ea typeface="微软雅黑" pitchFamily="34" charset="-122"/>
            </a:endParaRPr>
          </a:p>
        </p:txBody>
      </p:sp>
      <p:sp>
        <p:nvSpPr>
          <p:cNvPr id="16" name="矩形 15">
            <a:extLst>
              <a:ext uri="{FF2B5EF4-FFF2-40B4-BE49-F238E27FC236}">
                <a16:creationId xmlns:a16="http://schemas.microsoft.com/office/drawing/2014/main" id="{5EE1ECE6-A301-4C32-AEF7-D87021E56206}"/>
              </a:ext>
            </a:extLst>
          </p:cNvPr>
          <p:cNvSpPr/>
          <p:nvPr/>
        </p:nvSpPr>
        <p:spPr>
          <a:xfrm>
            <a:off x="1385538" y="2306445"/>
            <a:ext cx="1234261" cy="293965"/>
          </a:xfrm>
          <a:prstGeom prst="rect">
            <a:avLst/>
          </a:prstGeom>
        </p:spPr>
        <p:txBody>
          <a:bodyPr wrap="none" lIns="77762" tIns="38881" rIns="77762" bIns="38881">
            <a:spAutoFit/>
          </a:bodyPr>
          <a:lstStyle/>
          <a:p>
            <a:pPr algn="r" defTabSz="914400" fontAlgn="base">
              <a:spcBef>
                <a:spcPct val="0"/>
              </a:spcBef>
              <a:spcAft>
                <a:spcPct val="0"/>
              </a:spcAft>
            </a:pPr>
            <a:r>
              <a:rPr lang="zh-CN" altLang="en-US" sz="1400" b="1" dirty="0">
                <a:solidFill>
                  <a:srgbClr val="FF9900"/>
                </a:solidFill>
                <a:latin typeface="微软雅黑" pitchFamily="34" charset="-122"/>
                <a:ea typeface="微软雅黑" pitchFamily="34" charset="-122"/>
              </a:rPr>
              <a:t>此处添加标题</a:t>
            </a:r>
            <a:endParaRPr lang="en-US" altLang="zh-CN" sz="1400" b="1" dirty="0">
              <a:solidFill>
                <a:srgbClr val="FF9900"/>
              </a:solidFill>
              <a:latin typeface="微软雅黑" pitchFamily="34" charset="-122"/>
              <a:ea typeface="微软雅黑" pitchFamily="34" charset="-122"/>
            </a:endParaRPr>
          </a:p>
        </p:txBody>
      </p:sp>
      <p:sp>
        <p:nvSpPr>
          <p:cNvPr id="17" name="等腰三角形 16">
            <a:extLst>
              <a:ext uri="{FF2B5EF4-FFF2-40B4-BE49-F238E27FC236}">
                <a16:creationId xmlns:a16="http://schemas.microsoft.com/office/drawing/2014/main" id="{9D2AC0B8-E7D9-477D-A917-16BFD417576D}"/>
              </a:ext>
            </a:extLst>
          </p:cNvPr>
          <p:cNvSpPr>
            <a:spLocks noChangeAspect="1" noChangeArrowheads="1"/>
          </p:cNvSpPr>
          <p:nvPr/>
        </p:nvSpPr>
        <p:spPr bwMode="auto">
          <a:xfrm rot="5400000" flipV="1">
            <a:off x="5492655" y="1818471"/>
            <a:ext cx="213552" cy="182782"/>
          </a:xfrm>
          <a:prstGeom prst="triangle">
            <a:avLst>
              <a:gd name="adj" fmla="val 50000"/>
            </a:avLst>
          </a:prstGeom>
          <a:solidFill>
            <a:srgbClr val="C00000"/>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endParaRPr kumimoji="0" lang="zh-CN" altLang="zh-CN" sz="1700" b="1" i="0" u="none" strike="noStrike" kern="0" cap="none" spc="0" normalizeH="0" baseline="0" noProof="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endParaRPr>
          </a:p>
        </p:txBody>
      </p:sp>
      <p:sp>
        <p:nvSpPr>
          <p:cNvPr id="18" name="矩形 47">
            <a:extLst>
              <a:ext uri="{FF2B5EF4-FFF2-40B4-BE49-F238E27FC236}">
                <a16:creationId xmlns:a16="http://schemas.microsoft.com/office/drawing/2014/main" id="{61A0A73C-D1DC-43EB-8C6E-3ABA16875C76}"/>
              </a:ext>
            </a:extLst>
          </p:cNvPr>
          <p:cNvSpPr>
            <a:spLocks noChangeArrowheads="1"/>
          </p:cNvSpPr>
          <p:nvPr/>
        </p:nvSpPr>
        <p:spPr bwMode="auto">
          <a:xfrm>
            <a:off x="5755143" y="1733707"/>
            <a:ext cx="2500477"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20000"/>
              </a:lnSpc>
              <a:spcBef>
                <a:spcPct val="0"/>
              </a:spcBef>
              <a:spcAft>
                <a:spcPct val="0"/>
              </a:spcAft>
              <a:buClrTx/>
              <a:buSzTx/>
              <a:buFont typeface="Arial" charset="0"/>
              <a:buNone/>
              <a:tabLst/>
              <a:defRPr/>
            </a:pPr>
            <a:r>
              <a:rPr kumimoji="0" lang="zh-CN" altLang="en-US" sz="1200" b="1" i="0" u="none" strike="noStrike" kern="0" cap="none" spc="0" normalizeH="0" baseline="0" noProof="0" dirty="0">
                <a:ln>
                  <a:noFill/>
                </a:ln>
                <a:solidFill>
                  <a:srgbClr val="333333"/>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您的内容打在这里，或者通过复制您的文本后，在此框中选择粘贴，并选择只保留文字。</a:t>
            </a:r>
          </a:p>
        </p:txBody>
      </p:sp>
      <p:sp>
        <p:nvSpPr>
          <p:cNvPr id="19" name="等腰三角形 18">
            <a:extLst>
              <a:ext uri="{FF2B5EF4-FFF2-40B4-BE49-F238E27FC236}">
                <a16:creationId xmlns:a16="http://schemas.microsoft.com/office/drawing/2014/main" id="{DDE21546-E6FC-4539-950A-96BEA14DE171}"/>
              </a:ext>
            </a:extLst>
          </p:cNvPr>
          <p:cNvSpPr>
            <a:spLocks noChangeAspect="1" noChangeArrowheads="1"/>
          </p:cNvSpPr>
          <p:nvPr/>
        </p:nvSpPr>
        <p:spPr bwMode="auto">
          <a:xfrm rot="5400000" flipV="1">
            <a:off x="5492655" y="3767061"/>
            <a:ext cx="213552" cy="182782"/>
          </a:xfrm>
          <a:prstGeom prst="triangle">
            <a:avLst>
              <a:gd name="adj" fmla="val 50000"/>
            </a:avLst>
          </a:prstGeom>
          <a:solidFill>
            <a:srgbClr val="C00000"/>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endParaRPr kumimoji="0" lang="zh-CN" altLang="zh-CN" sz="1700" b="1" i="0" u="none" strike="noStrike" kern="0" cap="none" spc="0" normalizeH="0" baseline="0" noProof="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endParaRPr>
          </a:p>
        </p:txBody>
      </p:sp>
      <p:sp>
        <p:nvSpPr>
          <p:cNvPr id="20" name="矩形 47">
            <a:extLst>
              <a:ext uri="{FF2B5EF4-FFF2-40B4-BE49-F238E27FC236}">
                <a16:creationId xmlns:a16="http://schemas.microsoft.com/office/drawing/2014/main" id="{63DFFB4F-589D-473F-99E0-67142AAEC882}"/>
              </a:ext>
            </a:extLst>
          </p:cNvPr>
          <p:cNvSpPr>
            <a:spLocks noChangeArrowheads="1"/>
          </p:cNvSpPr>
          <p:nvPr/>
        </p:nvSpPr>
        <p:spPr bwMode="auto">
          <a:xfrm>
            <a:off x="5755143" y="3682301"/>
            <a:ext cx="2500477"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20000"/>
              </a:lnSpc>
              <a:spcBef>
                <a:spcPct val="0"/>
              </a:spcBef>
              <a:spcAft>
                <a:spcPct val="0"/>
              </a:spcAft>
              <a:buClrTx/>
              <a:buSzTx/>
              <a:buFont typeface="Arial" charset="0"/>
              <a:buNone/>
              <a:tabLst/>
              <a:defRPr/>
            </a:pPr>
            <a:r>
              <a:rPr kumimoji="0" lang="zh-CN" altLang="en-US" sz="1200" b="1" i="0" u="none" strike="noStrike" kern="0" cap="none" spc="0" normalizeH="0" baseline="0" noProof="0" dirty="0">
                <a:ln>
                  <a:noFill/>
                </a:ln>
                <a:solidFill>
                  <a:srgbClr val="333333"/>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您的内容打在这里，或者通过复制您的文本后，在此框中选择粘贴，并选择只保留文字。</a:t>
            </a:r>
          </a:p>
        </p:txBody>
      </p:sp>
      <p:sp>
        <p:nvSpPr>
          <p:cNvPr id="21" name="等腰三角形 18">
            <a:extLst>
              <a:ext uri="{FF2B5EF4-FFF2-40B4-BE49-F238E27FC236}">
                <a16:creationId xmlns:a16="http://schemas.microsoft.com/office/drawing/2014/main" id="{CA050C22-F553-4FC1-9115-B446E1B6180D}"/>
              </a:ext>
            </a:extLst>
          </p:cNvPr>
          <p:cNvSpPr>
            <a:spLocks noChangeAspect="1" noChangeArrowheads="1"/>
          </p:cNvSpPr>
          <p:nvPr/>
        </p:nvSpPr>
        <p:spPr bwMode="auto">
          <a:xfrm rot="16200000" flipH="1" flipV="1">
            <a:off x="2772552" y="2758471"/>
            <a:ext cx="213552" cy="182782"/>
          </a:xfrm>
          <a:prstGeom prst="triangle">
            <a:avLst>
              <a:gd name="adj" fmla="val 50000"/>
            </a:avLst>
          </a:prstGeom>
          <a:solidFill>
            <a:srgbClr val="F77A08"/>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endParaRPr kumimoji="0" lang="zh-CN" altLang="zh-CN" sz="1700" b="1" i="0" u="none" strike="noStrike" kern="0" cap="none" spc="0" normalizeH="0" baseline="0" noProof="0">
              <a:ln>
                <a:noFill/>
              </a:ln>
              <a:solidFill>
                <a:srgbClr val="FFC000">
                  <a:lumMod val="75000"/>
                </a:srgbClr>
              </a:solidFill>
              <a:effectLst/>
              <a:uLnTx/>
              <a:uFillTx/>
              <a:latin typeface="微软雅黑" pitchFamily="34" charset="-122"/>
              <a:ea typeface="微软雅黑" pitchFamily="34" charset="-122"/>
              <a:sym typeface="微软雅黑" pitchFamily="34" charset="-122"/>
            </a:endParaRPr>
          </a:p>
        </p:txBody>
      </p:sp>
      <p:sp>
        <p:nvSpPr>
          <p:cNvPr id="22" name="矩形 47">
            <a:extLst>
              <a:ext uri="{FF2B5EF4-FFF2-40B4-BE49-F238E27FC236}">
                <a16:creationId xmlns:a16="http://schemas.microsoft.com/office/drawing/2014/main" id="{4CBDFEA5-D6D4-4785-85B8-85A4B3940B96}"/>
              </a:ext>
            </a:extLst>
          </p:cNvPr>
          <p:cNvSpPr>
            <a:spLocks noChangeArrowheads="1"/>
          </p:cNvSpPr>
          <p:nvPr/>
        </p:nvSpPr>
        <p:spPr bwMode="auto">
          <a:xfrm>
            <a:off x="565360" y="2673701"/>
            <a:ext cx="2164570"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20000"/>
              </a:lnSpc>
              <a:spcBef>
                <a:spcPct val="0"/>
              </a:spcBef>
              <a:spcAft>
                <a:spcPct val="0"/>
              </a:spcAft>
              <a:buClrTx/>
              <a:buSzTx/>
              <a:buFont typeface="Arial" charset="0"/>
              <a:buNone/>
              <a:tabLst/>
              <a:defRPr/>
            </a:pPr>
            <a:r>
              <a:rPr kumimoji="0" lang="zh-CN" altLang="en-US" sz="1200" b="1" i="0" u="none" strike="noStrike" kern="0" cap="none" spc="0" normalizeH="0" baseline="0" noProof="0" dirty="0">
                <a:ln>
                  <a:noFill/>
                </a:ln>
                <a:solidFill>
                  <a:srgbClr val="333333"/>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您的内容打在这里，或者通过复制您的文本后，在此框中选择粘贴，并选择只保留文字。</a:t>
            </a:r>
          </a:p>
        </p:txBody>
      </p:sp>
      <p:sp>
        <p:nvSpPr>
          <p:cNvPr id="23" name="形状 22">
            <a:extLst>
              <a:ext uri="{FF2B5EF4-FFF2-40B4-BE49-F238E27FC236}">
                <a16:creationId xmlns:a16="http://schemas.microsoft.com/office/drawing/2014/main" id="{C7B23C78-3A1B-47A1-A0E1-EEC0015F1F96}"/>
              </a:ext>
            </a:extLst>
          </p:cNvPr>
          <p:cNvSpPr/>
          <p:nvPr/>
        </p:nvSpPr>
        <p:spPr>
          <a:xfrm>
            <a:off x="3097522" y="2242342"/>
            <a:ext cx="1654919" cy="1667601"/>
          </a:xfrm>
          <a:prstGeom prst="leftCircularArrow">
            <a:avLst>
              <a:gd name="adj1" fmla="val 8909"/>
              <a:gd name="adj2" fmla="val 1142322"/>
              <a:gd name="adj3" fmla="val 6293598"/>
              <a:gd name="adj4" fmla="val 18900002"/>
              <a:gd name="adj5" fmla="val 12500"/>
            </a:avLst>
          </a:prstGeom>
          <a:solidFill>
            <a:srgbClr val="F77A08"/>
          </a:solidFill>
          <a:ln>
            <a:noFill/>
          </a:ln>
          <a:effectLst/>
        </p:spPr>
      </p:sp>
      <p:sp>
        <p:nvSpPr>
          <p:cNvPr id="24" name="空心弧 23">
            <a:extLst>
              <a:ext uri="{FF2B5EF4-FFF2-40B4-BE49-F238E27FC236}">
                <a16:creationId xmlns:a16="http://schemas.microsoft.com/office/drawing/2014/main" id="{B5CFFBC8-6398-4875-9AB5-AE0F3FD72B33}"/>
              </a:ext>
            </a:extLst>
          </p:cNvPr>
          <p:cNvSpPr/>
          <p:nvPr/>
        </p:nvSpPr>
        <p:spPr>
          <a:xfrm>
            <a:off x="3691324" y="3333577"/>
            <a:ext cx="1421829" cy="1433085"/>
          </a:xfrm>
          <a:prstGeom prst="blockArc">
            <a:avLst>
              <a:gd name="adj1" fmla="val 13624405"/>
              <a:gd name="adj2" fmla="val 17228224"/>
              <a:gd name="adj3" fmla="val 11481"/>
            </a:avLst>
          </a:prstGeom>
          <a:solidFill>
            <a:srgbClr val="C00000"/>
          </a:solidFill>
          <a:ln>
            <a:noFill/>
          </a:ln>
          <a:effectLst/>
        </p:spPr>
      </p:sp>
      <p:sp>
        <p:nvSpPr>
          <p:cNvPr id="25" name="空心弧 24">
            <a:extLst>
              <a:ext uri="{FF2B5EF4-FFF2-40B4-BE49-F238E27FC236}">
                <a16:creationId xmlns:a16="http://schemas.microsoft.com/office/drawing/2014/main" id="{62B1E04A-2FBC-4AA6-B80A-59A5CAE6C000}"/>
              </a:ext>
            </a:extLst>
          </p:cNvPr>
          <p:cNvSpPr/>
          <p:nvPr/>
        </p:nvSpPr>
        <p:spPr>
          <a:xfrm>
            <a:off x="3691324" y="3333577"/>
            <a:ext cx="1421829" cy="1433085"/>
          </a:xfrm>
          <a:prstGeom prst="blockArc">
            <a:avLst>
              <a:gd name="adj1" fmla="val 17085111"/>
              <a:gd name="adj2" fmla="val 10799997"/>
              <a:gd name="adj3" fmla="val 11504"/>
            </a:avLst>
          </a:prstGeom>
          <a:solidFill>
            <a:srgbClr val="FF0000"/>
          </a:solidFill>
          <a:ln>
            <a:noFill/>
          </a:ln>
          <a:effectLst/>
        </p:spPr>
      </p:sp>
      <p:sp>
        <p:nvSpPr>
          <p:cNvPr id="26" name="任意多边形 33">
            <a:extLst>
              <a:ext uri="{FF2B5EF4-FFF2-40B4-BE49-F238E27FC236}">
                <a16:creationId xmlns:a16="http://schemas.microsoft.com/office/drawing/2014/main" id="{751B5703-20AD-4DDE-9A87-4E064D590103}"/>
              </a:ext>
            </a:extLst>
          </p:cNvPr>
          <p:cNvSpPr/>
          <p:nvPr/>
        </p:nvSpPr>
        <p:spPr>
          <a:xfrm rot="17307692">
            <a:off x="4002656" y="1783829"/>
            <a:ext cx="1445345" cy="772921"/>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C00000"/>
          </a:solidFill>
          <a:ln w="25400" cap="flat" cmpd="sng" algn="ctr">
            <a:no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b="1" i="0" u="none" strike="noStrike" kern="0" cap="none" spc="0" normalizeH="0" baseline="0" noProof="0">
              <a:ln>
                <a:noFill/>
              </a:ln>
              <a:solidFill>
                <a:srgbClr val="FF6600">
                  <a:lumMod val="75000"/>
                </a:srgbClr>
              </a:solidFill>
              <a:effectLst/>
              <a:uLnTx/>
              <a:uFillTx/>
              <a:latin typeface="Arial"/>
              <a:ea typeface="微软雅黑"/>
            </a:endParaRPr>
          </a:p>
        </p:txBody>
      </p:sp>
      <p:sp>
        <p:nvSpPr>
          <p:cNvPr id="27" name="任意多边形 37">
            <a:extLst>
              <a:ext uri="{FF2B5EF4-FFF2-40B4-BE49-F238E27FC236}">
                <a16:creationId xmlns:a16="http://schemas.microsoft.com/office/drawing/2014/main" id="{AE1BD165-F3FA-49AD-922E-F99C2570A193}"/>
              </a:ext>
            </a:extLst>
          </p:cNvPr>
          <p:cNvSpPr/>
          <p:nvPr/>
        </p:nvSpPr>
        <p:spPr>
          <a:xfrm rot="17307692">
            <a:off x="3653610" y="1380714"/>
            <a:ext cx="949179" cy="65964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C00000"/>
          </a:solidFill>
          <a:ln w="25400" cap="flat" cmpd="sng" algn="ctr">
            <a:no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b="1" i="0" u="none" strike="noStrike" kern="0" cap="none" spc="0" normalizeH="0" baseline="0" noProof="0">
              <a:ln>
                <a:noFill/>
              </a:ln>
              <a:solidFill>
                <a:srgbClr val="FF6600">
                  <a:lumMod val="75000"/>
                </a:srgbClr>
              </a:solidFill>
              <a:effectLst/>
              <a:uLnTx/>
              <a:uFillTx/>
              <a:latin typeface="Arial"/>
              <a:ea typeface="微软雅黑"/>
            </a:endParaRPr>
          </a:p>
        </p:txBody>
      </p:sp>
      <p:sp>
        <p:nvSpPr>
          <p:cNvPr id="28" name="TextBox 38">
            <a:extLst>
              <a:ext uri="{FF2B5EF4-FFF2-40B4-BE49-F238E27FC236}">
                <a16:creationId xmlns:a16="http://schemas.microsoft.com/office/drawing/2014/main" id="{88E04FDD-51EC-4338-93BB-D141821DE537}"/>
              </a:ext>
            </a:extLst>
          </p:cNvPr>
          <p:cNvSpPr txBox="1"/>
          <p:nvPr/>
        </p:nvSpPr>
        <p:spPr>
          <a:xfrm>
            <a:off x="4146899" y="1647433"/>
            <a:ext cx="572237" cy="740249"/>
          </a:xfrm>
          <a:prstGeom prst="rect">
            <a:avLst/>
          </a:prstGeom>
          <a:noFill/>
        </p:spPr>
        <p:txBody>
          <a:bodyPr wrap="none" lIns="77770" tIns="38885" rIns="77770" bIns="38885" rtlCol="0">
            <a:spAutoFit/>
          </a:bodyPr>
          <a:lstStyle/>
          <a:p>
            <a:pPr defTabSz="914400" fontAlgn="base">
              <a:spcBef>
                <a:spcPct val="0"/>
              </a:spcBef>
              <a:spcAft>
                <a:spcPct val="0"/>
              </a:spcAft>
            </a:pPr>
            <a:r>
              <a:rPr lang="en-US" altLang="zh-CN" sz="4300" b="1" dirty="0">
                <a:solidFill>
                  <a:srgbClr val="C00000"/>
                </a:solidFill>
                <a:latin typeface="微软雅黑" pitchFamily="34" charset="-122"/>
                <a:ea typeface="微软雅黑" pitchFamily="34" charset="-122"/>
              </a:rPr>
              <a:t>A</a:t>
            </a:r>
            <a:endParaRPr lang="zh-CN" altLang="en-US" sz="4300" b="1" dirty="0">
              <a:solidFill>
                <a:srgbClr val="C00000"/>
              </a:solidFill>
              <a:latin typeface="微软雅黑" pitchFamily="34" charset="-122"/>
              <a:ea typeface="微软雅黑" pitchFamily="34" charset="-122"/>
            </a:endParaRPr>
          </a:p>
        </p:txBody>
      </p:sp>
      <p:sp>
        <p:nvSpPr>
          <p:cNvPr id="29" name="TextBox 39">
            <a:extLst>
              <a:ext uri="{FF2B5EF4-FFF2-40B4-BE49-F238E27FC236}">
                <a16:creationId xmlns:a16="http://schemas.microsoft.com/office/drawing/2014/main" id="{BF4E3FD2-C96C-4A86-89D8-0975919C858D}"/>
              </a:ext>
            </a:extLst>
          </p:cNvPr>
          <p:cNvSpPr txBox="1"/>
          <p:nvPr/>
        </p:nvSpPr>
        <p:spPr>
          <a:xfrm>
            <a:off x="3627847" y="2673704"/>
            <a:ext cx="533765" cy="740249"/>
          </a:xfrm>
          <a:prstGeom prst="rect">
            <a:avLst/>
          </a:prstGeom>
          <a:noFill/>
        </p:spPr>
        <p:txBody>
          <a:bodyPr wrap="none" lIns="77770" tIns="38885" rIns="77770" bIns="38885" rtlCol="0">
            <a:spAutoFit/>
          </a:bodyPr>
          <a:lstStyle/>
          <a:p>
            <a:pPr defTabSz="914400" fontAlgn="base">
              <a:spcBef>
                <a:spcPct val="0"/>
              </a:spcBef>
              <a:spcAft>
                <a:spcPct val="0"/>
              </a:spcAft>
            </a:pPr>
            <a:r>
              <a:rPr lang="en-US" altLang="zh-CN" sz="4300" b="1" dirty="0">
                <a:solidFill>
                  <a:srgbClr val="FF9900"/>
                </a:solidFill>
                <a:latin typeface="微软雅黑" pitchFamily="34" charset="-122"/>
                <a:ea typeface="微软雅黑" pitchFamily="34" charset="-122"/>
              </a:rPr>
              <a:t>B</a:t>
            </a:r>
            <a:endParaRPr lang="zh-CN" altLang="en-US" sz="4300" b="1" dirty="0">
              <a:solidFill>
                <a:srgbClr val="FF9900"/>
              </a:solidFill>
              <a:latin typeface="微软雅黑" pitchFamily="34" charset="-122"/>
              <a:ea typeface="微软雅黑" pitchFamily="34" charset="-122"/>
            </a:endParaRPr>
          </a:p>
        </p:txBody>
      </p:sp>
      <p:sp>
        <p:nvSpPr>
          <p:cNvPr id="30" name="TextBox 40">
            <a:extLst>
              <a:ext uri="{FF2B5EF4-FFF2-40B4-BE49-F238E27FC236}">
                <a16:creationId xmlns:a16="http://schemas.microsoft.com/office/drawing/2014/main" id="{34857D19-9E23-4796-9F1D-A304FC6E9F9E}"/>
              </a:ext>
            </a:extLst>
          </p:cNvPr>
          <p:cNvSpPr txBox="1"/>
          <p:nvPr/>
        </p:nvSpPr>
        <p:spPr>
          <a:xfrm>
            <a:off x="4131615" y="3693165"/>
            <a:ext cx="528956" cy="740249"/>
          </a:xfrm>
          <a:prstGeom prst="rect">
            <a:avLst/>
          </a:prstGeom>
          <a:noFill/>
        </p:spPr>
        <p:txBody>
          <a:bodyPr wrap="none" lIns="77770" tIns="38885" rIns="77770" bIns="38885" rtlCol="0">
            <a:spAutoFit/>
          </a:bodyPr>
          <a:lstStyle/>
          <a:p>
            <a:pPr defTabSz="914400" fontAlgn="base">
              <a:spcBef>
                <a:spcPct val="0"/>
              </a:spcBef>
              <a:spcAft>
                <a:spcPct val="0"/>
              </a:spcAft>
            </a:pPr>
            <a:r>
              <a:rPr lang="en-US" altLang="zh-CN" sz="4300" b="1" dirty="0">
                <a:solidFill>
                  <a:srgbClr val="C00000"/>
                </a:solidFill>
                <a:latin typeface="微软雅黑" pitchFamily="34" charset="-122"/>
                <a:ea typeface="微软雅黑" pitchFamily="34" charset="-122"/>
              </a:rPr>
              <a:t>C</a:t>
            </a:r>
            <a:endParaRPr lang="zh-CN" altLang="en-US" sz="4300" b="1" dirty="0">
              <a:solidFill>
                <a:srgbClr val="C00000"/>
              </a:solidFill>
              <a:latin typeface="微软雅黑" pitchFamily="34" charset="-122"/>
              <a:ea typeface="微软雅黑" pitchFamily="34" charset="-122"/>
            </a:endParaRPr>
          </a:p>
        </p:txBody>
      </p:sp>
      <p:sp>
        <p:nvSpPr>
          <p:cNvPr id="31" name="Rectangle 2">
            <a:extLst>
              <a:ext uri="{FF2B5EF4-FFF2-40B4-BE49-F238E27FC236}">
                <a16:creationId xmlns:a16="http://schemas.microsoft.com/office/drawing/2014/main" id="{E91CBBD4-C8F9-409E-B78C-5D033DDB0382}"/>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36" name="直接连接符 22">
            <a:extLst>
              <a:ext uri="{FF2B5EF4-FFF2-40B4-BE49-F238E27FC236}">
                <a16:creationId xmlns:a16="http://schemas.microsoft.com/office/drawing/2014/main" id="{428EE74E-18A6-45EB-98BC-FEF05E9530C6}"/>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7" name="矩形 4">
            <a:extLst>
              <a:ext uri="{FF2B5EF4-FFF2-40B4-BE49-F238E27FC236}">
                <a16:creationId xmlns:a16="http://schemas.microsoft.com/office/drawing/2014/main" id="{EC9DDEB7-7029-4C64-A1FA-FFE85A917DA5}"/>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0013387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50"/>
                                        <p:tgtEl>
                                          <p:spTgt spid="2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600"/>
                                        <p:tgtEl>
                                          <p:spTgt spid="2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17"/>
                                        </p:tgtEl>
                                      </p:cBhvr>
                                    </p:animEffect>
                                    <p:animScale>
                                      <p:cBhvr>
                                        <p:cTn id="21" dur="250" autoRev="1" fill="hold"/>
                                        <p:tgtEl>
                                          <p:spTgt spid="17"/>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up)">
                                      <p:cBhvr>
                                        <p:cTn id="32" dur="750"/>
                                        <p:tgtEl>
                                          <p:spTgt spid="23"/>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1"/>
                                        </p:tgtEl>
                                      </p:cBhvr>
                                    </p:animEffect>
                                    <p:animScale>
                                      <p:cBhvr>
                                        <p:cTn id="42" dur="250" autoRev="1" fill="hold"/>
                                        <p:tgtEl>
                                          <p:spTgt spid="21"/>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right)">
                                      <p:cBhvr>
                                        <p:cTn id="46" dur="500"/>
                                        <p:tgtEl>
                                          <p:spTgt spid="16"/>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right)">
                                      <p:cBhvr>
                                        <p:cTn id="50" dur="500"/>
                                        <p:tgtEl>
                                          <p:spTgt spid="22"/>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250"/>
                                        <p:tgtEl>
                                          <p:spTgt spid="24"/>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heel(1)">
                                      <p:cBhvr>
                                        <p:cTn id="58" dur="1000"/>
                                        <p:tgtEl>
                                          <p:spTgt spid="2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19"/>
                                        </p:tgtEl>
                                      </p:cBhvr>
                                    </p:animEffect>
                                    <p:animScale>
                                      <p:cBhvr>
                                        <p:cTn id="68" dur="250" autoRev="1" fill="hold"/>
                                        <p:tgtEl>
                                          <p:spTgt spid="19"/>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 presetClass="entr" presetSubtype="8" fill="hold" grpId="0" nodeType="withEffect">
                                  <p:stCondLst>
                                    <p:cond delay="300"/>
                                  </p:stCondLst>
                                  <p:childTnLst>
                                    <p:set>
                                      <p:cBhvr>
                                        <p:cTn id="77" dur="1" fill="hold">
                                          <p:stCondLst>
                                            <p:cond delay="0"/>
                                          </p:stCondLst>
                                        </p:cTn>
                                        <p:tgtEl>
                                          <p:spTgt spid="31"/>
                                        </p:tgtEl>
                                        <p:attrNameLst>
                                          <p:attrName>style.visibility</p:attrName>
                                        </p:attrNameLst>
                                      </p:cBhvr>
                                      <p:to>
                                        <p:strVal val="visible"/>
                                      </p:to>
                                    </p:set>
                                    <p:anim calcmode="lin" valueType="num">
                                      <p:cBhvr>
                                        <p:cTn id="78" dur="300" fill="hold"/>
                                        <p:tgtEl>
                                          <p:spTgt spid="31"/>
                                        </p:tgtEl>
                                        <p:attrNameLst>
                                          <p:attrName>ppt_x</p:attrName>
                                        </p:attrNameLst>
                                      </p:cBhvr>
                                      <p:tavLst>
                                        <p:tav tm="0">
                                          <p:val>
                                            <p:strVal val="0-#ppt_w/2"/>
                                          </p:val>
                                        </p:tav>
                                        <p:tav tm="100000">
                                          <p:val>
                                            <p:strVal val="#ppt_x"/>
                                          </p:val>
                                        </p:tav>
                                      </p:tavLst>
                                    </p:anim>
                                    <p:anim calcmode="lin" valueType="num">
                                      <p:cBhvr>
                                        <p:cTn id="79" dur="300" fill="hold"/>
                                        <p:tgtEl>
                                          <p:spTgt spid="31"/>
                                        </p:tgtEl>
                                        <p:attrNameLst>
                                          <p:attrName>ppt_y</p:attrName>
                                        </p:attrNameLst>
                                      </p:cBhvr>
                                      <p:tavLst>
                                        <p:tav tm="0">
                                          <p:val>
                                            <p:strVal val="#ppt_y"/>
                                          </p:val>
                                        </p:tav>
                                        <p:tav tm="100000">
                                          <p:val>
                                            <p:strVal val="#ppt_y"/>
                                          </p:val>
                                        </p:tav>
                                      </p:tavLst>
                                    </p:anim>
                                  </p:childTnLst>
                                </p:cTn>
                              </p:par>
                            </p:childTnLst>
                          </p:cTn>
                        </p:par>
                        <p:par>
                          <p:cTn id="80" fill="hold">
                            <p:stCondLst>
                              <p:cond delay="8050"/>
                            </p:stCondLst>
                            <p:childTnLst>
                              <p:par>
                                <p:cTn id="81" presetID="10" presetClass="entr" presetSubtype="0"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p:cBhvr>
                                        <p:cTn id="83" dur="500"/>
                                        <p:tgtEl>
                                          <p:spTgt spid="37"/>
                                        </p:tgtEl>
                                      </p:cBhvr>
                                    </p:animEffect>
                                  </p:childTnLst>
                                </p:cTn>
                              </p:par>
                            </p:childTnLst>
                          </p:cTn>
                        </p:par>
                        <p:par>
                          <p:cTn id="84" fill="hold">
                            <p:stCondLst>
                              <p:cond delay="8550"/>
                            </p:stCondLst>
                            <p:childTnLst>
                              <p:par>
                                <p:cTn id="85" presetID="22" presetClass="entr" presetSubtype="2"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animBg="1"/>
      <p:bldP spid="17" grpId="1" animBg="1"/>
      <p:bldP spid="18" grpId="0"/>
      <p:bldP spid="19" grpId="0" animBg="1"/>
      <p:bldP spid="19" grpId="1" animBg="1"/>
      <p:bldP spid="20" grpId="0"/>
      <p:bldP spid="21" grpId="0" animBg="1"/>
      <p:bldP spid="21" grpId="1" animBg="1"/>
      <p:bldP spid="22" grpId="0"/>
      <p:bldP spid="26" grpId="0" animBg="1"/>
      <p:bldP spid="27" grpId="0" animBg="1"/>
      <p:bldP spid="28" grpId="0"/>
      <p:bldP spid="29" grpId="0"/>
      <p:bldP spid="30" grpId="0"/>
      <p:bldP spid="31" grpId="0" bldLvl="0" autoUpdateAnimBg="0"/>
      <p:bldP spid="36" grpId="0" animBg="1"/>
      <p:bldP spid="37" grpId="0" bldLvl="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a:extLst>
              <a:ext uri="{FF2B5EF4-FFF2-40B4-BE49-F238E27FC236}">
                <a16:creationId xmlns:a16="http://schemas.microsoft.com/office/drawing/2014/main" id="{2C206122-38AA-4712-A4A9-B69D5A64E8A2}"/>
              </a:ext>
            </a:extLst>
          </p:cNvPr>
          <p:cNvGrpSpPr>
            <a:grpSpLocks/>
          </p:cNvGrpSpPr>
          <p:nvPr/>
        </p:nvGrpSpPr>
        <p:grpSpPr bwMode="auto">
          <a:xfrm>
            <a:off x="611560" y="1402599"/>
            <a:ext cx="4379219" cy="2891359"/>
            <a:chOff x="0" y="0"/>
            <a:chExt cx="5166566" cy="3409678"/>
          </a:xfrm>
        </p:grpSpPr>
        <p:sp>
          <p:nvSpPr>
            <p:cNvPr id="3" name="椭圆 2">
              <a:extLst>
                <a:ext uri="{FF2B5EF4-FFF2-40B4-BE49-F238E27FC236}">
                  <a16:creationId xmlns:a16="http://schemas.microsoft.com/office/drawing/2014/main" id="{3B674E1C-1FD0-472B-BE7E-797C69ADD552}"/>
                </a:ext>
              </a:extLst>
            </p:cNvPr>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C0000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 name="椭圆 4">
              <a:extLst>
                <a:ext uri="{FF2B5EF4-FFF2-40B4-BE49-F238E27FC236}">
                  <a16:creationId xmlns:a16="http://schemas.microsoft.com/office/drawing/2014/main" id="{F0916B4D-8736-4C58-A0D3-BC86FEE7F2F3}"/>
                </a:ext>
              </a:extLst>
            </p:cNvPr>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 name="椭圆 4">
              <a:extLst>
                <a:ext uri="{FF2B5EF4-FFF2-40B4-BE49-F238E27FC236}">
                  <a16:creationId xmlns:a16="http://schemas.microsoft.com/office/drawing/2014/main" id="{E3D03E32-2B46-4550-B641-3648486D7328}"/>
                </a:ext>
              </a:extLst>
            </p:cNvPr>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6" name="椭圆 4">
              <a:extLst>
                <a:ext uri="{FF2B5EF4-FFF2-40B4-BE49-F238E27FC236}">
                  <a16:creationId xmlns:a16="http://schemas.microsoft.com/office/drawing/2014/main" id="{54D831EA-129F-4445-A820-4AA7E8EB041B}"/>
                </a:ext>
              </a:extLst>
            </p:cNvPr>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sp>
        <p:nvSpPr>
          <p:cNvPr id="7" name="KSO_GN4">
            <a:extLst>
              <a:ext uri="{FF2B5EF4-FFF2-40B4-BE49-F238E27FC236}">
                <a16:creationId xmlns:a16="http://schemas.microsoft.com/office/drawing/2014/main" id="{56F328D3-0740-4059-8C0C-419E3AB63071}"/>
              </a:ext>
            </a:extLst>
          </p:cNvPr>
          <p:cNvSpPr>
            <a:spLocks noChangeArrowheads="1"/>
          </p:cNvSpPr>
          <p:nvPr/>
        </p:nvSpPr>
        <p:spPr bwMode="auto">
          <a:xfrm>
            <a:off x="723420" y="1519254"/>
            <a:ext cx="1664817" cy="1665299"/>
          </a:xfrm>
          <a:prstGeom prst="ellipse">
            <a:avLst/>
          </a:prstGeom>
          <a:solidFill>
            <a:srgbClr val="C000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30000"/>
              </a:lnSpc>
              <a:spcBef>
                <a:spcPct val="0"/>
              </a:spcBef>
              <a:spcAft>
                <a:spcPct val="0"/>
              </a:spcAft>
            </a:pPr>
            <a:r>
              <a:rPr lang="en-US" altLang="zh-CN" sz="5400" b="1">
                <a:solidFill>
                  <a:prstClr val="white"/>
                </a:solidFill>
                <a:latin typeface="Impact" pitchFamily="34" charset="0"/>
              </a:rPr>
              <a:t>04</a:t>
            </a:r>
          </a:p>
        </p:txBody>
      </p:sp>
      <p:sp>
        <p:nvSpPr>
          <p:cNvPr id="8" name="KSO_GN3">
            <a:extLst>
              <a:ext uri="{FF2B5EF4-FFF2-40B4-BE49-F238E27FC236}">
                <a16:creationId xmlns:a16="http://schemas.microsoft.com/office/drawing/2014/main" id="{16237C37-FFD1-4193-B70B-C3C886CFDA52}"/>
              </a:ext>
            </a:extLst>
          </p:cNvPr>
          <p:cNvSpPr>
            <a:spLocks noChangeArrowheads="1"/>
          </p:cNvSpPr>
          <p:nvPr/>
        </p:nvSpPr>
        <p:spPr bwMode="auto">
          <a:xfrm>
            <a:off x="2256147" y="2739362"/>
            <a:ext cx="1178105" cy="1178446"/>
          </a:xfrm>
          <a:prstGeom prst="ellipse">
            <a:avLst/>
          </a:prstGeom>
          <a:solidFill>
            <a:srgbClr val="FF99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30000"/>
              </a:lnSpc>
              <a:spcBef>
                <a:spcPct val="0"/>
              </a:spcBef>
              <a:spcAft>
                <a:spcPct val="0"/>
              </a:spcAft>
            </a:pPr>
            <a:r>
              <a:rPr lang="en-US" altLang="zh-CN" sz="4000" b="1">
                <a:solidFill>
                  <a:prstClr val="white"/>
                </a:solidFill>
                <a:latin typeface="Impact" pitchFamily="34" charset="0"/>
              </a:rPr>
              <a:t>03</a:t>
            </a:r>
          </a:p>
        </p:txBody>
      </p:sp>
      <p:sp>
        <p:nvSpPr>
          <p:cNvPr id="9" name="KSO_GN2">
            <a:extLst>
              <a:ext uri="{FF2B5EF4-FFF2-40B4-BE49-F238E27FC236}">
                <a16:creationId xmlns:a16="http://schemas.microsoft.com/office/drawing/2014/main" id="{316C1F55-40FF-4762-B565-03129273E49E}"/>
              </a:ext>
            </a:extLst>
          </p:cNvPr>
          <p:cNvSpPr>
            <a:spLocks noChangeArrowheads="1"/>
          </p:cNvSpPr>
          <p:nvPr/>
        </p:nvSpPr>
        <p:spPr bwMode="auto">
          <a:xfrm rot="10800000" flipV="1">
            <a:off x="3478282" y="3390483"/>
            <a:ext cx="840144" cy="840387"/>
          </a:xfrm>
          <a:prstGeom prst="ellipse">
            <a:avLst/>
          </a:prstGeom>
          <a:solidFill>
            <a:srgbClr val="C000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30000"/>
              </a:lnSpc>
              <a:spcBef>
                <a:spcPct val="0"/>
              </a:spcBef>
              <a:spcAft>
                <a:spcPct val="0"/>
              </a:spcAft>
            </a:pPr>
            <a:r>
              <a:rPr lang="en-US" altLang="zh-CN" sz="2700" b="1">
                <a:solidFill>
                  <a:prstClr val="white"/>
                </a:solidFill>
                <a:latin typeface="Impact" pitchFamily="34" charset="0"/>
              </a:rPr>
              <a:t>02</a:t>
            </a:r>
            <a:endParaRPr lang="en-US" altLang="zh-CN" sz="1500" b="1">
              <a:solidFill>
                <a:prstClr val="white"/>
              </a:solidFill>
              <a:latin typeface="Impact" pitchFamily="34" charset="0"/>
            </a:endParaRPr>
          </a:p>
        </p:txBody>
      </p:sp>
      <p:sp>
        <p:nvSpPr>
          <p:cNvPr id="10" name="KSO_GN1">
            <a:extLst>
              <a:ext uri="{FF2B5EF4-FFF2-40B4-BE49-F238E27FC236}">
                <a16:creationId xmlns:a16="http://schemas.microsoft.com/office/drawing/2014/main" id="{968DA083-4C57-4FCB-B48B-56FF6B95F633}"/>
              </a:ext>
            </a:extLst>
          </p:cNvPr>
          <p:cNvSpPr>
            <a:spLocks noChangeArrowheads="1"/>
          </p:cNvSpPr>
          <p:nvPr/>
        </p:nvSpPr>
        <p:spPr bwMode="auto">
          <a:xfrm>
            <a:off x="4279156" y="4008274"/>
            <a:ext cx="579532" cy="579700"/>
          </a:xfrm>
          <a:prstGeom prst="ellipse">
            <a:avLst/>
          </a:prstGeom>
          <a:solidFill>
            <a:srgbClr val="FF99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30000"/>
              </a:lnSpc>
              <a:spcBef>
                <a:spcPct val="0"/>
              </a:spcBef>
              <a:spcAft>
                <a:spcPct val="0"/>
              </a:spcAft>
            </a:pPr>
            <a:r>
              <a:rPr lang="en-US" altLang="zh-CN" sz="2700" b="1" dirty="0">
                <a:solidFill>
                  <a:prstClr val="white"/>
                </a:solidFill>
                <a:latin typeface="Impact" pitchFamily="34" charset="0"/>
              </a:rPr>
              <a:t>01</a:t>
            </a:r>
          </a:p>
        </p:txBody>
      </p:sp>
      <p:sp>
        <p:nvSpPr>
          <p:cNvPr id="11" name="文本框 11">
            <a:extLst>
              <a:ext uri="{FF2B5EF4-FFF2-40B4-BE49-F238E27FC236}">
                <a16:creationId xmlns:a16="http://schemas.microsoft.com/office/drawing/2014/main" id="{311CCFF0-3F06-4069-8063-718D6936A98E}"/>
              </a:ext>
            </a:extLst>
          </p:cNvPr>
          <p:cNvSpPr txBox="1">
            <a:spLocks noChangeArrowheads="1"/>
          </p:cNvSpPr>
          <p:nvPr/>
        </p:nvSpPr>
        <p:spPr bwMode="auto">
          <a:xfrm>
            <a:off x="2395644" y="1124621"/>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12" name="文本框 12">
            <a:extLst>
              <a:ext uri="{FF2B5EF4-FFF2-40B4-BE49-F238E27FC236}">
                <a16:creationId xmlns:a16="http://schemas.microsoft.com/office/drawing/2014/main" id="{24AEB921-A0B6-44F9-A84A-636ED94D68FC}"/>
              </a:ext>
            </a:extLst>
          </p:cNvPr>
          <p:cNvSpPr txBox="1">
            <a:spLocks noChangeArrowheads="1"/>
          </p:cNvSpPr>
          <p:nvPr/>
        </p:nvSpPr>
        <p:spPr bwMode="auto">
          <a:xfrm>
            <a:off x="3328924" y="2256935"/>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13" name="文本框 13">
            <a:extLst>
              <a:ext uri="{FF2B5EF4-FFF2-40B4-BE49-F238E27FC236}">
                <a16:creationId xmlns:a16="http://schemas.microsoft.com/office/drawing/2014/main" id="{D079D8D5-1120-4679-B4FB-E8B25BCEA0D2}"/>
              </a:ext>
            </a:extLst>
          </p:cNvPr>
          <p:cNvSpPr txBox="1">
            <a:spLocks noChangeArrowheads="1"/>
          </p:cNvSpPr>
          <p:nvPr/>
        </p:nvSpPr>
        <p:spPr bwMode="auto">
          <a:xfrm>
            <a:off x="4300526" y="3174824"/>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14" name="文本框 14">
            <a:extLst>
              <a:ext uri="{FF2B5EF4-FFF2-40B4-BE49-F238E27FC236}">
                <a16:creationId xmlns:a16="http://schemas.microsoft.com/office/drawing/2014/main" id="{C5752B82-1BC5-4F10-A06D-9919A2524616}"/>
              </a:ext>
            </a:extLst>
          </p:cNvPr>
          <p:cNvSpPr txBox="1">
            <a:spLocks noChangeArrowheads="1"/>
          </p:cNvSpPr>
          <p:nvPr/>
        </p:nvSpPr>
        <p:spPr bwMode="auto">
          <a:xfrm>
            <a:off x="4986582" y="3984727"/>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15" name="Rectangle 2">
            <a:extLst>
              <a:ext uri="{FF2B5EF4-FFF2-40B4-BE49-F238E27FC236}">
                <a16:creationId xmlns:a16="http://schemas.microsoft.com/office/drawing/2014/main" id="{AD864A03-88ED-473D-8F80-E9CB85855A72}"/>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16" name="直接连接符 22">
            <a:extLst>
              <a:ext uri="{FF2B5EF4-FFF2-40B4-BE49-F238E27FC236}">
                <a16:creationId xmlns:a16="http://schemas.microsoft.com/office/drawing/2014/main" id="{8D7E8D17-9167-41DE-9362-C2294D7F5818}"/>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7" name="矩形 4">
            <a:extLst>
              <a:ext uri="{FF2B5EF4-FFF2-40B4-BE49-F238E27FC236}">
                <a16:creationId xmlns:a16="http://schemas.microsoft.com/office/drawing/2014/main" id="{C55C41EF-B80A-480A-94E0-B621687321B9}"/>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216384738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750"/>
                                        <p:tgtEl>
                                          <p:spTgt spid="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7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1"/>
                                        </p:tgtEl>
                                        <p:attrNameLst>
                                          <p:attrName>ppt_y</p:attrName>
                                        </p:attrNameLst>
                                      </p:cBhvr>
                                      <p:tavLst>
                                        <p:tav tm="0">
                                          <p:val>
                                            <p:strVal val="#ppt_y"/>
                                          </p:val>
                                        </p:tav>
                                        <p:tav tm="100000">
                                          <p:val>
                                            <p:strVal val="#ppt_y"/>
                                          </p:val>
                                        </p:tav>
                                      </p:tavLst>
                                    </p:anim>
                                    <p:anim calcmode="lin" valueType="num">
                                      <p:cBhvr>
                                        <p:cTn id="2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1"/>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3"/>
                                        </p:tgtEl>
                                        <p:attrNameLst>
                                          <p:attrName>ppt_y</p:attrName>
                                        </p:attrNameLst>
                                      </p:cBhvr>
                                      <p:tavLst>
                                        <p:tav tm="0">
                                          <p:val>
                                            <p:strVal val="#ppt_y"/>
                                          </p:val>
                                        </p:tav>
                                        <p:tav tm="100000">
                                          <p:val>
                                            <p:strVal val="#ppt_y"/>
                                          </p:val>
                                        </p:tav>
                                      </p:tavLst>
                                    </p:anim>
                                    <p:anim calcmode="lin" valueType="num">
                                      <p:cBhvr>
                                        <p:cTn id="3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3"/>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4"/>
                                        </p:tgtEl>
                                        <p:attrNameLst>
                                          <p:attrName>ppt_y</p:attrName>
                                        </p:attrNameLst>
                                      </p:cBhvr>
                                      <p:tavLst>
                                        <p:tav tm="0">
                                          <p:val>
                                            <p:strVal val="#ppt_y"/>
                                          </p:val>
                                        </p:tav>
                                        <p:tav tm="100000">
                                          <p:val>
                                            <p:strVal val="#ppt_y"/>
                                          </p:val>
                                        </p:tav>
                                      </p:tavLst>
                                    </p:anim>
                                    <p:anim calcmode="lin" valueType="num">
                                      <p:cBhvr>
                                        <p:cTn id="4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4"/>
                                        </p:tgtEl>
                                      </p:cBhvr>
                                    </p:animEffect>
                                  </p:childTnLst>
                                </p:cTn>
                              </p:par>
                              <p:par>
                                <p:cTn id="49" presetID="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 calcmode="lin" valueType="num">
                                      <p:cBhvr>
                                        <p:cTn id="51" dur="300" fill="hold"/>
                                        <p:tgtEl>
                                          <p:spTgt spid="15"/>
                                        </p:tgtEl>
                                        <p:attrNameLst>
                                          <p:attrName>ppt_x</p:attrName>
                                        </p:attrNameLst>
                                      </p:cBhvr>
                                      <p:tavLst>
                                        <p:tav tm="0">
                                          <p:val>
                                            <p:strVal val="0-#ppt_w/2"/>
                                          </p:val>
                                        </p:tav>
                                        <p:tav tm="100000">
                                          <p:val>
                                            <p:strVal val="#ppt_x"/>
                                          </p:val>
                                        </p:tav>
                                      </p:tavLst>
                                    </p:anim>
                                    <p:anim calcmode="lin" valueType="num">
                                      <p:cBhvr>
                                        <p:cTn id="52" dur="3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6800"/>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p:cBhvr>
                                        <p:cTn id="56" dur="500"/>
                                        <p:tgtEl>
                                          <p:spTgt spid="17"/>
                                        </p:tgtEl>
                                      </p:cBhvr>
                                    </p:animEffect>
                                  </p:childTnLst>
                                </p:cTn>
                              </p:par>
                            </p:childTnLst>
                          </p:cTn>
                        </p:par>
                        <p:par>
                          <p:cTn id="57" fill="hold">
                            <p:stCondLst>
                              <p:cond delay="7300"/>
                            </p:stCondLst>
                            <p:childTnLst>
                              <p:par>
                                <p:cTn id="58" presetID="22" presetClass="entr" presetSubtype="2"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animBg="1" autoUpdateAnimBg="0"/>
      <p:bldP spid="10" grpId="0" animBg="1" autoUpdateAnimBg="0"/>
      <p:bldP spid="11" grpId="0"/>
      <p:bldP spid="12" grpId="0"/>
      <p:bldP spid="13" grpId="0"/>
      <p:bldP spid="14" grpId="0"/>
      <p:bldP spid="15" grpId="0" bldLvl="0" autoUpdateAnimBg="0"/>
      <p:bldP spid="16" grpId="0" animBg="1"/>
      <p:bldP spid="17" grpId="0"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a:extLst>
              <a:ext uri="{FF2B5EF4-FFF2-40B4-BE49-F238E27FC236}">
                <a16:creationId xmlns:a16="http://schemas.microsoft.com/office/drawing/2014/main" id="{FF83DDBE-5C30-4B54-95B6-017C88D5FFB9}"/>
              </a:ext>
            </a:extLst>
          </p:cNvPr>
          <p:cNvGrpSpPr>
            <a:grpSpLocks/>
          </p:cNvGrpSpPr>
          <p:nvPr/>
        </p:nvGrpSpPr>
        <p:grpSpPr bwMode="auto">
          <a:xfrm>
            <a:off x="5291138" y="2437656"/>
            <a:ext cx="1014412" cy="1654175"/>
            <a:chOff x="0" y="0"/>
            <a:chExt cx="639" cy="1043"/>
          </a:xfrm>
        </p:grpSpPr>
        <p:sp>
          <p:nvSpPr>
            <p:cNvPr id="3" name="Freeform 4">
              <a:extLst>
                <a:ext uri="{FF2B5EF4-FFF2-40B4-BE49-F238E27FC236}">
                  <a16:creationId xmlns:a16="http://schemas.microsoft.com/office/drawing/2014/main" id="{12B5024C-4C5C-4ADB-B8DC-6269B280B509}"/>
                </a:ext>
              </a:extLst>
            </p:cNvPr>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 name="Oval 5">
              <a:extLst>
                <a:ext uri="{FF2B5EF4-FFF2-40B4-BE49-F238E27FC236}">
                  <a16:creationId xmlns:a16="http://schemas.microsoft.com/office/drawing/2014/main" id="{D4C5586D-3E4F-4E79-A5B1-A59BC188C44D}"/>
                </a:ext>
              </a:extLst>
            </p:cNvPr>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grpSp>
        <p:nvGrpSpPr>
          <p:cNvPr id="5" name="Group 6">
            <a:extLst>
              <a:ext uri="{FF2B5EF4-FFF2-40B4-BE49-F238E27FC236}">
                <a16:creationId xmlns:a16="http://schemas.microsoft.com/office/drawing/2014/main" id="{8E0FD546-85EB-4553-8C86-C3962D7AF43C}"/>
              </a:ext>
            </a:extLst>
          </p:cNvPr>
          <p:cNvGrpSpPr>
            <a:grpSpLocks/>
          </p:cNvGrpSpPr>
          <p:nvPr/>
        </p:nvGrpSpPr>
        <p:grpSpPr bwMode="auto">
          <a:xfrm>
            <a:off x="2787650" y="2437656"/>
            <a:ext cx="1014413" cy="1654175"/>
            <a:chOff x="0" y="0"/>
            <a:chExt cx="639" cy="1043"/>
          </a:xfrm>
        </p:grpSpPr>
        <p:sp>
          <p:nvSpPr>
            <p:cNvPr id="6" name="Freeform 7">
              <a:extLst>
                <a:ext uri="{FF2B5EF4-FFF2-40B4-BE49-F238E27FC236}">
                  <a16:creationId xmlns:a16="http://schemas.microsoft.com/office/drawing/2014/main" id="{88F71119-173D-493A-928B-85A5B41BB622}"/>
                </a:ext>
              </a:extLst>
            </p:cNvPr>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7" name="Oval 8">
              <a:extLst>
                <a:ext uri="{FF2B5EF4-FFF2-40B4-BE49-F238E27FC236}">
                  <a16:creationId xmlns:a16="http://schemas.microsoft.com/office/drawing/2014/main" id="{9B103665-74C5-4EC4-806F-2FAE57E8DBFE}"/>
                </a:ext>
              </a:extLst>
            </p:cNvPr>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grpSp>
        <p:nvGrpSpPr>
          <p:cNvPr id="8" name="Group 9">
            <a:extLst>
              <a:ext uri="{FF2B5EF4-FFF2-40B4-BE49-F238E27FC236}">
                <a16:creationId xmlns:a16="http://schemas.microsoft.com/office/drawing/2014/main" id="{F7C28574-50BC-4932-8609-E3D8787F1144}"/>
              </a:ext>
            </a:extLst>
          </p:cNvPr>
          <p:cNvGrpSpPr>
            <a:grpSpLocks/>
          </p:cNvGrpSpPr>
          <p:nvPr/>
        </p:nvGrpSpPr>
        <p:grpSpPr bwMode="auto">
          <a:xfrm>
            <a:off x="3205163" y="2567831"/>
            <a:ext cx="1073150" cy="1697038"/>
            <a:chOff x="0" y="0"/>
            <a:chExt cx="676" cy="1070"/>
          </a:xfrm>
        </p:grpSpPr>
        <p:sp>
          <p:nvSpPr>
            <p:cNvPr id="9" name="Oval 10">
              <a:extLst>
                <a:ext uri="{FF2B5EF4-FFF2-40B4-BE49-F238E27FC236}">
                  <a16:creationId xmlns:a16="http://schemas.microsoft.com/office/drawing/2014/main" id="{4AF27238-632B-42E9-8C2F-B53DC65D62CE}"/>
                </a:ext>
              </a:extLst>
            </p:cNvPr>
            <p:cNvSpPr>
              <a:spLocks noChangeArrowheads="1"/>
            </p:cNvSpPr>
            <p:nvPr/>
          </p:nvSpPr>
          <p:spPr bwMode="auto">
            <a:xfrm>
              <a:off x="343" y="0"/>
              <a:ext cx="313" cy="316"/>
            </a:xfrm>
            <a:prstGeom prst="ellipse">
              <a:avLst/>
            </a:prstGeom>
            <a:solidFill>
              <a:srgbClr val="FFC000"/>
            </a:solidFill>
            <a:ln w="12700"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0" name="Freeform 11">
              <a:extLst>
                <a:ext uri="{FF2B5EF4-FFF2-40B4-BE49-F238E27FC236}">
                  <a16:creationId xmlns:a16="http://schemas.microsoft.com/office/drawing/2014/main" id="{9B518CDA-F018-46FB-B896-9F31C2788068}"/>
                </a:ext>
              </a:extLst>
            </p:cNvPr>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FFC000"/>
            </a:solidFill>
            <a:ln w="12700" cap="flat"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grpSp>
        <p:nvGrpSpPr>
          <p:cNvPr id="11" name="Group 12">
            <a:extLst>
              <a:ext uri="{FF2B5EF4-FFF2-40B4-BE49-F238E27FC236}">
                <a16:creationId xmlns:a16="http://schemas.microsoft.com/office/drawing/2014/main" id="{413B2606-4E5C-4206-B994-37C51FE4025B}"/>
              </a:ext>
            </a:extLst>
          </p:cNvPr>
          <p:cNvGrpSpPr>
            <a:grpSpLocks/>
          </p:cNvGrpSpPr>
          <p:nvPr/>
        </p:nvGrpSpPr>
        <p:grpSpPr bwMode="auto">
          <a:xfrm>
            <a:off x="4787900" y="2540844"/>
            <a:ext cx="1066800" cy="1697037"/>
            <a:chOff x="0" y="0"/>
            <a:chExt cx="672" cy="1070"/>
          </a:xfrm>
        </p:grpSpPr>
        <p:sp>
          <p:nvSpPr>
            <p:cNvPr id="12" name="Oval 13">
              <a:extLst>
                <a:ext uri="{FF2B5EF4-FFF2-40B4-BE49-F238E27FC236}">
                  <a16:creationId xmlns:a16="http://schemas.microsoft.com/office/drawing/2014/main" id="{469E56C1-D593-4A03-8F41-A597D94046B0}"/>
                </a:ext>
              </a:extLst>
            </p:cNvPr>
            <p:cNvSpPr>
              <a:spLocks noChangeArrowheads="1"/>
            </p:cNvSpPr>
            <p:nvPr/>
          </p:nvSpPr>
          <p:spPr bwMode="auto">
            <a:xfrm>
              <a:off x="17" y="0"/>
              <a:ext cx="316" cy="316"/>
            </a:xfrm>
            <a:prstGeom prst="ellipse">
              <a:avLst/>
            </a:prstGeom>
            <a:solidFill>
              <a:srgbClr val="FFC000"/>
            </a:solidFill>
            <a:ln w="12700"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3" name="Freeform 14">
              <a:extLst>
                <a:ext uri="{FF2B5EF4-FFF2-40B4-BE49-F238E27FC236}">
                  <a16:creationId xmlns:a16="http://schemas.microsoft.com/office/drawing/2014/main" id="{19182173-D605-41F1-B1AC-1B01991EC44C}"/>
                </a:ext>
              </a:extLst>
            </p:cNvPr>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FFC000"/>
            </a:solidFill>
            <a:ln w="12700" cap="flat"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grpSp>
        <p:nvGrpSpPr>
          <p:cNvPr id="14" name="Group 15">
            <a:extLst>
              <a:ext uri="{FF2B5EF4-FFF2-40B4-BE49-F238E27FC236}">
                <a16:creationId xmlns:a16="http://schemas.microsoft.com/office/drawing/2014/main" id="{053EE8B9-9957-4C63-A37A-E69BDA785FD6}"/>
              </a:ext>
            </a:extLst>
          </p:cNvPr>
          <p:cNvGrpSpPr>
            <a:grpSpLocks/>
          </p:cNvGrpSpPr>
          <p:nvPr/>
        </p:nvGrpSpPr>
        <p:grpSpPr bwMode="auto">
          <a:xfrm>
            <a:off x="4225925" y="2520206"/>
            <a:ext cx="647700" cy="1962150"/>
            <a:chOff x="0" y="0"/>
            <a:chExt cx="408" cy="1238"/>
          </a:xfrm>
        </p:grpSpPr>
        <p:sp>
          <p:nvSpPr>
            <p:cNvPr id="15" name="Oval 16">
              <a:extLst>
                <a:ext uri="{FF2B5EF4-FFF2-40B4-BE49-F238E27FC236}">
                  <a16:creationId xmlns:a16="http://schemas.microsoft.com/office/drawing/2014/main" id="{628DE382-1E6C-463B-9ED0-2375F7AA28F0}"/>
                </a:ext>
              </a:extLst>
            </p:cNvPr>
            <p:cNvSpPr>
              <a:spLocks noChangeArrowheads="1"/>
            </p:cNvSpPr>
            <p:nvPr/>
          </p:nvSpPr>
          <p:spPr bwMode="auto">
            <a:xfrm>
              <a:off x="19" y="0"/>
              <a:ext cx="366" cy="366"/>
            </a:xfrm>
            <a:prstGeom prst="ellipse">
              <a:avLst/>
            </a:prstGeom>
            <a:solidFill>
              <a:srgbClr val="CC0000"/>
            </a:solidFill>
            <a:ln w="12700"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6" name="Freeform 17">
              <a:extLst>
                <a:ext uri="{FF2B5EF4-FFF2-40B4-BE49-F238E27FC236}">
                  <a16:creationId xmlns:a16="http://schemas.microsoft.com/office/drawing/2014/main" id="{D6E3A39A-D725-47B4-B4DC-55A52C4D1179}"/>
                </a:ext>
              </a:extLst>
            </p:cNvPr>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CC0000"/>
            </a:solidFill>
            <a:ln w="12700" cap="flat"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sp>
        <p:nvSpPr>
          <p:cNvPr id="17" name="Rectangle 18">
            <a:extLst>
              <a:ext uri="{FF2B5EF4-FFF2-40B4-BE49-F238E27FC236}">
                <a16:creationId xmlns:a16="http://schemas.microsoft.com/office/drawing/2014/main" id="{01700869-884E-45E9-8CE6-5C4C9089010A}"/>
              </a:ext>
            </a:extLst>
          </p:cNvPr>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000" b="1">
                <a:solidFill>
                  <a:srgbClr val="FFFFFF"/>
                </a:solidFill>
                <a:latin typeface="微软雅黑" pitchFamily="34" charset="-122"/>
                <a:ea typeface="微软雅黑" pitchFamily="34" charset="-122"/>
              </a:rPr>
              <a:t>1</a:t>
            </a:r>
            <a:endParaRPr lang="en-US" altLang="zh-CN" b="1">
              <a:solidFill>
                <a:prstClr val="black"/>
              </a:solidFill>
              <a:latin typeface="Arial" charset="0"/>
              <a:ea typeface="华文细黑" pitchFamily="2" charset="-122"/>
            </a:endParaRPr>
          </a:p>
        </p:txBody>
      </p:sp>
      <p:sp>
        <p:nvSpPr>
          <p:cNvPr id="18" name="Rectangle 19">
            <a:extLst>
              <a:ext uri="{FF2B5EF4-FFF2-40B4-BE49-F238E27FC236}">
                <a16:creationId xmlns:a16="http://schemas.microsoft.com/office/drawing/2014/main" id="{41B67372-0F2D-4741-9125-F79F6283DF89}"/>
              </a:ext>
            </a:extLst>
          </p:cNvPr>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000" b="1">
                <a:solidFill>
                  <a:srgbClr val="FFFFFF"/>
                </a:solidFill>
                <a:latin typeface="微软雅黑" pitchFamily="34" charset="-122"/>
                <a:ea typeface="微软雅黑" pitchFamily="34" charset="-122"/>
              </a:rPr>
              <a:t>2</a:t>
            </a:r>
            <a:endParaRPr lang="en-US" altLang="zh-CN" b="1">
              <a:solidFill>
                <a:prstClr val="black"/>
              </a:solidFill>
              <a:latin typeface="Arial" charset="0"/>
              <a:ea typeface="华文细黑" pitchFamily="2" charset="-122"/>
            </a:endParaRPr>
          </a:p>
        </p:txBody>
      </p:sp>
      <p:sp>
        <p:nvSpPr>
          <p:cNvPr id="19" name="Rectangle 20">
            <a:extLst>
              <a:ext uri="{FF2B5EF4-FFF2-40B4-BE49-F238E27FC236}">
                <a16:creationId xmlns:a16="http://schemas.microsoft.com/office/drawing/2014/main" id="{BBD497E0-0342-4B83-997A-E052D349941F}"/>
              </a:ext>
            </a:extLst>
          </p:cNvPr>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000" b="1">
                <a:solidFill>
                  <a:srgbClr val="FFFFFF"/>
                </a:solidFill>
                <a:latin typeface="微软雅黑" pitchFamily="34" charset="-122"/>
                <a:ea typeface="微软雅黑" pitchFamily="34" charset="-122"/>
              </a:rPr>
              <a:t>4</a:t>
            </a:r>
            <a:endParaRPr lang="en-US" altLang="zh-CN" b="1">
              <a:solidFill>
                <a:prstClr val="black"/>
              </a:solidFill>
              <a:latin typeface="Arial" charset="0"/>
              <a:ea typeface="华文细黑" pitchFamily="2" charset="-122"/>
            </a:endParaRPr>
          </a:p>
        </p:txBody>
      </p:sp>
      <p:sp>
        <p:nvSpPr>
          <p:cNvPr id="20" name="Rectangle 21">
            <a:extLst>
              <a:ext uri="{FF2B5EF4-FFF2-40B4-BE49-F238E27FC236}">
                <a16:creationId xmlns:a16="http://schemas.microsoft.com/office/drawing/2014/main" id="{ED96AEA9-4E17-47E3-9F94-BEED7E8EBA69}"/>
              </a:ext>
            </a:extLst>
          </p:cNvPr>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000" b="1">
                <a:solidFill>
                  <a:srgbClr val="FFFFFF"/>
                </a:solidFill>
                <a:latin typeface="微软雅黑" pitchFamily="34" charset="-122"/>
                <a:ea typeface="微软雅黑" pitchFamily="34" charset="-122"/>
              </a:rPr>
              <a:t>5</a:t>
            </a:r>
            <a:endParaRPr lang="en-US" altLang="zh-CN" b="1">
              <a:solidFill>
                <a:prstClr val="black"/>
              </a:solidFill>
              <a:latin typeface="Arial" charset="0"/>
              <a:ea typeface="华文细黑" pitchFamily="2" charset="-122"/>
            </a:endParaRPr>
          </a:p>
        </p:txBody>
      </p:sp>
      <p:sp>
        <p:nvSpPr>
          <p:cNvPr id="21" name="Rectangle 22">
            <a:extLst>
              <a:ext uri="{FF2B5EF4-FFF2-40B4-BE49-F238E27FC236}">
                <a16:creationId xmlns:a16="http://schemas.microsoft.com/office/drawing/2014/main" id="{92E910F0-83BA-473E-9F10-0D92B32C2EFC}"/>
              </a:ext>
            </a:extLst>
          </p:cNvPr>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000" b="1">
                <a:solidFill>
                  <a:srgbClr val="FFFFFF"/>
                </a:solidFill>
                <a:latin typeface="微软雅黑" pitchFamily="34" charset="-122"/>
                <a:ea typeface="微软雅黑" pitchFamily="34" charset="-122"/>
              </a:rPr>
              <a:t>3</a:t>
            </a:r>
            <a:endParaRPr lang="en-US" altLang="zh-CN" b="1">
              <a:solidFill>
                <a:prstClr val="black"/>
              </a:solidFill>
              <a:latin typeface="Arial" charset="0"/>
              <a:ea typeface="华文细黑" pitchFamily="2" charset="-122"/>
            </a:endParaRPr>
          </a:p>
        </p:txBody>
      </p:sp>
      <p:sp>
        <p:nvSpPr>
          <p:cNvPr id="22" name="Text Box 38">
            <a:extLst>
              <a:ext uri="{FF2B5EF4-FFF2-40B4-BE49-F238E27FC236}">
                <a16:creationId xmlns:a16="http://schemas.microsoft.com/office/drawing/2014/main" id="{FC4ACE5D-9287-4E6F-BAF5-FAECBEEFBC07}"/>
              </a:ext>
            </a:extLst>
          </p:cNvPr>
          <p:cNvSpPr txBox="1">
            <a:spLocks noChangeArrowheads="1"/>
          </p:cNvSpPr>
          <p:nvPr/>
        </p:nvSpPr>
        <p:spPr bwMode="auto">
          <a:xfrm>
            <a:off x="6208713"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400" fontAlgn="base">
              <a:lnSpc>
                <a:spcPct val="120000"/>
              </a:lnSpc>
              <a:spcBef>
                <a:spcPct val="0"/>
              </a:spcBef>
              <a:spcAft>
                <a:spcPct val="0"/>
              </a:spcAft>
            </a:pPr>
            <a:r>
              <a:rPr lang="en-US" altLang="zh-CN" sz="1200" b="1">
                <a:solidFill>
                  <a:srgbClr val="CC0000"/>
                </a:solidFill>
                <a:ea typeface="微软雅黑" pitchFamily="34" charset="-122"/>
              </a:rPr>
              <a:t>5.</a:t>
            </a:r>
            <a:r>
              <a:rPr lang="zh-CN" altLang="en-US" sz="1200" b="1">
                <a:solidFill>
                  <a:srgbClr val="CC0000"/>
                </a:solidFill>
                <a:ea typeface="微软雅黑" pitchFamily="34" charset="-122"/>
              </a:rPr>
              <a:t>单击添加标题文本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p:txBody>
      </p:sp>
      <p:sp>
        <p:nvSpPr>
          <p:cNvPr id="23" name="Text Box 38">
            <a:extLst>
              <a:ext uri="{FF2B5EF4-FFF2-40B4-BE49-F238E27FC236}">
                <a16:creationId xmlns:a16="http://schemas.microsoft.com/office/drawing/2014/main" id="{65901614-D027-4E21-B540-186FF6F9B14A}"/>
              </a:ext>
            </a:extLst>
          </p:cNvPr>
          <p:cNvSpPr txBox="1">
            <a:spLocks noChangeArrowheads="1"/>
          </p:cNvSpPr>
          <p:nvPr/>
        </p:nvSpPr>
        <p:spPr bwMode="auto">
          <a:xfrm>
            <a:off x="6208713"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400" fontAlgn="base">
              <a:lnSpc>
                <a:spcPct val="120000"/>
              </a:lnSpc>
              <a:spcBef>
                <a:spcPct val="0"/>
              </a:spcBef>
              <a:spcAft>
                <a:spcPct val="0"/>
              </a:spcAft>
            </a:pPr>
            <a:r>
              <a:rPr lang="en-US" altLang="zh-CN" sz="1200" b="1">
                <a:solidFill>
                  <a:srgbClr val="CC0000"/>
                </a:solidFill>
                <a:ea typeface="微软雅黑" pitchFamily="34" charset="-122"/>
              </a:rPr>
              <a:t>3.</a:t>
            </a:r>
            <a:r>
              <a:rPr lang="zh-CN" altLang="en-US" sz="1200" b="1">
                <a:solidFill>
                  <a:srgbClr val="CC0000"/>
                </a:solidFill>
                <a:ea typeface="微软雅黑" pitchFamily="34" charset="-122"/>
              </a:rPr>
              <a:t>单击添加标题文本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p:txBody>
      </p:sp>
      <p:sp>
        <p:nvSpPr>
          <p:cNvPr id="24" name="Text Box 38">
            <a:extLst>
              <a:ext uri="{FF2B5EF4-FFF2-40B4-BE49-F238E27FC236}">
                <a16:creationId xmlns:a16="http://schemas.microsoft.com/office/drawing/2014/main" id="{E34AF898-7A96-4FDD-9D0E-CE3A77F6CB27}"/>
              </a:ext>
            </a:extLst>
          </p:cNvPr>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400" fontAlgn="base">
              <a:lnSpc>
                <a:spcPct val="120000"/>
              </a:lnSpc>
              <a:spcBef>
                <a:spcPct val="0"/>
              </a:spcBef>
              <a:spcAft>
                <a:spcPct val="0"/>
              </a:spcAft>
            </a:pPr>
            <a:r>
              <a:rPr lang="en-US" altLang="zh-CN" sz="1200" b="1">
                <a:solidFill>
                  <a:srgbClr val="CC0000"/>
                </a:solidFill>
                <a:ea typeface="微软雅黑" pitchFamily="34" charset="-122"/>
              </a:rPr>
              <a:t>4.</a:t>
            </a:r>
            <a:r>
              <a:rPr lang="zh-CN" altLang="en-US" sz="1200" b="1">
                <a:solidFill>
                  <a:srgbClr val="CC0000"/>
                </a:solidFill>
                <a:ea typeface="微软雅黑" pitchFamily="34" charset="-122"/>
              </a:rPr>
              <a:t>单击添加标题文本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p:txBody>
      </p:sp>
      <p:sp>
        <p:nvSpPr>
          <p:cNvPr id="25" name="Text Box 38">
            <a:extLst>
              <a:ext uri="{FF2B5EF4-FFF2-40B4-BE49-F238E27FC236}">
                <a16:creationId xmlns:a16="http://schemas.microsoft.com/office/drawing/2014/main" id="{44BE4D9C-7008-41FE-9C83-0F7395CAF465}"/>
              </a:ext>
            </a:extLst>
          </p:cNvPr>
          <p:cNvSpPr txBox="1">
            <a:spLocks noChangeArrowheads="1"/>
          </p:cNvSpPr>
          <p:nvPr/>
        </p:nvSpPr>
        <p:spPr bwMode="auto">
          <a:xfrm>
            <a:off x="414338"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400" fontAlgn="base">
              <a:lnSpc>
                <a:spcPct val="120000"/>
              </a:lnSpc>
              <a:spcBef>
                <a:spcPct val="0"/>
              </a:spcBef>
              <a:spcAft>
                <a:spcPct val="0"/>
              </a:spcAft>
            </a:pPr>
            <a:r>
              <a:rPr lang="en-US" altLang="zh-CN" sz="1200" b="1">
                <a:solidFill>
                  <a:srgbClr val="CC0000"/>
                </a:solidFill>
                <a:ea typeface="微软雅黑" pitchFamily="34" charset="-122"/>
              </a:rPr>
              <a:t>2.</a:t>
            </a:r>
            <a:r>
              <a:rPr lang="zh-CN" altLang="en-US" sz="1200" b="1">
                <a:solidFill>
                  <a:srgbClr val="CC0000"/>
                </a:solidFill>
                <a:ea typeface="微软雅黑" pitchFamily="34" charset="-122"/>
              </a:rPr>
              <a:t>单击添加标题文本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p:txBody>
      </p:sp>
      <p:sp>
        <p:nvSpPr>
          <p:cNvPr id="26" name="Text Box 38">
            <a:extLst>
              <a:ext uri="{FF2B5EF4-FFF2-40B4-BE49-F238E27FC236}">
                <a16:creationId xmlns:a16="http://schemas.microsoft.com/office/drawing/2014/main" id="{07E117F9-9FF7-4C70-8BAA-B4B131AABFAC}"/>
              </a:ext>
            </a:extLst>
          </p:cNvPr>
          <p:cNvSpPr txBox="1">
            <a:spLocks noChangeArrowheads="1"/>
          </p:cNvSpPr>
          <p:nvPr/>
        </p:nvSpPr>
        <p:spPr bwMode="auto">
          <a:xfrm>
            <a:off x="3282950" y="12756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400" fontAlgn="base">
              <a:lnSpc>
                <a:spcPct val="120000"/>
              </a:lnSpc>
              <a:spcBef>
                <a:spcPct val="0"/>
              </a:spcBef>
              <a:spcAft>
                <a:spcPct val="0"/>
              </a:spcAft>
            </a:pPr>
            <a:r>
              <a:rPr lang="en-US" altLang="zh-CN" sz="1200" b="1">
                <a:solidFill>
                  <a:srgbClr val="CC0000"/>
                </a:solidFill>
                <a:ea typeface="微软雅黑" pitchFamily="34" charset="-122"/>
              </a:rPr>
              <a:t>1.</a:t>
            </a:r>
            <a:r>
              <a:rPr lang="zh-CN" altLang="en-US" sz="1200" b="1">
                <a:solidFill>
                  <a:srgbClr val="CC0000"/>
                </a:solidFill>
                <a:ea typeface="微软雅黑" pitchFamily="34" charset="-122"/>
              </a:rPr>
              <a:t>单击添加标题文本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p:txBody>
      </p:sp>
      <p:sp>
        <p:nvSpPr>
          <p:cNvPr id="27" name="Rectangle 2">
            <a:extLst>
              <a:ext uri="{FF2B5EF4-FFF2-40B4-BE49-F238E27FC236}">
                <a16:creationId xmlns:a16="http://schemas.microsoft.com/office/drawing/2014/main" id="{1C32268D-B8C4-4716-9F05-ED07690C63FE}"/>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8" name="直接连接符 22">
            <a:extLst>
              <a:ext uri="{FF2B5EF4-FFF2-40B4-BE49-F238E27FC236}">
                <a16:creationId xmlns:a16="http://schemas.microsoft.com/office/drawing/2014/main" id="{6178BB40-2028-421D-903D-934D25644B4A}"/>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9" name="矩形 4">
            <a:extLst>
              <a:ext uri="{FF2B5EF4-FFF2-40B4-BE49-F238E27FC236}">
                <a16:creationId xmlns:a16="http://schemas.microsoft.com/office/drawing/2014/main" id="{82670EBE-5479-4F94-A010-F705FBD19301}"/>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297863048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childTnLst>
                                </p:cTn>
                              </p:par>
                              <p:par>
                                <p:cTn id="14" presetID="12" presetClass="entr" presetSubtype="4"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Effect transition="in" filter="slide(fromBottom)">
                                      <p:cBhvr>
                                        <p:cTn id="16" dur="500"/>
                                        <p:tgtEl>
                                          <p:spTgt spid="26"/>
                                        </p:tgtEl>
                                      </p:cBhvr>
                                    </p:animEffect>
                                  </p:childTnLst>
                                </p:cTn>
                              </p:par>
                              <p:par>
                                <p:cTn id="17" presetID="47" presetClass="entr" presetSubtype="0" fill="hold" nodeType="withEffect">
                                  <p:stCondLst>
                                    <p:cond delay="1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par>
                                <p:cTn id="22" presetID="23" presetClass="entr" presetSubtype="16" fill="hold" grpId="0" nodeType="withEffect">
                                  <p:stCondLst>
                                    <p:cond delay="6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childTnLst>
                                </p:cTn>
                              </p:par>
                              <p:par>
                                <p:cTn id="26" presetID="12" presetClass="entr" presetSubtype="2" fill="hold" grpId="0" nodeType="withEffect">
                                  <p:stCondLst>
                                    <p:cond delay="600"/>
                                  </p:stCondLst>
                                  <p:childTnLst>
                                    <p:set>
                                      <p:cBhvr>
                                        <p:cTn id="27" dur="1" fill="hold">
                                          <p:stCondLst>
                                            <p:cond delay="0"/>
                                          </p:stCondLst>
                                        </p:cTn>
                                        <p:tgtEl>
                                          <p:spTgt spid="25"/>
                                        </p:tgtEl>
                                        <p:attrNameLst>
                                          <p:attrName>style.visibility</p:attrName>
                                        </p:attrNameLst>
                                      </p:cBhvr>
                                      <p:to>
                                        <p:strVal val="visible"/>
                                      </p:to>
                                    </p:set>
                                    <p:animEffect transition="in" filter="slide(fromRight)">
                                      <p:cBhvr>
                                        <p:cTn id="28" dur="500"/>
                                        <p:tgtEl>
                                          <p:spTgt spid="25"/>
                                        </p:tgtEl>
                                      </p:cBhvr>
                                    </p:animEffect>
                                  </p:childTnLst>
                                </p:cTn>
                              </p:par>
                              <p:par>
                                <p:cTn id="29" presetID="47" presetClass="entr" presetSubtype="0" fill="hold" nodeType="withEffect">
                                  <p:stCondLst>
                                    <p:cond delay="2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par>
                                <p:cTn id="34" presetID="23" presetClass="entr" presetSubtype="16" fill="hold" grpId="0" nodeType="withEffect">
                                  <p:stCondLst>
                                    <p:cond delay="70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childTnLst>
                                </p:cTn>
                              </p:par>
                              <p:par>
                                <p:cTn id="38" presetID="12" presetClass="entr" presetSubtype="8" fill="hold" grpId="0" nodeType="withEffect">
                                  <p:stCondLst>
                                    <p:cond delay="700"/>
                                  </p:stCondLst>
                                  <p:childTnLst>
                                    <p:set>
                                      <p:cBhvr>
                                        <p:cTn id="39" dur="1" fill="hold">
                                          <p:stCondLst>
                                            <p:cond delay="0"/>
                                          </p:stCondLst>
                                        </p:cTn>
                                        <p:tgtEl>
                                          <p:spTgt spid="23"/>
                                        </p:tgtEl>
                                        <p:attrNameLst>
                                          <p:attrName>style.visibility</p:attrName>
                                        </p:attrNameLst>
                                      </p:cBhvr>
                                      <p:to>
                                        <p:strVal val="visible"/>
                                      </p:to>
                                    </p:set>
                                    <p:animEffect transition="in" filter="slide(fromLeft)">
                                      <p:cBhvr>
                                        <p:cTn id="40" dur="500"/>
                                        <p:tgtEl>
                                          <p:spTgt spid="23"/>
                                        </p:tgtEl>
                                      </p:cBhvr>
                                    </p:animEffect>
                                  </p:childTnLst>
                                </p:cTn>
                              </p:par>
                              <p:par>
                                <p:cTn id="41" presetID="47" presetClass="entr" presetSubtype="0" fill="hold" nodeType="withEffect">
                                  <p:stCondLst>
                                    <p:cond delay="30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anim calcmode="lin" valueType="num">
                                      <p:cBhvr>
                                        <p:cTn id="44" dur="500" fill="hold"/>
                                        <p:tgtEl>
                                          <p:spTgt spid="2"/>
                                        </p:tgtEl>
                                        <p:attrNameLst>
                                          <p:attrName>ppt_x</p:attrName>
                                        </p:attrNameLst>
                                      </p:cBhvr>
                                      <p:tavLst>
                                        <p:tav tm="0">
                                          <p:val>
                                            <p:strVal val="#ppt_x"/>
                                          </p:val>
                                        </p:tav>
                                        <p:tav tm="100000">
                                          <p:val>
                                            <p:strVal val="#ppt_x"/>
                                          </p:val>
                                        </p:tav>
                                      </p:tavLst>
                                    </p:anim>
                                    <p:anim calcmode="lin" valueType="num">
                                      <p:cBhvr>
                                        <p:cTn id="45" dur="500" fill="hold"/>
                                        <p:tgtEl>
                                          <p:spTgt spid="2"/>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80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childTnLst>
                                </p:cTn>
                              </p:par>
                              <p:par>
                                <p:cTn id="50" presetID="12" presetClass="entr" presetSubtype="2" fill="hold" grpId="0" nodeType="withEffect">
                                  <p:stCondLst>
                                    <p:cond delay="800"/>
                                  </p:stCondLst>
                                  <p:childTnLst>
                                    <p:set>
                                      <p:cBhvr>
                                        <p:cTn id="51" dur="1" fill="hold">
                                          <p:stCondLst>
                                            <p:cond delay="0"/>
                                          </p:stCondLst>
                                        </p:cTn>
                                        <p:tgtEl>
                                          <p:spTgt spid="24"/>
                                        </p:tgtEl>
                                        <p:attrNameLst>
                                          <p:attrName>style.visibility</p:attrName>
                                        </p:attrNameLst>
                                      </p:cBhvr>
                                      <p:to>
                                        <p:strVal val="visible"/>
                                      </p:to>
                                    </p:set>
                                    <p:animEffect transition="in" filter="slide(fromRight)">
                                      <p:cBhvr>
                                        <p:cTn id="52" dur="500"/>
                                        <p:tgtEl>
                                          <p:spTgt spid="24"/>
                                        </p:tgtEl>
                                      </p:cBhvr>
                                    </p:animEffect>
                                  </p:childTnLst>
                                </p:cTn>
                              </p:par>
                              <p:par>
                                <p:cTn id="53" presetID="47" presetClass="entr" presetSubtype="0" fill="hold" nodeType="withEffect">
                                  <p:stCondLst>
                                    <p:cond delay="40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anim calcmode="lin" valueType="num">
                                      <p:cBhvr>
                                        <p:cTn id="56" dur="500" fill="hold"/>
                                        <p:tgtEl>
                                          <p:spTgt spid="5"/>
                                        </p:tgtEl>
                                        <p:attrNameLst>
                                          <p:attrName>ppt_x</p:attrName>
                                        </p:attrNameLst>
                                      </p:cBhvr>
                                      <p:tavLst>
                                        <p:tav tm="0">
                                          <p:val>
                                            <p:strVal val="#ppt_x"/>
                                          </p:val>
                                        </p:tav>
                                        <p:tav tm="100000">
                                          <p:val>
                                            <p:strVal val="#ppt_x"/>
                                          </p:val>
                                        </p:tav>
                                      </p:tavLst>
                                    </p:anim>
                                    <p:anim calcmode="lin" valueType="num">
                                      <p:cBhvr>
                                        <p:cTn id="57" dur="500" fill="hold"/>
                                        <p:tgtEl>
                                          <p:spTgt spid="5"/>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childTnLst>
                                </p:cTn>
                              </p:par>
                              <p:par>
                                <p:cTn id="62" presetID="12" presetClass="entr" presetSubtype="8" fill="hold" grpId="0" nodeType="withEffect">
                                  <p:stCondLst>
                                    <p:cond delay="900"/>
                                  </p:stCondLst>
                                  <p:childTnLst>
                                    <p:set>
                                      <p:cBhvr>
                                        <p:cTn id="63" dur="1" fill="hold">
                                          <p:stCondLst>
                                            <p:cond delay="0"/>
                                          </p:stCondLst>
                                        </p:cTn>
                                        <p:tgtEl>
                                          <p:spTgt spid="22"/>
                                        </p:tgtEl>
                                        <p:attrNameLst>
                                          <p:attrName>style.visibility</p:attrName>
                                        </p:attrNameLst>
                                      </p:cBhvr>
                                      <p:to>
                                        <p:strVal val="visible"/>
                                      </p:to>
                                    </p:set>
                                    <p:animEffect transition="in" filter="slide(fromLeft)">
                                      <p:cBhvr>
                                        <p:cTn id="64" dur="500"/>
                                        <p:tgtEl>
                                          <p:spTgt spid="22"/>
                                        </p:tgtEl>
                                      </p:cBhvr>
                                    </p:animEffect>
                                  </p:childTnLst>
                                </p:cTn>
                              </p:par>
                              <p:par>
                                <p:cTn id="65" presetID="2" presetClass="entr" presetSubtype="8" fill="hold" grpId="0" nodeType="withEffect">
                                  <p:stCondLst>
                                    <p:cond delay="300"/>
                                  </p:stCondLst>
                                  <p:childTnLst>
                                    <p:set>
                                      <p:cBhvr>
                                        <p:cTn id="66" dur="1" fill="hold">
                                          <p:stCondLst>
                                            <p:cond delay="0"/>
                                          </p:stCondLst>
                                        </p:cTn>
                                        <p:tgtEl>
                                          <p:spTgt spid="27"/>
                                        </p:tgtEl>
                                        <p:attrNameLst>
                                          <p:attrName>style.visibility</p:attrName>
                                        </p:attrNameLst>
                                      </p:cBhvr>
                                      <p:to>
                                        <p:strVal val="visible"/>
                                      </p:to>
                                    </p:set>
                                    <p:anim calcmode="lin" valueType="num">
                                      <p:cBhvr>
                                        <p:cTn id="67" dur="300" fill="hold"/>
                                        <p:tgtEl>
                                          <p:spTgt spid="27"/>
                                        </p:tgtEl>
                                        <p:attrNameLst>
                                          <p:attrName>ppt_x</p:attrName>
                                        </p:attrNameLst>
                                      </p:cBhvr>
                                      <p:tavLst>
                                        <p:tav tm="0">
                                          <p:val>
                                            <p:strVal val="0-#ppt_w/2"/>
                                          </p:val>
                                        </p:tav>
                                        <p:tav tm="100000">
                                          <p:val>
                                            <p:strVal val="#ppt_x"/>
                                          </p:val>
                                        </p:tav>
                                      </p:tavLst>
                                    </p:anim>
                                    <p:anim calcmode="lin" valueType="num">
                                      <p:cBhvr>
                                        <p:cTn id="68" dur="300" fill="hold"/>
                                        <p:tgtEl>
                                          <p:spTgt spid="27"/>
                                        </p:tgtEl>
                                        <p:attrNameLst>
                                          <p:attrName>ppt_y</p:attrName>
                                        </p:attrNameLst>
                                      </p:cBhvr>
                                      <p:tavLst>
                                        <p:tav tm="0">
                                          <p:val>
                                            <p:strVal val="#ppt_y"/>
                                          </p:val>
                                        </p:tav>
                                        <p:tav tm="100000">
                                          <p:val>
                                            <p:strVal val="#ppt_y"/>
                                          </p:val>
                                        </p:tav>
                                      </p:tavLst>
                                    </p:anim>
                                  </p:childTnLst>
                                </p:cTn>
                              </p:par>
                            </p:childTnLst>
                          </p:cTn>
                        </p:par>
                        <p:par>
                          <p:cTn id="69" fill="hold">
                            <p:stCondLst>
                              <p:cond delay="1400"/>
                            </p:stCondLst>
                            <p:childTnLst>
                              <p:par>
                                <p:cTn id="70" presetID="10" presetClass="entr" presetSubtype="0"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p:cBhvr>
                                        <p:cTn id="72" dur="500"/>
                                        <p:tgtEl>
                                          <p:spTgt spid="29"/>
                                        </p:tgtEl>
                                      </p:cBhvr>
                                    </p:animEffect>
                                  </p:childTnLst>
                                </p:cTn>
                              </p:par>
                            </p:childTnLst>
                          </p:cTn>
                        </p:par>
                        <p:par>
                          <p:cTn id="73" fill="hold">
                            <p:stCondLst>
                              <p:cond delay="1900"/>
                            </p:stCondLst>
                            <p:childTnLst>
                              <p:par>
                                <p:cTn id="74" presetID="22" presetClass="entr" presetSubtype="2"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p:cBhvr>
                                        <p:cTn id="7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bldLvl="0" autoUpdateAnimBg="0"/>
      <p:bldP spid="28" grpId="0" animBg="1"/>
      <p:bldP spid="29"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a:extLst>
              <a:ext uri="{FF2B5EF4-FFF2-40B4-BE49-F238E27FC236}">
                <a16:creationId xmlns:a16="http://schemas.microsoft.com/office/drawing/2014/main" id="{11905424-05F9-4E5A-9209-1DF94F355457}"/>
              </a:ext>
            </a:extLst>
          </p:cNvPr>
          <p:cNvSpPr>
            <a:spLocks noEditPoints="1"/>
          </p:cNvSpPr>
          <p:nvPr/>
        </p:nvSpPr>
        <p:spPr bwMode="auto">
          <a:xfrm>
            <a:off x="6429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 name="Rectangle 4">
            <a:extLst>
              <a:ext uri="{FF2B5EF4-FFF2-40B4-BE49-F238E27FC236}">
                <a16:creationId xmlns:a16="http://schemas.microsoft.com/office/drawing/2014/main" id="{AF825361-B6BE-47E9-B365-A3A695701EAA}"/>
              </a:ext>
            </a:extLst>
          </p:cNvPr>
          <p:cNvSpPr>
            <a:spLocks noChangeArrowheads="1"/>
          </p:cNvSpPr>
          <p:nvPr/>
        </p:nvSpPr>
        <p:spPr bwMode="auto">
          <a:xfrm>
            <a:off x="11477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800" b="1">
                <a:solidFill>
                  <a:prstClr val="white"/>
                </a:solidFill>
                <a:latin typeface="微软雅黑" pitchFamily="34" charset="-122"/>
                <a:ea typeface="微软雅黑" pitchFamily="34" charset="-122"/>
              </a:rPr>
              <a:t>35%</a:t>
            </a:r>
            <a:endParaRPr lang="en-US" altLang="zh-CN" sz="2800" b="1">
              <a:solidFill>
                <a:prstClr val="white"/>
              </a:solidFill>
              <a:latin typeface="Arial" charset="0"/>
              <a:ea typeface="华文细黑" pitchFamily="2" charset="-122"/>
            </a:endParaRPr>
          </a:p>
        </p:txBody>
      </p:sp>
      <p:sp>
        <p:nvSpPr>
          <p:cNvPr id="4" name="Freeform 5">
            <a:extLst>
              <a:ext uri="{FF2B5EF4-FFF2-40B4-BE49-F238E27FC236}">
                <a16:creationId xmlns:a16="http://schemas.microsoft.com/office/drawing/2014/main" id="{32F3B31D-D0DA-4BAF-9D72-7A0CA1FF8DF7}"/>
              </a:ext>
            </a:extLst>
          </p:cNvPr>
          <p:cNvSpPr>
            <a:spLocks noEditPoints="1"/>
          </p:cNvSpPr>
          <p:nvPr/>
        </p:nvSpPr>
        <p:spPr bwMode="auto">
          <a:xfrm>
            <a:off x="27003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FF9900"/>
          </a:solidFill>
          <a:ln>
            <a:noFill/>
          </a:ln>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 name="Rectangle 6">
            <a:extLst>
              <a:ext uri="{FF2B5EF4-FFF2-40B4-BE49-F238E27FC236}">
                <a16:creationId xmlns:a16="http://schemas.microsoft.com/office/drawing/2014/main" id="{8C3460E0-0F91-4802-87BA-F28C634767E6}"/>
              </a:ext>
            </a:extLst>
          </p:cNvPr>
          <p:cNvSpPr>
            <a:spLocks noChangeArrowheads="1"/>
          </p:cNvSpPr>
          <p:nvPr/>
        </p:nvSpPr>
        <p:spPr bwMode="auto">
          <a:xfrm>
            <a:off x="32051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800" b="1">
                <a:solidFill>
                  <a:prstClr val="white"/>
                </a:solidFill>
                <a:latin typeface="微软雅黑" pitchFamily="34" charset="-122"/>
                <a:ea typeface="微软雅黑" pitchFamily="34" charset="-122"/>
              </a:rPr>
              <a:t>20%</a:t>
            </a:r>
            <a:endParaRPr lang="en-US" altLang="zh-CN" sz="2800" b="1">
              <a:solidFill>
                <a:prstClr val="white"/>
              </a:solidFill>
              <a:latin typeface="Arial" charset="0"/>
              <a:ea typeface="华文细黑" pitchFamily="2" charset="-122"/>
            </a:endParaRPr>
          </a:p>
        </p:txBody>
      </p:sp>
      <p:sp>
        <p:nvSpPr>
          <p:cNvPr id="6" name="Freeform 7">
            <a:extLst>
              <a:ext uri="{FF2B5EF4-FFF2-40B4-BE49-F238E27FC236}">
                <a16:creationId xmlns:a16="http://schemas.microsoft.com/office/drawing/2014/main" id="{B7C8F1B2-AE6E-4A92-B006-52037578C0C6}"/>
              </a:ext>
            </a:extLst>
          </p:cNvPr>
          <p:cNvSpPr>
            <a:spLocks noEditPoints="1"/>
          </p:cNvSpPr>
          <p:nvPr/>
        </p:nvSpPr>
        <p:spPr bwMode="auto">
          <a:xfrm>
            <a:off x="47196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7" name="Rectangle 8">
            <a:extLst>
              <a:ext uri="{FF2B5EF4-FFF2-40B4-BE49-F238E27FC236}">
                <a16:creationId xmlns:a16="http://schemas.microsoft.com/office/drawing/2014/main" id="{B06E00BD-C065-443A-80C7-892C4FBABF93}"/>
              </a:ext>
            </a:extLst>
          </p:cNvPr>
          <p:cNvSpPr>
            <a:spLocks noChangeArrowheads="1"/>
          </p:cNvSpPr>
          <p:nvPr/>
        </p:nvSpPr>
        <p:spPr bwMode="auto">
          <a:xfrm>
            <a:off x="52244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800" b="1">
                <a:solidFill>
                  <a:prstClr val="white"/>
                </a:solidFill>
                <a:latin typeface="微软雅黑" pitchFamily="34" charset="-122"/>
                <a:ea typeface="微软雅黑" pitchFamily="34" charset="-122"/>
              </a:rPr>
              <a:t>18%</a:t>
            </a:r>
            <a:endParaRPr lang="en-US" altLang="zh-CN" sz="2800" b="1">
              <a:solidFill>
                <a:prstClr val="white"/>
              </a:solidFill>
              <a:latin typeface="Arial" charset="0"/>
              <a:ea typeface="华文细黑" pitchFamily="2" charset="-122"/>
            </a:endParaRPr>
          </a:p>
        </p:txBody>
      </p:sp>
      <p:sp>
        <p:nvSpPr>
          <p:cNvPr id="8" name="Freeform 9">
            <a:extLst>
              <a:ext uri="{FF2B5EF4-FFF2-40B4-BE49-F238E27FC236}">
                <a16:creationId xmlns:a16="http://schemas.microsoft.com/office/drawing/2014/main" id="{9BAEF280-536A-4C3B-ACD2-748A4818B74F}"/>
              </a:ext>
            </a:extLst>
          </p:cNvPr>
          <p:cNvSpPr>
            <a:spLocks noEditPoints="1"/>
          </p:cNvSpPr>
          <p:nvPr/>
        </p:nvSpPr>
        <p:spPr bwMode="auto">
          <a:xfrm>
            <a:off x="671988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FF9900"/>
          </a:solidFill>
          <a:ln>
            <a:noFill/>
          </a:ln>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9" name="Rectangle 10">
            <a:extLst>
              <a:ext uri="{FF2B5EF4-FFF2-40B4-BE49-F238E27FC236}">
                <a16:creationId xmlns:a16="http://schemas.microsoft.com/office/drawing/2014/main" id="{F90580E0-B5C1-4ADF-8B70-E2C7601D871F}"/>
              </a:ext>
            </a:extLst>
          </p:cNvPr>
          <p:cNvSpPr>
            <a:spLocks noChangeArrowheads="1"/>
          </p:cNvSpPr>
          <p:nvPr/>
        </p:nvSpPr>
        <p:spPr bwMode="auto">
          <a:xfrm>
            <a:off x="722471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800" b="1">
                <a:solidFill>
                  <a:prstClr val="white"/>
                </a:solidFill>
                <a:latin typeface="微软雅黑" pitchFamily="34" charset="-122"/>
                <a:ea typeface="微软雅黑" pitchFamily="34" charset="-122"/>
              </a:rPr>
              <a:t>17%</a:t>
            </a:r>
            <a:endParaRPr lang="en-US" altLang="zh-CN" sz="2800" b="1">
              <a:solidFill>
                <a:prstClr val="white"/>
              </a:solidFill>
              <a:latin typeface="Arial" charset="0"/>
              <a:ea typeface="华文细黑" pitchFamily="2" charset="-122"/>
            </a:endParaRPr>
          </a:p>
        </p:txBody>
      </p:sp>
      <p:sp>
        <p:nvSpPr>
          <p:cNvPr id="10" name="Rectangle 11">
            <a:extLst>
              <a:ext uri="{FF2B5EF4-FFF2-40B4-BE49-F238E27FC236}">
                <a16:creationId xmlns:a16="http://schemas.microsoft.com/office/drawing/2014/main" id="{798DC9D2-67D4-433C-B2D0-46BCB713C08F}"/>
              </a:ext>
            </a:extLst>
          </p:cNvPr>
          <p:cNvSpPr>
            <a:spLocks noChangeArrowheads="1"/>
          </p:cNvSpPr>
          <p:nvPr/>
        </p:nvSpPr>
        <p:spPr bwMode="auto">
          <a:xfrm>
            <a:off x="9715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p:txBody>
      </p:sp>
      <p:sp>
        <p:nvSpPr>
          <p:cNvPr id="11" name="Rectangle 12">
            <a:extLst>
              <a:ext uri="{FF2B5EF4-FFF2-40B4-BE49-F238E27FC236}">
                <a16:creationId xmlns:a16="http://schemas.microsoft.com/office/drawing/2014/main" id="{4FD705D2-20F8-4D21-B760-BE429F65710C}"/>
              </a:ext>
            </a:extLst>
          </p:cNvPr>
          <p:cNvSpPr>
            <a:spLocks noChangeArrowheads="1"/>
          </p:cNvSpPr>
          <p:nvPr/>
        </p:nvSpPr>
        <p:spPr bwMode="auto">
          <a:xfrm>
            <a:off x="3019425"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p:txBody>
      </p:sp>
      <p:sp>
        <p:nvSpPr>
          <p:cNvPr id="12" name="Rectangle 13">
            <a:extLst>
              <a:ext uri="{FF2B5EF4-FFF2-40B4-BE49-F238E27FC236}">
                <a16:creationId xmlns:a16="http://schemas.microsoft.com/office/drawing/2014/main" id="{946DDBD4-2ECB-4471-A3E3-917DE466F807}"/>
              </a:ext>
            </a:extLst>
          </p:cNvPr>
          <p:cNvSpPr>
            <a:spLocks noChangeArrowheads="1"/>
          </p:cNvSpPr>
          <p:nvPr/>
        </p:nvSpPr>
        <p:spPr bwMode="auto">
          <a:xfrm>
            <a:off x="50482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p:txBody>
      </p:sp>
      <p:sp>
        <p:nvSpPr>
          <p:cNvPr id="13" name="Rectangle 14">
            <a:extLst>
              <a:ext uri="{FF2B5EF4-FFF2-40B4-BE49-F238E27FC236}">
                <a16:creationId xmlns:a16="http://schemas.microsoft.com/office/drawing/2014/main" id="{4EC2492A-F14D-4593-9C1D-6F5D6B7C9961}"/>
              </a:ext>
            </a:extLst>
          </p:cNvPr>
          <p:cNvSpPr>
            <a:spLocks noChangeArrowheads="1"/>
          </p:cNvSpPr>
          <p:nvPr/>
        </p:nvSpPr>
        <p:spPr bwMode="auto">
          <a:xfrm>
            <a:off x="70294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p:txBody>
      </p:sp>
      <p:sp>
        <p:nvSpPr>
          <p:cNvPr id="14" name="Text Box 15">
            <a:extLst>
              <a:ext uri="{FF2B5EF4-FFF2-40B4-BE49-F238E27FC236}">
                <a16:creationId xmlns:a16="http://schemas.microsoft.com/office/drawing/2014/main" id="{FA167B3C-EDAD-4D17-BD81-BBC087374E90}"/>
              </a:ext>
            </a:extLst>
          </p:cNvPr>
          <p:cNvSpPr txBox="1">
            <a:spLocks noChangeArrowheads="1"/>
          </p:cNvSpPr>
          <p:nvPr/>
        </p:nvSpPr>
        <p:spPr bwMode="auto">
          <a:xfrm>
            <a:off x="755650" y="3433018"/>
            <a:ext cx="78486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lnSpc>
                <a:spcPct val="120000"/>
              </a:lnSpc>
              <a:spcBef>
                <a:spcPct val="0"/>
              </a:spcBef>
              <a:spcAft>
                <a:spcPct val="0"/>
              </a:spcAft>
            </a:pPr>
            <a:r>
              <a:rPr lang="zh-CN" altLang="en-US" sz="1600" b="1">
                <a:solidFill>
                  <a:srgbClr val="CC0000"/>
                </a:solidFill>
                <a:latin typeface="Arial" charset="0"/>
                <a:ea typeface="微软雅黑" pitchFamily="34" charset="-122"/>
              </a:rPr>
              <a:t>单击添加标题文本</a:t>
            </a:r>
          </a:p>
          <a:p>
            <a:pPr defTabSz="914400" fontAlgn="base">
              <a:lnSpc>
                <a:spcPct val="120000"/>
              </a:lnSpc>
              <a:spcBef>
                <a:spcPct val="0"/>
              </a:spcBef>
              <a:spcAft>
                <a:spcPct val="0"/>
              </a:spcAft>
            </a:pPr>
            <a:r>
              <a:rPr lang="zh-CN" altLang="en-US" sz="1200" b="1">
                <a:solidFill>
                  <a:srgbClr val="5F5F5F"/>
                </a:solidFill>
                <a:latin typeface="Arial" charset="0"/>
                <a:ea typeface="微软雅黑" pitchFamily="34" charset="-122"/>
              </a:rPr>
              <a:t>单击添加文本     单击添加文本    单击添加文本    单击添加文本     单击添加文本    单击添加文本    单击添加文本</a:t>
            </a:r>
          </a:p>
          <a:p>
            <a:pPr defTabSz="914400" fontAlgn="base">
              <a:lnSpc>
                <a:spcPct val="120000"/>
              </a:lnSpc>
              <a:spcBef>
                <a:spcPct val="0"/>
              </a:spcBef>
              <a:spcAft>
                <a:spcPct val="0"/>
              </a:spcAft>
            </a:pPr>
            <a:r>
              <a:rPr lang="zh-CN" altLang="en-US" sz="1200" b="1">
                <a:solidFill>
                  <a:srgbClr val="5F5F5F"/>
                </a:solidFill>
                <a:latin typeface="Arial" charset="0"/>
                <a:ea typeface="微软雅黑" pitchFamily="34" charset="-122"/>
              </a:rPr>
              <a:t>单击添加文本     单击添加文本    单击添加文本    单击添加文本     单击添加文本    单击添加文本    单击添加文本</a:t>
            </a:r>
          </a:p>
          <a:p>
            <a:pPr defTabSz="914400" fontAlgn="base">
              <a:lnSpc>
                <a:spcPct val="120000"/>
              </a:lnSpc>
              <a:spcBef>
                <a:spcPct val="0"/>
              </a:spcBef>
              <a:spcAft>
                <a:spcPct val="0"/>
              </a:spcAft>
            </a:pPr>
            <a:r>
              <a:rPr lang="zh-CN" altLang="en-US" sz="1200" b="1">
                <a:solidFill>
                  <a:srgbClr val="5F5F5F"/>
                </a:solidFill>
                <a:latin typeface="Arial" charset="0"/>
                <a:ea typeface="微软雅黑" pitchFamily="34" charset="-122"/>
              </a:rPr>
              <a:t>单击添加文本     单击添加文本    单击添加文本    单击添加文本     单击添加文本    单击添加文本    单击添加文本</a:t>
            </a:r>
          </a:p>
          <a:p>
            <a:pPr defTabSz="914400" fontAlgn="base">
              <a:lnSpc>
                <a:spcPct val="120000"/>
              </a:lnSpc>
              <a:spcBef>
                <a:spcPct val="0"/>
              </a:spcBef>
              <a:spcAft>
                <a:spcPct val="0"/>
              </a:spcAft>
            </a:pPr>
            <a:r>
              <a:rPr lang="zh-CN" altLang="en-US" sz="1200" b="1">
                <a:solidFill>
                  <a:srgbClr val="5F5F5F"/>
                </a:solidFill>
                <a:latin typeface="Arial" charset="0"/>
                <a:ea typeface="微软雅黑" pitchFamily="34" charset="-122"/>
              </a:rPr>
              <a:t>单击添加文本     单击添加文本    单击添加文本    单击添加文本     单击添加文本    单击添加文本    单击添加文本</a:t>
            </a:r>
          </a:p>
        </p:txBody>
      </p:sp>
      <p:sp>
        <p:nvSpPr>
          <p:cNvPr id="15" name="Rectangle 2">
            <a:extLst>
              <a:ext uri="{FF2B5EF4-FFF2-40B4-BE49-F238E27FC236}">
                <a16:creationId xmlns:a16="http://schemas.microsoft.com/office/drawing/2014/main" id="{1DAD4B0D-1A49-4C74-81DD-303297EC0B04}"/>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16" name="直接连接符 22">
            <a:extLst>
              <a:ext uri="{FF2B5EF4-FFF2-40B4-BE49-F238E27FC236}">
                <a16:creationId xmlns:a16="http://schemas.microsoft.com/office/drawing/2014/main" id="{6AA92211-D331-41E8-9226-44D68D161565}"/>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7" name="矩形 4">
            <a:extLst>
              <a:ext uri="{FF2B5EF4-FFF2-40B4-BE49-F238E27FC236}">
                <a16:creationId xmlns:a16="http://schemas.microsoft.com/office/drawing/2014/main" id="{C18F3383-4024-4017-975F-5E812DCE50FF}"/>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76663470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0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5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anim calcmode="lin" valueType="num">
                                      <p:cBhvr>
                                        <p:cTn id="58" dur="500" fill="hold"/>
                                        <p:tgtEl>
                                          <p:spTgt spid="9"/>
                                        </p:tgtEl>
                                        <p:attrNameLst>
                                          <p:attrName>ppt_x</p:attrName>
                                        </p:attrNameLst>
                                      </p:cBhvr>
                                      <p:tavLst>
                                        <p:tav tm="0">
                                          <p:val>
                                            <p:strVal val="#ppt_x"/>
                                          </p:val>
                                        </p:tav>
                                        <p:tav tm="100000">
                                          <p:val>
                                            <p:strVal val="#ppt_x"/>
                                          </p:val>
                                        </p:tav>
                                      </p:tavLst>
                                    </p:anim>
                                    <p:anim calcmode="lin" valueType="num">
                                      <p:cBhvr>
                                        <p:cTn id="59" dur="500" fill="hold"/>
                                        <p:tgtEl>
                                          <p:spTgt spid="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anim calcmode="lin" valueType="num">
                                      <p:cBhvr>
                                        <p:cTn id="63" dur="500" fill="hold"/>
                                        <p:tgtEl>
                                          <p:spTgt spid="13"/>
                                        </p:tgtEl>
                                        <p:attrNameLst>
                                          <p:attrName>ppt_x</p:attrName>
                                        </p:attrNameLst>
                                      </p:cBhvr>
                                      <p:tavLst>
                                        <p:tav tm="0">
                                          <p:val>
                                            <p:strVal val="#ppt_x"/>
                                          </p:val>
                                        </p:tav>
                                        <p:tav tm="100000">
                                          <p:val>
                                            <p:strVal val="#ppt_x"/>
                                          </p:val>
                                        </p:tav>
                                      </p:tavLst>
                                    </p:anim>
                                    <p:anim calcmode="lin" valueType="num">
                                      <p:cBhvr>
                                        <p:cTn id="64" dur="500" fill="hold"/>
                                        <p:tgtEl>
                                          <p:spTgt spid="13"/>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200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anim calcmode="lin" valueType="num">
                                      <p:cBhvr>
                                        <p:cTn id="68" dur="500" fill="hold"/>
                                        <p:tgtEl>
                                          <p:spTgt spid="14"/>
                                        </p:tgtEl>
                                        <p:attrNameLst>
                                          <p:attrName>ppt_x</p:attrName>
                                        </p:attrNameLst>
                                      </p:cBhvr>
                                      <p:tavLst>
                                        <p:tav tm="0">
                                          <p:val>
                                            <p:strVal val="#ppt_x"/>
                                          </p:val>
                                        </p:tav>
                                        <p:tav tm="100000">
                                          <p:val>
                                            <p:strVal val="#ppt_x"/>
                                          </p:val>
                                        </p:tav>
                                      </p:tavLst>
                                    </p:anim>
                                    <p:anim calcmode="lin" valueType="num">
                                      <p:cBhvr>
                                        <p:cTn id="69" dur="500" fill="hold"/>
                                        <p:tgtEl>
                                          <p:spTgt spid="14"/>
                                        </p:tgtEl>
                                        <p:attrNameLst>
                                          <p:attrName>ppt_y</p:attrName>
                                        </p:attrNameLst>
                                      </p:cBhvr>
                                      <p:tavLst>
                                        <p:tav tm="0">
                                          <p:val>
                                            <p:strVal val="#ppt_y-.1"/>
                                          </p:val>
                                        </p:tav>
                                        <p:tav tm="100000">
                                          <p:val>
                                            <p:strVal val="#ppt_y"/>
                                          </p:val>
                                        </p:tav>
                                      </p:tavLst>
                                    </p:anim>
                                  </p:childTnLst>
                                </p:cTn>
                              </p:par>
                              <p:par>
                                <p:cTn id="70" presetID="2" presetClass="entr" presetSubtype="8" fill="hold" grpId="0" nodeType="withEffect">
                                  <p:stCondLst>
                                    <p:cond delay="300"/>
                                  </p:stCondLst>
                                  <p:childTnLst>
                                    <p:set>
                                      <p:cBhvr>
                                        <p:cTn id="71" dur="1" fill="hold">
                                          <p:stCondLst>
                                            <p:cond delay="0"/>
                                          </p:stCondLst>
                                        </p:cTn>
                                        <p:tgtEl>
                                          <p:spTgt spid="15"/>
                                        </p:tgtEl>
                                        <p:attrNameLst>
                                          <p:attrName>style.visibility</p:attrName>
                                        </p:attrNameLst>
                                      </p:cBhvr>
                                      <p:to>
                                        <p:strVal val="visible"/>
                                      </p:to>
                                    </p:set>
                                    <p:anim calcmode="lin" valueType="num">
                                      <p:cBhvr>
                                        <p:cTn id="72" dur="300" fill="hold"/>
                                        <p:tgtEl>
                                          <p:spTgt spid="15"/>
                                        </p:tgtEl>
                                        <p:attrNameLst>
                                          <p:attrName>ppt_x</p:attrName>
                                        </p:attrNameLst>
                                      </p:cBhvr>
                                      <p:tavLst>
                                        <p:tav tm="0">
                                          <p:val>
                                            <p:strVal val="0-#ppt_w/2"/>
                                          </p:val>
                                        </p:tav>
                                        <p:tav tm="100000">
                                          <p:val>
                                            <p:strVal val="#ppt_x"/>
                                          </p:val>
                                        </p:tav>
                                      </p:tavLst>
                                    </p:anim>
                                    <p:anim calcmode="lin" valueType="num">
                                      <p:cBhvr>
                                        <p:cTn id="73" dur="300" fill="hold"/>
                                        <p:tgtEl>
                                          <p:spTgt spid="15"/>
                                        </p:tgtEl>
                                        <p:attrNameLst>
                                          <p:attrName>ppt_y</p:attrName>
                                        </p:attrNameLst>
                                      </p:cBhvr>
                                      <p:tavLst>
                                        <p:tav tm="0">
                                          <p:val>
                                            <p:strVal val="#ppt_y"/>
                                          </p:val>
                                        </p:tav>
                                        <p:tav tm="100000">
                                          <p:val>
                                            <p:strVal val="#ppt_y"/>
                                          </p:val>
                                        </p:tav>
                                      </p:tavLst>
                                    </p:anim>
                                  </p:childTnLst>
                                </p:cTn>
                              </p:par>
                            </p:childTnLst>
                          </p:cTn>
                        </p:par>
                        <p:par>
                          <p:cTn id="74" fill="hold">
                            <p:stCondLst>
                              <p:cond delay="2500"/>
                            </p:stCondLst>
                            <p:childTnLst>
                              <p:par>
                                <p:cTn id="75" presetID="10"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p:cBhvr>
                                        <p:cTn id="77" dur="500"/>
                                        <p:tgtEl>
                                          <p:spTgt spid="17"/>
                                        </p:tgtEl>
                                      </p:cBhvr>
                                    </p:animEffect>
                                  </p:childTnLst>
                                </p:cTn>
                              </p:par>
                            </p:childTnLst>
                          </p:cTn>
                        </p:par>
                        <p:par>
                          <p:cTn id="78" fill="hold">
                            <p:stCondLst>
                              <p:cond delay="3000"/>
                            </p:stCondLst>
                            <p:childTnLst>
                              <p:par>
                                <p:cTn id="79" presetID="22" presetClass="entr" presetSubtype="2"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p:cBhvr>
                                        <p:cTn id="8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utoUpdateAnimBg="0"/>
      <p:bldP spid="4" grpId="0" animBg="1"/>
      <p:bldP spid="5" grpId="0" autoUpdateAnimBg="0"/>
      <p:bldP spid="6" grpId="0" animBg="1"/>
      <p:bldP spid="7" grpId="0" autoUpdateAnimBg="0"/>
      <p:bldP spid="8" grpId="0" animBg="1"/>
      <p:bldP spid="9" grpId="0" autoUpdateAnimBg="0"/>
      <p:bldP spid="10" grpId="0" autoUpdateAnimBg="0"/>
      <p:bldP spid="11" grpId="0" autoUpdateAnimBg="0"/>
      <p:bldP spid="12" grpId="0" autoUpdateAnimBg="0"/>
      <p:bldP spid="13" grpId="0" autoUpdateAnimBg="0"/>
      <p:bldP spid="14" grpId="0" autoUpdateAnimBg="0"/>
      <p:bldP spid="15" grpId="0" bldLvl="0" autoUpdateAnimBg="0"/>
      <p:bldP spid="16" grpId="0" animBg="1"/>
      <p:bldP spid="17"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3">
            <a:extLst>
              <a:ext uri="{FF2B5EF4-FFF2-40B4-BE49-F238E27FC236}">
                <a16:creationId xmlns:a16="http://schemas.microsoft.com/office/drawing/2014/main" id="{46BB5253-5C13-470F-A204-CE4B5DF1386E}"/>
              </a:ext>
            </a:extLst>
          </p:cNvPr>
          <p:cNvSpPr/>
          <p:nvPr/>
        </p:nvSpPr>
        <p:spPr bwMode="auto">
          <a:xfrm>
            <a:off x="1331640" y="1464978"/>
            <a:ext cx="2057062" cy="2558851"/>
          </a:xfrm>
          <a:prstGeom prst="roundRect">
            <a:avLst>
              <a:gd name="adj" fmla="val 5680"/>
            </a:avLst>
          </a:prstGeom>
          <a:noFill/>
          <a:ln w="38100" cap="flat" cmpd="sng" algn="ctr">
            <a:solidFill>
              <a:srgbClr val="FF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marL="847625" lvl="2" indent="-122169"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3" name="圆角矩形 24">
            <a:extLst>
              <a:ext uri="{FF2B5EF4-FFF2-40B4-BE49-F238E27FC236}">
                <a16:creationId xmlns:a16="http://schemas.microsoft.com/office/drawing/2014/main" id="{36CA18A1-32F4-40B3-9B39-F38FD546B242}"/>
              </a:ext>
            </a:extLst>
          </p:cNvPr>
          <p:cNvSpPr/>
          <p:nvPr/>
        </p:nvSpPr>
        <p:spPr bwMode="auto">
          <a:xfrm>
            <a:off x="5761996" y="1464978"/>
            <a:ext cx="2057062" cy="2558851"/>
          </a:xfrm>
          <a:prstGeom prst="roundRect">
            <a:avLst>
              <a:gd name="adj" fmla="val 5070"/>
            </a:avLst>
          </a:prstGeom>
          <a:noFill/>
          <a:ln w="38100" cap="flat" cmpd="sng" algn="ctr">
            <a:solidFill>
              <a:srgbClr val="FF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marL="847625" lvl="2" indent="-122169"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4" name="矩形 26">
            <a:extLst>
              <a:ext uri="{FF2B5EF4-FFF2-40B4-BE49-F238E27FC236}">
                <a16:creationId xmlns:a16="http://schemas.microsoft.com/office/drawing/2014/main" id="{565B79F2-B70B-4D64-80C3-DF35F45DBA7C}"/>
              </a:ext>
            </a:extLst>
          </p:cNvPr>
          <p:cNvSpPr>
            <a:spLocks noChangeArrowheads="1"/>
          </p:cNvSpPr>
          <p:nvPr/>
        </p:nvSpPr>
        <p:spPr bwMode="auto">
          <a:xfrm>
            <a:off x="5909392" y="1592861"/>
            <a:ext cx="1786134" cy="2239121"/>
          </a:xfrm>
          <a:prstGeom prst="rect">
            <a:avLst/>
          </a:prstGeom>
          <a:noFill/>
          <a:ln w="9525">
            <a:noFill/>
            <a:miter lim="800000"/>
            <a:headEnd/>
            <a:tailEnd/>
          </a:ln>
        </p:spPr>
        <p:txBody>
          <a:bodyPr wrap="square" lIns="77770" tIns="38885" rIns="77770" bIns="38885">
            <a:spAutoFit/>
          </a:bodyPr>
          <a:lstStyle/>
          <a:p>
            <a:pPr defTabSz="914400" fontAlgn="base">
              <a:lnSpc>
                <a:spcPct val="130000"/>
              </a:lnSpc>
              <a:spcBef>
                <a:spcPct val="0"/>
              </a:spcBef>
              <a:spcAft>
                <a:spcPct val="0"/>
              </a:spcAft>
            </a:pPr>
            <a:r>
              <a:rPr lang="zh-CN" altLang="en-US" sz="12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5" name="圆角矩形 26">
            <a:extLst>
              <a:ext uri="{FF2B5EF4-FFF2-40B4-BE49-F238E27FC236}">
                <a16:creationId xmlns:a16="http://schemas.microsoft.com/office/drawing/2014/main" id="{677B53C7-23D0-4CE5-A0EB-F228DE0AA2EB}"/>
              </a:ext>
            </a:extLst>
          </p:cNvPr>
          <p:cNvSpPr/>
          <p:nvPr/>
        </p:nvSpPr>
        <p:spPr bwMode="auto">
          <a:xfrm>
            <a:off x="3534656" y="1464978"/>
            <a:ext cx="2057062" cy="2558851"/>
          </a:xfrm>
          <a:prstGeom prst="roundRect">
            <a:avLst>
              <a:gd name="adj" fmla="val 5070"/>
            </a:avLst>
          </a:prstGeom>
          <a:noFill/>
          <a:ln w="38100" cap="flat" cmpd="sng" algn="ctr">
            <a:solidFill>
              <a:srgbClr val="FF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marL="847625" lvl="2" indent="-122169"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6" name="矩形 5">
            <a:extLst>
              <a:ext uri="{FF2B5EF4-FFF2-40B4-BE49-F238E27FC236}">
                <a16:creationId xmlns:a16="http://schemas.microsoft.com/office/drawing/2014/main" id="{CF4991DE-8BD9-40C7-B1BB-F3B02B3C133F}"/>
              </a:ext>
            </a:extLst>
          </p:cNvPr>
          <p:cNvSpPr>
            <a:spLocks noChangeArrowheads="1"/>
          </p:cNvSpPr>
          <p:nvPr/>
        </p:nvSpPr>
        <p:spPr bwMode="auto">
          <a:xfrm>
            <a:off x="3651461" y="1581723"/>
            <a:ext cx="1792285" cy="2239121"/>
          </a:xfrm>
          <a:prstGeom prst="rect">
            <a:avLst/>
          </a:prstGeom>
          <a:noFill/>
          <a:ln w="9525">
            <a:noFill/>
            <a:miter lim="800000"/>
            <a:headEnd/>
            <a:tailEnd/>
          </a:ln>
        </p:spPr>
        <p:txBody>
          <a:bodyPr wrap="square" lIns="77770" tIns="38885" rIns="77770" bIns="38885">
            <a:spAutoFit/>
          </a:bodyPr>
          <a:lstStyle/>
          <a:p>
            <a:pPr defTabSz="914400" fontAlgn="base">
              <a:lnSpc>
                <a:spcPct val="130000"/>
              </a:lnSpc>
              <a:spcBef>
                <a:spcPct val="0"/>
              </a:spcBef>
              <a:spcAft>
                <a:spcPct val="0"/>
              </a:spcAft>
            </a:pPr>
            <a:r>
              <a:rPr lang="zh-CN" altLang="en-US" sz="12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7" name="TextBox 32">
            <a:extLst>
              <a:ext uri="{FF2B5EF4-FFF2-40B4-BE49-F238E27FC236}">
                <a16:creationId xmlns:a16="http://schemas.microsoft.com/office/drawing/2014/main" id="{1B9173B8-CBF3-4E69-ACF3-47BD4134BC28}"/>
              </a:ext>
            </a:extLst>
          </p:cNvPr>
          <p:cNvSpPr txBox="1">
            <a:spLocks noChangeArrowheads="1"/>
          </p:cNvSpPr>
          <p:nvPr/>
        </p:nvSpPr>
        <p:spPr bwMode="auto">
          <a:xfrm>
            <a:off x="1454645" y="1608903"/>
            <a:ext cx="1775135" cy="2239121"/>
          </a:xfrm>
          <a:prstGeom prst="rect">
            <a:avLst/>
          </a:prstGeom>
          <a:noFill/>
          <a:ln w="9525">
            <a:noFill/>
            <a:miter lim="800000"/>
            <a:headEnd/>
            <a:tailEnd/>
          </a:ln>
        </p:spPr>
        <p:txBody>
          <a:bodyPr wrap="square" lIns="77770" tIns="38885" rIns="77770" bIns="38885">
            <a:spAutoFit/>
          </a:bodyPr>
          <a:lstStyle/>
          <a:p>
            <a:pPr defTabSz="914400" fontAlgn="base">
              <a:lnSpc>
                <a:spcPct val="130000"/>
              </a:lnSpc>
              <a:spcBef>
                <a:spcPct val="0"/>
              </a:spcBef>
              <a:spcAft>
                <a:spcPct val="0"/>
              </a:spcAft>
            </a:pPr>
            <a:r>
              <a:rPr lang="zh-CN" altLang="en-US" sz="12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8" name="矩形 7">
            <a:extLst>
              <a:ext uri="{FF2B5EF4-FFF2-40B4-BE49-F238E27FC236}">
                <a16:creationId xmlns:a16="http://schemas.microsoft.com/office/drawing/2014/main" id="{D704CF7E-A29B-48AC-8FB9-5A082C09DB59}"/>
              </a:ext>
            </a:extLst>
          </p:cNvPr>
          <p:cNvSpPr/>
          <p:nvPr/>
        </p:nvSpPr>
        <p:spPr bwMode="auto">
          <a:xfrm>
            <a:off x="2195736" y="4515966"/>
            <a:ext cx="4906646" cy="340140"/>
          </a:xfrm>
          <a:prstGeom prst="rect">
            <a:avLst/>
          </a:prstGeom>
          <a:solidFill>
            <a:srgbClr val="FFC000"/>
          </a:solidFill>
          <a:ln w="28575">
            <a:noFill/>
          </a:ln>
          <a:scene3d>
            <a:camera prst="orthographicFront"/>
            <a:lightRig rig="threePt" dir="t"/>
          </a:scene3d>
          <a:sp3d/>
        </p:spPr>
        <p:txBody>
          <a:bodyPr lIns="77770" tIns="38885" rIns="77770" bIns="38885">
            <a:spAutoFit/>
          </a:bodyPr>
          <a:lstStyle/>
          <a:p>
            <a:pPr algn="ctr" defTabSz="914400" fontAlgn="base">
              <a:spcBef>
                <a:spcPct val="0"/>
              </a:spcBef>
              <a:spcAft>
                <a:spcPct val="0"/>
              </a:spcAft>
              <a:tabLst>
                <a:tab pos="7247706" algn="r"/>
              </a:tabLst>
              <a:defRPr/>
            </a:pPr>
            <a:r>
              <a:rPr lang="zh-CN" altLang="en-US" sz="1700" b="1" dirty="0">
                <a:solidFill>
                  <a:prstClr val="black"/>
                </a:solidFill>
                <a:latin typeface="微软雅黑" pitchFamily="34" charset="-122"/>
                <a:ea typeface="微软雅黑" pitchFamily="34" charset="-122"/>
              </a:rPr>
              <a:t>单击此处添加标题</a:t>
            </a:r>
          </a:p>
        </p:txBody>
      </p:sp>
      <p:sp>
        <p:nvSpPr>
          <p:cNvPr id="9" name="燕尾形 33">
            <a:extLst>
              <a:ext uri="{FF2B5EF4-FFF2-40B4-BE49-F238E27FC236}">
                <a16:creationId xmlns:a16="http://schemas.microsoft.com/office/drawing/2014/main" id="{5159D9AC-4947-4F55-958F-B3FBE1E2A3D0}"/>
              </a:ext>
            </a:extLst>
          </p:cNvPr>
          <p:cNvSpPr/>
          <p:nvPr/>
        </p:nvSpPr>
        <p:spPr>
          <a:xfrm rot="16200000" flipH="1" flipV="1">
            <a:off x="6614424" y="3986770"/>
            <a:ext cx="352203" cy="546500"/>
          </a:xfrm>
          <a:prstGeom prst="chevron">
            <a:avLst>
              <a:gd name="adj" fmla="val 39402"/>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0" name="圆角矩形 34">
            <a:extLst>
              <a:ext uri="{FF2B5EF4-FFF2-40B4-BE49-F238E27FC236}">
                <a16:creationId xmlns:a16="http://schemas.microsoft.com/office/drawing/2014/main" id="{15F4CA77-D283-45DC-B59B-A8CBF0CDED41}"/>
              </a:ext>
            </a:extLst>
          </p:cNvPr>
          <p:cNvSpPr/>
          <p:nvPr/>
        </p:nvSpPr>
        <p:spPr>
          <a:xfrm>
            <a:off x="3534656" y="1014458"/>
            <a:ext cx="2057062" cy="381554"/>
          </a:xfrm>
          <a:prstGeom prst="roundRect">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1" name="圆角矩形 35">
            <a:extLst>
              <a:ext uri="{FF2B5EF4-FFF2-40B4-BE49-F238E27FC236}">
                <a16:creationId xmlns:a16="http://schemas.microsoft.com/office/drawing/2014/main" id="{0D34A7FC-777A-4FAF-A83A-8DB0573F43DD}"/>
              </a:ext>
            </a:extLst>
          </p:cNvPr>
          <p:cNvSpPr/>
          <p:nvPr/>
        </p:nvSpPr>
        <p:spPr>
          <a:xfrm>
            <a:off x="5761996" y="1014458"/>
            <a:ext cx="2057062" cy="381554"/>
          </a:xfrm>
          <a:prstGeom prst="roundRect">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2" name="圆角矩形 36">
            <a:extLst>
              <a:ext uri="{FF2B5EF4-FFF2-40B4-BE49-F238E27FC236}">
                <a16:creationId xmlns:a16="http://schemas.microsoft.com/office/drawing/2014/main" id="{C60AE8B3-1FAF-4B9D-BCAB-A79D925635E4}"/>
              </a:ext>
            </a:extLst>
          </p:cNvPr>
          <p:cNvSpPr/>
          <p:nvPr/>
        </p:nvSpPr>
        <p:spPr>
          <a:xfrm>
            <a:off x="1331640" y="1014458"/>
            <a:ext cx="2057062" cy="381554"/>
          </a:xfrm>
          <a:prstGeom prst="roundRect">
            <a:avLst/>
          </a:prstGeom>
          <a:solidFill>
            <a:srgbClr val="FF0000"/>
          </a:solidFill>
          <a:ln w="38100"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3" name="矩形 12">
            <a:extLst>
              <a:ext uri="{FF2B5EF4-FFF2-40B4-BE49-F238E27FC236}">
                <a16:creationId xmlns:a16="http://schemas.microsoft.com/office/drawing/2014/main" id="{C7D39356-108F-473D-92AF-2BF7AD4F3BF6}"/>
              </a:ext>
            </a:extLst>
          </p:cNvPr>
          <p:cNvSpPr>
            <a:spLocks noChangeArrowheads="1"/>
          </p:cNvSpPr>
          <p:nvPr/>
        </p:nvSpPr>
        <p:spPr bwMode="auto">
          <a:xfrm>
            <a:off x="1373984" y="1043767"/>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defTabSz="914400" fontAlgn="base">
              <a:spcBef>
                <a:spcPct val="0"/>
              </a:spcBef>
              <a:spcAft>
                <a:spcPct val="0"/>
              </a:spcAft>
              <a:defRPr/>
            </a:pPr>
            <a:r>
              <a:rPr lang="zh-CN" altLang="en-US" sz="1400" b="1" dirty="0">
                <a:solidFill>
                  <a:prstClr val="white"/>
                </a:solidFill>
                <a:latin typeface="微软雅黑" pitchFamily="34" charset="-122"/>
                <a:ea typeface="微软雅黑" pitchFamily="34" charset="-122"/>
              </a:rPr>
              <a:t>单击此处添加标题</a:t>
            </a:r>
          </a:p>
        </p:txBody>
      </p:sp>
      <p:sp>
        <p:nvSpPr>
          <p:cNvPr id="14" name="矩形 13">
            <a:extLst>
              <a:ext uri="{FF2B5EF4-FFF2-40B4-BE49-F238E27FC236}">
                <a16:creationId xmlns:a16="http://schemas.microsoft.com/office/drawing/2014/main" id="{01532CA7-4687-497D-8908-93317BEB9FAD}"/>
              </a:ext>
            </a:extLst>
          </p:cNvPr>
          <p:cNvSpPr>
            <a:spLocks noChangeArrowheads="1"/>
          </p:cNvSpPr>
          <p:nvPr/>
        </p:nvSpPr>
        <p:spPr bwMode="auto">
          <a:xfrm>
            <a:off x="5878799" y="1043767"/>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defTabSz="914400" fontAlgn="base">
              <a:spcBef>
                <a:spcPct val="0"/>
              </a:spcBef>
              <a:spcAft>
                <a:spcPct val="0"/>
              </a:spcAft>
              <a:defRPr/>
            </a:pPr>
            <a:r>
              <a:rPr lang="zh-CN" altLang="en-US" sz="1400" b="1" dirty="0">
                <a:solidFill>
                  <a:prstClr val="white"/>
                </a:solidFill>
                <a:latin typeface="微软雅黑" pitchFamily="34" charset="-122"/>
                <a:ea typeface="微软雅黑" pitchFamily="34" charset="-122"/>
              </a:rPr>
              <a:t>单击此处添加标题</a:t>
            </a:r>
          </a:p>
        </p:txBody>
      </p:sp>
      <p:sp>
        <p:nvSpPr>
          <p:cNvPr id="15" name="矩形 14">
            <a:extLst>
              <a:ext uri="{FF2B5EF4-FFF2-40B4-BE49-F238E27FC236}">
                <a16:creationId xmlns:a16="http://schemas.microsoft.com/office/drawing/2014/main" id="{9004E9B6-4193-47D5-9407-145A3BDE21AF}"/>
              </a:ext>
            </a:extLst>
          </p:cNvPr>
          <p:cNvSpPr>
            <a:spLocks noChangeArrowheads="1"/>
          </p:cNvSpPr>
          <p:nvPr/>
        </p:nvSpPr>
        <p:spPr bwMode="auto">
          <a:xfrm>
            <a:off x="3651461" y="1043767"/>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defTabSz="914400" fontAlgn="base">
              <a:spcBef>
                <a:spcPct val="0"/>
              </a:spcBef>
              <a:spcAft>
                <a:spcPct val="0"/>
              </a:spcAft>
              <a:defRPr/>
            </a:pPr>
            <a:r>
              <a:rPr lang="zh-CN" altLang="en-US" sz="1400" b="1" dirty="0">
                <a:solidFill>
                  <a:prstClr val="white"/>
                </a:solidFill>
                <a:latin typeface="微软雅黑" pitchFamily="34" charset="-122"/>
                <a:ea typeface="微软雅黑" pitchFamily="34" charset="-122"/>
              </a:rPr>
              <a:t>单击此处添加标题</a:t>
            </a:r>
          </a:p>
        </p:txBody>
      </p:sp>
      <p:sp>
        <p:nvSpPr>
          <p:cNvPr id="16" name="燕尾形 40">
            <a:extLst>
              <a:ext uri="{FF2B5EF4-FFF2-40B4-BE49-F238E27FC236}">
                <a16:creationId xmlns:a16="http://schemas.microsoft.com/office/drawing/2014/main" id="{E64A25E0-9FB1-43F2-B5AE-91AF8A533FFD}"/>
              </a:ext>
            </a:extLst>
          </p:cNvPr>
          <p:cNvSpPr/>
          <p:nvPr/>
        </p:nvSpPr>
        <p:spPr>
          <a:xfrm rot="16200000" flipH="1" flipV="1">
            <a:off x="4431478" y="3986770"/>
            <a:ext cx="352203" cy="546500"/>
          </a:xfrm>
          <a:prstGeom prst="chevron">
            <a:avLst>
              <a:gd name="adj" fmla="val 39402"/>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7" name="燕尾形 41">
            <a:extLst>
              <a:ext uri="{FF2B5EF4-FFF2-40B4-BE49-F238E27FC236}">
                <a16:creationId xmlns:a16="http://schemas.microsoft.com/office/drawing/2014/main" id="{F61238D9-20BE-4377-A06A-3C93151AD90C}"/>
              </a:ext>
            </a:extLst>
          </p:cNvPr>
          <p:cNvSpPr/>
          <p:nvPr/>
        </p:nvSpPr>
        <p:spPr>
          <a:xfrm rot="16200000" flipH="1" flipV="1">
            <a:off x="2209385" y="3986770"/>
            <a:ext cx="352203" cy="546500"/>
          </a:xfrm>
          <a:prstGeom prst="chevron">
            <a:avLst>
              <a:gd name="adj" fmla="val 39402"/>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8" name="Rectangle 2">
            <a:extLst>
              <a:ext uri="{FF2B5EF4-FFF2-40B4-BE49-F238E27FC236}">
                <a16:creationId xmlns:a16="http://schemas.microsoft.com/office/drawing/2014/main" id="{C60A829E-8D4B-4512-9A68-EFC0AAEEC847}"/>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19" name="直接连接符 22">
            <a:extLst>
              <a:ext uri="{FF2B5EF4-FFF2-40B4-BE49-F238E27FC236}">
                <a16:creationId xmlns:a16="http://schemas.microsoft.com/office/drawing/2014/main" id="{94F1AEF5-41DA-42D1-BF79-82D139F5A5BE}"/>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0" name="矩形 4">
            <a:extLst>
              <a:ext uri="{FF2B5EF4-FFF2-40B4-BE49-F238E27FC236}">
                <a16:creationId xmlns:a16="http://schemas.microsoft.com/office/drawing/2014/main" id="{855D07A9-6C72-4647-AFBA-C3CBA662D360}"/>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48420132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450" decel="100000" fill="hold"/>
                                        <p:tgtEl>
                                          <p:spTgt spid="1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450" decel="100000" fill="hold"/>
                                        <p:tgtEl>
                                          <p:spTgt spid="1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450" decel="100000" fill="hold"/>
                                        <p:tgtEl>
                                          <p:spTgt spid="1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slide(fromBottom)">
                                      <p:cBhvr>
                                        <p:cTn id="26" dur="500"/>
                                        <p:tgtEl>
                                          <p:spTgt spid="1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slide(fromBottom)">
                                      <p:cBhvr>
                                        <p:cTn id="30" dur="500"/>
                                        <p:tgtEl>
                                          <p:spTgt spid="1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slide(fromBottom)">
                                      <p:cBhvr>
                                        <p:cTn id="34" dur="500"/>
                                        <p:tgtEl>
                                          <p:spTgt spid="1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slide(fromTop)">
                                      <p:cBhvr>
                                        <p:cTn id="38" dur="500"/>
                                        <p:tgtEl>
                                          <p:spTgt spid="2"/>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slide(fromTop)">
                                      <p:cBhvr>
                                        <p:cTn id="42" dur="500"/>
                                        <p:tgtEl>
                                          <p:spTgt spid="5"/>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slide(fromTop)">
                                      <p:cBhvr>
                                        <p:cTn id="46" dur="500"/>
                                        <p:tgtEl>
                                          <p:spTgt spid="3"/>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 calcmode="lin" valueType="num">
                                      <p:cBhvr>
                                        <p:cTn id="52" dur="500" fill="hold"/>
                                        <p:tgtEl>
                                          <p:spTgt spid="7"/>
                                        </p:tgtEl>
                                        <p:attrNameLst>
                                          <p:attrName>style.rotation</p:attrName>
                                        </p:attrNameLst>
                                      </p:cBhvr>
                                      <p:tavLst>
                                        <p:tav tm="0">
                                          <p:val>
                                            <p:fltVal val="360"/>
                                          </p:val>
                                        </p:tav>
                                        <p:tav tm="100000">
                                          <p:val>
                                            <p:fltVal val="0"/>
                                          </p:val>
                                        </p:tav>
                                      </p:tavLst>
                                    </p:anim>
                                    <p:animEffect transition="in" filter="fade">
                                      <p:cBhvr>
                                        <p:cTn id="53" dur="500"/>
                                        <p:tgtEl>
                                          <p:spTgt spid="7"/>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 calcmode="lin" valueType="num">
                                      <p:cBhvr>
                                        <p:cTn id="59" dur="500" fill="hold"/>
                                        <p:tgtEl>
                                          <p:spTgt spid="6"/>
                                        </p:tgtEl>
                                        <p:attrNameLst>
                                          <p:attrName>style.rotation</p:attrName>
                                        </p:attrNameLst>
                                      </p:cBhvr>
                                      <p:tavLst>
                                        <p:tav tm="0">
                                          <p:val>
                                            <p:fltVal val="360"/>
                                          </p:val>
                                        </p:tav>
                                        <p:tav tm="100000">
                                          <p:val>
                                            <p:fltVal val="0"/>
                                          </p:val>
                                        </p:tav>
                                      </p:tavLst>
                                    </p:anim>
                                    <p:animEffect transition="in" filter="fade">
                                      <p:cBhvr>
                                        <p:cTn id="60" dur="500"/>
                                        <p:tgtEl>
                                          <p:spTgt spid="6"/>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500" fill="hold"/>
                                        <p:tgtEl>
                                          <p:spTgt spid="4"/>
                                        </p:tgtEl>
                                        <p:attrNameLst>
                                          <p:attrName>ppt_w</p:attrName>
                                        </p:attrNameLst>
                                      </p:cBhvr>
                                      <p:tavLst>
                                        <p:tav tm="0">
                                          <p:val>
                                            <p:fltVal val="0"/>
                                          </p:val>
                                        </p:tav>
                                        <p:tav tm="100000">
                                          <p:val>
                                            <p:strVal val="#ppt_w"/>
                                          </p:val>
                                        </p:tav>
                                      </p:tavLst>
                                    </p:anim>
                                    <p:anim calcmode="lin" valueType="num">
                                      <p:cBhvr>
                                        <p:cTn id="65" dur="500" fill="hold"/>
                                        <p:tgtEl>
                                          <p:spTgt spid="4"/>
                                        </p:tgtEl>
                                        <p:attrNameLst>
                                          <p:attrName>ppt_h</p:attrName>
                                        </p:attrNameLst>
                                      </p:cBhvr>
                                      <p:tavLst>
                                        <p:tav tm="0">
                                          <p:val>
                                            <p:fltVal val="0"/>
                                          </p:val>
                                        </p:tav>
                                        <p:tav tm="100000">
                                          <p:val>
                                            <p:strVal val="#ppt_h"/>
                                          </p:val>
                                        </p:tav>
                                      </p:tavLst>
                                    </p:anim>
                                    <p:anim calcmode="lin" valueType="num">
                                      <p:cBhvr>
                                        <p:cTn id="66" dur="500" fill="hold"/>
                                        <p:tgtEl>
                                          <p:spTgt spid="4"/>
                                        </p:tgtEl>
                                        <p:attrNameLst>
                                          <p:attrName>style.rotation</p:attrName>
                                        </p:attrNameLst>
                                      </p:cBhvr>
                                      <p:tavLst>
                                        <p:tav tm="0">
                                          <p:val>
                                            <p:fltVal val="360"/>
                                          </p:val>
                                        </p:tav>
                                        <p:tav tm="100000">
                                          <p:val>
                                            <p:fltVal val="0"/>
                                          </p:val>
                                        </p:tav>
                                      </p:tavLst>
                                    </p:anim>
                                    <p:animEffect transition="in" filter="fade">
                                      <p:cBhvr>
                                        <p:cTn id="67" dur="500"/>
                                        <p:tgtEl>
                                          <p:spTgt spid="4"/>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slide(fromTop)">
                                      <p:cBhvr>
                                        <p:cTn id="71" dur="500"/>
                                        <p:tgtEl>
                                          <p:spTgt spid="1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slide(fromTop)">
                                      <p:cBhvr>
                                        <p:cTn id="75" dur="500"/>
                                        <p:tgtEl>
                                          <p:spTgt spid="1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slide(fromTop)">
                                      <p:cBhvr>
                                        <p:cTn id="79" dur="500"/>
                                        <p:tgtEl>
                                          <p:spTgt spid="9"/>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8"/>
                                        </p:tgtEl>
                                        <p:attrNameLst>
                                          <p:attrName>style.visibility</p:attrName>
                                        </p:attrNameLst>
                                      </p:cBhvr>
                                      <p:to>
                                        <p:strVal val="visible"/>
                                      </p:to>
                                    </p:set>
                                    <p:anim calcmode="lin" valueType="num">
                                      <p:cBhvr>
                                        <p:cTn id="82" dur="500" fill="hold"/>
                                        <p:tgtEl>
                                          <p:spTgt spid="8"/>
                                        </p:tgtEl>
                                        <p:attrNameLst>
                                          <p:attrName>ppt_w</p:attrName>
                                        </p:attrNameLst>
                                      </p:cBhvr>
                                      <p:tavLst>
                                        <p:tav tm="0">
                                          <p:val>
                                            <p:fltVal val="0"/>
                                          </p:val>
                                        </p:tav>
                                        <p:tav tm="100000">
                                          <p:val>
                                            <p:strVal val="#ppt_w"/>
                                          </p:val>
                                        </p:tav>
                                      </p:tavLst>
                                    </p:anim>
                                    <p:anim calcmode="lin" valueType="num">
                                      <p:cBhvr>
                                        <p:cTn id="83" dur="500" fill="hold"/>
                                        <p:tgtEl>
                                          <p:spTgt spid="8"/>
                                        </p:tgtEl>
                                        <p:attrNameLst>
                                          <p:attrName>ppt_h</p:attrName>
                                        </p:attrNameLst>
                                      </p:cBhvr>
                                      <p:tavLst>
                                        <p:tav tm="0">
                                          <p:val>
                                            <p:fltVal val="0"/>
                                          </p:val>
                                        </p:tav>
                                        <p:tav tm="100000">
                                          <p:val>
                                            <p:strVal val="#ppt_h"/>
                                          </p:val>
                                        </p:tav>
                                      </p:tavLst>
                                    </p:anim>
                                    <p:animEffect transition="in" filter="fade">
                                      <p:cBhvr>
                                        <p:cTn id="84" dur="500"/>
                                        <p:tgtEl>
                                          <p:spTgt spid="8"/>
                                        </p:tgtEl>
                                      </p:cBhvr>
                                    </p:animEffect>
                                  </p:childTnLst>
                                </p:cTn>
                              </p:par>
                              <p:par>
                                <p:cTn id="85" presetID="2" presetClass="entr" presetSubtype="8" fill="hold" grpId="0" nodeType="withEffect">
                                  <p:stCondLst>
                                    <p:cond delay="300"/>
                                  </p:stCondLst>
                                  <p:childTnLst>
                                    <p:set>
                                      <p:cBhvr>
                                        <p:cTn id="86" dur="1" fill="hold">
                                          <p:stCondLst>
                                            <p:cond delay="0"/>
                                          </p:stCondLst>
                                        </p:cTn>
                                        <p:tgtEl>
                                          <p:spTgt spid="18"/>
                                        </p:tgtEl>
                                        <p:attrNameLst>
                                          <p:attrName>style.visibility</p:attrName>
                                        </p:attrNameLst>
                                      </p:cBhvr>
                                      <p:to>
                                        <p:strVal val="visible"/>
                                      </p:to>
                                    </p:set>
                                    <p:anim calcmode="lin" valueType="num">
                                      <p:cBhvr>
                                        <p:cTn id="87" dur="300" fill="hold"/>
                                        <p:tgtEl>
                                          <p:spTgt spid="18"/>
                                        </p:tgtEl>
                                        <p:attrNameLst>
                                          <p:attrName>ppt_x</p:attrName>
                                        </p:attrNameLst>
                                      </p:cBhvr>
                                      <p:tavLst>
                                        <p:tav tm="0">
                                          <p:val>
                                            <p:strVal val="0-#ppt_w/2"/>
                                          </p:val>
                                        </p:tav>
                                        <p:tav tm="100000">
                                          <p:val>
                                            <p:strVal val="#ppt_x"/>
                                          </p:val>
                                        </p:tav>
                                      </p:tavLst>
                                    </p:anim>
                                    <p:anim calcmode="lin" valueType="num">
                                      <p:cBhvr>
                                        <p:cTn id="88" dur="300" fill="hold"/>
                                        <p:tgtEl>
                                          <p:spTgt spid="18"/>
                                        </p:tgtEl>
                                        <p:attrNameLst>
                                          <p:attrName>ppt_y</p:attrName>
                                        </p:attrNameLst>
                                      </p:cBhvr>
                                      <p:tavLst>
                                        <p:tav tm="0">
                                          <p:val>
                                            <p:strVal val="#ppt_y"/>
                                          </p:val>
                                        </p:tav>
                                        <p:tav tm="100000">
                                          <p:val>
                                            <p:strVal val="#ppt_y"/>
                                          </p:val>
                                        </p:tav>
                                      </p:tavLst>
                                    </p:anim>
                                  </p:childTnLst>
                                </p:cTn>
                              </p:par>
                            </p:childTnLst>
                          </p:cTn>
                        </p:par>
                        <p:par>
                          <p:cTn id="89" fill="hold">
                            <p:stCondLst>
                              <p:cond delay="6600"/>
                            </p:stCondLst>
                            <p:childTnLst>
                              <p:par>
                                <p:cTn id="90" presetID="10" presetClass="entr" presetSubtype="0"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p:cBhvr>
                                        <p:cTn id="92" dur="500"/>
                                        <p:tgtEl>
                                          <p:spTgt spid="20"/>
                                        </p:tgtEl>
                                      </p:cBhvr>
                                    </p:animEffect>
                                  </p:childTnLst>
                                </p:cTn>
                              </p:par>
                            </p:childTnLst>
                          </p:cTn>
                        </p:par>
                        <p:par>
                          <p:cTn id="93" fill="hold">
                            <p:stCondLst>
                              <p:cond delay="7100"/>
                            </p:stCondLst>
                            <p:childTnLst>
                              <p:par>
                                <p:cTn id="94" presetID="22" presetClass="entr" presetSubtype="2"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p:cBhvr>
                                        <p:cTn id="9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p:bldP spid="7" grpId="0"/>
      <p:bldP spid="8" grpId="0" animBg="1"/>
      <p:bldP spid="9" grpId="0" animBg="1"/>
      <p:bldP spid="10" grpId="0" animBg="1"/>
      <p:bldP spid="11" grpId="0" animBg="1"/>
      <p:bldP spid="12" grpId="0" animBg="1"/>
      <p:bldP spid="13" grpId="0"/>
      <p:bldP spid="14" grpId="0"/>
      <p:bldP spid="15" grpId="0"/>
      <p:bldP spid="16" grpId="0" animBg="1"/>
      <p:bldP spid="17" grpId="0" animBg="1"/>
      <p:bldP spid="18" grpId="0" bldLvl="0" autoUpdateAnimBg="0"/>
      <p:bldP spid="19" grpId="0" animBg="1"/>
      <p:bldP spid="20" grpId="0" bldLvl="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3">
            <a:extLst>
              <a:ext uri="{FF2B5EF4-FFF2-40B4-BE49-F238E27FC236}">
                <a16:creationId xmlns:a16="http://schemas.microsoft.com/office/drawing/2014/main" id="{4F0E274D-F6DB-4FBD-8800-799F0BB695C1}"/>
              </a:ext>
            </a:extLst>
          </p:cNvPr>
          <p:cNvSpPr>
            <a:spLocks noChangeShapeType="1"/>
          </p:cNvSpPr>
          <p:nvPr/>
        </p:nvSpPr>
        <p:spPr bwMode="auto">
          <a:xfrm>
            <a:off x="261144" y="2828133"/>
            <a:ext cx="8497069" cy="0"/>
          </a:xfrm>
          <a:prstGeom prst="line">
            <a:avLst/>
          </a:prstGeom>
          <a:noFill/>
          <a:ln w="101600">
            <a:solidFill>
              <a:srgbClr val="C00000"/>
            </a:solidFill>
            <a:round/>
            <a:headEnd/>
            <a:tailEnd type="triangle" w="med" len="med"/>
          </a:ln>
          <a:effectLst/>
          <a:extLst/>
        </p:spPr>
        <p:txBody>
          <a:bodyPr/>
          <a:lstStyle/>
          <a:p>
            <a:pPr defTabSz="914400">
              <a:defRPr/>
            </a:pPr>
            <a:endParaRPr lang="zh-CN" altLang="en-US" b="1">
              <a:ln>
                <a:solidFill>
                  <a:srgbClr val="FFD347"/>
                </a:solidFill>
              </a:ln>
              <a:solidFill>
                <a:prstClr val="black"/>
              </a:solidFill>
              <a:latin typeface="微软雅黑" pitchFamily="34" charset="-122"/>
              <a:ea typeface="微软雅黑" pitchFamily="34" charset="-122"/>
              <a:cs typeface="宋体" charset="0"/>
            </a:endParaRPr>
          </a:p>
        </p:txBody>
      </p:sp>
      <p:sp>
        <p:nvSpPr>
          <p:cNvPr id="3" name="AutoShape 2">
            <a:extLst>
              <a:ext uri="{FF2B5EF4-FFF2-40B4-BE49-F238E27FC236}">
                <a16:creationId xmlns:a16="http://schemas.microsoft.com/office/drawing/2014/main" id="{C5F29E05-8708-41B1-B0EB-EBF8725ECF81}"/>
              </a:ext>
            </a:extLst>
          </p:cNvPr>
          <p:cNvSpPr>
            <a:spLocks noChangeArrowheads="1"/>
          </p:cNvSpPr>
          <p:nvPr/>
        </p:nvSpPr>
        <p:spPr bwMode="auto">
          <a:xfrm>
            <a:off x="1746224" y="1213646"/>
            <a:ext cx="1619250" cy="1351598"/>
          </a:xfrm>
          <a:prstGeom prst="roundRect">
            <a:avLst>
              <a:gd name="adj" fmla="val 13009"/>
            </a:avLst>
          </a:prstGeom>
          <a:solidFill>
            <a:srgbClr val="FF9900"/>
          </a:solidFill>
          <a:ln w="19050" cap="rnd">
            <a:solidFill>
              <a:sysClr val="windowText" lastClr="000000">
                <a:lumMod val="65000"/>
                <a:lumOff val="35000"/>
              </a:sysClr>
            </a:solid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595959"/>
              </a:solidFill>
              <a:effectLst/>
              <a:uLnTx/>
              <a:uFillTx/>
              <a:latin typeface="微软雅黑" pitchFamily="34" charset="-122"/>
              <a:ea typeface="微软雅黑" pitchFamily="34" charset="-122"/>
              <a:cs typeface="宋体" charset="0"/>
            </a:endParaRPr>
          </a:p>
        </p:txBody>
      </p:sp>
      <p:sp>
        <p:nvSpPr>
          <p:cNvPr id="4" name="Line 16">
            <a:extLst>
              <a:ext uri="{FF2B5EF4-FFF2-40B4-BE49-F238E27FC236}">
                <a16:creationId xmlns:a16="http://schemas.microsoft.com/office/drawing/2014/main" id="{98EFA85C-808F-4B1D-9E81-807DEB4E8C6D}"/>
              </a:ext>
            </a:extLst>
          </p:cNvPr>
          <p:cNvSpPr>
            <a:spLocks noChangeShapeType="1"/>
          </p:cNvSpPr>
          <p:nvPr/>
        </p:nvSpPr>
        <p:spPr bwMode="auto">
          <a:xfrm flipH="1">
            <a:off x="1912912" y="1372238"/>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微软雅黑" pitchFamily="34" charset="-122"/>
              <a:ea typeface="微软雅黑" pitchFamily="34" charset="-122"/>
            </a:endParaRPr>
          </a:p>
        </p:txBody>
      </p:sp>
      <p:grpSp>
        <p:nvGrpSpPr>
          <p:cNvPr id="5" name="Group 138">
            <a:extLst>
              <a:ext uri="{FF2B5EF4-FFF2-40B4-BE49-F238E27FC236}">
                <a16:creationId xmlns:a16="http://schemas.microsoft.com/office/drawing/2014/main" id="{66633B4E-E570-4084-90A0-B7D62E887C8F}"/>
              </a:ext>
            </a:extLst>
          </p:cNvPr>
          <p:cNvGrpSpPr>
            <a:grpSpLocks/>
          </p:cNvGrpSpPr>
          <p:nvPr/>
        </p:nvGrpSpPr>
        <p:grpSpPr bwMode="auto">
          <a:xfrm>
            <a:off x="1818226" y="2744248"/>
            <a:ext cx="182151" cy="163895"/>
            <a:chOff x="1661" y="2750"/>
            <a:chExt cx="250" cy="250"/>
          </a:xfrm>
        </p:grpSpPr>
        <p:sp>
          <p:nvSpPr>
            <p:cNvPr id="6" name="Oval 139">
              <a:extLst>
                <a:ext uri="{FF2B5EF4-FFF2-40B4-BE49-F238E27FC236}">
                  <a16:creationId xmlns:a16="http://schemas.microsoft.com/office/drawing/2014/main" id="{9225280F-B7E1-4FD9-A3AE-B987E8A06F71}"/>
                </a:ext>
              </a:extLst>
            </p:cNvPr>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defTabSz="914400" fontAlgn="base">
                <a:spcBef>
                  <a:spcPct val="0"/>
                </a:spcBef>
                <a:spcAft>
                  <a:spcPct val="0"/>
                </a:spcAft>
              </a:pPr>
              <a:endParaRPr lang="ko-KR" altLang="en-US" b="1">
                <a:solidFill>
                  <a:prstClr val="black"/>
                </a:solidFill>
                <a:latin typeface="微软雅黑" pitchFamily="34" charset="-122"/>
              </a:endParaRPr>
            </a:p>
          </p:txBody>
        </p:sp>
        <p:sp>
          <p:nvSpPr>
            <p:cNvPr id="7" name="Oval 140">
              <a:extLst>
                <a:ext uri="{FF2B5EF4-FFF2-40B4-BE49-F238E27FC236}">
                  <a16:creationId xmlns:a16="http://schemas.microsoft.com/office/drawing/2014/main" id="{00D7483B-4BD9-4DE6-BF78-5881B841434C}"/>
                </a:ext>
              </a:extLst>
            </p:cNvPr>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defTabSz="914400" fontAlgn="base">
                <a:spcBef>
                  <a:spcPct val="0"/>
                </a:spcBef>
                <a:spcAft>
                  <a:spcPct val="0"/>
                </a:spcAft>
              </a:pPr>
              <a:endParaRPr lang="ko-KR" altLang="en-US" b="1">
                <a:solidFill>
                  <a:prstClr val="black"/>
                </a:solidFill>
                <a:latin typeface="微软雅黑" pitchFamily="34" charset="-122"/>
              </a:endParaRPr>
            </a:p>
          </p:txBody>
        </p:sp>
      </p:grpSp>
      <p:sp>
        <p:nvSpPr>
          <p:cNvPr id="8" name="TextBox 57">
            <a:extLst>
              <a:ext uri="{FF2B5EF4-FFF2-40B4-BE49-F238E27FC236}">
                <a16:creationId xmlns:a16="http://schemas.microsoft.com/office/drawing/2014/main" id="{4DD0E522-4970-4828-A1CF-40F95D51A32A}"/>
              </a:ext>
            </a:extLst>
          </p:cNvPr>
          <p:cNvSpPr txBox="1">
            <a:spLocks noChangeArrowheads="1"/>
          </p:cNvSpPr>
          <p:nvPr/>
        </p:nvSpPr>
        <p:spPr bwMode="auto">
          <a:xfrm>
            <a:off x="1917327"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4400" eaLnBrk="1" fontAlgn="base" hangingPunct="1">
              <a:spcBef>
                <a:spcPct val="0"/>
              </a:spcBef>
              <a:spcAft>
                <a:spcPct val="0"/>
              </a:spcAft>
            </a:pPr>
            <a:r>
              <a:rPr lang="zh-CN" altLang="en-US" b="1" dirty="0">
                <a:solidFill>
                  <a:prstClr val="white"/>
                </a:solidFill>
                <a:latin typeface="微软雅黑" pitchFamily="34" charset="-122"/>
                <a:ea typeface="微软雅黑" pitchFamily="34" charset="-122"/>
              </a:rPr>
              <a:t>标题</a:t>
            </a:r>
          </a:p>
        </p:txBody>
      </p:sp>
      <p:sp>
        <p:nvSpPr>
          <p:cNvPr id="9" name="TextBox 57">
            <a:extLst>
              <a:ext uri="{FF2B5EF4-FFF2-40B4-BE49-F238E27FC236}">
                <a16:creationId xmlns:a16="http://schemas.microsoft.com/office/drawing/2014/main" id="{BC6B9FCA-102D-469F-B8DB-A77C979150DA}"/>
              </a:ext>
            </a:extLst>
          </p:cNvPr>
          <p:cNvSpPr txBox="1">
            <a:spLocks noChangeArrowheads="1"/>
          </p:cNvSpPr>
          <p:nvPr/>
        </p:nvSpPr>
        <p:spPr bwMode="auto">
          <a:xfrm>
            <a:off x="1934790"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endParaRPr kumimoji="0" lang="en-US" altLang="zh-CN" sz="12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p:txBody>
      </p:sp>
      <p:sp>
        <p:nvSpPr>
          <p:cNvPr id="10" name="AutoShape 17">
            <a:extLst>
              <a:ext uri="{FF2B5EF4-FFF2-40B4-BE49-F238E27FC236}">
                <a16:creationId xmlns:a16="http://schemas.microsoft.com/office/drawing/2014/main" id="{03FFFC5A-82A6-49D1-BC2B-9E1B086C28C1}"/>
              </a:ext>
            </a:extLst>
          </p:cNvPr>
          <p:cNvSpPr>
            <a:spLocks noChangeArrowheads="1"/>
          </p:cNvSpPr>
          <p:nvPr/>
        </p:nvSpPr>
        <p:spPr bwMode="auto">
          <a:xfrm>
            <a:off x="441299" y="3098167"/>
            <a:ext cx="1692052" cy="1213376"/>
          </a:xfrm>
          <a:prstGeom prst="roundRect">
            <a:avLst>
              <a:gd name="adj" fmla="val 13009"/>
            </a:avLst>
          </a:prstGeom>
          <a:solidFill>
            <a:srgbClr val="FF0000"/>
          </a:solidFill>
          <a:ln w="19050" cap="rnd">
            <a:solidFill>
              <a:sysClr val="windowText" lastClr="000000">
                <a:lumMod val="65000"/>
                <a:lumOff val="35000"/>
              </a:sysClr>
            </a:solidFill>
            <a:prstDash val="sysDot"/>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itchFamily="34" charset="-122"/>
              <a:ea typeface="微软雅黑" pitchFamily="34" charset="-122"/>
              <a:cs typeface="宋体" charset="0"/>
            </a:endParaRPr>
          </a:p>
        </p:txBody>
      </p:sp>
      <p:sp>
        <p:nvSpPr>
          <p:cNvPr id="11" name="TextBox 57">
            <a:extLst>
              <a:ext uri="{FF2B5EF4-FFF2-40B4-BE49-F238E27FC236}">
                <a16:creationId xmlns:a16="http://schemas.microsoft.com/office/drawing/2014/main" id="{9921EC3C-D1B9-4FB3-9925-885D919B321B}"/>
              </a:ext>
            </a:extLst>
          </p:cNvPr>
          <p:cNvSpPr txBox="1">
            <a:spLocks noChangeArrowheads="1"/>
          </p:cNvSpPr>
          <p:nvPr/>
        </p:nvSpPr>
        <p:spPr bwMode="auto">
          <a:xfrm>
            <a:off x="630213"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a:t>
            </a:r>
          </a:p>
        </p:txBody>
      </p:sp>
      <p:sp>
        <p:nvSpPr>
          <p:cNvPr id="12" name="TextBox 57">
            <a:extLst>
              <a:ext uri="{FF2B5EF4-FFF2-40B4-BE49-F238E27FC236}">
                <a16:creationId xmlns:a16="http://schemas.microsoft.com/office/drawing/2014/main" id="{DFB5807E-F987-4CEB-BF67-E6CF3D5E8FBB}"/>
              </a:ext>
            </a:extLst>
          </p:cNvPr>
          <p:cNvSpPr txBox="1">
            <a:spLocks noChangeArrowheads="1"/>
          </p:cNvSpPr>
          <p:nvPr/>
        </p:nvSpPr>
        <p:spPr bwMode="auto">
          <a:xfrm>
            <a:off x="634974"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endParaRPr kumimoji="0" lang="en-US" altLang="zh-CN" sz="12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p:txBody>
      </p:sp>
      <p:sp>
        <p:nvSpPr>
          <p:cNvPr id="13" name="Line 18">
            <a:extLst>
              <a:ext uri="{FF2B5EF4-FFF2-40B4-BE49-F238E27FC236}">
                <a16:creationId xmlns:a16="http://schemas.microsoft.com/office/drawing/2014/main" id="{419DB0E6-B756-40CE-8FA2-8A5A802478AE}"/>
              </a:ext>
            </a:extLst>
          </p:cNvPr>
          <p:cNvSpPr>
            <a:spLocks noChangeShapeType="1"/>
          </p:cNvSpPr>
          <p:nvPr/>
        </p:nvSpPr>
        <p:spPr bwMode="auto">
          <a:xfrm flipH="1">
            <a:off x="603224" y="2830991"/>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微软雅黑" pitchFamily="34" charset="-122"/>
              <a:ea typeface="微软雅黑" pitchFamily="34" charset="-122"/>
            </a:endParaRPr>
          </a:p>
        </p:txBody>
      </p:sp>
      <p:grpSp>
        <p:nvGrpSpPr>
          <p:cNvPr id="14" name="Group 138">
            <a:extLst>
              <a:ext uri="{FF2B5EF4-FFF2-40B4-BE49-F238E27FC236}">
                <a16:creationId xmlns:a16="http://schemas.microsoft.com/office/drawing/2014/main" id="{34799512-60D2-4A9A-9328-731E0366B66B}"/>
              </a:ext>
            </a:extLst>
          </p:cNvPr>
          <p:cNvGrpSpPr>
            <a:grpSpLocks/>
          </p:cNvGrpSpPr>
          <p:nvPr/>
        </p:nvGrpSpPr>
        <p:grpSpPr bwMode="auto">
          <a:xfrm>
            <a:off x="519241" y="2740980"/>
            <a:ext cx="182211" cy="163934"/>
            <a:chOff x="1661" y="2750"/>
            <a:chExt cx="250" cy="250"/>
          </a:xfrm>
        </p:grpSpPr>
        <p:sp>
          <p:nvSpPr>
            <p:cNvPr id="15" name="Oval 139">
              <a:extLst>
                <a:ext uri="{FF2B5EF4-FFF2-40B4-BE49-F238E27FC236}">
                  <a16:creationId xmlns:a16="http://schemas.microsoft.com/office/drawing/2014/main" id="{2C15237A-BB6A-4F82-8B8A-AB287CC807BE}"/>
                </a:ext>
              </a:extLst>
            </p:cNvPr>
            <p:cNvSpPr>
              <a:spLocks noChangeArrowheads="1"/>
            </p:cNvSpPr>
            <p:nvPr/>
          </p:nvSpPr>
          <p:spPr bwMode="auto">
            <a:xfrm>
              <a:off x="1661" y="2750"/>
              <a:ext cx="250" cy="251"/>
            </a:xfrm>
            <a:prstGeom prst="ellipse">
              <a:avLst/>
            </a:prstGeom>
            <a:solidFill>
              <a:sysClr val="windowText" lastClr="000000">
                <a:lumMod val="50000"/>
                <a:lumOff val="50000"/>
              </a:sysClr>
            </a:solidFill>
            <a:ln>
              <a:no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sp>
          <p:nvSpPr>
            <p:cNvPr id="16" name="Oval 140">
              <a:extLst>
                <a:ext uri="{FF2B5EF4-FFF2-40B4-BE49-F238E27FC236}">
                  <a16:creationId xmlns:a16="http://schemas.microsoft.com/office/drawing/2014/main" id="{805AE2C5-1C23-413D-8C9D-B2749EA9EE54}"/>
                </a:ext>
              </a:extLst>
            </p:cNvPr>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grpSp>
      <p:sp>
        <p:nvSpPr>
          <p:cNvPr id="17" name="AutoShape 5">
            <a:extLst>
              <a:ext uri="{FF2B5EF4-FFF2-40B4-BE49-F238E27FC236}">
                <a16:creationId xmlns:a16="http://schemas.microsoft.com/office/drawing/2014/main" id="{9C9150DD-4290-4876-B28D-E5ADA68DF38D}"/>
              </a:ext>
            </a:extLst>
          </p:cNvPr>
          <p:cNvSpPr>
            <a:spLocks noChangeArrowheads="1"/>
          </p:cNvSpPr>
          <p:nvPr/>
        </p:nvSpPr>
        <p:spPr bwMode="auto">
          <a:xfrm>
            <a:off x="3473425" y="3108168"/>
            <a:ext cx="1700213" cy="1213377"/>
          </a:xfrm>
          <a:prstGeom prst="roundRect">
            <a:avLst>
              <a:gd name="adj" fmla="val 13009"/>
            </a:avLst>
          </a:prstGeom>
          <a:solidFill>
            <a:srgbClr val="FF9900"/>
          </a:solidFill>
          <a:ln w="19050" cap="rnd">
            <a:solidFill>
              <a:sysClr val="windowText" lastClr="000000">
                <a:lumMod val="65000"/>
                <a:lumOff val="35000"/>
              </a:sysClr>
            </a:solidFill>
            <a:prstDash val="sysDot"/>
            <a:round/>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595959"/>
              </a:solidFill>
              <a:effectLst/>
              <a:uLnTx/>
              <a:uFillTx/>
              <a:latin typeface="微软雅黑" pitchFamily="34" charset="-122"/>
              <a:ea typeface="微软雅黑" pitchFamily="34" charset="-122"/>
              <a:cs typeface="宋体" charset="0"/>
            </a:endParaRPr>
          </a:p>
        </p:txBody>
      </p:sp>
      <p:sp>
        <p:nvSpPr>
          <p:cNvPr id="18" name="TextBox 57">
            <a:extLst>
              <a:ext uri="{FF2B5EF4-FFF2-40B4-BE49-F238E27FC236}">
                <a16:creationId xmlns:a16="http://schemas.microsoft.com/office/drawing/2014/main" id="{B73F7213-34F4-452A-8476-1B6CEB7FE11F}"/>
              </a:ext>
            </a:extLst>
          </p:cNvPr>
          <p:cNvSpPr txBox="1">
            <a:spLocks noChangeArrowheads="1"/>
          </p:cNvSpPr>
          <p:nvPr/>
        </p:nvSpPr>
        <p:spPr bwMode="auto">
          <a:xfrm>
            <a:off x="3616299"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a:t>
            </a:r>
          </a:p>
        </p:txBody>
      </p:sp>
      <p:sp>
        <p:nvSpPr>
          <p:cNvPr id="19" name="TextBox 57">
            <a:extLst>
              <a:ext uri="{FF2B5EF4-FFF2-40B4-BE49-F238E27FC236}">
                <a16:creationId xmlns:a16="http://schemas.microsoft.com/office/drawing/2014/main" id="{35702A6C-CCD6-414F-A615-174AF95191EF}"/>
              </a:ext>
            </a:extLst>
          </p:cNvPr>
          <p:cNvSpPr txBox="1">
            <a:spLocks noChangeArrowheads="1"/>
          </p:cNvSpPr>
          <p:nvPr/>
        </p:nvSpPr>
        <p:spPr bwMode="auto">
          <a:xfrm>
            <a:off x="3631977"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endParaRPr kumimoji="0" lang="en-US" altLang="zh-CN" sz="12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p:txBody>
      </p:sp>
      <p:sp>
        <p:nvSpPr>
          <p:cNvPr id="20" name="Line 18">
            <a:extLst>
              <a:ext uri="{FF2B5EF4-FFF2-40B4-BE49-F238E27FC236}">
                <a16:creationId xmlns:a16="http://schemas.microsoft.com/office/drawing/2014/main" id="{B34D144D-E14E-44EB-BCC2-FDF99B6C89F0}"/>
              </a:ext>
            </a:extLst>
          </p:cNvPr>
          <p:cNvSpPr>
            <a:spLocks noChangeShapeType="1"/>
          </p:cNvSpPr>
          <p:nvPr/>
        </p:nvSpPr>
        <p:spPr bwMode="auto">
          <a:xfrm flipH="1">
            <a:off x="3625824" y="2830991"/>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微软雅黑" pitchFamily="34" charset="-122"/>
              <a:ea typeface="微软雅黑" pitchFamily="34" charset="-122"/>
            </a:endParaRPr>
          </a:p>
        </p:txBody>
      </p:sp>
      <p:grpSp>
        <p:nvGrpSpPr>
          <p:cNvPr id="21" name="Group 138">
            <a:extLst>
              <a:ext uri="{FF2B5EF4-FFF2-40B4-BE49-F238E27FC236}">
                <a16:creationId xmlns:a16="http://schemas.microsoft.com/office/drawing/2014/main" id="{8E89E72F-BC1D-4408-B208-4AB00017FEBB}"/>
              </a:ext>
            </a:extLst>
          </p:cNvPr>
          <p:cNvGrpSpPr>
            <a:grpSpLocks/>
          </p:cNvGrpSpPr>
          <p:nvPr/>
        </p:nvGrpSpPr>
        <p:grpSpPr bwMode="auto">
          <a:xfrm>
            <a:off x="3541575" y="2740980"/>
            <a:ext cx="182252" cy="163991"/>
            <a:chOff x="1661" y="2750"/>
            <a:chExt cx="250" cy="250"/>
          </a:xfrm>
        </p:grpSpPr>
        <p:sp>
          <p:nvSpPr>
            <p:cNvPr id="22" name="Oval 139">
              <a:extLst>
                <a:ext uri="{FF2B5EF4-FFF2-40B4-BE49-F238E27FC236}">
                  <a16:creationId xmlns:a16="http://schemas.microsoft.com/office/drawing/2014/main" id="{8623C4FB-91C1-49AC-9C52-ACCFCAD69872}"/>
                </a:ext>
              </a:extLst>
            </p:cNvPr>
            <p:cNvSpPr>
              <a:spLocks noChangeArrowheads="1"/>
            </p:cNvSpPr>
            <p:nvPr/>
          </p:nvSpPr>
          <p:spPr bwMode="auto">
            <a:xfrm>
              <a:off x="1661" y="2750"/>
              <a:ext cx="250" cy="250"/>
            </a:xfrm>
            <a:prstGeom prst="ellipse">
              <a:avLst/>
            </a:prstGeom>
            <a:solidFill>
              <a:srgbClr val="FFC000">
                <a:lumMod val="60000"/>
                <a:lumOff val="40000"/>
              </a:srgbClr>
            </a:solidFill>
            <a:ln>
              <a:no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sp>
          <p:nvSpPr>
            <p:cNvPr id="23" name="Oval 140">
              <a:extLst>
                <a:ext uri="{FF2B5EF4-FFF2-40B4-BE49-F238E27FC236}">
                  <a16:creationId xmlns:a16="http://schemas.microsoft.com/office/drawing/2014/main" id="{855AE534-3102-41B2-8F87-9E222A532296}"/>
                </a:ext>
              </a:extLst>
            </p:cNvPr>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grpSp>
      <p:sp>
        <p:nvSpPr>
          <p:cNvPr id="24" name="AutoShape 2">
            <a:extLst>
              <a:ext uri="{FF2B5EF4-FFF2-40B4-BE49-F238E27FC236}">
                <a16:creationId xmlns:a16="http://schemas.microsoft.com/office/drawing/2014/main" id="{361E9684-098C-4FF9-93FF-A2C120DE03C0}"/>
              </a:ext>
            </a:extLst>
          </p:cNvPr>
          <p:cNvSpPr>
            <a:spLocks noChangeArrowheads="1"/>
          </p:cNvSpPr>
          <p:nvPr/>
        </p:nvSpPr>
        <p:spPr bwMode="auto">
          <a:xfrm>
            <a:off x="4114774" y="1213646"/>
            <a:ext cx="1619250" cy="1351598"/>
          </a:xfrm>
          <a:prstGeom prst="roundRect">
            <a:avLst>
              <a:gd name="adj" fmla="val 13009"/>
            </a:avLst>
          </a:prstGeom>
          <a:solidFill>
            <a:srgbClr val="FF0000"/>
          </a:solidFill>
          <a:ln w="19050" cap="rnd">
            <a:solidFill>
              <a:sysClr val="windowText" lastClr="000000">
                <a:lumMod val="65000"/>
                <a:lumOff val="35000"/>
              </a:sysClr>
            </a:solidFill>
            <a:prstDash val="sysDot"/>
            <a:round/>
            <a:headEnd/>
            <a:tailEnd/>
          </a:ln>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itchFamily="34" charset="-122"/>
              <a:ea typeface="微软雅黑" pitchFamily="34" charset="-122"/>
              <a:cs typeface="宋体" charset="0"/>
            </a:endParaRPr>
          </a:p>
        </p:txBody>
      </p:sp>
      <p:sp>
        <p:nvSpPr>
          <p:cNvPr id="25" name="TextBox 57">
            <a:extLst>
              <a:ext uri="{FF2B5EF4-FFF2-40B4-BE49-F238E27FC236}">
                <a16:creationId xmlns:a16="http://schemas.microsoft.com/office/drawing/2014/main" id="{50E2B7D7-A782-4186-9D32-04AEC8998026}"/>
              </a:ext>
            </a:extLst>
          </p:cNvPr>
          <p:cNvSpPr txBox="1">
            <a:spLocks noChangeArrowheads="1"/>
          </p:cNvSpPr>
          <p:nvPr/>
        </p:nvSpPr>
        <p:spPr bwMode="auto">
          <a:xfrm>
            <a:off x="429359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4400" eaLnBrk="1" fontAlgn="base" hangingPunct="1">
              <a:spcBef>
                <a:spcPct val="0"/>
              </a:spcBef>
              <a:spcAft>
                <a:spcPct val="0"/>
              </a:spcAft>
            </a:pPr>
            <a:r>
              <a:rPr lang="zh-CN" altLang="en-US" b="1" dirty="0">
                <a:solidFill>
                  <a:prstClr val="white"/>
                </a:solidFill>
                <a:latin typeface="微软雅黑" pitchFamily="34" charset="-122"/>
                <a:ea typeface="微软雅黑" pitchFamily="34" charset="-122"/>
              </a:rPr>
              <a:t>标题</a:t>
            </a:r>
          </a:p>
        </p:txBody>
      </p:sp>
      <p:sp>
        <p:nvSpPr>
          <p:cNvPr id="26" name="TextBox 57">
            <a:extLst>
              <a:ext uri="{FF2B5EF4-FFF2-40B4-BE49-F238E27FC236}">
                <a16:creationId xmlns:a16="http://schemas.microsoft.com/office/drawing/2014/main" id="{2F1439DA-5DD9-4C6D-BA65-119CD36F2F13}"/>
              </a:ext>
            </a:extLst>
          </p:cNvPr>
          <p:cNvSpPr txBox="1">
            <a:spLocks noChangeArrowheads="1"/>
          </p:cNvSpPr>
          <p:nvPr/>
        </p:nvSpPr>
        <p:spPr bwMode="auto">
          <a:xfrm>
            <a:off x="4295178"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defTabSz="914400" fontAlgn="base">
              <a:lnSpc>
                <a:spcPct val="150000"/>
              </a:lnSpc>
              <a:spcBef>
                <a:spcPct val="0"/>
              </a:spcBef>
              <a:spcAft>
                <a:spcPct val="0"/>
              </a:spcAft>
            </a:pPr>
            <a:r>
              <a:rPr lang="zh-CN" altLang="en-US" sz="1200" b="1" dirty="0">
                <a:solidFill>
                  <a:prstClr val="white"/>
                </a:solidFill>
                <a:latin typeface="微软雅黑" pitchFamily="34" charset="-122"/>
                <a:ea typeface="微软雅黑" pitchFamily="34" charset="-122"/>
              </a:rPr>
              <a:t>添加文本说明内容</a:t>
            </a:r>
            <a:endParaRPr lang="en-US" altLang="zh-CN" sz="1200" b="1" dirty="0">
              <a:solidFill>
                <a:prstClr val="white"/>
              </a:solidFill>
              <a:latin typeface="微软雅黑" pitchFamily="34" charset="-122"/>
              <a:ea typeface="微软雅黑" pitchFamily="34" charset="-122"/>
            </a:endParaRPr>
          </a:p>
          <a:p>
            <a:pPr defTabSz="914400" fontAlgn="base">
              <a:lnSpc>
                <a:spcPct val="150000"/>
              </a:lnSpc>
              <a:spcBef>
                <a:spcPct val="0"/>
              </a:spcBef>
              <a:spcAft>
                <a:spcPct val="0"/>
              </a:spcAft>
            </a:pPr>
            <a:r>
              <a:rPr lang="zh-CN" altLang="en-US" sz="1200" b="1" dirty="0">
                <a:solidFill>
                  <a:prstClr val="white"/>
                </a:solidFill>
                <a:latin typeface="微软雅黑" pitchFamily="34" charset="-122"/>
                <a:ea typeface="微软雅黑" pitchFamily="34" charset="-122"/>
              </a:rPr>
              <a:t>添加文本说明内容</a:t>
            </a:r>
          </a:p>
          <a:p>
            <a:pPr defTabSz="914400" fontAlgn="base">
              <a:lnSpc>
                <a:spcPct val="150000"/>
              </a:lnSpc>
              <a:spcBef>
                <a:spcPct val="0"/>
              </a:spcBef>
              <a:spcAft>
                <a:spcPct val="0"/>
              </a:spcAft>
            </a:pPr>
            <a:r>
              <a:rPr lang="zh-CN" altLang="en-US" sz="1200" b="1" dirty="0">
                <a:solidFill>
                  <a:prstClr val="white"/>
                </a:solidFill>
                <a:latin typeface="微软雅黑" pitchFamily="34" charset="-122"/>
                <a:ea typeface="微软雅黑" pitchFamily="34" charset="-122"/>
              </a:rPr>
              <a:t>添加文本说明内容</a:t>
            </a:r>
          </a:p>
        </p:txBody>
      </p:sp>
      <p:sp>
        <p:nvSpPr>
          <p:cNvPr id="27" name="Line 16">
            <a:extLst>
              <a:ext uri="{FF2B5EF4-FFF2-40B4-BE49-F238E27FC236}">
                <a16:creationId xmlns:a16="http://schemas.microsoft.com/office/drawing/2014/main" id="{3979C08C-09D9-4ABC-A437-1A7241A81156}"/>
              </a:ext>
            </a:extLst>
          </p:cNvPr>
          <p:cNvSpPr>
            <a:spLocks noChangeShapeType="1"/>
          </p:cNvSpPr>
          <p:nvPr/>
        </p:nvSpPr>
        <p:spPr bwMode="auto">
          <a:xfrm flipH="1">
            <a:off x="4273524" y="1372238"/>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微软雅黑" pitchFamily="34" charset="-122"/>
              <a:ea typeface="微软雅黑" pitchFamily="34" charset="-122"/>
            </a:endParaRPr>
          </a:p>
        </p:txBody>
      </p:sp>
      <p:grpSp>
        <p:nvGrpSpPr>
          <p:cNvPr id="28" name="Group 138">
            <a:extLst>
              <a:ext uri="{FF2B5EF4-FFF2-40B4-BE49-F238E27FC236}">
                <a16:creationId xmlns:a16="http://schemas.microsoft.com/office/drawing/2014/main" id="{B60DA210-0144-4B6E-8646-D997A2E89D2E}"/>
              </a:ext>
            </a:extLst>
          </p:cNvPr>
          <p:cNvGrpSpPr>
            <a:grpSpLocks/>
          </p:cNvGrpSpPr>
          <p:nvPr/>
        </p:nvGrpSpPr>
        <p:grpSpPr bwMode="auto">
          <a:xfrm>
            <a:off x="4178237" y="2744248"/>
            <a:ext cx="182151" cy="163895"/>
            <a:chOff x="1661" y="2750"/>
            <a:chExt cx="250" cy="250"/>
          </a:xfrm>
        </p:grpSpPr>
        <p:sp>
          <p:nvSpPr>
            <p:cNvPr id="29" name="Oval 139">
              <a:extLst>
                <a:ext uri="{FF2B5EF4-FFF2-40B4-BE49-F238E27FC236}">
                  <a16:creationId xmlns:a16="http://schemas.microsoft.com/office/drawing/2014/main" id="{0C8D6B78-B61E-4AD8-9587-BFEE75E3F54A}"/>
                </a:ext>
              </a:extLst>
            </p:cNvPr>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sp>
          <p:nvSpPr>
            <p:cNvPr id="30" name="Oval 140">
              <a:extLst>
                <a:ext uri="{FF2B5EF4-FFF2-40B4-BE49-F238E27FC236}">
                  <a16:creationId xmlns:a16="http://schemas.microsoft.com/office/drawing/2014/main" id="{F5B9C26A-31B9-42B9-9DC0-0631D279DE3F}"/>
                </a:ext>
              </a:extLst>
            </p:cNvPr>
            <p:cNvSpPr>
              <a:spLocks noChangeArrowheads="1"/>
            </p:cNvSpPr>
            <p:nvPr/>
          </p:nvSpPr>
          <p:spPr bwMode="auto">
            <a:xfrm>
              <a:off x="1729" y="2818"/>
              <a:ext cx="114" cy="114"/>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grpSp>
      <p:sp>
        <p:nvSpPr>
          <p:cNvPr id="31" name="AutoShape 6">
            <a:extLst>
              <a:ext uri="{FF2B5EF4-FFF2-40B4-BE49-F238E27FC236}">
                <a16:creationId xmlns:a16="http://schemas.microsoft.com/office/drawing/2014/main" id="{276FE3DE-1F3B-48F7-93B5-5E34BF44D90D}"/>
              </a:ext>
            </a:extLst>
          </p:cNvPr>
          <p:cNvSpPr>
            <a:spLocks noChangeArrowheads="1"/>
          </p:cNvSpPr>
          <p:nvPr/>
        </p:nvSpPr>
        <p:spPr bwMode="auto">
          <a:xfrm>
            <a:off x="5713387" y="3098167"/>
            <a:ext cx="1681162" cy="1213376"/>
          </a:xfrm>
          <a:prstGeom prst="roundRect">
            <a:avLst>
              <a:gd name="adj" fmla="val 13009"/>
            </a:avLst>
          </a:prstGeom>
          <a:solidFill>
            <a:srgbClr val="FF0000"/>
          </a:solidFill>
          <a:ln w="19050" cap="rnd">
            <a:solidFill>
              <a:sysClr val="windowText" lastClr="000000">
                <a:lumMod val="65000"/>
                <a:lumOff val="35000"/>
              </a:sysClr>
            </a:solidFill>
            <a:prstDash val="sysDot"/>
            <a:round/>
            <a:headEnd/>
            <a:tailEnd/>
          </a:ln>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itchFamily="34" charset="-122"/>
              <a:ea typeface="微软雅黑" pitchFamily="34" charset="-122"/>
              <a:cs typeface="宋体" charset="0"/>
            </a:endParaRPr>
          </a:p>
        </p:txBody>
      </p:sp>
      <p:sp>
        <p:nvSpPr>
          <p:cNvPr id="32" name="Line 7">
            <a:extLst>
              <a:ext uri="{FF2B5EF4-FFF2-40B4-BE49-F238E27FC236}">
                <a16:creationId xmlns:a16="http://schemas.microsoft.com/office/drawing/2014/main" id="{70D6CCAF-963D-40B2-A2DA-46F54319C712}"/>
              </a:ext>
            </a:extLst>
          </p:cNvPr>
          <p:cNvSpPr>
            <a:spLocks noChangeShapeType="1"/>
          </p:cNvSpPr>
          <p:nvPr/>
        </p:nvSpPr>
        <p:spPr bwMode="auto">
          <a:xfrm flipH="1">
            <a:off x="5849913" y="2830991"/>
            <a:ext cx="3175" cy="522923"/>
          </a:xfrm>
          <a:prstGeom prst="line">
            <a:avLst/>
          </a:prstGeom>
          <a:noFill/>
          <a:ln w="19050">
            <a:solidFill>
              <a:srgbClr val="FF6600"/>
            </a:solidFill>
            <a:prstDash val="sysDot"/>
            <a:round/>
            <a:headEnd type="oval" w="med" len="med"/>
            <a:tailEnd type="oval" w="med" len="med"/>
          </a:ln>
          <a:effectLst/>
          <a:extLst/>
        </p:spPr>
        <p:txBody>
          <a:bodyPr/>
          <a:lstStyle/>
          <a:p>
            <a:pPr defTabSz="914400">
              <a:defRPr/>
            </a:pPr>
            <a:endParaRPr lang="zh-CN" altLang="en-US" b="1">
              <a:solidFill>
                <a:prstClr val="black"/>
              </a:solidFill>
              <a:latin typeface="微软雅黑" pitchFamily="34" charset="-122"/>
              <a:ea typeface="微软雅黑" pitchFamily="34" charset="-122"/>
              <a:cs typeface="宋体" charset="0"/>
            </a:endParaRPr>
          </a:p>
        </p:txBody>
      </p:sp>
      <p:grpSp>
        <p:nvGrpSpPr>
          <p:cNvPr id="33" name="Group 138">
            <a:extLst>
              <a:ext uri="{FF2B5EF4-FFF2-40B4-BE49-F238E27FC236}">
                <a16:creationId xmlns:a16="http://schemas.microsoft.com/office/drawing/2014/main" id="{95C4B25E-6481-4346-854B-9D5B46EBFEA2}"/>
              </a:ext>
            </a:extLst>
          </p:cNvPr>
          <p:cNvGrpSpPr>
            <a:grpSpLocks/>
          </p:cNvGrpSpPr>
          <p:nvPr/>
        </p:nvGrpSpPr>
        <p:grpSpPr bwMode="auto">
          <a:xfrm>
            <a:off x="5766611" y="2743837"/>
            <a:ext cx="182144" cy="163971"/>
            <a:chOff x="1661" y="2750"/>
            <a:chExt cx="250" cy="250"/>
          </a:xfrm>
        </p:grpSpPr>
        <p:sp>
          <p:nvSpPr>
            <p:cNvPr id="34" name="Oval 139">
              <a:extLst>
                <a:ext uri="{FF2B5EF4-FFF2-40B4-BE49-F238E27FC236}">
                  <a16:creationId xmlns:a16="http://schemas.microsoft.com/office/drawing/2014/main" id="{2887546C-5CEA-48D5-8EC4-FAFE6A3E8207}"/>
                </a:ext>
              </a:extLst>
            </p:cNvPr>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sp>
          <p:nvSpPr>
            <p:cNvPr id="35" name="Oval 140">
              <a:extLst>
                <a:ext uri="{FF2B5EF4-FFF2-40B4-BE49-F238E27FC236}">
                  <a16:creationId xmlns:a16="http://schemas.microsoft.com/office/drawing/2014/main" id="{70F568E5-1568-42F6-B6B3-282DBB7B8ACA}"/>
                </a:ext>
              </a:extLst>
            </p:cNvPr>
            <p:cNvSpPr>
              <a:spLocks noChangeArrowheads="1"/>
            </p:cNvSpPr>
            <p:nvPr/>
          </p:nvSpPr>
          <p:spPr bwMode="auto">
            <a:xfrm>
              <a:off x="1729" y="2818"/>
              <a:ext cx="114" cy="114"/>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grpSp>
      <p:sp>
        <p:nvSpPr>
          <p:cNvPr id="36" name="TextBox 57">
            <a:extLst>
              <a:ext uri="{FF2B5EF4-FFF2-40B4-BE49-F238E27FC236}">
                <a16:creationId xmlns:a16="http://schemas.microsoft.com/office/drawing/2014/main" id="{90CC0BB3-042D-48F1-9BE3-707B1F86F1FA}"/>
              </a:ext>
            </a:extLst>
          </p:cNvPr>
          <p:cNvSpPr txBox="1">
            <a:spLocks noChangeArrowheads="1"/>
          </p:cNvSpPr>
          <p:nvPr/>
        </p:nvSpPr>
        <p:spPr bwMode="auto">
          <a:xfrm>
            <a:off x="5894363"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a:t>
            </a:r>
          </a:p>
        </p:txBody>
      </p:sp>
      <p:sp>
        <p:nvSpPr>
          <p:cNvPr id="37" name="TextBox 57">
            <a:extLst>
              <a:ext uri="{FF2B5EF4-FFF2-40B4-BE49-F238E27FC236}">
                <a16:creationId xmlns:a16="http://schemas.microsoft.com/office/drawing/2014/main" id="{9950C7DF-0CF4-4214-819E-6F7CFB56F1D1}"/>
              </a:ext>
            </a:extLst>
          </p:cNvPr>
          <p:cNvSpPr txBox="1">
            <a:spLocks noChangeArrowheads="1"/>
          </p:cNvSpPr>
          <p:nvPr/>
        </p:nvSpPr>
        <p:spPr bwMode="auto">
          <a:xfrm>
            <a:off x="5911825"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endParaRPr kumimoji="0" lang="en-US" altLang="zh-CN" sz="12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p:txBody>
      </p:sp>
      <p:sp>
        <p:nvSpPr>
          <p:cNvPr id="38" name="AutoShape 4">
            <a:extLst>
              <a:ext uri="{FF2B5EF4-FFF2-40B4-BE49-F238E27FC236}">
                <a16:creationId xmlns:a16="http://schemas.microsoft.com/office/drawing/2014/main" id="{7F2D6D2B-30B8-4A56-BA4F-7DA5CD073369}"/>
              </a:ext>
            </a:extLst>
          </p:cNvPr>
          <p:cNvSpPr>
            <a:spLocks noChangeArrowheads="1"/>
          </p:cNvSpPr>
          <p:nvPr/>
        </p:nvSpPr>
        <p:spPr bwMode="auto">
          <a:xfrm>
            <a:off x="6491262" y="1212938"/>
            <a:ext cx="1619250" cy="1352354"/>
          </a:xfrm>
          <a:prstGeom prst="roundRect">
            <a:avLst>
              <a:gd name="adj" fmla="val 13009"/>
            </a:avLst>
          </a:prstGeom>
          <a:solidFill>
            <a:srgbClr val="FF9900"/>
          </a:solidFill>
          <a:ln w="19050" cap="rnd">
            <a:solidFill>
              <a:sysClr val="windowText" lastClr="000000">
                <a:lumMod val="65000"/>
                <a:lumOff val="35000"/>
              </a:sysClr>
            </a:solidFill>
            <a:prstDash val="sysDot"/>
            <a:round/>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595959"/>
              </a:solidFill>
              <a:effectLst/>
              <a:uLnTx/>
              <a:uFillTx/>
              <a:latin typeface="微软雅黑" pitchFamily="34" charset="-122"/>
              <a:ea typeface="微软雅黑" pitchFamily="34" charset="-122"/>
              <a:cs typeface="宋体" charset="0"/>
            </a:endParaRPr>
          </a:p>
        </p:txBody>
      </p:sp>
      <p:sp>
        <p:nvSpPr>
          <p:cNvPr id="39" name="Line 14">
            <a:extLst>
              <a:ext uri="{FF2B5EF4-FFF2-40B4-BE49-F238E27FC236}">
                <a16:creationId xmlns:a16="http://schemas.microsoft.com/office/drawing/2014/main" id="{98B65F05-A0E4-42E1-BB6F-514B5CB13C39}"/>
              </a:ext>
            </a:extLst>
          </p:cNvPr>
          <p:cNvSpPr>
            <a:spLocks noChangeShapeType="1"/>
          </p:cNvSpPr>
          <p:nvPr/>
        </p:nvSpPr>
        <p:spPr bwMode="auto">
          <a:xfrm flipH="1">
            <a:off x="6642074" y="1399383"/>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微软雅黑" pitchFamily="34" charset="-122"/>
              <a:ea typeface="微软雅黑" pitchFamily="34" charset="-122"/>
            </a:endParaRPr>
          </a:p>
        </p:txBody>
      </p:sp>
      <p:grpSp>
        <p:nvGrpSpPr>
          <p:cNvPr id="40" name="Group 138">
            <a:extLst>
              <a:ext uri="{FF2B5EF4-FFF2-40B4-BE49-F238E27FC236}">
                <a16:creationId xmlns:a16="http://schemas.microsoft.com/office/drawing/2014/main" id="{2A515D32-233A-487D-A552-EE43564BA7AF}"/>
              </a:ext>
            </a:extLst>
          </p:cNvPr>
          <p:cNvGrpSpPr>
            <a:grpSpLocks/>
          </p:cNvGrpSpPr>
          <p:nvPr/>
        </p:nvGrpSpPr>
        <p:grpSpPr bwMode="auto">
          <a:xfrm>
            <a:off x="6558683" y="2747138"/>
            <a:ext cx="182151" cy="163863"/>
            <a:chOff x="1661" y="2750"/>
            <a:chExt cx="250" cy="250"/>
          </a:xfrm>
        </p:grpSpPr>
        <p:sp>
          <p:nvSpPr>
            <p:cNvPr id="41" name="Oval 139">
              <a:extLst>
                <a:ext uri="{FF2B5EF4-FFF2-40B4-BE49-F238E27FC236}">
                  <a16:creationId xmlns:a16="http://schemas.microsoft.com/office/drawing/2014/main" id="{BA0AD914-CF19-45A1-9601-A2EAA57395E1}"/>
                </a:ext>
              </a:extLst>
            </p:cNvPr>
            <p:cNvSpPr>
              <a:spLocks noChangeArrowheads="1"/>
            </p:cNvSpPr>
            <p:nvPr/>
          </p:nvSpPr>
          <p:spPr bwMode="auto">
            <a:xfrm>
              <a:off x="1660" y="2749"/>
              <a:ext cx="251" cy="251"/>
            </a:xfrm>
            <a:prstGeom prst="ellipse">
              <a:avLst/>
            </a:prstGeom>
            <a:solidFill>
              <a:srgbClr val="FFC000">
                <a:lumMod val="60000"/>
                <a:lumOff val="40000"/>
              </a:srgbClr>
            </a:solidFill>
            <a:ln>
              <a:no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sp>
          <p:nvSpPr>
            <p:cNvPr id="42" name="Oval 140">
              <a:extLst>
                <a:ext uri="{FF2B5EF4-FFF2-40B4-BE49-F238E27FC236}">
                  <a16:creationId xmlns:a16="http://schemas.microsoft.com/office/drawing/2014/main" id="{FFFE9E4F-E748-4D26-BEA2-F5E86A83FE1E}"/>
                </a:ext>
              </a:extLst>
            </p:cNvPr>
            <p:cNvSpPr>
              <a:spLocks noChangeArrowheads="1"/>
            </p:cNvSpPr>
            <p:nvPr/>
          </p:nvSpPr>
          <p:spPr bwMode="auto">
            <a:xfrm>
              <a:off x="1729" y="2818"/>
              <a:ext cx="114" cy="114"/>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grpSp>
      <p:sp>
        <p:nvSpPr>
          <p:cNvPr id="43" name="TextBox 57">
            <a:extLst>
              <a:ext uri="{FF2B5EF4-FFF2-40B4-BE49-F238E27FC236}">
                <a16:creationId xmlns:a16="http://schemas.microsoft.com/office/drawing/2014/main" id="{BA6BC896-6D7D-485F-96C8-193DD7422950}"/>
              </a:ext>
            </a:extLst>
          </p:cNvPr>
          <p:cNvSpPr txBox="1">
            <a:spLocks noChangeArrowheads="1"/>
          </p:cNvSpPr>
          <p:nvPr/>
        </p:nvSpPr>
        <p:spPr bwMode="auto">
          <a:xfrm>
            <a:off x="6678588"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4400" eaLnBrk="1" fontAlgn="base" hangingPunct="1">
              <a:spcBef>
                <a:spcPct val="0"/>
              </a:spcBef>
              <a:spcAft>
                <a:spcPct val="0"/>
              </a:spcAft>
            </a:pPr>
            <a:r>
              <a:rPr lang="zh-CN" altLang="en-US" b="1" dirty="0">
                <a:solidFill>
                  <a:prstClr val="white"/>
                </a:solidFill>
                <a:latin typeface="微软雅黑" pitchFamily="34" charset="-122"/>
                <a:ea typeface="微软雅黑" pitchFamily="34" charset="-122"/>
              </a:rPr>
              <a:t>标题</a:t>
            </a:r>
          </a:p>
        </p:txBody>
      </p:sp>
      <p:sp>
        <p:nvSpPr>
          <p:cNvPr id="44" name="TextBox 57">
            <a:extLst>
              <a:ext uri="{FF2B5EF4-FFF2-40B4-BE49-F238E27FC236}">
                <a16:creationId xmlns:a16="http://schemas.microsoft.com/office/drawing/2014/main" id="{58A235C0-F803-477A-B60E-2D663C038EC1}"/>
              </a:ext>
            </a:extLst>
          </p:cNvPr>
          <p:cNvSpPr txBox="1">
            <a:spLocks noChangeArrowheads="1"/>
          </p:cNvSpPr>
          <p:nvPr/>
        </p:nvSpPr>
        <p:spPr bwMode="auto">
          <a:xfrm>
            <a:off x="6678588"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defTabSz="914400">
              <a:lnSpc>
                <a:spcPct val="150000"/>
              </a:lnSpc>
            </a:pPr>
            <a:r>
              <a:rPr lang="zh-CN" altLang="en-US" sz="1200" b="1" dirty="0">
                <a:solidFill>
                  <a:prstClr val="white"/>
                </a:solidFill>
                <a:latin typeface="微软雅黑" pitchFamily="34" charset="-122"/>
                <a:ea typeface="微软雅黑" pitchFamily="34" charset="-122"/>
              </a:rPr>
              <a:t>添加文本说明内容</a:t>
            </a:r>
            <a:endParaRPr lang="en-US" altLang="zh-CN" sz="1200" b="1" dirty="0">
              <a:solidFill>
                <a:prstClr val="white"/>
              </a:solidFill>
              <a:latin typeface="微软雅黑" pitchFamily="34" charset="-122"/>
              <a:ea typeface="微软雅黑" pitchFamily="34" charset="-122"/>
            </a:endParaRPr>
          </a:p>
          <a:p>
            <a:pPr defTabSz="914400">
              <a:lnSpc>
                <a:spcPct val="150000"/>
              </a:lnSpc>
            </a:pPr>
            <a:r>
              <a:rPr lang="zh-CN" altLang="en-US" sz="1200" b="1" dirty="0">
                <a:solidFill>
                  <a:prstClr val="white"/>
                </a:solidFill>
                <a:latin typeface="微软雅黑" pitchFamily="34" charset="-122"/>
                <a:ea typeface="微软雅黑" pitchFamily="34" charset="-122"/>
              </a:rPr>
              <a:t>添加文本说明内容</a:t>
            </a:r>
          </a:p>
          <a:p>
            <a:pPr defTabSz="914400">
              <a:lnSpc>
                <a:spcPct val="150000"/>
              </a:lnSpc>
            </a:pPr>
            <a:r>
              <a:rPr lang="zh-CN" altLang="en-US" sz="1200" b="1" dirty="0">
                <a:solidFill>
                  <a:prstClr val="white"/>
                </a:solidFill>
                <a:latin typeface="微软雅黑" pitchFamily="34" charset="-122"/>
                <a:ea typeface="微软雅黑" pitchFamily="34" charset="-122"/>
              </a:rPr>
              <a:t>添加文本说明内容</a:t>
            </a:r>
          </a:p>
        </p:txBody>
      </p:sp>
      <p:sp>
        <p:nvSpPr>
          <p:cNvPr id="45" name="Rectangle 2">
            <a:extLst>
              <a:ext uri="{FF2B5EF4-FFF2-40B4-BE49-F238E27FC236}">
                <a16:creationId xmlns:a16="http://schemas.microsoft.com/office/drawing/2014/main" id="{66E1143E-B25A-471B-B53F-72D7AC56A680}"/>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46" name="直接连接符 22">
            <a:extLst>
              <a:ext uri="{FF2B5EF4-FFF2-40B4-BE49-F238E27FC236}">
                <a16:creationId xmlns:a16="http://schemas.microsoft.com/office/drawing/2014/main" id="{C447C493-2643-4B2E-97BD-DC9EB7FE5CC1}"/>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7" name="矩形 4">
            <a:extLst>
              <a:ext uri="{FF2B5EF4-FFF2-40B4-BE49-F238E27FC236}">
                <a16:creationId xmlns:a16="http://schemas.microsoft.com/office/drawing/2014/main" id="{A6B500F5-61AF-4223-A236-529D2D07CD1A}"/>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56269696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250" fill="hold"/>
                                        <p:tgtEl>
                                          <p:spTgt spid="14"/>
                                        </p:tgtEl>
                                        <p:attrNameLst>
                                          <p:attrName>ppt_w</p:attrName>
                                        </p:attrNameLst>
                                      </p:cBhvr>
                                      <p:tavLst>
                                        <p:tav tm="0">
                                          <p:val>
                                            <p:strVal val="4*#ppt_w"/>
                                          </p:val>
                                        </p:tav>
                                        <p:tav tm="100000">
                                          <p:val>
                                            <p:strVal val="#ppt_w"/>
                                          </p:val>
                                        </p:tav>
                                      </p:tavLst>
                                    </p:anim>
                                    <p:anim calcmode="lin" valueType="num">
                                      <p:cBhvr>
                                        <p:cTn id="12" dur="250" fill="hold"/>
                                        <p:tgtEl>
                                          <p:spTgt spid="14"/>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p:cTn id="15" dur="250" fill="hold"/>
                                        <p:tgtEl>
                                          <p:spTgt spid="5"/>
                                        </p:tgtEl>
                                        <p:attrNameLst>
                                          <p:attrName>ppt_w</p:attrName>
                                        </p:attrNameLst>
                                      </p:cBhvr>
                                      <p:tavLst>
                                        <p:tav tm="0">
                                          <p:val>
                                            <p:strVal val="4*#ppt_w"/>
                                          </p:val>
                                        </p:tav>
                                        <p:tav tm="100000">
                                          <p:val>
                                            <p:strVal val="#ppt_w"/>
                                          </p:val>
                                        </p:tav>
                                      </p:tavLst>
                                    </p:anim>
                                    <p:anim calcmode="lin" valueType="num">
                                      <p:cBhvr>
                                        <p:cTn id="16" dur="250" fill="hold"/>
                                        <p:tgtEl>
                                          <p:spTgt spid="5"/>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p:cTn id="19" dur="250" fill="hold"/>
                                        <p:tgtEl>
                                          <p:spTgt spid="21"/>
                                        </p:tgtEl>
                                        <p:attrNameLst>
                                          <p:attrName>ppt_w</p:attrName>
                                        </p:attrNameLst>
                                      </p:cBhvr>
                                      <p:tavLst>
                                        <p:tav tm="0">
                                          <p:val>
                                            <p:strVal val="4*#ppt_w"/>
                                          </p:val>
                                        </p:tav>
                                        <p:tav tm="100000">
                                          <p:val>
                                            <p:strVal val="#ppt_w"/>
                                          </p:val>
                                        </p:tav>
                                      </p:tavLst>
                                    </p:anim>
                                    <p:anim calcmode="lin" valueType="num">
                                      <p:cBhvr>
                                        <p:cTn id="20" dur="250" fill="hold"/>
                                        <p:tgtEl>
                                          <p:spTgt spid="21"/>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28"/>
                                        </p:tgtEl>
                                        <p:attrNameLst>
                                          <p:attrName>style.visibility</p:attrName>
                                        </p:attrNameLst>
                                      </p:cBhvr>
                                      <p:to>
                                        <p:strVal val="visible"/>
                                      </p:to>
                                    </p:set>
                                    <p:anim calcmode="lin" valueType="num">
                                      <p:cBhvr>
                                        <p:cTn id="23" dur="250" fill="hold"/>
                                        <p:tgtEl>
                                          <p:spTgt spid="28"/>
                                        </p:tgtEl>
                                        <p:attrNameLst>
                                          <p:attrName>ppt_w</p:attrName>
                                        </p:attrNameLst>
                                      </p:cBhvr>
                                      <p:tavLst>
                                        <p:tav tm="0">
                                          <p:val>
                                            <p:strVal val="4*#ppt_w"/>
                                          </p:val>
                                        </p:tav>
                                        <p:tav tm="100000">
                                          <p:val>
                                            <p:strVal val="#ppt_w"/>
                                          </p:val>
                                        </p:tav>
                                      </p:tavLst>
                                    </p:anim>
                                    <p:anim calcmode="lin" valueType="num">
                                      <p:cBhvr>
                                        <p:cTn id="24" dur="250" fill="hold"/>
                                        <p:tgtEl>
                                          <p:spTgt spid="28"/>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33"/>
                                        </p:tgtEl>
                                        <p:attrNameLst>
                                          <p:attrName>style.visibility</p:attrName>
                                        </p:attrNameLst>
                                      </p:cBhvr>
                                      <p:to>
                                        <p:strVal val="visible"/>
                                      </p:to>
                                    </p:set>
                                    <p:anim calcmode="lin" valueType="num">
                                      <p:cBhvr>
                                        <p:cTn id="27" dur="250" fill="hold"/>
                                        <p:tgtEl>
                                          <p:spTgt spid="33"/>
                                        </p:tgtEl>
                                        <p:attrNameLst>
                                          <p:attrName>ppt_w</p:attrName>
                                        </p:attrNameLst>
                                      </p:cBhvr>
                                      <p:tavLst>
                                        <p:tav tm="0">
                                          <p:val>
                                            <p:strVal val="4*#ppt_w"/>
                                          </p:val>
                                        </p:tav>
                                        <p:tav tm="100000">
                                          <p:val>
                                            <p:strVal val="#ppt_w"/>
                                          </p:val>
                                        </p:tav>
                                      </p:tavLst>
                                    </p:anim>
                                    <p:anim calcmode="lin" valueType="num">
                                      <p:cBhvr>
                                        <p:cTn id="28" dur="250" fill="hold"/>
                                        <p:tgtEl>
                                          <p:spTgt spid="33"/>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40"/>
                                        </p:tgtEl>
                                        <p:attrNameLst>
                                          <p:attrName>style.visibility</p:attrName>
                                        </p:attrNameLst>
                                      </p:cBhvr>
                                      <p:to>
                                        <p:strVal val="visible"/>
                                      </p:to>
                                    </p:set>
                                    <p:anim calcmode="lin" valueType="num">
                                      <p:cBhvr>
                                        <p:cTn id="31" dur="250" fill="hold"/>
                                        <p:tgtEl>
                                          <p:spTgt spid="40"/>
                                        </p:tgtEl>
                                        <p:attrNameLst>
                                          <p:attrName>ppt_w</p:attrName>
                                        </p:attrNameLst>
                                      </p:cBhvr>
                                      <p:tavLst>
                                        <p:tav tm="0">
                                          <p:val>
                                            <p:strVal val="4*#ppt_w"/>
                                          </p:val>
                                        </p:tav>
                                        <p:tav tm="100000">
                                          <p:val>
                                            <p:strVal val="#ppt_w"/>
                                          </p:val>
                                        </p:tav>
                                      </p:tavLst>
                                    </p:anim>
                                    <p:anim calcmode="lin" valueType="num">
                                      <p:cBhvr>
                                        <p:cTn id="32" dur="250" fill="hold"/>
                                        <p:tgtEl>
                                          <p:spTgt spid="40"/>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up)">
                                      <p:cBhvr>
                                        <p:cTn id="42" dur="500"/>
                                        <p:tgtEl>
                                          <p:spTgt spid="3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down)">
                                      <p:cBhvr>
                                        <p:cTn id="48" dur="500"/>
                                        <p:tgtEl>
                                          <p:spTgt spid="27"/>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down)">
                                      <p:cBhvr>
                                        <p:cTn id="51" dur="500"/>
                                        <p:tgtEl>
                                          <p:spTgt spid="39"/>
                                        </p:tgtEl>
                                      </p:cBhvr>
                                    </p:animEffect>
                                  </p:childTnLst>
                                </p:cTn>
                              </p:par>
                            </p:childTnLst>
                          </p:cTn>
                        </p:par>
                        <p:par>
                          <p:cTn id="52" fill="hold">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heel(1)">
                                      <p:cBhvr>
                                        <p:cTn id="55" dur="1000"/>
                                        <p:tgtEl>
                                          <p:spTgt spid="3"/>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heel(1)">
                                      <p:cBhvr>
                                        <p:cTn id="58" dur="1000"/>
                                        <p:tgtEl>
                                          <p:spTgt spid="24"/>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heel(1)">
                                      <p:cBhvr>
                                        <p:cTn id="61" dur="1000"/>
                                        <p:tgtEl>
                                          <p:spTgt spid="38"/>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heel(1)">
                                      <p:cBhvr>
                                        <p:cTn id="64" dur="1000"/>
                                        <p:tgtEl>
                                          <p:spTgt spid="10"/>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heel(1)">
                                      <p:cBhvr>
                                        <p:cTn id="67" dur="1000"/>
                                        <p:tgtEl>
                                          <p:spTgt spid="17"/>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heel(1)">
                                      <p:cBhvr>
                                        <p:cTn id="70" dur="1000"/>
                                        <p:tgtEl>
                                          <p:spTgt spid="31"/>
                                        </p:tgtEl>
                                      </p:cBhvr>
                                    </p:animEffect>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anim calcmode="lin" valueType="num">
                                      <p:cBhvr>
                                        <p:cTn id="75" dur="500" fill="hold"/>
                                        <p:tgtEl>
                                          <p:spTgt spid="8"/>
                                        </p:tgtEl>
                                        <p:attrNameLst>
                                          <p:attrName>ppt_x</p:attrName>
                                        </p:attrNameLst>
                                      </p:cBhvr>
                                      <p:tavLst>
                                        <p:tav tm="0">
                                          <p:val>
                                            <p:strVal val="#ppt_x"/>
                                          </p:val>
                                        </p:tav>
                                        <p:tav tm="100000">
                                          <p:val>
                                            <p:strVal val="#ppt_x"/>
                                          </p:val>
                                        </p:tav>
                                      </p:tavLst>
                                    </p:anim>
                                    <p:anim calcmode="lin" valueType="num">
                                      <p:cBhvr>
                                        <p:cTn id="76" dur="500" fill="hold"/>
                                        <p:tgtEl>
                                          <p:spTgt spid="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500"/>
                                        <p:tgtEl>
                                          <p:spTgt spid="9"/>
                                        </p:tgtEl>
                                      </p:cBhvr>
                                    </p:animEffect>
                                    <p:anim calcmode="lin" valueType="num">
                                      <p:cBhvr>
                                        <p:cTn id="80" dur="500" fill="hold"/>
                                        <p:tgtEl>
                                          <p:spTgt spid="9"/>
                                        </p:tgtEl>
                                        <p:attrNameLst>
                                          <p:attrName>ppt_x</p:attrName>
                                        </p:attrNameLst>
                                      </p:cBhvr>
                                      <p:tavLst>
                                        <p:tav tm="0">
                                          <p:val>
                                            <p:strVal val="#ppt_x"/>
                                          </p:val>
                                        </p:tav>
                                        <p:tav tm="100000">
                                          <p:val>
                                            <p:strVal val="#ppt_x"/>
                                          </p:val>
                                        </p:tav>
                                      </p:tavLst>
                                    </p:anim>
                                    <p:anim calcmode="lin" valueType="num">
                                      <p:cBhvr>
                                        <p:cTn id="81" dur="500" fill="hold"/>
                                        <p:tgtEl>
                                          <p:spTgt spid="9"/>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500"/>
                                        <p:tgtEl>
                                          <p:spTgt spid="25"/>
                                        </p:tgtEl>
                                      </p:cBhvr>
                                    </p:animEffect>
                                    <p:anim calcmode="lin" valueType="num">
                                      <p:cBhvr>
                                        <p:cTn id="85" dur="500" fill="hold"/>
                                        <p:tgtEl>
                                          <p:spTgt spid="25"/>
                                        </p:tgtEl>
                                        <p:attrNameLst>
                                          <p:attrName>ppt_x</p:attrName>
                                        </p:attrNameLst>
                                      </p:cBhvr>
                                      <p:tavLst>
                                        <p:tav tm="0">
                                          <p:val>
                                            <p:strVal val="#ppt_x"/>
                                          </p:val>
                                        </p:tav>
                                        <p:tav tm="100000">
                                          <p:val>
                                            <p:strVal val="#ppt_x"/>
                                          </p:val>
                                        </p:tav>
                                      </p:tavLst>
                                    </p:anim>
                                    <p:anim calcmode="lin" valueType="num">
                                      <p:cBhvr>
                                        <p:cTn id="86" dur="500" fill="hold"/>
                                        <p:tgtEl>
                                          <p:spTgt spid="2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anim calcmode="lin" valueType="num">
                                      <p:cBhvr>
                                        <p:cTn id="90" dur="500" fill="hold"/>
                                        <p:tgtEl>
                                          <p:spTgt spid="26"/>
                                        </p:tgtEl>
                                        <p:attrNameLst>
                                          <p:attrName>ppt_x</p:attrName>
                                        </p:attrNameLst>
                                      </p:cBhvr>
                                      <p:tavLst>
                                        <p:tav tm="0">
                                          <p:val>
                                            <p:strVal val="#ppt_x"/>
                                          </p:val>
                                        </p:tav>
                                        <p:tav tm="100000">
                                          <p:val>
                                            <p:strVal val="#ppt_x"/>
                                          </p:val>
                                        </p:tav>
                                      </p:tavLst>
                                    </p:anim>
                                    <p:anim calcmode="lin" valueType="num">
                                      <p:cBhvr>
                                        <p:cTn id="91" dur="500" fill="hold"/>
                                        <p:tgtEl>
                                          <p:spTgt spid="26"/>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fade">
                                      <p:cBhvr>
                                        <p:cTn id="94" dur="500"/>
                                        <p:tgtEl>
                                          <p:spTgt spid="43"/>
                                        </p:tgtEl>
                                      </p:cBhvr>
                                    </p:animEffect>
                                    <p:anim calcmode="lin" valueType="num">
                                      <p:cBhvr>
                                        <p:cTn id="95" dur="500" fill="hold"/>
                                        <p:tgtEl>
                                          <p:spTgt spid="43"/>
                                        </p:tgtEl>
                                        <p:attrNameLst>
                                          <p:attrName>ppt_x</p:attrName>
                                        </p:attrNameLst>
                                      </p:cBhvr>
                                      <p:tavLst>
                                        <p:tav tm="0">
                                          <p:val>
                                            <p:strVal val="#ppt_x"/>
                                          </p:val>
                                        </p:tav>
                                        <p:tav tm="100000">
                                          <p:val>
                                            <p:strVal val="#ppt_x"/>
                                          </p:val>
                                        </p:tav>
                                      </p:tavLst>
                                    </p:anim>
                                    <p:anim calcmode="lin" valueType="num">
                                      <p:cBhvr>
                                        <p:cTn id="96" dur="500" fill="hold"/>
                                        <p:tgtEl>
                                          <p:spTgt spid="43"/>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44"/>
                                        </p:tgtEl>
                                        <p:attrNameLst>
                                          <p:attrName>style.visibility</p:attrName>
                                        </p:attrNameLst>
                                      </p:cBhvr>
                                      <p:to>
                                        <p:strVal val="visible"/>
                                      </p:to>
                                    </p:set>
                                    <p:animEffect transition="in" filter="fade">
                                      <p:cBhvr>
                                        <p:cTn id="99" dur="500"/>
                                        <p:tgtEl>
                                          <p:spTgt spid="44"/>
                                        </p:tgtEl>
                                      </p:cBhvr>
                                    </p:animEffect>
                                    <p:anim calcmode="lin" valueType="num">
                                      <p:cBhvr>
                                        <p:cTn id="100" dur="500" fill="hold"/>
                                        <p:tgtEl>
                                          <p:spTgt spid="44"/>
                                        </p:tgtEl>
                                        <p:attrNameLst>
                                          <p:attrName>ppt_x</p:attrName>
                                        </p:attrNameLst>
                                      </p:cBhvr>
                                      <p:tavLst>
                                        <p:tav tm="0">
                                          <p:val>
                                            <p:strVal val="#ppt_x"/>
                                          </p:val>
                                        </p:tav>
                                        <p:tav tm="100000">
                                          <p:val>
                                            <p:strVal val="#ppt_x"/>
                                          </p:val>
                                        </p:tav>
                                      </p:tavLst>
                                    </p:anim>
                                    <p:anim calcmode="lin" valueType="num">
                                      <p:cBhvr>
                                        <p:cTn id="101" dur="500" fill="hold"/>
                                        <p:tgtEl>
                                          <p:spTgt spid="44"/>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fade">
                                      <p:cBhvr>
                                        <p:cTn id="104" dur="500"/>
                                        <p:tgtEl>
                                          <p:spTgt spid="11"/>
                                        </p:tgtEl>
                                      </p:cBhvr>
                                    </p:animEffect>
                                    <p:anim calcmode="lin" valueType="num">
                                      <p:cBhvr>
                                        <p:cTn id="105" dur="500" fill="hold"/>
                                        <p:tgtEl>
                                          <p:spTgt spid="11"/>
                                        </p:tgtEl>
                                        <p:attrNameLst>
                                          <p:attrName>ppt_x</p:attrName>
                                        </p:attrNameLst>
                                      </p:cBhvr>
                                      <p:tavLst>
                                        <p:tav tm="0">
                                          <p:val>
                                            <p:strVal val="#ppt_x"/>
                                          </p:val>
                                        </p:tav>
                                        <p:tav tm="100000">
                                          <p:val>
                                            <p:strVal val="#ppt_x"/>
                                          </p:val>
                                        </p:tav>
                                      </p:tavLst>
                                    </p:anim>
                                    <p:anim calcmode="lin" valueType="num">
                                      <p:cBhvr>
                                        <p:cTn id="106" dur="500" fill="hold"/>
                                        <p:tgtEl>
                                          <p:spTgt spid="11"/>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fade">
                                      <p:cBhvr>
                                        <p:cTn id="109" dur="500"/>
                                        <p:tgtEl>
                                          <p:spTgt spid="12"/>
                                        </p:tgtEl>
                                      </p:cBhvr>
                                    </p:animEffect>
                                    <p:anim calcmode="lin" valueType="num">
                                      <p:cBhvr>
                                        <p:cTn id="110" dur="500" fill="hold"/>
                                        <p:tgtEl>
                                          <p:spTgt spid="12"/>
                                        </p:tgtEl>
                                        <p:attrNameLst>
                                          <p:attrName>ppt_x</p:attrName>
                                        </p:attrNameLst>
                                      </p:cBhvr>
                                      <p:tavLst>
                                        <p:tav tm="0">
                                          <p:val>
                                            <p:strVal val="#ppt_x"/>
                                          </p:val>
                                        </p:tav>
                                        <p:tav tm="100000">
                                          <p:val>
                                            <p:strVal val="#ppt_x"/>
                                          </p:val>
                                        </p:tav>
                                      </p:tavLst>
                                    </p:anim>
                                    <p:anim calcmode="lin" valueType="num">
                                      <p:cBhvr>
                                        <p:cTn id="111" dur="500" fill="hold"/>
                                        <p:tgtEl>
                                          <p:spTgt spid="12"/>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8"/>
                                        </p:tgtEl>
                                        <p:attrNameLst>
                                          <p:attrName>style.visibility</p:attrName>
                                        </p:attrNameLst>
                                      </p:cBhvr>
                                      <p:to>
                                        <p:strVal val="visible"/>
                                      </p:to>
                                    </p:set>
                                    <p:animEffect transition="in" filter="fade">
                                      <p:cBhvr>
                                        <p:cTn id="114" dur="500"/>
                                        <p:tgtEl>
                                          <p:spTgt spid="18"/>
                                        </p:tgtEl>
                                      </p:cBhvr>
                                    </p:animEffect>
                                    <p:anim calcmode="lin" valueType="num">
                                      <p:cBhvr>
                                        <p:cTn id="115" dur="500" fill="hold"/>
                                        <p:tgtEl>
                                          <p:spTgt spid="18"/>
                                        </p:tgtEl>
                                        <p:attrNameLst>
                                          <p:attrName>ppt_x</p:attrName>
                                        </p:attrNameLst>
                                      </p:cBhvr>
                                      <p:tavLst>
                                        <p:tav tm="0">
                                          <p:val>
                                            <p:strVal val="#ppt_x"/>
                                          </p:val>
                                        </p:tav>
                                        <p:tav tm="100000">
                                          <p:val>
                                            <p:strVal val="#ppt_x"/>
                                          </p:val>
                                        </p:tav>
                                      </p:tavLst>
                                    </p:anim>
                                    <p:anim calcmode="lin" valueType="num">
                                      <p:cBhvr>
                                        <p:cTn id="116" dur="500" fill="hold"/>
                                        <p:tgtEl>
                                          <p:spTgt spid="18"/>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9"/>
                                        </p:tgtEl>
                                        <p:attrNameLst>
                                          <p:attrName>style.visibility</p:attrName>
                                        </p:attrNameLst>
                                      </p:cBhvr>
                                      <p:to>
                                        <p:strVal val="visible"/>
                                      </p:to>
                                    </p:set>
                                    <p:animEffect transition="in" filter="fade">
                                      <p:cBhvr>
                                        <p:cTn id="119" dur="500"/>
                                        <p:tgtEl>
                                          <p:spTgt spid="19"/>
                                        </p:tgtEl>
                                      </p:cBhvr>
                                    </p:animEffect>
                                    <p:anim calcmode="lin" valueType="num">
                                      <p:cBhvr>
                                        <p:cTn id="120" dur="500" fill="hold"/>
                                        <p:tgtEl>
                                          <p:spTgt spid="19"/>
                                        </p:tgtEl>
                                        <p:attrNameLst>
                                          <p:attrName>ppt_x</p:attrName>
                                        </p:attrNameLst>
                                      </p:cBhvr>
                                      <p:tavLst>
                                        <p:tav tm="0">
                                          <p:val>
                                            <p:strVal val="#ppt_x"/>
                                          </p:val>
                                        </p:tav>
                                        <p:tav tm="100000">
                                          <p:val>
                                            <p:strVal val="#ppt_x"/>
                                          </p:val>
                                        </p:tav>
                                      </p:tavLst>
                                    </p:anim>
                                    <p:anim calcmode="lin" valueType="num">
                                      <p:cBhvr>
                                        <p:cTn id="121" dur="500" fill="hold"/>
                                        <p:tgtEl>
                                          <p:spTgt spid="19"/>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36"/>
                                        </p:tgtEl>
                                        <p:attrNameLst>
                                          <p:attrName>style.visibility</p:attrName>
                                        </p:attrNameLst>
                                      </p:cBhvr>
                                      <p:to>
                                        <p:strVal val="visible"/>
                                      </p:to>
                                    </p:set>
                                    <p:animEffect transition="in" filter="fade">
                                      <p:cBhvr>
                                        <p:cTn id="124" dur="500"/>
                                        <p:tgtEl>
                                          <p:spTgt spid="36"/>
                                        </p:tgtEl>
                                      </p:cBhvr>
                                    </p:animEffect>
                                    <p:anim calcmode="lin" valueType="num">
                                      <p:cBhvr>
                                        <p:cTn id="125" dur="500" fill="hold"/>
                                        <p:tgtEl>
                                          <p:spTgt spid="36"/>
                                        </p:tgtEl>
                                        <p:attrNameLst>
                                          <p:attrName>ppt_x</p:attrName>
                                        </p:attrNameLst>
                                      </p:cBhvr>
                                      <p:tavLst>
                                        <p:tav tm="0">
                                          <p:val>
                                            <p:strVal val="#ppt_x"/>
                                          </p:val>
                                        </p:tav>
                                        <p:tav tm="100000">
                                          <p:val>
                                            <p:strVal val="#ppt_x"/>
                                          </p:val>
                                        </p:tav>
                                      </p:tavLst>
                                    </p:anim>
                                    <p:anim calcmode="lin" valueType="num">
                                      <p:cBhvr>
                                        <p:cTn id="126" dur="500" fill="hold"/>
                                        <p:tgtEl>
                                          <p:spTgt spid="3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7"/>
                                        </p:tgtEl>
                                        <p:attrNameLst>
                                          <p:attrName>style.visibility</p:attrName>
                                        </p:attrNameLst>
                                      </p:cBhvr>
                                      <p:to>
                                        <p:strVal val="visible"/>
                                      </p:to>
                                    </p:set>
                                    <p:animEffect transition="in" filter="fade">
                                      <p:cBhvr>
                                        <p:cTn id="129" dur="500"/>
                                        <p:tgtEl>
                                          <p:spTgt spid="37"/>
                                        </p:tgtEl>
                                      </p:cBhvr>
                                    </p:animEffect>
                                    <p:anim calcmode="lin" valueType="num">
                                      <p:cBhvr>
                                        <p:cTn id="130" dur="500" fill="hold"/>
                                        <p:tgtEl>
                                          <p:spTgt spid="37"/>
                                        </p:tgtEl>
                                        <p:attrNameLst>
                                          <p:attrName>ppt_x</p:attrName>
                                        </p:attrNameLst>
                                      </p:cBhvr>
                                      <p:tavLst>
                                        <p:tav tm="0">
                                          <p:val>
                                            <p:strVal val="#ppt_x"/>
                                          </p:val>
                                        </p:tav>
                                        <p:tav tm="100000">
                                          <p:val>
                                            <p:strVal val="#ppt_x"/>
                                          </p:val>
                                        </p:tav>
                                      </p:tavLst>
                                    </p:anim>
                                    <p:anim calcmode="lin" valueType="num">
                                      <p:cBhvr>
                                        <p:cTn id="131" dur="500" fill="hold"/>
                                        <p:tgtEl>
                                          <p:spTgt spid="37"/>
                                        </p:tgtEl>
                                        <p:attrNameLst>
                                          <p:attrName>ppt_y</p:attrName>
                                        </p:attrNameLst>
                                      </p:cBhvr>
                                      <p:tavLst>
                                        <p:tav tm="0">
                                          <p:val>
                                            <p:strVal val="#ppt_y+.1"/>
                                          </p:val>
                                        </p:tav>
                                        <p:tav tm="100000">
                                          <p:val>
                                            <p:strVal val="#ppt_y"/>
                                          </p:val>
                                        </p:tav>
                                      </p:tavLst>
                                    </p:anim>
                                  </p:childTnLst>
                                </p:cTn>
                              </p:par>
                              <p:par>
                                <p:cTn id="132" presetID="2" presetClass="entr" presetSubtype="8" fill="hold" grpId="0" nodeType="withEffect">
                                  <p:stCondLst>
                                    <p:cond delay="300"/>
                                  </p:stCondLst>
                                  <p:childTnLst>
                                    <p:set>
                                      <p:cBhvr>
                                        <p:cTn id="133" dur="1" fill="hold">
                                          <p:stCondLst>
                                            <p:cond delay="0"/>
                                          </p:stCondLst>
                                        </p:cTn>
                                        <p:tgtEl>
                                          <p:spTgt spid="45"/>
                                        </p:tgtEl>
                                        <p:attrNameLst>
                                          <p:attrName>style.visibility</p:attrName>
                                        </p:attrNameLst>
                                      </p:cBhvr>
                                      <p:to>
                                        <p:strVal val="visible"/>
                                      </p:to>
                                    </p:set>
                                    <p:anim calcmode="lin" valueType="num">
                                      <p:cBhvr>
                                        <p:cTn id="134" dur="300" fill="hold"/>
                                        <p:tgtEl>
                                          <p:spTgt spid="45"/>
                                        </p:tgtEl>
                                        <p:attrNameLst>
                                          <p:attrName>ppt_x</p:attrName>
                                        </p:attrNameLst>
                                      </p:cBhvr>
                                      <p:tavLst>
                                        <p:tav tm="0">
                                          <p:val>
                                            <p:strVal val="0-#ppt_w/2"/>
                                          </p:val>
                                        </p:tav>
                                        <p:tav tm="100000">
                                          <p:val>
                                            <p:strVal val="#ppt_x"/>
                                          </p:val>
                                        </p:tav>
                                      </p:tavLst>
                                    </p:anim>
                                    <p:anim calcmode="lin" valueType="num">
                                      <p:cBhvr>
                                        <p:cTn id="135" dur="300" fill="hold"/>
                                        <p:tgtEl>
                                          <p:spTgt spid="45"/>
                                        </p:tgtEl>
                                        <p:attrNameLst>
                                          <p:attrName>ppt_y</p:attrName>
                                        </p:attrNameLst>
                                      </p:cBhvr>
                                      <p:tavLst>
                                        <p:tav tm="0">
                                          <p:val>
                                            <p:strVal val="#ppt_y"/>
                                          </p:val>
                                        </p:tav>
                                        <p:tav tm="100000">
                                          <p:val>
                                            <p:strVal val="#ppt_y"/>
                                          </p:val>
                                        </p:tav>
                                      </p:tavLst>
                                    </p:anim>
                                  </p:childTnLst>
                                </p:cTn>
                              </p:par>
                            </p:childTnLst>
                          </p:cTn>
                        </p:par>
                        <p:par>
                          <p:cTn id="136" fill="hold">
                            <p:stCondLst>
                              <p:cond delay="4600"/>
                            </p:stCondLst>
                            <p:childTnLst>
                              <p:par>
                                <p:cTn id="137" presetID="10" presetClass="entr" presetSubtype="0" fill="hold" grpId="0" nodeType="afterEffect">
                                  <p:stCondLst>
                                    <p:cond delay="0"/>
                                  </p:stCondLst>
                                  <p:childTnLst>
                                    <p:set>
                                      <p:cBhvr>
                                        <p:cTn id="138" dur="1" fill="hold">
                                          <p:stCondLst>
                                            <p:cond delay="0"/>
                                          </p:stCondLst>
                                        </p:cTn>
                                        <p:tgtEl>
                                          <p:spTgt spid="47"/>
                                        </p:tgtEl>
                                        <p:attrNameLst>
                                          <p:attrName>style.visibility</p:attrName>
                                        </p:attrNameLst>
                                      </p:cBhvr>
                                      <p:to>
                                        <p:strVal val="visible"/>
                                      </p:to>
                                    </p:set>
                                    <p:animEffect>
                                      <p:cBhvr>
                                        <p:cTn id="139" dur="500"/>
                                        <p:tgtEl>
                                          <p:spTgt spid="47"/>
                                        </p:tgtEl>
                                      </p:cBhvr>
                                    </p:animEffect>
                                  </p:childTnLst>
                                </p:cTn>
                              </p:par>
                            </p:childTnLst>
                          </p:cTn>
                        </p:par>
                        <p:par>
                          <p:cTn id="140" fill="hold">
                            <p:stCondLst>
                              <p:cond delay="5100"/>
                            </p:stCondLst>
                            <p:childTnLst>
                              <p:par>
                                <p:cTn id="141" presetID="22" presetClass="entr" presetSubtype="2" fill="hold" grpId="0" nodeType="afterEffect">
                                  <p:stCondLst>
                                    <p:cond delay="0"/>
                                  </p:stCondLst>
                                  <p:childTnLst>
                                    <p:set>
                                      <p:cBhvr>
                                        <p:cTn id="142" dur="1" fill="hold">
                                          <p:stCondLst>
                                            <p:cond delay="0"/>
                                          </p:stCondLst>
                                        </p:cTn>
                                        <p:tgtEl>
                                          <p:spTgt spid="46"/>
                                        </p:tgtEl>
                                        <p:attrNameLst>
                                          <p:attrName>style.visibility</p:attrName>
                                        </p:attrNameLst>
                                      </p:cBhvr>
                                      <p:to>
                                        <p:strVal val="visible"/>
                                      </p:to>
                                    </p:set>
                                    <p:animEffect>
                                      <p:cBhvr>
                                        <p:cTn id="14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p:bldP spid="9" grpId="0"/>
      <p:bldP spid="10" grpId="0" animBg="1"/>
      <p:bldP spid="11" grpId="0"/>
      <p:bldP spid="12" grpId="0"/>
      <p:bldP spid="13" grpId="0" animBg="1"/>
      <p:bldP spid="17" grpId="0" animBg="1"/>
      <p:bldP spid="18" grpId="0"/>
      <p:bldP spid="19" grpId="0"/>
      <p:bldP spid="20" grpId="0" animBg="1"/>
      <p:bldP spid="24" grpId="0" animBg="1"/>
      <p:bldP spid="25" grpId="0"/>
      <p:bldP spid="26" grpId="0"/>
      <p:bldP spid="27" grpId="0" animBg="1"/>
      <p:bldP spid="31" grpId="0" animBg="1"/>
      <p:bldP spid="32" grpId="0" animBg="1"/>
      <p:bldP spid="36" grpId="0"/>
      <p:bldP spid="37" grpId="0"/>
      <p:bldP spid="38" grpId="0" animBg="1"/>
      <p:bldP spid="39" grpId="0" animBg="1"/>
      <p:bldP spid="43" grpId="0"/>
      <p:bldP spid="44" grpId="0"/>
      <p:bldP spid="45" grpId="0" bldLvl="0" autoUpdateAnimBg="0"/>
      <p:bldP spid="46" grpId="0" animBg="1"/>
      <p:bldP spid="47" grpId="0" bldLvl="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93</TotalTime>
  <Words>2492</Words>
  <Application>Microsoft Office PowerPoint</Application>
  <PresentationFormat>全屏显示(16:9)</PresentationFormat>
  <Paragraphs>323</Paragraphs>
  <Slides>25</Slides>
  <Notes>25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Bebas Neue</vt:lpstr>
      <vt:lpstr>Lato Light</vt:lpstr>
      <vt:lpstr>맑은 고딕</vt:lpstr>
      <vt:lpstr>Open Sans</vt:lpstr>
      <vt:lpstr>等线</vt:lpstr>
      <vt:lpstr>华文细黑</vt:lpstr>
      <vt:lpstr>宋体</vt:lpstr>
      <vt:lpstr>微软雅黑</vt:lpstr>
      <vt:lpstr>Arial</vt:lpstr>
      <vt:lpstr>Bodoni MT</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20</cp:revision>
  <dcterms:created xsi:type="dcterms:W3CDTF">2017-05-21T05:34:57Z</dcterms:created>
  <dcterms:modified xsi:type="dcterms:W3CDTF">2017-06-25T13:20:57Z</dcterms:modified>
</cp:coreProperties>
</file>