
<file path=[Content_Types].xml><?xml version="1.0" encoding="utf-8"?>
<Types xmlns="http://schemas.openxmlformats.org/package/2006/content-types">
  <Default Extension="jpeg" ContentType="image/jpeg"/>
  <Default Extension="xlsx" ContentType="application/vnd.openxmlformats-officedocument.spreadsheetml.shee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handoutMasterIdLst>
    <p:handoutMasterId r:id="rId37"/>
  </p:handout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5242"/>
    <a:srgbClr val="783E32"/>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p:scale>
          <a:sx n="66" d="100"/>
          <a:sy n="66" d="100"/>
        </p:scale>
        <p:origin x="876" y="4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85428464639215"/>
          <c:y val="0.0617280537371221"/>
          <c:w val="0.934436802079967"/>
          <c:h val="0.830777830672425"/>
        </c:manualLayout>
      </c:layout>
      <c:areaChart>
        <c:grouping val="standard"/>
        <c:varyColors val="0"/>
        <c:ser>
          <c:idx val="0"/>
          <c:order val="0"/>
          <c:tx>
            <c:strRef>
              <c:f>Sheet1!$B$1</c:f>
              <c:strCache>
                <c:ptCount val="1"/>
                <c:pt idx="0">
                  <c:v>Series 1</c:v>
                </c:pt>
              </c:strCache>
            </c:strRef>
          </c:tx>
          <c:spPr>
            <a:solidFill>
              <a:schemeClr val="bg1">
                <a:lumMod val="50000"/>
              </a:schemeClr>
            </a:solidFill>
            <a:ln w="12700">
              <a:noFill/>
            </a:ln>
            <a:effectLst/>
          </c:spPr>
          <c:dLbls>
            <c:delete val="1"/>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bg1">
                <a:lumMod val="65000"/>
              </a:schemeClr>
            </a:solidFill>
            <a:ln w="12700">
              <a:noFill/>
            </a:ln>
            <a:effectLst/>
          </c:spPr>
          <c:dLbls>
            <c:delete val="1"/>
          </c:dLbls>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c:v>
                </c:pt>
                <c:pt idx="2">
                  <c:v>1.8</c:v>
                </c:pt>
                <c:pt idx="3">
                  <c:v>1</c:v>
                </c:pt>
              </c:numCache>
            </c:numRef>
          </c:val>
        </c:ser>
        <c:ser>
          <c:idx val="2"/>
          <c:order val="2"/>
          <c:tx>
            <c:strRef>
              <c:f>Sheet1!$D$1</c:f>
              <c:strCache>
                <c:ptCount val="1"/>
                <c:pt idx="0">
                  <c:v>Series 3</c:v>
                </c:pt>
              </c:strCache>
            </c:strRef>
          </c:tx>
          <c:spPr>
            <a:solidFill>
              <a:schemeClr val="bg1">
                <a:lumMod val="65000"/>
              </a:schemeClr>
            </a:solidFill>
            <a:ln w="12700">
              <a:noFill/>
            </a:ln>
            <a:effectLst/>
          </c:spPr>
          <c:dLbls>
            <c:delete val="1"/>
          </c:dLbls>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rgbClr val="A05242"/>
            </a:solidFill>
            <a:ln w="12700">
              <a:noFill/>
            </a:ln>
            <a:effectLst/>
          </c:spPr>
          <c:dLbls>
            <c:delete val="1"/>
          </c:dLbls>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ser>
        <c:dLbls>
          <c:showLegendKey val="0"/>
          <c:showVal val="0"/>
          <c:showCatName val="0"/>
          <c:showSerName val="0"/>
          <c:showPercent val="0"/>
          <c:showBubbleSize val="0"/>
        </c:dLbls>
        <c:axId val="-2122877056"/>
        <c:axId val="-2122873472"/>
      </c:areaChart>
      <c:catAx>
        <c:axId val="-2122877056"/>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2122873472"/>
        <c:crosses val="autoZero"/>
        <c:auto val="1"/>
        <c:lblAlgn val="ctr"/>
        <c:lblOffset val="100"/>
        <c:noMultiLvlLbl val="0"/>
      </c:catAx>
      <c:valAx>
        <c:axId val="-21228734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2122877056"/>
        <c:crosses val="autoZero"/>
        <c:crossBetween val="midCat"/>
      </c:valAx>
      <c:spPr>
        <a:noFill/>
        <a:ln>
          <a:noFill/>
        </a:ln>
        <a:effectLst/>
      </c:spPr>
    </c:plotArea>
    <c:plotVisOnly val="1"/>
    <c:dispBlanksAs val="gap"/>
    <c:showDLblsOverMax val="0"/>
  </c:chart>
  <c:spPr>
    <a:noFill/>
    <a:ln>
      <a:noFill/>
    </a:ln>
    <a:effectLst/>
  </c:spPr>
  <c:txPr>
    <a:bodyPr/>
    <a:lstStyle/>
    <a:p>
      <a:pPr>
        <a:defRPr lang="zh-CN" sz="9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A05242"/>
            </a:solidFill>
            <a:ln>
              <a:noFill/>
            </a:ln>
          </c:spPr>
          <c:explosion val="8"/>
          <c:dPt>
            <c:idx val="0"/>
            <c:bubble3D val="0"/>
            <c:spPr>
              <a:solidFill>
                <a:srgbClr val="A05242"/>
              </a:solidFill>
              <a:ln>
                <a:noFill/>
              </a:ln>
            </c:spPr>
          </c:dPt>
          <c:dPt>
            <c:idx val="1"/>
            <c:bubble3D val="0"/>
            <c:spPr>
              <a:solidFill>
                <a:srgbClr val="A05242"/>
              </a:solidFill>
              <a:ln>
                <a:noFill/>
              </a:ln>
            </c:spPr>
          </c:dPt>
          <c:dPt>
            <c:idx val="2"/>
            <c:bubble3D val="0"/>
            <c:spPr>
              <a:solidFill>
                <a:srgbClr val="A05242"/>
              </a:solidFill>
              <a:ln>
                <a:noFill/>
              </a:ln>
            </c:spPr>
          </c:dPt>
          <c:dPt>
            <c:idx val="3"/>
            <c:bubble3D val="0"/>
            <c:spPr>
              <a:solidFill>
                <a:srgbClr val="A05242"/>
              </a:solidFill>
              <a:ln>
                <a:noFill/>
              </a:ln>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3.5</c:v>
                </c:pt>
                <c:pt idx="2">
                  <c:v>2</c:v>
                </c:pt>
                <c:pt idx="3">
                  <c:v>1.5</c:v>
                </c:pt>
              </c:numCache>
            </c:numRef>
          </c:val>
        </c:ser>
        <c:dLbls>
          <c:showLegendKey val="0"/>
          <c:showVal val="0"/>
          <c:showCatName val="0"/>
          <c:showSerName val="0"/>
          <c:showPercent val="0"/>
          <c:showBubbleSize val="0"/>
          <c:showLeaderLines val="1"/>
        </c:dLbls>
        <c:firstSliceAng val="0"/>
        <c:holeSize val="64"/>
      </c:doughnutChart>
    </c:plotArea>
    <c:plotVisOnly val="1"/>
    <c:dispBlanksAs val="gap"/>
    <c:showDLblsOverMax val="0"/>
  </c:chart>
  <c:txPr>
    <a:bodyPr/>
    <a:lstStyle/>
    <a:p>
      <a:pPr>
        <a:defRPr lang="zh-CN" sz="1800"/>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6.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3.xml"/><Relationship Id="rId2" Type="http://schemas.openxmlformats.org/officeDocument/2006/relationships/image" Target="../media/image17.jpe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3.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3.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3.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3.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3.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43.xml"/><Relationship Id="rId2" Type="http://schemas.openxmlformats.org/officeDocument/2006/relationships/tags" Target="../tags/tag10.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3.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43.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3.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5"/>
          <p:cNvSpPr txBox="1"/>
          <p:nvPr/>
        </p:nvSpPr>
        <p:spPr>
          <a:xfrm>
            <a:off x="3129043" y="2477869"/>
            <a:ext cx="5955477" cy="861774"/>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zh-CN" altLang="en-US" sz="5000" b="1" dirty="0">
                <a:solidFill>
                  <a:schemeClr val="bg1"/>
                </a:solidFill>
                <a:latin typeface="微软雅黑" panose="020B0503020204020204" pitchFamily="34" charset="-122"/>
                <a:ea typeface="微软雅黑" panose="020B0503020204020204" pitchFamily="34" charset="-122"/>
              </a:rPr>
              <a:t>圣诞节活动宣传策划</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023402" y="3480034"/>
            <a:ext cx="6136421" cy="510909"/>
          </a:xfrm>
          <a:prstGeom prst="rect">
            <a:avLst/>
          </a:prstGeom>
          <a:noFill/>
        </p:spPr>
        <p:txBody>
          <a:bodyPr wrap="square" rtlCol="0">
            <a:spAutoFit/>
          </a:bodyPr>
          <a:lstStyle/>
          <a:p>
            <a:pPr algn="ct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68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直接连接符 6"/>
          <p:cNvCxnSpPr/>
          <p:nvPr/>
        </p:nvCxnSpPr>
        <p:spPr>
          <a:xfrm>
            <a:off x="3257550" y="3376132"/>
            <a:ext cx="567690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257552" y="2037839"/>
            <a:ext cx="5676898" cy="784468"/>
          </a:xfrm>
          <a:prstGeom prst="rect">
            <a:avLst/>
          </a:prstGeom>
          <a:noFill/>
        </p:spPr>
        <p:txBody>
          <a:bodyPr wrap="none" rtlCol="0">
            <a:prstTxWarp prst="textArchUp">
              <a:avLst/>
            </a:prstTxWarp>
            <a:spAutoFit/>
          </a:bodyPr>
          <a:lstStyle/>
          <a:p>
            <a:pPr algn="ctr"/>
            <a:r>
              <a:rPr lang="en-US" altLang="zh-CN" sz="8000" dirty="0">
                <a:solidFill>
                  <a:schemeClr val="bg1"/>
                </a:solidFill>
                <a:latin typeface="Forte" panose="03060902040502070203" pitchFamily="66" charset="0"/>
                <a:ea typeface="汉仪夏日体W" panose="00020600040101010101" pitchFamily="18" charset="-122"/>
              </a:rPr>
              <a:t>Christmas activities</a:t>
            </a:r>
            <a:endParaRPr lang="zh-CN" altLang="en-US" sz="8000" dirty="0">
              <a:solidFill>
                <a:schemeClr val="bg1"/>
              </a:solidFill>
              <a:latin typeface="Forte" panose="03060902040502070203" pitchFamily="66" charset="0"/>
              <a:ea typeface="汉仪夏日体W" panose="00020600040101010101" pitchFamily="18" charset="-122"/>
            </a:endParaRPr>
          </a:p>
        </p:txBody>
      </p:sp>
      <p:sp>
        <p:nvSpPr>
          <p:cNvPr id="16" name="矩形 15"/>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dubuque精美钢琴曲">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246093" y="-1396459"/>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Effect transition="in" filter="fade">
                                      <p:cBhvr>
                                        <p:cTn id="15" dur="1000"/>
                                        <p:tgtEl>
                                          <p:spTgt spid="16"/>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750"/>
                                        <p:tgtEl>
                                          <p:spTgt spid="7"/>
                                        </p:tgtEl>
                                      </p:cBhvr>
                                    </p:animEffect>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549"/>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8" repeatCount="indefinite" fill="hold" display="0">
                  <p:stCondLst>
                    <p:cond delay="indefinite"/>
                  </p:stCondLst>
                  <p:endCondLst>
                    <p:cond evt="onStopAudio" delay="0">
                      <p:tgtEl>
                        <p:sldTgt/>
                      </p:tgtEl>
                    </p:cond>
                  </p:endCondLst>
                </p:cTn>
                <p:tgtEl>
                  <p:spTgt spid="17"/>
                </p:tgtEl>
              </p:cMediaNode>
            </p:audio>
          </p:childTnLst>
        </p:cTn>
      </p:par>
    </p:tnLst>
    <p:bldLst>
      <p:bldP spid="5" grpId="0"/>
      <p:bldP spid="6" grpId="0"/>
      <p:bldP spid="15"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Rectangle 23"/>
          <p:cNvSpPr/>
          <p:nvPr/>
        </p:nvSpPr>
        <p:spPr>
          <a:xfrm>
            <a:off x="6943551" y="2266157"/>
            <a:ext cx="4943475" cy="737235"/>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43"/>
          <p:cNvSpPr/>
          <p:nvPr/>
        </p:nvSpPr>
        <p:spPr>
          <a:xfrm>
            <a:off x="6943551" y="3256757"/>
            <a:ext cx="4943475" cy="737235"/>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45"/>
          <p:cNvSpPr/>
          <p:nvPr/>
        </p:nvSpPr>
        <p:spPr>
          <a:xfrm>
            <a:off x="6943551" y="4285457"/>
            <a:ext cx="4943475" cy="737235"/>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Rectangle 47"/>
          <p:cNvSpPr/>
          <p:nvPr/>
        </p:nvSpPr>
        <p:spPr>
          <a:xfrm>
            <a:off x="6943551" y="5333207"/>
            <a:ext cx="4943475" cy="737235"/>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5" name="Straight Connector 16"/>
          <p:cNvCxnSpPr/>
          <p:nvPr/>
        </p:nvCxnSpPr>
        <p:spPr>
          <a:xfrm>
            <a:off x="6675264" y="2067585"/>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flipH="1">
            <a:off x="590550" y="1927855"/>
            <a:ext cx="5797378" cy="4135132"/>
            <a:chOff x="4451635" y="2076182"/>
            <a:chExt cx="6801698" cy="4044937"/>
          </a:xfrm>
        </p:grpSpPr>
        <p:sp>
          <p:nvSpPr>
            <p:cNvPr id="17" name="矩形 16"/>
            <p:cNvSpPr/>
            <p:nvPr/>
          </p:nvSpPr>
          <p:spPr>
            <a:xfrm>
              <a:off x="4451635" y="2076182"/>
              <a:ext cx="3370291" cy="1978361"/>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451636" y="2076182"/>
              <a:ext cx="6801697" cy="4044937"/>
              <a:chOff x="4451636" y="2076182"/>
              <a:chExt cx="6801697" cy="4044937"/>
            </a:xfrm>
          </p:grpSpPr>
          <p:sp>
            <p:nvSpPr>
              <p:cNvPr id="19" name="矩形 18"/>
              <p:cNvSpPr/>
              <p:nvPr/>
            </p:nvSpPr>
            <p:spPr>
              <a:xfrm>
                <a:off x="7894253" y="4142758"/>
                <a:ext cx="3359080" cy="1978361"/>
              </a:xfrm>
              <a:prstGeom prst="rect">
                <a:avLst/>
              </a:prstGeom>
              <a:blipFill dpi="0" rotWithShape="1">
                <a:blip r:embed="rId2"/>
                <a:srcRect/>
                <a:tile tx="0" ty="0" sx="50000" sy="50000" flip="none" algn="l"/>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flipV="1">
                <a:off x="4451636" y="2076182"/>
                <a:ext cx="6801696" cy="4032241"/>
                <a:chOff x="4451636" y="2098484"/>
                <a:chExt cx="6801696" cy="4032241"/>
              </a:xfrm>
            </p:grpSpPr>
            <p:sp>
              <p:nvSpPr>
                <p:cNvPr id="21" name="矩形 20"/>
                <p:cNvSpPr/>
                <p:nvPr/>
              </p:nvSpPr>
              <p:spPr>
                <a:xfrm flipV="1">
                  <a:off x="4451636" y="2098484"/>
                  <a:ext cx="3370291" cy="1978362"/>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endParaRPr lang="zh-CN" altLang="en-US" sz="1200" dirty="0">
                    <a:latin typeface="微软雅黑" panose="020B0503020204020204" pitchFamily="34" charset="-122"/>
                    <a:ea typeface="微软雅黑" panose="020B0503020204020204" pitchFamily="34" charset="-122"/>
                  </a:endParaRPr>
                </a:p>
              </p:txBody>
            </p:sp>
            <p:sp>
              <p:nvSpPr>
                <p:cNvPr id="22" name="矩形 21"/>
                <p:cNvSpPr/>
                <p:nvPr/>
              </p:nvSpPr>
              <p:spPr>
                <a:xfrm flipV="1">
                  <a:off x="7875947" y="4152363"/>
                  <a:ext cx="3377385" cy="1978362"/>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endParaRPr lang="zh-CN" altLang="en-US" sz="1200" dirty="0">
                    <a:latin typeface="微软雅黑" panose="020B0503020204020204" pitchFamily="34" charset="-122"/>
                    <a:ea typeface="微软雅黑" panose="020B0503020204020204" pitchFamily="3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35"/>
          <p:cNvSpPr/>
          <p:nvPr/>
        </p:nvSpPr>
        <p:spPr>
          <a:xfrm>
            <a:off x="5814711" y="2113308"/>
            <a:ext cx="3735308" cy="3735056"/>
          </a:xfrm>
          <a:custGeom>
            <a:avLst/>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11" name="34"/>
          <p:cNvSpPr/>
          <p:nvPr/>
        </p:nvSpPr>
        <p:spPr bwMode="auto">
          <a:xfrm>
            <a:off x="2089459" y="2107694"/>
            <a:ext cx="3732239" cy="3736032"/>
          </a:xfrm>
          <a:custGeom>
            <a:avLst/>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solidFill>
            <a:srgbClr val="A05242"/>
          </a:solidFill>
          <a:ln w="9525">
            <a:noFill/>
            <a:round/>
          </a:ln>
        </p:spPr>
        <p:txBody>
          <a:bodyPr vert="horz" wrap="square" lIns="68580" tIns="34290" rIns="68580" bIns="34290" numCol="1" anchor="t" anchorCtr="0" compatLnSpc="1">
            <a:noAutofit/>
          </a:bodyPr>
          <a:lstStyle/>
          <a:p>
            <a:endParaRPr lang="zh-CN" altLang="en-US">
              <a:solidFill>
                <a:schemeClr val="bg1">
                  <a:lumMod val="50000"/>
                </a:schemeClr>
              </a:solidFill>
            </a:endParaRPr>
          </a:p>
        </p:txBody>
      </p:sp>
      <p:sp>
        <p:nvSpPr>
          <p:cNvPr id="12" name="品 5"/>
          <p:cNvSpPr>
            <a:spLocks noEditPoints="1"/>
          </p:cNvSpPr>
          <p:nvPr/>
        </p:nvSpPr>
        <p:spPr bwMode="auto">
          <a:xfrm>
            <a:off x="5298775" y="1787487"/>
            <a:ext cx="1075919" cy="107591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3" name="5"/>
          <p:cNvSpPr>
            <a:spLocks noEditPoints="1"/>
          </p:cNvSpPr>
          <p:nvPr/>
        </p:nvSpPr>
        <p:spPr bwMode="auto">
          <a:xfrm>
            <a:off x="9110354" y="4874610"/>
            <a:ext cx="879329" cy="87932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5" name="5"/>
          <p:cNvSpPr>
            <a:spLocks noEditPoints="1"/>
          </p:cNvSpPr>
          <p:nvPr/>
        </p:nvSpPr>
        <p:spPr bwMode="auto">
          <a:xfrm>
            <a:off x="8723228" y="5522777"/>
            <a:ext cx="462324" cy="462324"/>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6" name="TextBox 19"/>
          <p:cNvSpPr txBox="1"/>
          <p:nvPr/>
        </p:nvSpPr>
        <p:spPr>
          <a:xfrm>
            <a:off x="2875386" y="3561569"/>
            <a:ext cx="2160388" cy="553998"/>
          </a:xfrm>
          <a:prstGeom prst="rect">
            <a:avLst/>
          </a:prstGeom>
          <a:noFill/>
        </p:spPr>
        <p:txBody>
          <a:bodyPr wrap="square" lIns="0" tIns="0" rIns="0" bIns="0" rtlCol="0">
            <a:spAutoFit/>
          </a:bodyPr>
          <a:lstStyle/>
          <a:p>
            <a:pPr algn="ctr"/>
            <a:r>
              <a:rPr lang="zh-CN" altLang="en-US" sz="3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06"/>
          <p:cNvSpPr txBox="1"/>
          <p:nvPr/>
        </p:nvSpPr>
        <p:spPr>
          <a:xfrm>
            <a:off x="2452392" y="4224450"/>
            <a:ext cx="3006374" cy="645795"/>
          </a:xfrm>
          <a:prstGeom prst="rect">
            <a:avLst/>
          </a:prstGeom>
          <a:noFill/>
        </p:spPr>
        <p:txBody>
          <a:bodyPr wrap="square" lIns="0" tIns="0" rIns="0" bIns="0"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9"/>
          <p:cNvSpPr txBox="1"/>
          <p:nvPr/>
        </p:nvSpPr>
        <p:spPr>
          <a:xfrm>
            <a:off x="6602172" y="3561569"/>
            <a:ext cx="2160388" cy="553998"/>
          </a:xfrm>
          <a:prstGeom prst="rect">
            <a:avLst/>
          </a:prstGeom>
          <a:noFill/>
        </p:spPr>
        <p:txBody>
          <a:bodyPr wrap="square" lIns="0" tIns="0" rIns="0" bIns="0" rtlCol="0">
            <a:spAutoFit/>
          </a:bodyPr>
          <a:lstStyle/>
          <a:p>
            <a:pPr algn="ctr"/>
            <a:r>
              <a:rPr lang="zh-CN" altLang="en-US" sz="3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06"/>
          <p:cNvSpPr txBox="1"/>
          <p:nvPr/>
        </p:nvSpPr>
        <p:spPr>
          <a:xfrm>
            <a:off x="6179178" y="4224450"/>
            <a:ext cx="3006374" cy="645795"/>
          </a:xfrm>
          <a:prstGeom prst="rect">
            <a:avLst/>
          </a:prstGeom>
          <a:noFill/>
        </p:spPr>
        <p:txBody>
          <a:bodyPr wrap="square" lIns="0" tIns="0" rIns="0" bIns="0"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42"/>
          <p:cNvGrpSpPr/>
          <p:nvPr/>
        </p:nvGrpSpPr>
        <p:grpSpPr>
          <a:xfrm>
            <a:off x="7397282" y="2821723"/>
            <a:ext cx="608409" cy="608409"/>
            <a:chOff x="5637213" y="3511550"/>
            <a:chExt cx="376238" cy="376238"/>
          </a:xfrm>
          <a:solidFill>
            <a:srgbClr val="A05242"/>
          </a:solidFill>
        </p:grpSpPr>
        <p:sp>
          <p:nvSpPr>
            <p:cNvPr id="21" name="50"/>
            <p:cNvSpPr>
              <a:spLocks noEditPoints="1"/>
            </p:cNvSpPr>
            <p:nvPr/>
          </p:nvSpPr>
          <p:spPr bwMode="auto">
            <a:xfrm>
              <a:off x="5637213" y="3546475"/>
              <a:ext cx="341313" cy="341313"/>
            </a:xfrm>
            <a:custGeom>
              <a:avLst/>
              <a:gdLst>
                <a:gd name="T0" fmla="*/ 92 w 184"/>
                <a:gd name="T1" fmla="*/ 184 h 184"/>
                <a:gd name="T2" fmla="*/ 184 w 184"/>
                <a:gd name="T3" fmla="*/ 92 h 184"/>
                <a:gd name="T4" fmla="*/ 173 w 184"/>
                <a:gd name="T5" fmla="*/ 49 h 184"/>
                <a:gd name="T6" fmla="*/ 171 w 184"/>
                <a:gd name="T7" fmla="*/ 49 h 184"/>
                <a:gd name="T8" fmla="*/ 170 w 184"/>
                <a:gd name="T9" fmla="*/ 49 h 184"/>
                <a:gd name="T10" fmla="*/ 158 w 184"/>
                <a:gd name="T11" fmla="*/ 48 h 184"/>
                <a:gd name="T12" fmla="*/ 149 w 184"/>
                <a:gd name="T13" fmla="*/ 56 h 184"/>
                <a:gd name="T14" fmla="*/ 160 w 184"/>
                <a:gd name="T15" fmla="*/ 92 h 184"/>
                <a:gd name="T16" fmla="*/ 92 w 184"/>
                <a:gd name="T17" fmla="*/ 160 h 184"/>
                <a:gd name="T18" fmla="*/ 24 w 184"/>
                <a:gd name="T19" fmla="*/ 92 h 184"/>
                <a:gd name="T20" fmla="*/ 92 w 184"/>
                <a:gd name="T21" fmla="*/ 24 h 184"/>
                <a:gd name="T22" fmla="*/ 128 w 184"/>
                <a:gd name="T23" fmla="*/ 35 h 184"/>
                <a:gd name="T24" fmla="*/ 135 w 184"/>
                <a:gd name="T25" fmla="*/ 27 h 184"/>
                <a:gd name="T26" fmla="*/ 134 w 184"/>
                <a:gd name="T27" fmla="*/ 14 h 184"/>
                <a:gd name="T28" fmla="*/ 134 w 184"/>
                <a:gd name="T29" fmla="*/ 10 h 184"/>
                <a:gd name="T30" fmla="*/ 92 w 184"/>
                <a:gd name="T31" fmla="*/ 0 h 184"/>
                <a:gd name="T32" fmla="*/ 0 w 184"/>
                <a:gd name="T33" fmla="*/ 92 h 184"/>
                <a:gd name="T34" fmla="*/ 92 w 184"/>
                <a:gd name="T35" fmla="*/ 184 h 184"/>
                <a:gd name="T36" fmla="*/ 92 w 184"/>
                <a:gd name="T37" fmla="*/ 184 h 184"/>
                <a:gd name="T38" fmla="*/ 92 w 184"/>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22" name="51"/>
            <p:cNvSpPr>
              <a:spLocks noEditPoints="1"/>
            </p:cNvSpPr>
            <p:nvPr/>
          </p:nvSpPr>
          <p:spPr bwMode="auto">
            <a:xfrm>
              <a:off x="5724525" y="3633788"/>
              <a:ext cx="166688" cy="166688"/>
            </a:xfrm>
            <a:custGeom>
              <a:avLst/>
              <a:gdLst>
                <a:gd name="T0" fmla="*/ 45 w 90"/>
                <a:gd name="T1" fmla="*/ 21 h 90"/>
                <a:gd name="T2" fmla="*/ 47 w 90"/>
                <a:gd name="T3" fmla="*/ 21 h 90"/>
                <a:gd name="T4" fmla="*/ 64 w 90"/>
                <a:gd name="T5" fmla="*/ 4 h 90"/>
                <a:gd name="T6" fmla="*/ 64 w 90"/>
                <a:gd name="T7" fmla="*/ 4 h 90"/>
                <a:gd name="T8" fmla="*/ 45 w 90"/>
                <a:gd name="T9" fmla="*/ 0 h 90"/>
                <a:gd name="T10" fmla="*/ 0 w 90"/>
                <a:gd name="T11" fmla="*/ 45 h 90"/>
                <a:gd name="T12" fmla="*/ 45 w 90"/>
                <a:gd name="T13" fmla="*/ 90 h 90"/>
                <a:gd name="T14" fmla="*/ 90 w 90"/>
                <a:gd name="T15" fmla="*/ 45 h 90"/>
                <a:gd name="T16" fmla="*/ 86 w 90"/>
                <a:gd name="T17" fmla="*/ 26 h 90"/>
                <a:gd name="T18" fmla="*/ 86 w 90"/>
                <a:gd name="T19" fmla="*/ 26 h 90"/>
                <a:gd name="T20" fmla="*/ 69 w 90"/>
                <a:gd name="T21" fmla="*/ 43 h 90"/>
                <a:gd name="T22" fmla="*/ 69 w 90"/>
                <a:gd name="T23" fmla="*/ 45 h 90"/>
                <a:gd name="T24" fmla="*/ 45 w 90"/>
                <a:gd name="T25" fmla="*/ 69 h 90"/>
                <a:gd name="T26" fmla="*/ 21 w 90"/>
                <a:gd name="T27" fmla="*/ 45 h 90"/>
                <a:gd name="T28" fmla="*/ 45 w 90"/>
                <a:gd name="T29" fmla="*/ 21 h 90"/>
                <a:gd name="T30" fmla="*/ 45 w 90"/>
                <a:gd name="T31" fmla="*/ 21 h 90"/>
                <a:gd name="T32" fmla="*/ 45 w 90"/>
                <a:gd name="T3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23" name="52"/>
            <p:cNvSpPr>
              <a:spLocks noEditPoints="1"/>
            </p:cNvSpPr>
            <p:nvPr/>
          </p:nvSpPr>
          <p:spPr bwMode="auto">
            <a:xfrm>
              <a:off x="5824538" y="3511550"/>
              <a:ext cx="188913" cy="188913"/>
            </a:xfrm>
            <a:custGeom>
              <a:avLst/>
              <a:gdLst>
                <a:gd name="T0" fmla="*/ 86 w 102"/>
                <a:gd name="T1" fmla="*/ 28 h 102"/>
                <a:gd name="T2" fmla="*/ 91 w 102"/>
                <a:gd name="T3" fmla="*/ 23 h 102"/>
                <a:gd name="T4" fmla="*/ 91 w 102"/>
                <a:gd name="T5" fmla="*/ 14 h 102"/>
                <a:gd name="T6" fmla="*/ 87 w 102"/>
                <a:gd name="T7" fmla="*/ 11 h 102"/>
                <a:gd name="T8" fmla="*/ 83 w 102"/>
                <a:gd name="T9" fmla="*/ 9 h 102"/>
                <a:gd name="T10" fmla="*/ 79 w 102"/>
                <a:gd name="T11" fmla="*/ 11 h 102"/>
                <a:gd name="T12" fmla="*/ 74 w 102"/>
                <a:gd name="T13" fmla="*/ 17 h 102"/>
                <a:gd name="T14" fmla="*/ 72 w 102"/>
                <a:gd name="T15" fmla="*/ 2 h 102"/>
                <a:gd name="T16" fmla="*/ 70 w 102"/>
                <a:gd name="T17" fmla="*/ 0 h 102"/>
                <a:gd name="T18" fmla="*/ 69 w 102"/>
                <a:gd name="T19" fmla="*/ 0 h 102"/>
                <a:gd name="T20" fmla="*/ 47 w 102"/>
                <a:gd name="T21" fmla="*/ 23 h 102"/>
                <a:gd name="T22" fmla="*/ 44 w 102"/>
                <a:gd name="T23" fmla="*/ 30 h 102"/>
                <a:gd name="T24" fmla="*/ 44 w 102"/>
                <a:gd name="T25" fmla="*/ 31 h 102"/>
                <a:gd name="T26" fmla="*/ 45 w 102"/>
                <a:gd name="T27" fmla="*/ 45 h 102"/>
                <a:gd name="T28" fmla="*/ 37 w 102"/>
                <a:gd name="T29" fmla="*/ 53 h 102"/>
                <a:gd name="T30" fmla="*/ 22 w 102"/>
                <a:gd name="T31" fmla="*/ 68 h 102"/>
                <a:gd name="T32" fmla="*/ 22 w 102"/>
                <a:gd name="T33" fmla="*/ 68 h 102"/>
                <a:gd name="T34" fmla="*/ 8 w 102"/>
                <a:gd name="T35" fmla="*/ 82 h 102"/>
                <a:gd name="T36" fmla="*/ 2 w 102"/>
                <a:gd name="T37" fmla="*/ 89 h 102"/>
                <a:gd name="T38" fmla="*/ 0 w 102"/>
                <a:gd name="T39" fmla="*/ 92 h 102"/>
                <a:gd name="T40" fmla="*/ 0 w 102"/>
                <a:gd name="T41" fmla="*/ 97 h 102"/>
                <a:gd name="T42" fmla="*/ 5 w 102"/>
                <a:gd name="T43" fmla="*/ 102 h 102"/>
                <a:gd name="T44" fmla="*/ 5 w 102"/>
                <a:gd name="T45" fmla="*/ 102 h 102"/>
                <a:gd name="T46" fmla="*/ 10 w 102"/>
                <a:gd name="T47" fmla="*/ 102 h 102"/>
                <a:gd name="T48" fmla="*/ 13 w 102"/>
                <a:gd name="T49" fmla="*/ 100 h 102"/>
                <a:gd name="T50" fmla="*/ 57 w 102"/>
                <a:gd name="T51" fmla="*/ 56 h 102"/>
                <a:gd name="T52" fmla="*/ 70 w 102"/>
                <a:gd name="T53" fmla="*/ 57 h 102"/>
                <a:gd name="T54" fmla="*/ 71 w 102"/>
                <a:gd name="T55" fmla="*/ 57 h 102"/>
                <a:gd name="T56" fmla="*/ 71 w 102"/>
                <a:gd name="T57" fmla="*/ 57 h 102"/>
                <a:gd name="T58" fmla="*/ 78 w 102"/>
                <a:gd name="T59" fmla="*/ 54 h 102"/>
                <a:gd name="T60" fmla="*/ 101 w 102"/>
                <a:gd name="T61" fmla="*/ 32 h 102"/>
                <a:gd name="T62" fmla="*/ 100 w 102"/>
                <a:gd name="T63" fmla="*/ 29 h 102"/>
                <a:gd name="T64" fmla="*/ 86 w 102"/>
                <a:gd name="T65" fmla="*/ 28 h 102"/>
                <a:gd name="T66" fmla="*/ 86 w 102"/>
                <a:gd name="T67" fmla="*/ 28 h 102"/>
                <a:gd name="T68" fmla="*/ 86 w 102"/>
                <a:gd name="T69"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24" name="淘 46"/>
          <p:cNvGrpSpPr/>
          <p:nvPr/>
        </p:nvGrpSpPr>
        <p:grpSpPr>
          <a:xfrm>
            <a:off x="3690276" y="2793217"/>
            <a:ext cx="530606" cy="662634"/>
            <a:chOff x="2116138" y="2506419"/>
            <a:chExt cx="338137" cy="422275"/>
          </a:xfrm>
          <a:solidFill>
            <a:srgbClr val="A05242"/>
          </a:solidFill>
        </p:grpSpPr>
        <p:sp>
          <p:nvSpPr>
            <p:cNvPr id="25" name="20"/>
            <p:cNvSpPr>
              <a:spLocks noEditPoints="1"/>
            </p:cNvSpPr>
            <p:nvPr/>
          </p:nvSpPr>
          <p:spPr bwMode="auto">
            <a:xfrm>
              <a:off x="2116138" y="2506419"/>
              <a:ext cx="338137" cy="422275"/>
            </a:xfrm>
            <a:custGeom>
              <a:avLst/>
              <a:gdLst>
                <a:gd name="T0" fmla="*/ 147 w 216"/>
                <a:gd name="T1" fmla="*/ 233 h 270"/>
                <a:gd name="T2" fmla="*/ 165 w 216"/>
                <a:gd name="T3" fmla="*/ 200 h 270"/>
                <a:gd name="T4" fmla="*/ 216 w 216"/>
                <a:gd name="T5" fmla="*/ 108 h 270"/>
                <a:gd name="T6" fmla="*/ 108 w 216"/>
                <a:gd name="T7" fmla="*/ 0 h 270"/>
                <a:gd name="T8" fmla="*/ 0 w 216"/>
                <a:gd name="T9" fmla="*/ 108 h 270"/>
                <a:gd name="T10" fmla="*/ 51 w 216"/>
                <a:gd name="T11" fmla="*/ 200 h 270"/>
                <a:gd name="T12" fmla="*/ 70 w 216"/>
                <a:gd name="T13" fmla="*/ 233 h 270"/>
                <a:gd name="T14" fmla="*/ 70 w 216"/>
                <a:gd name="T15" fmla="*/ 247 h 270"/>
                <a:gd name="T16" fmla="*/ 93 w 216"/>
                <a:gd name="T17" fmla="*/ 270 h 270"/>
                <a:gd name="T18" fmla="*/ 123 w 216"/>
                <a:gd name="T19" fmla="*/ 270 h 270"/>
                <a:gd name="T20" fmla="*/ 147 w 216"/>
                <a:gd name="T21" fmla="*/ 247 h 270"/>
                <a:gd name="T22" fmla="*/ 147 w 216"/>
                <a:gd name="T23" fmla="*/ 233 h 270"/>
                <a:gd name="T24" fmla="*/ 124 w 216"/>
                <a:gd name="T25" fmla="*/ 224 h 270"/>
                <a:gd name="T26" fmla="*/ 92 w 216"/>
                <a:gd name="T27" fmla="*/ 224 h 270"/>
                <a:gd name="T28" fmla="*/ 64 w 216"/>
                <a:gd name="T29" fmla="*/ 180 h 270"/>
                <a:gd name="T30" fmla="*/ 23 w 216"/>
                <a:gd name="T31" fmla="*/ 108 h 270"/>
                <a:gd name="T32" fmla="*/ 108 w 216"/>
                <a:gd name="T33" fmla="*/ 23 h 270"/>
                <a:gd name="T34" fmla="*/ 193 w 216"/>
                <a:gd name="T35" fmla="*/ 108 h 270"/>
                <a:gd name="T36" fmla="*/ 153 w 216"/>
                <a:gd name="T37" fmla="*/ 180 h 270"/>
                <a:gd name="T38" fmla="*/ 124 w 216"/>
                <a:gd name="T39" fmla="*/ 22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70">
                  <a:moveTo>
                    <a:pt x="147" y="233"/>
                  </a:moveTo>
                  <a:cubicBezTo>
                    <a:pt x="147" y="219"/>
                    <a:pt x="153" y="207"/>
                    <a:pt x="165" y="200"/>
                  </a:cubicBezTo>
                  <a:cubicBezTo>
                    <a:pt x="195" y="181"/>
                    <a:pt x="216" y="147"/>
                    <a:pt x="216" y="108"/>
                  </a:cubicBezTo>
                  <a:cubicBezTo>
                    <a:pt x="216" y="49"/>
                    <a:pt x="168" y="0"/>
                    <a:pt x="108" y="0"/>
                  </a:cubicBezTo>
                  <a:cubicBezTo>
                    <a:pt x="49" y="0"/>
                    <a:pt x="0" y="49"/>
                    <a:pt x="0" y="108"/>
                  </a:cubicBezTo>
                  <a:cubicBezTo>
                    <a:pt x="0" y="147"/>
                    <a:pt x="21" y="181"/>
                    <a:pt x="51" y="200"/>
                  </a:cubicBezTo>
                  <a:cubicBezTo>
                    <a:pt x="63" y="207"/>
                    <a:pt x="70" y="219"/>
                    <a:pt x="70" y="233"/>
                  </a:cubicBezTo>
                  <a:cubicBezTo>
                    <a:pt x="70" y="247"/>
                    <a:pt x="70" y="247"/>
                    <a:pt x="70" y="247"/>
                  </a:cubicBezTo>
                  <a:cubicBezTo>
                    <a:pt x="93" y="270"/>
                    <a:pt x="93" y="270"/>
                    <a:pt x="93" y="270"/>
                  </a:cubicBezTo>
                  <a:cubicBezTo>
                    <a:pt x="123" y="270"/>
                    <a:pt x="123" y="270"/>
                    <a:pt x="123" y="270"/>
                  </a:cubicBezTo>
                  <a:cubicBezTo>
                    <a:pt x="147" y="247"/>
                    <a:pt x="147" y="247"/>
                    <a:pt x="147" y="247"/>
                  </a:cubicBezTo>
                  <a:lnTo>
                    <a:pt x="147" y="233"/>
                  </a:lnTo>
                  <a:close/>
                  <a:moveTo>
                    <a:pt x="124" y="224"/>
                  </a:moveTo>
                  <a:cubicBezTo>
                    <a:pt x="92" y="224"/>
                    <a:pt x="92" y="224"/>
                    <a:pt x="92" y="224"/>
                  </a:cubicBezTo>
                  <a:cubicBezTo>
                    <a:pt x="89" y="206"/>
                    <a:pt x="79" y="190"/>
                    <a:pt x="64" y="180"/>
                  </a:cubicBezTo>
                  <a:cubicBezTo>
                    <a:pt x="38" y="165"/>
                    <a:pt x="23" y="138"/>
                    <a:pt x="23" y="108"/>
                  </a:cubicBezTo>
                  <a:cubicBezTo>
                    <a:pt x="23" y="62"/>
                    <a:pt x="61" y="23"/>
                    <a:pt x="108" y="23"/>
                  </a:cubicBezTo>
                  <a:cubicBezTo>
                    <a:pt x="155" y="23"/>
                    <a:pt x="193" y="62"/>
                    <a:pt x="193" y="108"/>
                  </a:cubicBezTo>
                  <a:cubicBezTo>
                    <a:pt x="193" y="138"/>
                    <a:pt x="178" y="165"/>
                    <a:pt x="153" y="180"/>
                  </a:cubicBezTo>
                  <a:cubicBezTo>
                    <a:pt x="137" y="190"/>
                    <a:pt x="127" y="206"/>
                    <a:pt x="124" y="224"/>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sp>
          <p:nvSpPr>
            <p:cNvPr id="26" name="21"/>
            <p:cNvSpPr/>
            <p:nvPr/>
          </p:nvSpPr>
          <p:spPr bwMode="auto">
            <a:xfrm>
              <a:off x="2212975" y="2581031"/>
              <a:ext cx="144462" cy="180975"/>
            </a:xfrm>
            <a:custGeom>
              <a:avLst/>
              <a:gdLst>
                <a:gd name="T0" fmla="*/ 57 w 91"/>
                <a:gd name="T1" fmla="*/ 44 h 114"/>
                <a:gd name="T2" fmla="*/ 75 w 91"/>
                <a:gd name="T3" fmla="*/ 0 h 114"/>
                <a:gd name="T4" fmla="*/ 0 w 91"/>
                <a:gd name="T5" fmla="*/ 70 h 114"/>
                <a:gd name="T6" fmla="*/ 34 w 91"/>
                <a:gd name="T7" fmla="*/ 70 h 114"/>
                <a:gd name="T8" fmla="*/ 16 w 91"/>
                <a:gd name="T9" fmla="*/ 114 h 114"/>
                <a:gd name="T10" fmla="*/ 91 w 91"/>
                <a:gd name="T11" fmla="*/ 44 h 114"/>
                <a:gd name="T12" fmla="*/ 57 w 91"/>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91" h="114">
                  <a:moveTo>
                    <a:pt x="57" y="44"/>
                  </a:moveTo>
                  <a:lnTo>
                    <a:pt x="75" y="0"/>
                  </a:lnTo>
                  <a:lnTo>
                    <a:pt x="0" y="70"/>
                  </a:lnTo>
                  <a:lnTo>
                    <a:pt x="34" y="70"/>
                  </a:lnTo>
                  <a:lnTo>
                    <a:pt x="16" y="114"/>
                  </a:lnTo>
                  <a:lnTo>
                    <a:pt x="91" y="44"/>
                  </a:lnTo>
                  <a:lnTo>
                    <a:pt x="57" y="44"/>
                  </a:lnTo>
                  <a:close/>
                </a:path>
              </a:pathLst>
            </a:custGeom>
            <a:grpFill/>
            <a:ln>
              <a:no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grpSp>
      <p:sp>
        <p:nvSpPr>
          <p:cNvPr id="27" name="5"/>
          <p:cNvSpPr>
            <a:spLocks noEditPoints="1"/>
          </p:cNvSpPr>
          <p:nvPr/>
        </p:nvSpPr>
        <p:spPr bwMode="auto">
          <a:xfrm>
            <a:off x="5027757" y="5293490"/>
            <a:ext cx="723454" cy="723452"/>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ppt_w</p:attrName>
                                        </p:attrNameLst>
                                      </p:cBhvr>
                                      <p:tavLst>
                                        <p:tav tm="0">
                                          <p:val>
                                            <p:fltVal val="0"/>
                                          </p:val>
                                        </p:tav>
                                        <p:tav tm="100000">
                                          <p:val>
                                            <p:strVal val="#ppt_w"/>
                                          </p:val>
                                        </p:tav>
                                      </p:tavLst>
                                    </p:anim>
                                    <p:anim calcmode="lin" valueType="num">
                                      <p:cBhvr>
                                        <p:cTn id="11" dur="1000" fill="hold"/>
                                        <p:tgtEl>
                                          <p:spTgt spid="12"/>
                                        </p:tgtEl>
                                        <p:attrNameLst>
                                          <p:attrName>ppt_h</p:attrName>
                                        </p:attrNameLst>
                                      </p:cBhvr>
                                      <p:tavLst>
                                        <p:tav tm="0">
                                          <p:val>
                                            <p:fltVal val="0"/>
                                          </p:val>
                                        </p:tav>
                                        <p:tav tm="100000">
                                          <p:val>
                                            <p:strVal val="#ppt_h"/>
                                          </p:val>
                                        </p:tav>
                                      </p:tavLst>
                                    </p:anim>
                                    <p:animEffect transition="in" filter="fade">
                                      <p:cBhvr>
                                        <p:cTn id="12" dur="1000"/>
                                        <p:tgtEl>
                                          <p:spTgt spid="12"/>
                                        </p:tgtEl>
                                      </p:cBhvr>
                                    </p:animEffect>
                                  </p:childTnLst>
                                </p:cTn>
                              </p:par>
                              <p:par>
                                <p:cTn id="13" presetID="8" presetClass="emph" presetSubtype="0" repeatCount="4000" fill="hold" grpId="1" nodeType="withEffect">
                                  <p:stCondLst>
                                    <p:cond delay="0"/>
                                  </p:stCondLst>
                                  <p:childTnLst>
                                    <p:animRot by="21600000">
                                      <p:cBhvr>
                                        <p:cTn id="14" dur="1000" fill="hold"/>
                                        <p:tgtEl>
                                          <p:spTgt spid="12"/>
                                        </p:tgtEl>
                                        <p:attrNameLst>
                                          <p:attrName>r</p:attrName>
                                        </p:attrNameLst>
                                      </p:cBhvr>
                                    </p:animRot>
                                  </p:childTnLst>
                                </p:cTn>
                              </p:par>
                              <p:par>
                                <p:cTn id="15" presetID="53" presetClass="entr" presetSubtype="16"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childTnLst>
                                </p:cTn>
                              </p:par>
                              <p:par>
                                <p:cTn id="20" presetID="8" presetClass="emph" presetSubtype="0" repeatCount="3000" fill="hold" grpId="1" nodeType="withEffect">
                                  <p:stCondLst>
                                    <p:cond delay="1000"/>
                                  </p:stCondLst>
                                  <p:childTnLst>
                                    <p:animRot by="21600000">
                                      <p:cBhvr>
                                        <p:cTn id="21" dur="1000" fill="hold"/>
                                        <p:tgtEl>
                                          <p:spTgt spid="1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Effect transition="in" filter="fade">
                                      <p:cBhvr>
                                        <p:cTn id="26" dur="1000"/>
                                        <p:tgtEl>
                                          <p:spTgt spid="15"/>
                                        </p:tgtEl>
                                      </p:cBhvr>
                                    </p:animEffect>
                                  </p:childTnLst>
                                </p:cTn>
                              </p:par>
                              <p:par>
                                <p:cTn id="27" presetID="8" presetClass="emph" presetSubtype="0" repeatCount="4000" fill="hold" grpId="1" nodeType="withEffect">
                                  <p:stCondLst>
                                    <p:cond delay="500"/>
                                  </p:stCondLst>
                                  <p:childTnLst>
                                    <p:animRot by="21600000">
                                      <p:cBhvr>
                                        <p:cTn id="28" dur="1000" fill="hold"/>
                                        <p:tgtEl>
                                          <p:spTgt spid="15"/>
                                        </p:tgtEl>
                                        <p:attrNameLst>
                                          <p:attrName>r</p:attrName>
                                        </p:attrNameLst>
                                      </p:cBhvr>
                                    </p:animRot>
                                  </p:childTnLst>
                                </p:cTn>
                              </p:par>
                              <p:par>
                                <p:cTn id="29" presetID="53" presetClass="entr" presetSubtype="1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Effect transition="in" filter="fade">
                                      <p:cBhvr>
                                        <p:cTn id="33" dur="1000"/>
                                        <p:tgtEl>
                                          <p:spTgt spid="11"/>
                                        </p:tgtEl>
                                      </p:cBhvr>
                                    </p:animEffect>
                                  </p:childTnLst>
                                </p:cTn>
                              </p:par>
                              <p:par>
                                <p:cTn id="34" presetID="8" presetClass="emph" presetSubtype="0" repeatCount="3000" fill="hold" grpId="1" nodeType="withEffect">
                                  <p:stCondLst>
                                    <p:cond delay="1500"/>
                                  </p:stCondLst>
                                  <p:childTnLst>
                                    <p:animRot by="21600000">
                                      <p:cBhvr>
                                        <p:cTn id="35" dur="1000" fill="hold"/>
                                        <p:tgtEl>
                                          <p:spTgt spid="11"/>
                                        </p:tgtEl>
                                        <p:attrNameLst>
                                          <p:attrName>r</p:attrName>
                                        </p:attrNameLst>
                                      </p:cBhvr>
                                    </p:animRot>
                                  </p:childTnLst>
                                </p:cTn>
                              </p:par>
                              <p:par>
                                <p:cTn id="36" presetID="53" presetClass="entr" presetSubtype="16" fill="hold" grpId="0" nodeType="withEffect">
                                  <p:stCondLst>
                                    <p:cond delay="2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Effect transition="in" filter="fade">
                                      <p:cBhvr>
                                        <p:cTn id="40" dur="1000"/>
                                        <p:tgtEl>
                                          <p:spTgt spid="8"/>
                                        </p:tgtEl>
                                      </p:cBhvr>
                                    </p:animEffect>
                                  </p:childTnLst>
                                </p:cTn>
                              </p:par>
                              <p:par>
                                <p:cTn id="41" presetID="8" presetClass="emph" presetSubtype="0" repeatCount="2000" fill="hold" grpId="1" nodeType="withEffect">
                                  <p:stCondLst>
                                    <p:cond delay="2000"/>
                                  </p:stCondLst>
                                  <p:childTnLst>
                                    <p:animRot by="21600000">
                                      <p:cBhvr>
                                        <p:cTn id="42" dur="1000" fill="hold"/>
                                        <p:tgtEl>
                                          <p:spTgt spid="8"/>
                                        </p:tgtEl>
                                        <p:attrNameLst>
                                          <p:attrName>r</p:attrName>
                                        </p:attrNameLst>
                                      </p:cBhvr>
                                    </p:animRot>
                                  </p:childTnLst>
                                </p:cTn>
                              </p:par>
                              <p:par>
                                <p:cTn id="43" presetID="53" presetClass="entr" presetSubtype="16" fill="hold" nodeType="withEffect">
                                  <p:stCondLst>
                                    <p:cond delay="30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16" presetClass="entr" presetSubtype="21" fill="hold" grpId="0" nodeType="withEffect">
                                  <p:stCondLst>
                                    <p:cond delay="3500"/>
                                  </p:stCondLst>
                                  <p:childTnLst>
                                    <p:set>
                                      <p:cBhvr>
                                        <p:cTn id="49" dur="1" fill="hold">
                                          <p:stCondLst>
                                            <p:cond delay="0"/>
                                          </p:stCondLst>
                                        </p:cTn>
                                        <p:tgtEl>
                                          <p:spTgt spid="16"/>
                                        </p:tgtEl>
                                        <p:attrNameLst>
                                          <p:attrName>style.visibility</p:attrName>
                                        </p:attrNameLst>
                                      </p:cBhvr>
                                      <p:to>
                                        <p:strVal val="visible"/>
                                      </p:to>
                                    </p:set>
                                    <p:animEffect transition="in" filter="barn(inVertical)">
                                      <p:cBhvr>
                                        <p:cTn id="50" dur="500"/>
                                        <p:tgtEl>
                                          <p:spTgt spid="16"/>
                                        </p:tgtEl>
                                      </p:cBhvr>
                                    </p:animEffect>
                                  </p:childTnLst>
                                </p:cTn>
                              </p:par>
                              <p:par>
                                <p:cTn id="51" presetID="16" presetClass="entr" presetSubtype="21" fill="hold" grpId="0" nodeType="withEffect">
                                  <p:stCondLst>
                                    <p:cond delay="350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53" presetClass="entr" presetSubtype="16" fill="hold" nodeType="withEffect">
                                  <p:stCondLst>
                                    <p:cond delay="40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16" presetClass="entr" presetSubtype="21" fill="hold" grpId="0" nodeType="withEffect">
                                  <p:stCondLst>
                                    <p:cond delay="4500"/>
                                  </p:stCondLst>
                                  <p:childTnLst>
                                    <p:set>
                                      <p:cBhvr>
                                        <p:cTn id="60" dur="1" fill="hold">
                                          <p:stCondLst>
                                            <p:cond delay="0"/>
                                          </p:stCondLst>
                                        </p:cTn>
                                        <p:tgtEl>
                                          <p:spTgt spid="18"/>
                                        </p:tgtEl>
                                        <p:attrNameLst>
                                          <p:attrName>style.visibility</p:attrName>
                                        </p:attrNameLst>
                                      </p:cBhvr>
                                      <p:to>
                                        <p:strVal val="visible"/>
                                      </p:to>
                                    </p:set>
                                    <p:animEffect transition="in" filter="barn(inVertical)">
                                      <p:cBhvr>
                                        <p:cTn id="61" dur="500"/>
                                        <p:tgtEl>
                                          <p:spTgt spid="18"/>
                                        </p:tgtEl>
                                      </p:cBhvr>
                                    </p:animEffect>
                                  </p:childTnLst>
                                </p:cTn>
                              </p:par>
                              <p:par>
                                <p:cTn id="62" presetID="16" presetClass="entr" presetSubtype="21" fill="hold" grpId="0" nodeType="withEffect">
                                  <p:stCondLst>
                                    <p:cond delay="4500"/>
                                  </p:stCondLst>
                                  <p:childTnLst>
                                    <p:set>
                                      <p:cBhvr>
                                        <p:cTn id="63" dur="1" fill="hold">
                                          <p:stCondLst>
                                            <p:cond delay="0"/>
                                          </p:stCondLst>
                                        </p:cTn>
                                        <p:tgtEl>
                                          <p:spTgt spid="19"/>
                                        </p:tgtEl>
                                        <p:attrNameLst>
                                          <p:attrName>style.visibility</p:attrName>
                                        </p:attrNameLst>
                                      </p:cBhvr>
                                      <p:to>
                                        <p:strVal val="visible"/>
                                      </p:to>
                                    </p:set>
                                    <p:animEffect transition="in" filter="barn(inVertical)">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000" fill="hold"/>
                                        <p:tgtEl>
                                          <p:spTgt spid="27"/>
                                        </p:tgtEl>
                                        <p:attrNameLst>
                                          <p:attrName>ppt_w</p:attrName>
                                        </p:attrNameLst>
                                      </p:cBhvr>
                                      <p:tavLst>
                                        <p:tav tm="0">
                                          <p:val>
                                            <p:fltVal val="0"/>
                                          </p:val>
                                        </p:tav>
                                        <p:tav tm="100000">
                                          <p:val>
                                            <p:strVal val="#ppt_w"/>
                                          </p:val>
                                        </p:tav>
                                      </p:tavLst>
                                    </p:anim>
                                    <p:anim calcmode="lin" valueType="num">
                                      <p:cBhvr>
                                        <p:cTn id="68" dur="1000" fill="hold"/>
                                        <p:tgtEl>
                                          <p:spTgt spid="27"/>
                                        </p:tgtEl>
                                        <p:attrNameLst>
                                          <p:attrName>ppt_h</p:attrName>
                                        </p:attrNameLst>
                                      </p:cBhvr>
                                      <p:tavLst>
                                        <p:tav tm="0">
                                          <p:val>
                                            <p:fltVal val="0"/>
                                          </p:val>
                                        </p:tav>
                                        <p:tav tm="100000">
                                          <p:val>
                                            <p:strVal val="#ppt_h"/>
                                          </p:val>
                                        </p:tav>
                                      </p:tavLst>
                                    </p:anim>
                                    <p:animEffect transition="in" filter="fade">
                                      <p:cBhvr>
                                        <p:cTn id="69" dur="1000"/>
                                        <p:tgtEl>
                                          <p:spTgt spid="27"/>
                                        </p:tgtEl>
                                      </p:cBhvr>
                                    </p:animEffect>
                                  </p:childTnLst>
                                </p:cTn>
                              </p:par>
                              <p:par>
                                <p:cTn id="70" presetID="8" presetClass="emph" presetSubtype="0" repeatCount="4000" fill="hold" grpId="1" nodeType="withEffect">
                                  <p:stCondLst>
                                    <p:cond delay="0"/>
                                  </p:stCondLst>
                                  <p:childTnLst>
                                    <p:animRot by="21600000">
                                      <p:cBhvr>
                                        <p:cTn id="71" dur="1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3" grpId="0" animBg="1"/>
      <p:bldP spid="13" grpId="1" animBg="1"/>
      <p:bldP spid="15" grpId="0" animBg="1"/>
      <p:bldP spid="15" grpId="1" animBg="1"/>
      <p:bldP spid="16" grpId="0"/>
      <p:bldP spid="17" grpId="0"/>
      <p:bldP spid="18" grpId="0"/>
      <p:bldP spid="19" grpId="0"/>
      <p:bldP spid="27" grpId="0" animBg="1"/>
      <p:bldP spid="2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Oval 18"/>
          <p:cNvSpPr/>
          <p:nvPr/>
        </p:nvSpPr>
        <p:spPr>
          <a:xfrm>
            <a:off x="1009536" y="2636058"/>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1</a:t>
            </a:r>
            <a:endParaRPr lang="en-US" sz="1400" dirty="0">
              <a:solidFill>
                <a:schemeClr val="bg1"/>
              </a:solidFill>
            </a:endParaRPr>
          </a:p>
        </p:txBody>
      </p:sp>
      <p:sp>
        <p:nvSpPr>
          <p:cNvPr id="11" name="TextBox 80"/>
          <p:cNvSpPr txBox="1"/>
          <p:nvPr/>
        </p:nvSpPr>
        <p:spPr>
          <a:xfrm>
            <a:off x="1554078" y="2555083"/>
            <a:ext cx="3031624" cy="953135"/>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Oval 20"/>
          <p:cNvSpPr/>
          <p:nvPr/>
        </p:nvSpPr>
        <p:spPr>
          <a:xfrm>
            <a:off x="1009536" y="4608416"/>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3</a:t>
            </a:r>
            <a:endParaRPr lang="en-US" sz="1400" dirty="0">
              <a:solidFill>
                <a:schemeClr val="bg1"/>
              </a:solidFill>
            </a:endParaRPr>
          </a:p>
        </p:txBody>
      </p:sp>
      <p:sp>
        <p:nvSpPr>
          <p:cNvPr id="13" name="TextBox 82"/>
          <p:cNvSpPr txBox="1"/>
          <p:nvPr/>
        </p:nvSpPr>
        <p:spPr>
          <a:xfrm>
            <a:off x="1554078" y="4527441"/>
            <a:ext cx="3031624" cy="953135"/>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Oval 22"/>
          <p:cNvSpPr/>
          <p:nvPr/>
        </p:nvSpPr>
        <p:spPr>
          <a:xfrm>
            <a:off x="10864169" y="2636058"/>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2</a:t>
            </a:r>
            <a:endParaRPr lang="en-US" sz="1400" dirty="0">
              <a:solidFill>
                <a:schemeClr val="bg1"/>
              </a:solidFill>
            </a:endParaRPr>
          </a:p>
        </p:txBody>
      </p:sp>
      <p:sp>
        <p:nvSpPr>
          <p:cNvPr id="16" name="TextBox 84"/>
          <p:cNvSpPr txBox="1"/>
          <p:nvPr/>
        </p:nvSpPr>
        <p:spPr>
          <a:xfrm>
            <a:off x="7645012" y="2555083"/>
            <a:ext cx="3031624" cy="953135"/>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Oval 24"/>
          <p:cNvSpPr/>
          <p:nvPr/>
        </p:nvSpPr>
        <p:spPr>
          <a:xfrm>
            <a:off x="10864169" y="4623804"/>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4</a:t>
            </a:r>
            <a:endParaRPr lang="en-US" sz="1400" dirty="0">
              <a:solidFill>
                <a:schemeClr val="bg1"/>
              </a:solidFill>
            </a:endParaRPr>
          </a:p>
        </p:txBody>
      </p:sp>
      <p:sp>
        <p:nvSpPr>
          <p:cNvPr id="18" name="TextBox 86"/>
          <p:cNvSpPr txBox="1"/>
          <p:nvPr/>
        </p:nvSpPr>
        <p:spPr>
          <a:xfrm>
            <a:off x="7645012" y="4542829"/>
            <a:ext cx="3031624" cy="953135"/>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Freeform 5"/>
          <p:cNvSpPr>
            <a:spLocks noEditPoints="1"/>
          </p:cNvSpPr>
          <p:nvPr/>
        </p:nvSpPr>
        <p:spPr bwMode="auto">
          <a:xfrm flipH="1">
            <a:off x="6832561" y="2068365"/>
            <a:ext cx="705757" cy="705757"/>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0" name="Freeform 6"/>
          <p:cNvSpPr>
            <a:spLocks noEditPoints="1"/>
          </p:cNvSpPr>
          <p:nvPr/>
        </p:nvSpPr>
        <p:spPr bwMode="auto">
          <a:xfrm flipH="1">
            <a:off x="5600695" y="2047834"/>
            <a:ext cx="1144609" cy="1144609"/>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1" name="Freeform 9"/>
          <p:cNvSpPr>
            <a:spLocks noEditPoints="1"/>
          </p:cNvSpPr>
          <p:nvPr/>
        </p:nvSpPr>
        <p:spPr bwMode="auto">
          <a:xfrm flipH="1">
            <a:off x="6392426" y="2783104"/>
            <a:ext cx="1077883" cy="1081733"/>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2" name="Freeform 10"/>
          <p:cNvSpPr>
            <a:spLocks noEditPoints="1"/>
          </p:cNvSpPr>
          <p:nvPr/>
        </p:nvSpPr>
        <p:spPr bwMode="auto">
          <a:xfrm flipH="1">
            <a:off x="6398842" y="3896917"/>
            <a:ext cx="1102264" cy="1103547"/>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3" name="Freeform 10"/>
          <p:cNvSpPr>
            <a:spLocks noEditPoints="1"/>
          </p:cNvSpPr>
          <p:nvPr/>
        </p:nvSpPr>
        <p:spPr bwMode="auto">
          <a:xfrm flipH="1">
            <a:off x="4486882" y="4301123"/>
            <a:ext cx="1038104" cy="1038104"/>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4" name="Freeform 14"/>
          <p:cNvSpPr>
            <a:spLocks noEditPoints="1"/>
          </p:cNvSpPr>
          <p:nvPr/>
        </p:nvSpPr>
        <p:spPr bwMode="auto">
          <a:xfrm flipH="1">
            <a:off x="5391534" y="4612939"/>
            <a:ext cx="1299876" cy="1305008"/>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5" name="Freeform 15"/>
          <p:cNvSpPr>
            <a:spLocks noEditPoints="1"/>
          </p:cNvSpPr>
          <p:nvPr/>
        </p:nvSpPr>
        <p:spPr bwMode="auto">
          <a:xfrm flipH="1">
            <a:off x="5663571" y="4887543"/>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6" name="Freeform 17"/>
          <p:cNvSpPr>
            <a:spLocks noEditPoints="1"/>
          </p:cNvSpPr>
          <p:nvPr/>
        </p:nvSpPr>
        <p:spPr bwMode="auto">
          <a:xfrm flipH="1">
            <a:off x="5673837" y="4900375"/>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7" name="Freeform 18"/>
          <p:cNvSpPr>
            <a:spLocks noEditPoints="1"/>
          </p:cNvSpPr>
          <p:nvPr/>
        </p:nvSpPr>
        <p:spPr bwMode="auto">
          <a:xfrm flipH="1">
            <a:off x="6844252" y="1914382"/>
            <a:ext cx="948280" cy="946997"/>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8" name="Freeform 21"/>
          <p:cNvSpPr>
            <a:spLocks noEditPoints="1"/>
          </p:cNvSpPr>
          <p:nvPr/>
        </p:nvSpPr>
        <p:spPr bwMode="auto">
          <a:xfrm flipH="1">
            <a:off x="7589646" y="1945179"/>
            <a:ext cx="447835" cy="452968"/>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9" name="Freeform 22"/>
          <p:cNvSpPr>
            <a:spLocks noEditPoints="1"/>
          </p:cNvSpPr>
          <p:nvPr/>
        </p:nvSpPr>
        <p:spPr bwMode="auto">
          <a:xfrm flipH="1">
            <a:off x="4751220" y="5376440"/>
            <a:ext cx="687792" cy="69035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0" name="Freeform 25"/>
          <p:cNvSpPr>
            <a:spLocks noEditPoints="1"/>
          </p:cNvSpPr>
          <p:nvPr/>
        </p:nvSpPr>
        <p:spPr bwMode="auto">
          <a:xfrm flipH="1">
            <a:off x="7380485" y="2738193"/>
            <a:ext cx="680093" cy="685226"/>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1" name="Freeform 26"/>
          <p:cNvSpPr>
            <a:spLocks noEditPoints="1"/>
          </p:cNvSpPr>
          <p:nvPr/>
        </p:nvSpPr>
        <p:spPr bwMode="auto">
          <a:xfrm flipH="1">
            <a:off x="4411174" y="3690323"/>
            <a:ext cx="680093" cy="685226"/>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2" name="Freeform 28"/>
          <p:cNvSpPr>
            <a:spLocks noEditPoints="1"/>
          </p:cNvSpPr>
          <p:nvPr/>
        </p:nvSpPr>
        <p:spPr bwMode="auto">
          <a:xfrm flipH="1">
            <a:off x="7302210" y="3459348"/>
            <a:ext cx="735270" cy="737837"/>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3" name="Freeform 31"/>
          <p:cNvSpPr>
            <a:spLocks noEditPoints="1"/>
          </p:cNvSpPr>
          <p:nvPr/>
        </p:nvSpPr>
        <p:spPr bwMode="auto">
          <a:xfrm flipH="1">
            <a:off x="4108340" y="5145066"/>
            <a:ext cx="663411" cy="663411"/>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4" name="Freeform 33"/>
          <p:cNvSpPr>
            <a:spLocks noEditPoints="1"/>
          </p:cNvSpPr>
          <p:nvPr/>
        </p:nvSpPr>
        <p:spPr bwMode="auto">
          <a:xfrm flipH="1">
            <a:off x="5109231" y="3179611"/>
            <a:ext cx="1416646" cy="14179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750"/>
                                        <p:tgtEl>
                                          <p:spTgt spid="19"/>
                                        </p:tgtEl>
                                      </p:cBhvr>
                                    </p:animEffect>
                                    <p:anim calcmode="lin" valueType="num">
                                      <p:cBhvr>
                                        <p:cTn id="60" dur="750" fill="hold"/>
                                        <p:tgtEl>
                                          <p:spTgt spid="19"/>
                                        </p:tgtEl>
                                        <p:attrNameLst>
                                          <p:attrName>ppt_x</p:attrName>
                                        </p:attrNameLst>
                                      </p:cBhvr>
                                      <p:tavLst>
                                        <p:tav tm="0">
                                          <p:val>
                                            <p:strVal val="#ppt_x"/>
                                          </p:val>
                                        </p:tav>
                                        <p:tav tm="100000">
                                          <p:val>
                                            <p:strVal val="#ppt_x"/>
                                          </p:val>
                                        </p:tav>
                                      </p:tavLst>
                                    </p:anim>
                                    <p:anim calcmode="lin" valueType="num">
                                      <p:cBhvr>
                                        <p:cTn id="61" dur="75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50"/>
                                        <p:tgtEl>
                                          <p:spTgt spid="20"/>
                                        </p:tgtEl>
                                      </p:cBhvr>
                                    </p:animEffect>
                                    <p:anim calcmode="lin" valueType="num">
                                      <p:cBhvr>
                                        <p:cTn id="65" dur="750" fill="hold"/>
                                        <p:tgtEl>
                                          <p:spTgt spid="20"/>
                                        </p:tgtEl>
                                        <p:attrNameLst>
                                          <p:attrName>ppt_x</p:attrName>
                                        </p:attrNameLst>
                                      </p:cBhvr>
                                      <p:tavLst>
                                        <p:tav tm="0">
                                          <p:val>
                                            <p:strVal val="#ppt_x"/>
                                          </p:val>
                                        </p:tav>
                                        <p:tav tm="100000">
                                          <p:val>
                                            <p:strVal val="#ppt_x"/>
                                          </p:val>
                                        </p:tav>
                                      </p:tavLst>
                                    </p:anim>
                                    <p:anim calcmode="lin" valueType="num">
                                      <p:cBhvr>
                                        <p:cTn id="66" dur="75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anim calcmode="lin" valueType="num">
                                      <p:cBhvr>
                                        <p:cTn id="70" dur="750" fill="hold"/>
                                        <p:tgtEl>
                                          <p:spTgt spid="21"/>
                                        </p:tgtEl>
                                        <p:attrNameLst>
                                          <p:attrName>ppt_x</p:attrName>
                                        </p:attrNameLst>
                                      </p:cBhvr>
                                      <p:tavLst>
                                        <p:tav tm="0">
                                          <p:val>
                                            <p:strVal val="#ppt_x"/>
                                          </p:val>
                                        </p:tav>
                                        <p:tav tm="100000">
                                          <p:val>
                                            <p:strVal val="#ppt_x"/>
                                          </p:val>
                                        </p:tav>
                                      </p:tavLst>
                                    </p:anim>
                                    <p:anim calcmode="lin" valueType="num">
                                      <p:cBhvr>
                                        <p:cTn id="71" dur="75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anim calcmode="lin" valueType="num">
                                      <p:cBhvr>
                                        <p:cTn id="75" dur="750" fill="hold"/>
                                        <p:tgtEl>
                                          <p:spTgt spid="22"/>
                                        </p:tgtEl>
                                        <p:attrNameLst>
                                          <p:attrName>ppt_x</p:attrName>
                                        </p:attrNameLst>
                                      </p:cBhvr>
                                      <p:tavLst>
                                        <p:tav tm="0">
                                          <p:val>
                                            <p:strVal val="#ppt_x"/>
                                          </p:val>
                                        </p:tav>
                                        <p:tav tm="100000">
                                          <p:val>
                                            <p:strVal val="#ppt_x"/>
                                          </p:val>
                                        </p:tav>
                                      </p:tavLst>
                                    </p:anim>
                                    <p:anim calcmode="lin" valueType="num">
                                      <p:cBhvr>
                                        <p:cTn id="76" dur="75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750"/>
                                        <p:tgtEl>
                                          <p:spTgt spid="23"/>
                                        </p:tgtEl>
                                      </p:cBhvr>
                                    </p:animEffect>
                                    <p:anim calcmode="lin" valueType="num">
                                      <p:cBhvr>
                                        <p:cTn id="80" dur="750" fill="hold"/>
                                        <p:tgtEl>
                                          <p:spTgt spid="23"/>
                                        </p:tgtEl>
                                        <p:attrNameLst>
                                          <p:attrName>ppt_x</p:attrName>
                                        </p:attrNameLst>
                                      </p:cBhvr>
                                      <p:tavLst>
                                        <p:tav tm="0">
                                          <p:val>
                                            <p:strVal val="#ppt_x"/>
                                          </p:val>
                                        </p:tav>
                                        <p:tav tm="100000">
                                          <p:val>
                                            <p:strVal val="#ppt_x"/>
                                          </p:val>
                                        </p:tav>
                                      </p:tavLst>
                                    </p:anim>
                                    <p:anim calcmode="lin" valueType="num">
                                      <p:cBhvr>
                                        <p:cTn id="81" dur="75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750"/>
                                        <p:tgtEl>
                                          <p:spTgt spid="24"/>
                                        </p:tgtEl>
                                      </p:cBhvr>
                                    </p:animEffect>
                                    <p:anim calcmode="lin" valueType="num">
                                      <p:cBhvr>
                                        <p:cTn id="85" dur="750" fill="hold"/>
                                        <p:tgtEl>
                                          <p:spTgt spid="24"/>
                                        </p:tgtEl>
                                        <p:attrNameLst>
                                          <p:attrName>ppt_x</p:attrName>
                                        </p:attrNameLst>
                                      </p:cBhvr>
                                      <p:tavLst>
                                        <p:tav tm="0">
                                          <p:val>
                                            <p:strVal val="#ppt_x"/>
                                          </p:val>
                                        </p:tav>
                                        <p:tav tm="100000">
                                          <p:val>
                                            <p:strVal val="#ppt_x"/>
                                          </p:val>
                                        </p:tav>
                                      </p:tavLst>
                                    </p:anim>
                                    <p:anim calcmode="lin" valueType="num">
                                      <p:cBhvr>
                                        <p:cTn id="86" dur="750" fill="hold"/>
                                        <p:tgtEl>
                                          <p:spTgt spid="2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750"/>
                                        <p:tgtEl>
                                          <p:spTgt spid="25"/>
                                        </p:tgtEl>
                                      </p:cBhvr>
                                    </p:animEffect>
                                    <p:anim calcmode="lin" valueType="num">
                                      <p:cBhvr>
                                        <p:cTn id="90" dur="750" fill="hold"/>
                                        <p:tgtEl>
                                          <p:spTgt spid="25"/>
                                        </p:tgtEl>
                                        <p:attrNameLst>
                                          <p:attrName>ppt_x</p:attrName>
                                        </p:attrNameLst>
                                      </p:cBhvr>
                                      <p:tavLst>
                                        <p:tav tm="0">
                                          <p:val>
                                            <p:strVal val="#ppt_x"/>
                                          </p:val>
                                        </p:tav>
                                        <p:tav tm="100000">
                                          <p:val>
                                            <p:strVal val="#ppt_x"/>
                                          </p:val>
                                        </p:tav>
                                      </p:tavLst>
                                    </p:anim>
                                    <p:anim calcmode="lin" valueType="num">
                                      <p:cBhvr>
                                        <p:cTn id="91" dur="75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750"/>
                                        <p:tgtEl>
                                          <p:spTgt spid="26"/>
                                        </p:tgtEl>
                                      </p:cBhvr>
                                    </p:animEffect>
                                    <p:anim calcmode="lin" valueType="num">
                                      <p:cBhvr>
                                        <p:cTn id="95" dur="750" fill="hold"/>
                                        <p:tgtEl>
                                          <p:spTgt spid="26"/>
                                        </p:tgtEl>
                                        <p:attrNameLst>
                                          <p:attrName>ppt_x</p:attrName>
                                        </p:attrNameLst>
                                      </p:cBhvr>
                                      <p:tavLst>
                                        <p:tav tm="0">
                                          <p:val>
                                            <p:strVal val="#ppt_x"/>
                                          </p:val>
                                        </p:tav>
                                        <p:tav tm="100000">
                                          <p:val>
                                            <p:strVal val="#ppt_x"/>
                                          </p:val>
                                        </p:tav>
                                      </p:tavLst>
                                    </p:anim>
                                    <p:anim calcmode="lin" valueType="num">
                                      <p:cBhvr>
                                        <p:cTn id="96" dur="750" fill="hold"/>
                                        <p:tgtEl>
                                          <p:spTgt spid="2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750"/>
                                        <p:tgtEl>
                                          <p:spTgt spid="27"/>
                                        </p:tgtEl>
                                      </p:cBhvr>
                                    </p:animEffect>
                                    <p:anim calcmode="lin" valueType="num">
                                      <p:cBhvr>
                                        <p:cTn id="100" dur="750" fill="hold"/>
                                        <p:tgtEl>
                                          <p:spTgt spid="27"/>
                                        </p:tgtEl>
                                        <p:attrNameLst>
                                          <p:attrName>ppt_x</p:attrName>
                                        </p:attrNameLst>
                                      </p:cBhvr>
                                      <p:tavLst>
                                        <p:tav tm="0">
                                          <p:val>
                                            <p:strVal val="#ppt_x"/>
                                          </p:val>
                                        </p:tav>
                                        <p:tav tm="100000">
                                          <p:val>
                                            <p:strVal val="#ppt_x"/>
                                          </p:val>
                                        </p:tav>
                                      </p:tavLst>
                                    </p:anim>
                                    <p:anim calcmode="lin" valueType="num">
                                      <p:cBhvr>
                                        <p:cTn id="101" dur="750" fill="hold"/>
                                        <p:tgtEl>
                                          <p:spTgt spid="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750"/>
                                        <p:tgtEl>
                                          <p:spTgt spid="28"/>
                                        </p:tgtEl>
                                      </p:cBhvr>
                                    </p:animEffect>
                                    <p:anim calcmode="lin" valueType="num">
                                      <p:cBhvr>
                                        <p:cTn id="105" dur="750" fill="hold"/>
                                        <p:tgtEl>
                                          <p:spTgt spid="28"/>
                                        </p:tgtEl>
                                        <p:attrNameLst>
                                          <p:attrName>ppt_x</p:attrName>
                                        </p:attrNameLst>
                                      </p:cBhvr>
                                      <p:tavLst>
                                        <p:tav tm="0">
                                          <p:val>
                                            <p:strVal val="#ppt_x"/>
                                          </p:val>
                                        </p:tav>
                                        <p:tav tm="100000">
                                          <p:val>
                                            <p:strVal val="#ppt_x"/>
                                          </p:val>
                                        </p:tav>
                                      </p:tavLst>
                                    </p:anim>
                                    <p:anim calcmode="lin" valueType="num">
                                      <p:cBhvr>
                                        <p:cTn id="106" dur="750" fill="hold"/>
                                        <p:tgtEl>
                                          <p:spTgt spid="2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750"/>
                                        <p:tgtEl>
                                          <p:spTgt spid="29"/>
                                        </p:tgtEl>
                                      </p:cBhvr>
                                    </p:animEffect>
                                    <p:anim calcmode="lin" valueType="num">
                                      <p:cBhvr>
                                        <p:cTn id="110" dur="750" fill="hold"/>
                                        <p:tgtEl>
                                          <p:spTgt spid="29"/>
                                        </p:tgtEl>
                                        <p:attrNameLst>
                                          <p:attrName>ppt_x</p:attrName>
                                        </p:attrNameLst>
                                      </p:cBhvr>
                                      <p:tavLst>
                                        <p:tav tm="0">
                                          <p:val>
                                            <p:strVal val="#ppt_x"/>
                                          </p:val>
                                        </p:tav>
                                        <p:tav tm="100000">
                                          <p:val>
                                            <p:strVal val="#ppt_x"/>
                                          </p:val>
                                        </p:tav>
                                      </p:tavLst>
                                    </p:anim>
                                    <p:anim calcmode="lin" valueType="num">
                                      <p:cBhvr>
                                        <p:cTn id="111" dur="750" fill="hold"/>
                                        <p:tgtEl>
                                          <p:spTgt spid="2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750"/>
                                        <p:tgtEl>
                                          <p:spTgt spid="30"/>
                                        </p:tgtEl>
                                      </p:cBhvr>
                                    </p:animEffect>
                                    <p:anim calcmode="lin" valueType="num">
                                      <p:cBhvr>
                                        <p:cTn id="115" dur="750" fill="hold"/>
                                        <p:tgtEl>
                                          <p:spTgt spid="30"/>
                                        </p:tgtEl>
                                        <p:attrNameLst>
                                          <p:attrName>ppt_x</p:attrName>
                                        </p:attrNameLst>
                                      </p:cBhvr>
                                      <p:tavLst>
                                        <p:tav tm="0">
                                          <p:val>
                                            <p:strVal val="#ppt_x"/>
                                          </p:val>
                                        </p:tav>
                                        <p:tav tm="100000">
                                          <p:val>
                                            <p:strVal val="#ppt_x"/>
                                          </p:val>
                                        </p:tav>
                                      </p:tavLst>
                                    </p:anim>
                                    <p:anim calcmode="lin" valueType="num">
                                      <p:cBhvr>
                                        <p:cTn id="116" dur="750" fill="hold"/>
                                        <p:tgtEl>
                                          <p:spTgt spid="3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750"/>
                                        <p:tgtEl>
                                          <p:spTgt spid="31"/>
                                        </p:tgtEl>
                                      </p:cBhvr>
                                    </p:animEffect>
                                    <p:anim calcmode="lin" valueType="num">
                                      <p:cBhvr>
                                        <p:cTn id="120" dur="750" fill="hold"/>
                                        <p:tgtEl>
                                          <p:spTgt spid="31"/>
                                        </p:tgtEl>
                                        <p:attrNameLst>
                                          <p:attrName>ppt_x</p:attrName>
                                        </p:attrNameLst>
                                      </p:cBhvr>
                                      <p:tavLst>
                                        <p:tav tm="0">
                                          <p:val>
                                            <p:strVal val="#ppt_x"/>
                                          </p:val>
                                        </p:tav>
                                        <p:tav tm="100000">
                                          <p:val>
                                            <p:strVal val="#ppt_x"/>
                                          </p:val>
                                        </p:tav>
                                      </p:tavLst>
                                    </p:anim>
                                    <p:anim calcmode="lin" valueType="num">
                                      <p:cBhvr>
                                        <p:cTn id="121" dur="750" fill="hold"/>
                                        <p:tgtEl>
                                          <p:spTgt spid="3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fade">
                                      <p:cBhvr>
                                        <p:cTn id="124" dur="750"/>
                                        <p:tgtEl>
                                          <p:spTgt spid="32"/>
                                        </p:tgtEl>
                                      </p:cBhvr>
                                    </p:animEffect>
                                    <p:anim calcmode="lin" valueType="num">
                                      <p:cBhvr>
                                        <p:cTn id="125" dur="750" fill="hold"/>
                                        <p:tgtEl>
                                          <p:spTgt spid="32"/>
                                        </p:tgtEl>
                                        <p:attrNameLst>
                                          <p:attrName>ppt_x</p:attrName>
                                        </p:attrNameLst>
                                      </p:cBhvr>
                                      <p:tavLst>
                                        <p:tav tm="0">
                                          <p:val>
                                            <p:strVal val="#ppt_x"/>
                                          </p:val>
                                        </p:tav>
                                        <p:tav tm="100000">
                                          <p:val>
                                            <p:strVal val="#ppt_x"/>
                                          </p:val>
                                        </p:tav>
                                      </p:tavLst>
                                    </p:anim>
                                    <p:anim calcmode="lin" valueType="num">
                                      <p:cBhvr>
                                        <p:cTn id="126" dur="750" fill="hold"/>
                                        <p:tgtEl>
                                          <p:spTgt spid="3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750"/>
                                        <p:tgtEl>
                                          <p:spTgt spid="33"/>
                                        </p:tgtEl>
                                      </p:cBhvr>
                                    </p:animEffect>
                                    <p:anim calcmode="lin" valueType="num">
                                      <p:cBhvr>
                                        <p:cTn id="130" dur="750" fill="hold"/>
                                        <p:tgtEl>
                                          <p:spTgt spid="33"/>
                                        </p:tgtEl>
                                        <p:attrNameLst>
                                          <p:attrName>ppt_x</p:attrName>
                                        </p:attrNameLst>
                                      </p:cBhvr>
                                      <p:tavLst>
                                        <p:tav tm="0">
                                          <p:val>
                                            <p:strVal val="#ppt_x"/>
                                          </p:val>
                                        </p:tav>
                                        <p:tav tm="100000">
                                          <p:val>
                                            <p:strVal val="#ppt_x"/>
                                          </p:val>
                                        </p:tav>
                                      </p:tavLst>
                                    </p:anim>
                                    <p:anim calcmode="lin" valueType="num">
                                      <p:cBhvr>
                                        <p:cTn id="131" dur="750" fill="hold"/>
                                        <p:tgtEl>
                                          <p:spTgt spid="3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750"/>
                                        <p:tgtEl>
                                          <p:spTgt spid="34"/>
                                        </p:tgtEl>
                                      </p:cBhvr>
                                    </p:animEffect>
                                    <p:anim calcmode="lin" valueType="num">
                                      <p:cBhvr>
                                        <p:cTn id="135" dur="750" fill="hold"/>
                                        <p:tgtEl>
                                          <p:spTgt spid="34"/>
                                        </p:tgtEl>
                                        <p:attrNameLst>
                                          <p:attrName>ppt_x</p:attrName>
                                        </p:attrNameLst>
                                      </p:cBhvr>
                                      <p:tavLst>
                                        <p:tav tm="0">
                                          <p:val>
                                            <p:strVal val="#ppt_x"/>
                                          </p:val>
                                        </p:tav>
                                        <p:tav tm="100000">
                                          <p:val>
                                            <p:strVal val="#ppt_x"/>
                                          </p:val>
                                        </p:tav>
                                      </p:tavLst>
                                    </p:anim>
                                    <p:anim calcmode="lin" valueType="num">
                                      <p:cBhvr>
                                        <p:cTn id="136"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p:bldP spid="15" grpId="0" animBg="1"/>
      <p:bldP spid="16" grpId="0"/>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Freeform 6"/>
          <p:cNvSpPr/>
          <p:nvPr/>
        </p:nvSpPr>
        <p:spPr bwMode="auto">
          <a:xfrm>
            <a:off x="2340725" y="3197105"/>
            <a:ext cx="1363663" cy="2557463"/>
          </a:xfrm>
          <a:custGeom>
            <a:avLst/>
            <a:gdLst>
              <a:gd name="T0" fmla="*/ 346 w 450"/>
              <a:gd name="T1" fmla="*/ 43 h 846"/>
              <a:gd name="T2" fmla="*/ 336 w 450"/>
              <a:gd name="T3" fmla="*/ 49 h 846"/>
              <a:gd name="T4" fmla="*/ 273 w 450"/>
              <a:gd name="T5" fmla="*/ 93 h 846"/>
              <a:gd name="T6" fmla="*/ 210 w 450"/>
              <a:gd name="T7" fmla="*/ 172 h 846"/>
              <a:gd name="T8" fmla="*/ 178 w 450"/>
              <a:gd name="T9" fmla="*/ 253 h 846"/>
              <a:gd name="T10" fmla="*/ 167 w 450"/>
              <a:gd name="T11" fmla="*/ 327 h 846"/>
              <a:gd name="T12" fmla="*/ 170 w 450"/>
              <a:gd name="T13" fmla="*/ 378 h 846"/>
              <a:gd name="T14" fmla="*/ 176 w 450"/>
              <a:gd name="T15" fmla="*/ 414 h 846"/>
              <a:gd name="T16" fmla="*/ 164 w 450"/>
              <a:gd name="T17" fmla="*/ 429 h 846"/>
              <a:gd name="T18" fmla="*/ 160 w 450"/>
              <a:gd name="T19" fmla="*/ 429 h 846"/>
              <a:gd name="T20" fmla="*/ 80 w 450"/>
              <a:gd name="T21" fmla="*/ 470 h 846"/>
              <a:gd name="T22" fmla="*/ 15 w 450"/>
              <a:gd name="T23" fmla="*/ 558 h 846"/>
              <a:gd name="T24" fmla="*/ 2 w 450"/>
              <a:gd name="T25" fmla="*/ 631 h 846"/>
              <a:gd name="T26" fmla="*/ 2 w 450"/>
              <a:gd name="T27" fmla="*/ 649 h 846"/>
              <a:gd name="T28" fmla="*/ 17 w 450"/>
              <a:gd name="T29" fmla="*/ 714 h 846"/>
              <a:gd name="T30" fmla="*/ 48 w 450"/>
              <a:gd name="T31" fmla="*/ 766 h 846"/>
              <a:gd name="T32" fmla="*/ 103 w 450"/>
              <a:gd name="T33" fmla="*/ 815 h 846"/>
              <a:gd name="T34" fmla="*/ 209 w 450"/>
              <a:gd name="T35" fmla="*/ 846 h 846"/>
              <a:gd name="T36" fmla="*/ 237 w 450"/>
              <a:gd name="T37" fmla="*/ 843 h 846"/>
              <a:gd name="T38" fmla="*/ 296 w 450"/>
              <a:gd name="T39" fmla="*/ 827 h 846"/>
              <a:gd name="T40" fmla="*/ 341 w 450"/>
              <a:gd name="T41" fmla="*/ 800 h 846"/>
              <a:gd name="T42" fmla="*/ 394 w 450"/>
              <a:gd name="T43" fmla="*/ 738 h 846"/>
              <a:gd name="T44" fmla="*/ 419 w 450"/>
              <a:gd name="T45" fmla="*/ 678 h 846"/>
              <a:gd name="T46" fmla="*/ 410 w 450"/>
              <a:gd name="T47" fmla="*/ 658 h 846"/>
              <a:gd name="T48" fmla="*/ 380 w 450"/>
              <a:gd name="T49" fmla="*/ 642 h 846"/>
              <a:gd name="T50" fmla="*/ 334 w 450"/>
              <a:gd name="T51" fmla="*/ 609 h 846"/>
              <a:gd name="T52" fmla="*/ 269 w 450"/>
              <a:gd name="T53" fmla="*/ 535 h 846"/>
              <a:gd name="T54" fmla="*/ 228 w 450"/>
              <a:gd name="T55" fmla="*/ 456 h 846"/>
              <a:gd name="T56" fmla="*/ 207 w 450"/>
              <a:gd name="T57" fmla="*/ 362 h 846"/>
              <a:gd name="T58" fmla="*/ 213 w 450"/>
              <a:gd name="T59" fmla="*/ 261 h 846"/>
              <a:gd name="T60" fmla="*/ 230 w 450"/>
              <a:gd name="T61" fmla="*/ 209 h 846"/>
              <a:gd name="T62" fmla="*/ 279 w 450"/>
              <a:gd name="T63" fmla="*/ 125 h 846"/>
              <a:gd name="T64" fmla="*/ 326 w 450"/>
              <a:gd name="T65" fmla="*/ 80 h 846"/>
              <a:gd name="T66" fmla="*/ 356 w 450"/>
              <a:gd name="T67" fmla="*/ 61 h 846"/>
              <a:gd name="T68" fmla="*/ 356 w 450"/>
              <a:gd name="T69" fmla="*/ 91 h 846"/>
              <a:gd name="T70" fmla="*/ 361 w 450"/>
              <a:gd name="T71" fmla="*/ 98 h 846"/>
              <a:gd name="T72" fmla="*/ 368 w 450"/>
              <a:gd name="T73" fmla="*/ 95 h 846"/>
              <a:gd name="T74" fmla="*/ 393 w 450"/>
              <a:gd name="T75" fmla="*/ 67 h 846"/>
              <a:gd name="T76" fmla="*/ 445 w 450"/>
              <a:gd name="T77" fmla="*/ 12 h 846"/>
              <a:gd name="T78" fmla="*/ 450 w 450"/>
              <a:gd name="T79" fmla="*/ 2 h 846"/>
              <a:gd name="T80" fmla="*/ 448 w 450"/>
              <a:gd name="T81" fmla="*/ 0 h 846"/>
              <a:gd name="T82" fmla="*/ 425 w 450"/>
              <a:gd name="T83" fmla="*/ 3 h 846"/>
              <a:gd name="T84" fmla="*/ 389 w 450"/>
              <a:gd name="T85" fmla="*/ 7 h 846"/>
              <a:gd name="T86" fmla="*/ 326 w 450"/>
              <a:gd name="T87" fmla="*/ 15 h 846"/>
              <a:gd name="T88" fmla="*/ 320 w 450"/>
              <a:gd name="T89" fmla="*/ 18 h 846"/>
              <a:gd name="T90" fmla="*/ 323 w 450"/>
              <a:gd name="T91" fmla="*/ 26 h 846"/>
              <a:gd name="T92" fmla="*/ 346 w 450"/>
              <a:gd name="T93" fmla="*/ 4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6">
                <a:moveTo>
                  <a:pt x="346" y="43"/>
                </a:moveTo>
                <a:cubicBezTo>
                  <a:pt x="342" y="45"/>
                  <a:pt x="339" y="48"/>
                  <a:pt x="336" y="49"/>
                </a:cubicBezTo>
                <a:cubicBezTo>
                  <a:pt x="313" y="61"/>
                  <a:pt x="292" y="76"/>
                  <a:pt x="273" y="93"/>
                </a:cubicBezTo>
                <a:cubicBezTo>
                  <a:pt x="249" y="117"/>
                  <a:pt x="226" y="142"/>
                  <a:pt x="210" y="172"/>
                </a:cubicBezTo>
                <a:cubicBezTo>
                  <a:pt x="196" y="198"/>
                  <a:pt x="185" y="224"/>
                  <a:pt x="178" y="253"/>
                </a:cubicBezTo>
                <a:cubicBezTo>
                  <a:pt x="172" y="277"/>
                  <a:pt x="168" y="302"/>
                  <a:pt x="167" y="327"/>
                </a:cubicBezTo>
                <a:cubicBezTo>
                  <a:pt x="167" y="344"/>
                  <a:pt x="169" y="361"/>
                  <a:pt x="170" y="378"/>
                </a:cubicBezTo>
                <a:cubicBezTo>
                  <a:pt x="171" y="390"/>
                  <a:pt x="174" y="402"/>
                  <a:pt x="176" y="414"/>
                </a:cubicBezTo>
                <a:cubicBezTo>
                  <a:pt x="178" y="424"/>
                  <a:pt x="175" y="428"/>
                  <a:pt x="164" y="429"/>
                </a:cubicBezTo>
                <a:cubicBezTo>
                  <a:pt x="163" y="429"/>
                  <a:pt x="162" y="429"/>
                  <a:pt x="160" y="429"/>
                </a:cubicBezTo>
                <a:cubicBezTo>
                  <a:pt x="131" y="439"/>
                  <a:pt x="103" y="450"/>
                  <a:pt x="80" y="470"/>
                </a:cubicBezTo>
                <a:cubicBezTo>
                  <a:pt x="52" y="495"/>
                  <a:pt x="28" y="522"/>
                  <a:pt x="15" y="558"/>
                </a:cubicBezTo>
                <a:cubicBezTo>
                  <a:pt x="7" y="582"/>
                  <a:pt x="0" y="606"/>
                  <a:pt x="2" y="631"/>
                </a:cubicBezTo>
                <a:cubicBezTo>
                  <a:pt x="3" y="637"/>
                  <a:pt x="2" y="643"/>
                  <a:pt x="2" y="649"/>
                </a:cubicBezTo>
                <a:cubicBezTo>
                  <a:pt x="2" y="672"/>
                  <a:pt x="7" y="693"/>
                  <a:pt x="17" y="714"/>
                </a:cubicBezTo>
                <a:cubicBezTo>
                  <a:pt x="26" y="732"/>
                  <a:pt x="35" y="751"/>
                  <a:pt x="48" y="766"/>
                </a:cubicBezTo>
                <a:cubicBezTo>
                  <a:pt x="63" y="785"/>
                  <a:pt x="82" y="801"/>
                  <a:pt x="103" y="815"/>
                </a:cubicBezTo>
                <a:cubicBezTo>
                  <a:pt x="136" y="835"/>
                  <a:pt x="171" y="843"/>
                  <a:pt x="209" y="846"/>
                </a:cubicBezTo>
                <a:cubicBezTo>
                  <a:pt x="218" y="846"/>
                  <a:pt x="228" y="843"/>
                  <a:pt x="237" y="843"/>
                </a:cubicBezTo>
                <a:cubicBezTo>
                  <a:pt x="258" y="842"/>
                  <a:pt x="278" y="836"/>
                  <a:pt x="296" y="827"/>
                </a:cubicBezTo>
                <a:cubicBezTo>
                  <a:pt x="312" y="820"/>
                  <a:pt x="326" y="809"/>
                  <a:pt x="341" y="800"/>
                </a:cubicBezTo>
                <a:cubicBezTo>
                  <a:pt x="365" y="785"/>
                  <a:pt x="381" y="762"/>
                  <a:pt x="394" y="738"/>
                </a:cubicBezTo>
                <a:cubicBezTo>
                  <a:pt x="405" y="720"/>
                  <a:pt x="412" y="698"/>
                  <a:pt x="419" y="678"/>
                </a:cubicBezTo>
                <a:cubicBezTo>
                  <a:pt x="422" y="669"/>
                  <a:pt x="419" y="663"/>
                  <a:pt x="410" y="658"/>
                </a:cubicBezTo>
                <a:cubicBezTo>
                  <a:pt x="400" y="653"/>
                  <a:pt x="390" y="648"/>
                  <a:pt x="380" y="642"/>
                </a:cubicBezTo>
                <a:cubicBezTo>
                  <a:pt x="365" y="631"/>
                  <a:pt x="348" y="622"/>
                  <a:pt x="334" y="609"/>
                </a:cubicBezTo>
                <a:cubicBezTo>
                  <a:pt x="310" y="587"/>
                  <a:pt x="287" y="563"/>
                  <a:pt x="269" y="535"/>
                </a:cubicBezTo>
                <a:cubicBezTo>
                  <a:pt x="252" y="510"/>
                  <a:pt x="239" y="484"/>
                  <a:pt x="228" y="456"/>
                </a:cubicBezTo>
                <a:cubicBezTo>
                  <a:pt x="215" y="426"/>
                  <a:pt x="209" y="394"/>
                  <a:pt x="207" y="362"/>
                </a:cubicBezTo>
                <a:cubicBezTo>
                  <a:pt x="204" y="328"/>
                  <a:pt x="204" y="294"/>
                  <a:pt x="213" y="261"/>
                </a:cubicBezTo>
                <a:cubicBezTo>
                  <a:pt x="217" y="243"/>
                  <a:pt x="224" y="226"/>
                  <a:pt x="230" y="209"/>
                </a:cubicBezTo>
                <a:cubicBezTo>
                  <a:pt x="240" y="177"/>
                  <a:pt x="258" y="150"/>
                  <a:pt x="279" y="125"/>
                </a:cubicBezTo>
                <a:cubicBezTo>
                  <a:pt x="293" y="108"/>
                  <a:pt x="310" y="95"/>
                  <a:pt x="326" y="80"/>
                </a:cubicBezTo>
                <a:cubicBezTo>
                  <a:pt x="334" y="73"/>
                  <a:pt x="344" y="68"/>
                  <a:pt x="356" y="61"/>
                </a:cubicBezTo>
                <a:cubicBezTo>
                  <a:pt x="356" y="73"/>
                  <a:pt x="356" y="82"/>
                  <a:pt x="356" y="91"/>
                </a:cubicBezTo>
                <a:cubicBezTo>
                  <a:pt x="357" y="93"/>
                  <a:pt x="358" y="97"/>
                  <a:pt x="361" y="98"/>
                </a:cubicBezTo>
                <a:cubicBezTo>
                  <a:pt x="362" y="99"/>
                  <a:pt x="366" y="97"/>
                  <a:pt x="368" y="95"/>
                </a:cubicBezTo>
                <a:cubicBezTo>
                  <a:pt x="376" y="86"/>
                  <a:pt x="384" y="76"/>
                  <a:pt x="393" y="67"/>
                </a:cubicBezTo>
                <a:cubicBezTo>
                  <a:pt x="410" y="49"/>
                  <a:pt x="428" y="31"/>
                  <a:pt x="445" y="12"/>
                </a:cubicBezTo>
                <a:cubicBezTo>
                  <a:pt x="447" y="10"/>
                  <a:pt x="448" y="6"/>
                  <a:pt x="450" y="2"/>
                </a:cubicBezTo>
                <a:cubicBezTo>
                  <a:pt x="449" y="2"/>
                  <a:pt x="449" y="1"/>
                  <a:pt x="448" y="0"/>
                </a:cubicBezTo>
                <a:cubicBezTo>
                  <a:pt x="440" y="1"/>
                  <a:pt x="433" y="2"/>
                  <a:pt x="425" y="3"/>
                </a:cubicBezTo>
                <a:cubicBezTo>
                  <a:pt x="413" y="4"/>
                  <a:pt x="401" y="5"/>
                  <a:pt x="389" y="7"/>
                </a:cubicBezTo>
                <a:cubicBezTo>
                  <a:pt x="368" y="9"/>
                  <a:pt x="347" y="12"/>
                  <a:pt x="326" y="15"/>
                </a:cubicBezTo>
                <a:cubicBezTo>
                  <a:pt x="324" y="16"/>
                  <a:pt x="320" y="17"/>
                  <a:pt x="320" y="18"/>
                </a:cubicBezTo>
                <a:cubicBezTo>
                  <a:pt x="321" y="21"/>
                  <a:pt x="322" y="24"/>
                  <a:pt x="323" y="26"/>
                </a:cubicBezTo>
                <a:cubicBezTo>
                  <a:pt x="330" y="31"/>
                  <a:pt x="337" y="36"/>
                  <a:pt x="346"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2337550" y="2312868"/>
            <a:ext cx="2525713" cy="1438275"/>
          </a:xfrm>
          <a:custGeom>
            <a:avLst/>
            <a:gdLst>
              <a:gd name="T0" fmla="*/ 422 w 834"/>
              <a:gd name="T1" fmla="*/ 188 h 476"/>
              <a:gd name="T2" fmla="*/ 406 w 834"/>
              <a:gd name="T3" fmla="*/ 135 h 476"/>
              <a:gd name="T4" fmla="*/ 364 w 834"/>
              <a:gd name="T5" fmla="*/ 68 h 476"/>
              <a:gd name="T6" fmla="*/ 294 w 834"/>
              <a:gd name="T7" fmla="*/ 20 h 476"/>
              <a:gd name="T8" fmla="*/ 227 w 834"/>
              <a:gd name="T9" fmla="*/ 3 h 476"/>
              <a:gd name="T10" fmla="*/ 151 w 834"/>
              <a:gd name="T11" fmla="*/ 11 h 476"/>
              <a:gd name="T12" fmla="*/ 76 w 834"/>
              <a:gd name="T13" fmla="*/ 51 h 476"/>
              <a:gd name="T14" fmla="*/ 14 w 834"/>
              <a:gd name="T15" fmla="*/ 140 h 476"/>
              <a:gd name="T16" fmla="*/ 0 w 834"/>
              <a:gd name="T17" fmla="*/ 207 h 476"/>
              <a:gd name="T18" fmla="*/ 3 w 834"/>
              <a:gd name="T19" fmla="*/ 242 h 476"/>
              <a:gd name="T20" fmla="*/ 11 w 834"/>
              <a:gd name="T21" fmla="*/ 279 h 476"/>
              <a:gd name="T22" fmla="*/ 37 w 834"/>
              <a:gd name="T23" fmla="*/ 331 h 476"/>
              <a:gd name="T24" fmla="*/ 64 w 834"/>
              <a:gd name="T25" fmla="*/ 364 h 476"/>
              <a:gd name="T26" fmla="*/ 106 w 834"/>
              <a:gd name="T27" fmla="*/ 395 h 476"/>
              <a:gd name="T28" fmla="*/ 169 w 834"/>
              <a:gd name="T29" fmla="*/ 419 h 476"/>
              <a:gd name="T30" fmla="*/ 174 w 834"/>
              <a:gd name="T31" fmla="*/ 416 h 476"/>
              <a:gd name="T32" fmla="*/ 213 w 834"/>
              <a:gd name="T33" fmla="*/ 358 h 476"/>
              <a:gd name="T34" fmla="*/ 246 w 834"/>
              <a:gd name="T35" fmla="*/ 320 h 476"/>
              <a:gd name="T36" fmla="*/ 297 w 834"/>
              <a:gd name="T37" fmla="*/ 281 h 476"/>
              <a:gd name="T38" fmla="*/ 380 w 834"/>
              <a:gd name="T39" fmla="*/ 240 h 476"/>
              <a:gd name="T40" fmla="*/ 444 w 834"/>
              <a:gd name="T41" fmla="*/ 224 h 476"/>
              <a:gd name="T42" fmla="*/ 508 w 834"/>
              <a:gd name="T43" fmla="*/ 219 h 476"/>
              <a:gd name="T44" fmla="*/ 554 w 834"/>
              <a:gd name="T45" fmla="*/ 225 h 476"/>
              <a:gd name="T46" fmla="*/ 626 w 834"/>
              <a:gd name="T47" fmla="*/ 244 h 476"/>
              <a:gd name="T48" fmla="*/ 728 w 834"/>
              <a:gd name="T49" fmla="*/ 312 h 476"/>
              <a:gd name="T50" fmla="*/ 758 w 834"/>
              <a:gd name="T51" fmla="*/ 348 h 476"/>
              <a:gd name="T52" fmla="*/ 777 w 834"/>
              <a:gd name="T53" fmla="*/ 379 h 476"/>
              <a:gd name="T54" fmla="*/ 738 w 834"/>
              <a:gd name="T55" fmla="*/ 384 h 476"/>
              <a:gd name="T56" fmla="*/ 824 w 834"/>
              <a:gd name="T57" fmla="*/ 473 h 476"/>
              <a:gd name="T58" fmla="*/ 832 w 834"/>
              <a:gd name="T59" fmla="*/ 476 h 476"/>
              <a:gd name="T60" fmla="*/ 834 w 834"/>
              <a:gd name="T61" fmla="*/ 469 h 476"/>
              <a:gd name="T62" fmla="*/ 828 w 834"/>
              <a:gd name="T63" fmla="*/ 415 h 476"/>
              <a:gd name="T64" fmla="*/ 825 w 834"/>
              <a:gd name="T65" fmla="*/ 356 h 476"/>
              <a:gd name="T66" fmla="*/ 823 w 834"/>
              <a:gd name="T67" fmla="*/ 348 h 476"/>
              <a:gd name="T68" fmla="*/ 814 w 834"/>
              <a:gd name="T69" fmla="*/ 352 h 476"/>
              <a:gd name="T70" fmla="*/ 796 w 834"/>
              <a:gd name="T71" fmla="*/ 372 h 476"/>
              <a:gd name="T72" fmla="*/ 641 w 834"/>
              <a:gd name="T73" fmla="*/ 214 h 476"/>
              <a:gd name="T74" fmla="*/ 422 w 834"/>
              <a:gd name="T75" fmla="*/ 18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17" y="170"/>
                  <a:pt x="411" y="153"/>
                  <a:pt x="406" y="135"/>
                </a:cubicBezTo>
                <a:cubicBezTo>
                  <a:pt x="398" y="109"/>
                  <a:pt x="382" y="88"/>
                  <a:pt x="364" y="68"/>
                </a:cubicBezTo>
                <a:cubicBezTo>
                  <a:pt x="345" y="47"/>
                  <a:pt x="320" y="32"/>
                  <a:pt x="294" y="20"/>
                </a:cubicBezTo>
                <a:cubicBezTo>
                  <a:pt x="273" y="10"/>
                  <a:pt x="250" y="6"/>
                  <a:pt x="227" y="3"/>
                </a:cubicBezTo>
                <a:cubicBezTo>
                  <a:pt x="201" y="0"/>
                  <a:pt x="176" y="4"/>
                  <a:pt x="151" y="11"/>
                </a:cubicBezTo>
                <a:cubicBezTo>
                  <a:pt x="123" y="20"/>
                  <a:pt x="98" y="33"/>
                  <a:pt x="76" y="51"/>
                </a:cubicBezTo>
                <a:cubicBezTo>
                  <a:pt x="48" y="75"/>
                  <a:pt x="26" y="105"/>
                  <a:pt x="14" y="140"/>
                </a:cubicBezTo>
                <a:cubicBezTo>
                  <a:pt x="6" y="162"/>
                  <a:pt x="1" y="184"/>
                  <a:pt x="0" y="207"/>
                </a:cubicBezTo>
                <a:cubicBezTo>
                  <a:pt x="0" y="219"/>
                  <a:pt x="2" y="231"/>
                  <a:pt x="3" y="242"/>
                </a:cubicBezTo>
                <a:cubicBezTo>
                  <a:pt x="5" y="255"/>
                  <a:pt x="7" y="267"/>
                  <a:pt x="11" y="279"/>
                </a:cubicBezTo>
                <a:cubicBezTo>
                  <a:pt x="19" y="297"/>
                  <a:pt x="27" y="315"/>
                  <a:pt x="37" y="331"/>
                </a:cubicBezTo>
                <a:cubicBezTo>
                  <a:pt x="44" y="343"/>
                  <a:pt x="53" y="355"/>
                  <a:pt x="64" y="364"/>
                </a:cubicBezTo>
                <a:cubicBezTo>
                  <a:pt x="77" y="375"/>
                  <a:pt x="92" y="385"/>
                  <a:pt x="106" y="395"/>
                </a:cubicBezTo>
                <a:cubicBezTo>
                  <a:pt x="125" y="408"/>
                  <a:pt x="146" y="414"/>
                  <a:pt x="169" y="419"/>
                </a:cubicBezTo>
                <a:cubicBezTo>
                  <a:pt x="170" y="419"/>
                  <a:pt x="173" y="417"/>
                  <a:pt x="174" y="416"/>
                </a:cubicBezTo>
                <a:cubicBezTo>
                  <a:pt x="187" y="396"/>
                  <a:pt x="199" y="377"/>
                  <a:pt x="213" y="358"/>
                </a:cubicBezTo>
                <a:cubicBezTo>
                  <a:pt x="223" y="345"/>
                  <a:pt x="233" y="331"/>
                  <a:pt x="246" y="320"/>
                </a:cubicBezTo>
                <a:cubicBezTo>
                  <a:pt x="261" y="306"/>
                  <a:pt x="278" y="292"/>
                  <a:pt x="297" y="281"/>
                </a:cubicBezTo>
                <a:cubicBezTo>
                  <a:pt x="323" y="266"/>
                  <a:pt x="351" y="252"/>
                  <a:pt x="380" y="240"/>
                </a:cubicBezTo>
                <a:cubicBezTo>
                  <a:pt x="400" y="231"/>
                  <a:pt x="422" y="226"/>
                  <a:pt x="444" y="224"/>
                </a:cubicBezTo>
                <a:cubicBezTo>
                  <a:pt x="466" y="223"/>
                  <a:pt x="487" y="219"/>
                  <a:pt x="508" y="219"/>
                </a:cubicBezTo>
                <a:cubicBezTo>
                  <a:pt x="523" y="219"/>
                  <a:pt x="539" y="221"/>
                  <a:pt x="554" y="225"/>
                </a:cubicBezTo>
                <a:cubicBezTo>
                  <a:pt x="578" y="230"/>
                  <a:pt x="603" y="235"/>
                  <a:pt x="626" y="244"/>
                </a:cubicBezTo>
                <a:cubicBezTo>
                  <a:pt x="665" y="259"/>
                  <a:pt x="698" y="282"/>
                  <a:pt x="728" y="312"/>
                </a:cubicBezTo>
                <a:cubicBezTo>
                  <a:pt x="739" y="323"/>
                  <a:pt x="748" y="335"/>
                  <a:pt x="758" y="348"/>
                </a:cubicBezTo>
                <a:cubicBezTo>
                  <a:pt x="765" y="357"/>
                  <a:pt x="771" y="368"/>
                  <a:pt x="777" y="379"/>
                </a:cubicBezTo>
                <a:cubicBezTo>
                  <a:pt x="764" y="383"/>
                  <a:pt x="750" y="377"/>
                  <a:pt x="738" y="384"/>
                </a:cubicBezTo>
                <a:cubicBezTo>
                  <a:pt x="767" y="414"/>
                  <a:pt x="796" y="444"/>
                  <a:pt x="824" y="473"/>
                </a:cubicBezTo>
                <a:cubicBezTo>
                  <a:pt x="826" y="475"/>
                  <a:pt x="830" y="476"/>
                  <a:pt x="832" y="476"/>
                </a:cubicBezTo>
                <a:cubicBezTo>
                  <a:pt x="833" y="475"/>
                  <a:pt x="834" y="471"/>
                  <a:pt x="834" y="469"/>
                </a:cubicBezTo>
                <a:cubicBezTo>
                  <a:pt x="832" y="451"/>
                  <a:pt x="830" y="433"/>
                  <a:pt x="828" y="415"/>
                </a:cubicBezTo>
                <a:cubicBezTo>
                  <a:pt x="827" y="396"/>
                  <a:pt x="826" y="376"/>
                  <a:pt x="825" y="356"/>
                </a:cubicBezTo>
                <a:cubicBezTo>
                  <a:pt x="825" y="353"/>
                  <a:pt x="824" y="351"/>
                  <a:pt x="823" y="348"/>
                </a:cubicBezTo>
                <a:cubicBezTo>
                  <a:pt x="820" y="349"/>
                  <a:pt x="816" y="350"/>
                  <a:pt x="814" y="352"/>
                </a:cubicBezTo>
                <a:cubicBezTo>
                  <a:pt x="808" y="358"/>
                  <a:pt x="803" y="365"/>
                  <a:pt x="796" y="372"/>
                </a:cubicBezTo>
                <a:cubicBezTo>
                  <a:pt x="762" y="301"/>
                  <a:pt x="712" y="247"/>
                  <a:pt x="641" y="214"/>
                </a:cubicBezTo>
                <a:cubicBezTo>
                  <a:pt x="572" y="181"/>
                  <a:pt x="498" y="172"/>
                  <a:pt x="422" y="1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167813" y="4319468"/>
            <a:ext cx="2562225" cy="1371600"/>
          </a:xfrm>
          <a:custGeom>
            <a:avLst/>
            <a:gdLst>
              <a:gd name="T0" fmla="*/ 426 w 846"/>
              <a:gd name="T1" fmla="*/ 276 h 454"/>
              <a:gd name="T2" fmla="*/ 442 w 846"/>
              <a:gd name="T3" fmla="*/ 325 h 454"/>
              <a:gd name="T4" fmla="*/ 512 w 846"/>
              <a:gd name="T5" fmla="*/ 413 h 454"/>
              <a:gd name="T6" fmla="*/ 607 w 846"/>
              <a:gd name="T7" fmla="*/ 450 h 454"/>
              <a:gd name="T8" fmla="*/ 735 w 846"/>
              <a:gd name="T9" fmla="*/ 427 h 454"/>
              <a:gd name="T10" fmla="*/ 776 w 846"/>
              <a:gd name="T11" fmla="*/ 398 h 454"/>
              <a:gd name="T12" fmla="*/ 824 w 846"/>
              <a:gd name="T13" fmla="*/ 337 h 454"/>
              <a:gd name="T14" fmla="*/ 845 w 846"/>
              <a:gd name="T15" fmla="*/ 247 h 454"/>
              <a:gd name="T16" fmla="*/ 842 w 846"/>
              <a:gd name="T17" fmla="*/ 206 h 454"/>
              <a:gd name="T18" fmla="*/ 828 w 846"/>
              <a:gd name="T19" fmla="*/ 155 h 454"/>
              <a:gd name="T20" fmla="*/ 794 w 846"/>
              <a:gd name="T21" fmla="*/ 104 h 454"/>
              <a:gd name="T22" fmla="*/ 741 w 846"/>
              <a:gd name="T23" fmla="*/ 59 h 454"/>
              <a:gd name="T24" fmla="*/ 681 w 846"/>
              <a:gd name="T25" fmla="*/ 34 h 454"/>
              <a:gd name="T26" fmla="*/ 658 w 846"/>
              <a:gd name="T27" fmla="*/ 45 h 454"/>
              <a:gd name="T28" fmla="*/ 641 w 846"/>
              <a:gd name="T29" fmla="*/ 75 h 454"/>
              <a:gd name="T30" fmla="*/ 604 w 846"/>
              <a:gd name="T31" fmla="*/ 126 h 454"/>
              <a:gd name="T32" fmla="*/ 554 w 846"/>
              <a:gd name="T33" fmla="*/ 171 h 454"/>
              <a:gd name="T34" fmla="*/ 495 w 846"/>
              <a:gd name="T35" fmla="*/ 208 h 454"/>
              <a:gd name="T36" fmla="*/ 424 w 846"/>
              <a:gd name="T37" fmla="*/ 235 h 454"/>
              <a:gd name="T38" fmla="*/ 365 w 846"/>
              <a:gd name="T39" fmla="*/ 246 h 454"/>
              <a:gd name="T40" fmla="*/ 265 w 846"/>
              <a:gd name="T41" fmla="*/ 241 h 454"/>
              <a:gd name="T42" fmla="*/ 196 w 846"/>
              <a:gd name="T43" fmla="*/ 219 h 454"/>
              <a:gd name="T44" fmla="*/ 103 w 846"/>
              <a:gd name="T45" fmla="*/ 154 h 454"/>
              <a:gd name="T46" fmla="*/ 88 w 846"/>
              <a:gd name="T47" fmla="*/ 136 h 454"/>
              <a:gd name="T48" fmla="*/ 59 w 846"/>
              <a:gd name="T49" fmla="*/ 98 h 454"/>
              <a:gd name="T50" fmla="*/ 99 w 846"/>
              <a:gd name="T51" fmla="*/ 89 h 454"/>
              <a:gd name="T52" fmla="*/ 69 w 846"/>
              <a:gd name="T53" fmla="*/ 64 h 454"/>
              <a:gd name="T54" fmla="*/ 10 w 846"/>
              <a:gd name="T55" fmla="*/ 7 h 454"/>
              <a:gd name="T56" fmla="*/ 2 w 846"/>
              <a:gd name="T57" fmla="*/ 0 h 454"/>
              <a:gd name="T58" fmla="*/ 0 w 846"/>
              <a:gd name="T59" fmla="*/ 12 h 454"/>
              <a:gd name="T60" fmla="*/ 2 w 846"/>
              <a:gd name="T61" fmla="*/ 25 h 454"/>
              <a:gd name="T62" fmla="*/ 5 w 846"/>
              <a:gd name="T63" fmla="*/ 58 h 454"/>
              <a:gd name="T64" fmla="*/ 11 w 846"/>
              <a:gd name="T65" fmla="*/ 102 h 454"/>
              <a:gd name="T66" fmla="*/ 15 w 846"/>
              <a:gd name="T67" fmla="*/ 128 h 454"/>
              <a:gd name="T68" fmla="*/ 19 w 846"/>
              <a:gd name="T69" fmla="*/ 134 h 454"/>
              <a:gd name="T70" fmla="*/ 30 w 846"/>
              <a:gd name="T71" fmla="*/ 119 h 454"/>
              <a:gd name="T72" fmla="*/ 42 w 846"/>
              <a:gd name="T73" fmla="*/ 107 h 454"/>
              <a:gd name="T74" fmla="*/ 426 w 846"/>
              <a:gd name="T75" fmla="*/ 27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6" h="454">
                <a:moveTo>
                  <a:pt x="426" y="276"/>
                </a:moveTo>
                <a:cubicBezTo>
                  <a:pt x="431" y="292"/>
                  <a:pt x="436" y="309"/>
                  <a:pt x="442" y="325"/>
                </a:cubicBezTo>
                <a:cubicBezTo>
                  <a:pt x="457" y="361"/>
                  <a:pt x="481" y="391"/>
                  <a:pt x="512" y="413"/>
                </a:cubicBezTo>
                <a:cubicBezTo>
                  <a:pt x="541" y="433"/>
                  <a:pt x="572" y="447"/>
                  <a:pt x="607" y="450"/>
                </a:cubicBezTo>
                <a:cubicBezTo>
                  <a:pt x="651" y="454"/>
                  <a:pt x="695" y="451"/>
                  <a:pt x="735" y="427"/>
                </a:cubicBezTo>
                <a:cubicBezTo>
                  <a:pt x="749" y="418"/>
                  <a:pt x="763" y="409"/>
                  <a:pt x="776" y="398"/>
                </a:cubicBezTo>
                <a:cubicBezTo>
                  <a:pt x="796" y="381"/>
                  <a:pt x="812" y="360"/>
                  <a:pt x="824" y="337"/>
                </a:cubicBezTo>
                <a:cubicBezTo>
                  <a:pt x="838" y="308"/>
                  <a:pt x="846" y="279"/>
                  <a:pt x="845" y="247"/>
                </a:cubicBezTo>
                <a:cubicBezTo>
                  <a:pt x="845" y="233"/>
                  <a:pt x="843" y="220"/>
                  <a:pt x="842" y="206"/>
                </a:cubicBezTo>
                <a:cubicBezTo>
                  <a:pt x="842" y="187"/>
                  <a:pt x="835" y="171"/>
                  <a:pt x="828" y="155"/>
                </a:cubicBezTo>
                <a:cubicBezTo>
                  <a:pt x="819" y="136"/>
                  <a:pt x="807" y="120"/>
                  <a:pt x="794" y="104"/>
                </a:cubicBezTo>
                <a:cubicBezTo>
                  <a:pt x="780" y="84"/>
                  <a:pt x="761" y="71"/>
                  <a:pt x="741" y="59"/>
                </a:cubicBezTo>
                <a:cubicBezTo>
                  <a:pt x="723" y="48"/>
                  <a:pt x="701" y="42"/>
                  <a:pt x="681" y="34"/>
                </a:cubicBezTo>
                <a:cubicBezTo>
                  <a:pt x="670" y="31"/>
                  <a:pt x="664" y="34"/>
                  <a:pt x="658" y="45"/>
                </a:cubicBezTo>
                <a:cubicBezTo>
                  <a:pt x="653" y="55"/>
                  <a:pt x="648" y="66"/>
                  <a:pt x="641" y="75"/>
                </a:cubicBezTo>
                <a:cubicBezTo>
                  <a:pt x="630" y="93"/>
                  <a:pt x="618" y="111"/>
                  <a:pt x="604" y="126"/>
                </a:cubicBezTo>
                <a:cubicBezTo>
                  <a:pt x="589" y="142"/>
                  <a:pt x="571" y="157"/>
                  <a:pt x="554" y="171"/>
                </a:cubicBezTo>
                <a:cubicBezTo>
                  <a:pt x="535" y="184"/>
                  <a:pt x="516" y="197"/>
                  <a:pt x="495" y="208"/>
                </a:cubicBezTo>
                <a:cubicBezTo>
                  <a:pt x="473" y="220"/>
                  <a:pt x="450" y="231"/>
                  <a:pt x="424" y="235"/>
                </a:cubicBezTo>
                <a:cubicBezTo>
                  <a:pt x="404" y="239"/>
                  <a:pt x="385" y="245"/>
                  <a:pt x="365" y="246"/>
                </a:cubicBezTo>
                <a:cubicBezTo>
                  <a:pt x="332" y="247"/>
                  <a:pt x="298" y="249"/>
                  <a:pt x="265" y="241"/>
                </a:cubicBezTo>
                <a:cubicBezTo>
                  <a:pt x="241" y="236"/>
                  <a:pt x="218" y="230"/>
                  <a:pt x="196" y="219"/>
                </a:cubicBezTo>
                <a:cubicBezTo>
                  <a:pt x="161" y="203"/>
                  <a:pt x="129" y="183"/>
                  <a:pt x="103" y="154"/>
                </a:cubicBezTo>
                <a:cubicBezTo>
                  <a:pt x="97" y="148"/>
                  <a:pt x="92" y="142"/>
                  <a:pt x="88" y="136"/>
                </a:cubicBezTo>
                <a:cubicBezTo>
                  <a:pt x="78" y="123"/>
                  <a:pt x="69" y="111"/>
                  <a:pt x="59" y="98"/>
                </a:cubicBezTo>
                <a:cubicBezTo>
                  <a:pt x="72" y="89"/>
                  <a:pt x="87" y="100"/>
                  <a:pt x="99" y="89"/>
                </a:cubicBezTo>
                <a:cubicBezTo>
                  <a:pt x="89" y="80"/>
                  <a:pt x="79" y="72"/>
                  <a:pt x="69" y="64"/>
                </a:cubicBezTo>
                <a:cubicBezTo>
                  <a:pt x="49" y="45"/>
                  <a:pt x="30" y="26"/>
                  <a:pt x="10" y="7"/>
                </a:cubicBezTo>
                <a:cubicBezTo>
                  <a:pt x="8" y="5"/>
                  <a:pt x="6" y="3"/>
                  <a:pt x="2" y="0"/>
                </a:cubicBezTo>
                <a:cubicBezTo>
                  <a:pt x="1" y="5"/>
                  <a:pt x="0" y="8"/>
                  <a:pt x="0" y="12"/>
                </a:cubicBezTo>
                <a:cubicBezTo>
                  <a:pt x="0" y="16"/>
                  <a:pt x="2" y="21"/>
                  <a:pt x="2" y="25"/>
                </a:cubicBezTo>
                <a:cubicBezTo>
                  <a:pt x="3" y="36"/>
                  <a:pt x="4" y="47"/>
                  <a:pt x="5" y="58"/>
                </a:cubicBezTo>
                <a:cubicBezTo>
                  <a:pt x="7" y="73"/>
                  <a:pt x="9" y="87"/>
                  <a:pt x="11" y="102"/>
                </a:cubicBezTo>
                <a:cubicBezTo>
                  <a:pt x="12" y="111"/>
                  <a:pt x="13" y="119"/>
                  <a:pt x="15" y="128"/>
                </a:cubicBezTo>
                <a:cubicBezTo>
                  <a:pt x="15" y="130"/>
                  <a:pt x="17" y="131"/>
                  <a:pt x="19" y="134"/>
                </a:cubicBezTo>
                <a:cubicBezTo>
                  <a:pt x="23" y="128"/>
                  <a:pt x="26" y="123"/>
                  <a:pt x="30" y="119"/>
                </a:cubicBezTo>
                <a:cubicBezTo>
                  <a:pt x="34" y="115"/>
                  <a:pt x="38" y="111"/>
                  <a:pt x="42" y="107"/>
                </a:cubicBezTo>
                <a:cubicBezTo>
                  <a:pt x="129" y="257"/>
                  <a:pt x="261" y="305"/>
                  <a:pt x="426"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4285413" y="2309693"/>
            <a:ext cx="1435100" cy="2571750"/>
          </a:xfrm>
          <a:custGeom>
            <a:avLst/>
            <a:gdLst>
              <a:gd name="T0" fmla="*/ 57 w 474"/>
              <a:gd name="T1" fmla="*/ 181 h 851"/>
              <a:gd name="T2" fmla="*/ 69 w 474"/>
              <a:gd name="T3" fmla="*/ 189 h 851"/>
              <a:gd name="T4" fmla="*/ 152 w 474"/>
              <a:gd name="T5" fmla="*/ 252 h 851"/>
              <a:gd name="T6" fmla="*/ 203 w 474"/>
              <a:gd name="T7" fmla="*/ 318 h 851"/>
              <a:gd name="T8" fmla="*/ 238 w 474"/>
              <a:gd name="T9" fmla="*/ 391 h 851"/>
              <a:gd name="T10" fmla="*/ 249 w 474"/>
              <a:gd name="T11" fmla="*/ 434 h 851"/>
              <a:gd name="T12" fmla="*/ 257 w 474"/>
              <a:gd name="T13" fmla="*/ 484 h 851"/>
              <a:gd name="T14" fmla="*/ 251 w 474"/>
              <a:gd name="T15" fmla="*/ 578 h 851"/>
              <a:gd name="T16" fmla="*/ 233 w 474"/>
              <a:gd name="T17" fmla="*/ 639 h 851"/>
              <a:gd name="T18" fmla="*/ 187 w 474"/>
              <a:gd name="T19" fmla="*/ 716 h 851"/>
              <a:gd name="T20" fmla="*/ 123 w 474"/>
              <a:gd name="T21" fmla="*/ 775 h 851"/>
              <a:gd name="T22" fmla="*/ 95 w 474"/>
              <a:gd name="T23" fmla="*/ 791 h 851"/>
              <a:gd name="T24" fmla="*/ 95 w 474"/>
              <a:gd name="T25" fmla="*/ 752 h 851"/>
              <a:gd name="T26" fmla="*/ 84 w 474"/>
              <a:gd name="T27" fmla="*/ 757 h 851"/>
              <a:gd name="T28" fmla="*/ 73 w 474"/>
              <a:gd name="T29" fmla="*/ 767 h 851"/>
              <a:gd name="T30" fmla="*/ 0 w 474"/>
              <a:gd name="T31" fmla="*/ 841 h 851"/>
              <a:gd name="T32" fmla="*/ 15 w 474"/>
              <a:gd name="T33" fmla="*/ 843 h 851"/>
              <a:gd name="T34" fmla="*/ 52 w 474"/>
              <a:gd name="T35" fmla="*/ 840 h 851"/>
              <a:gd name="T36" fmla="*/ 113 w 474"/>
              <a:gd name="T37" fmla="*/ 837 h 851"/>
              <a:gd name="T38" fmla="*/ 129 w 474"/>
              <a:gd name="T39" fmla="*/ 833 h 851"/>
              <a:gd name="T40" fmla="*/ 129 w 474"/>
              <a:gd name="T41" fmla="*/ 830 h 851"/>
              <a:gd name="T42" fmla="*/ 103 w 474"/>
              <a:gd name="T43" fmla="*/ 808 h 851"/>
              <a:gd name="T44" fmla="*/ 289 w 474"/>
              <a:gd name="T45" fmla="*/ 430 h 851"/>
              <a:gd name="T46" fmla="*/ 418 w 474"/>
              <a:gd name="T47" fmla="*/ 363 h 851"/>
              <a:gd name="T48" fmla="*/ 473 w 474"/>
              <a:gd name="T49" fmla="*/ 229 h 851"/>
              <a:gd name="T50" fmla="*/ 292 w 474"/>
              <a:gd name="T51" fmla="*/ 13 h 851"/>
              <a:gd name="T52" fmla="*/ 57 w 474"/>
              <a:gd name="T53" fmla="*/ 18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851">
                <a:moveTo>
                  <a:pt x="57" y="181"/>
                </a:moveTo>
                <a:cubicBezTo>
                  <a:pt x="61" y="183"/>
                  <a:pt x="64" y="187"/>
                  <a:pt x="69" y="189"/>
                </a:cubicBezTo>
                <a:cubicBezTo>
                  <a:pt x="100" y="205"/>
                  <a:pt x="128" y="227"/>
                  <a:pt x="152" y="252"/>
                </a:cubicBezTo>
                <a:cubicBezTo>
                  <a:pt x="172" y="272"/>
                  <a:pt x="188" y="294"/>
                  <a:pt x="203" y="318"/>
                </a:cubicBezTo>
                <a:cubicBezTo>
                  <a:pt x="217" y="341"/>
                  <a:pt x="227" y="366"/>
                  <a:pt x="238" y="391"/>
                </a:cubicBezTo>
                <a:cubicBezTo>
                  <a:pt x="243" y="404"/>
                  <a:pt x="246" y="419"/>
                  <a:pt x="249" y="434"/>
                </a:cubicBezTo>
                <a:cubicBezTo>
                  <a:pt x="252" y="451"/>
                  <a:pt x="256" y="467"/>
                  <a:pt x="257" y="484"/>
                </a:cubicBezTo>
                <a:cubicBezTo>
                  <a:pt x="258" y="516"/>
                  <a:pt x="260" y="547"/>
                  <a:pt x="251" y="578"/>
                </a:cubicBezTo>
                <a:cubicBezTo>
                  <a:pt x="245" y="598"/>
                  <a:pt x="241" y="619"/>
                  <a:pt x="233" y="639"/>
                </a:cubicBezTo>
                <a:cubicBezTo>
                  <a:pt x="222" y="667"/>
                  <a:pt x="208" y="694"/>
                  <a:pt x="187" y="716"/>
                </a:cubicBezTo>
                <a:cubicBezTo>
                  <a:pt x="168" y="737"/>
                  <a:pt x="148" y="759"/>
                  <a:pt x="123" y="775"/>
                </a:cubicBezTo>
                <a:cubicBezTo>
                  <a:pt x="115" y="780"/>
                  <a:pt x="106" y="785"/>
                  <a:pt x="95" y="791"/>
                </a:cubicBezTo>
                <a:cubicBezTo>
                  <a:pt x="95" y="777"/>
                  <a:pt x="95" y="765"/>
                  <a:pt x="95" y="752"/>
                </a:cubicBezTo>
                <a:cubicBezTo>
                  <a:pt x="90" y="754"/>
                  <a:pt x="87" y="755"/>
                  <a:pt x="84" y="757"/>
                </a:cubicBezTo>
                <a:cubicBezTo>
                  <a:pt x="80" y="760"/>
                  <a:pt x="77" y="764"/>
                  <a:pt x="73" y="767"/>
                </a:cubicBezTo>
                <a:cubicBezTo>
                  <a:pt x="49" y="792"/>
                  <a:pt x="24" y="816"/>
                  <a:pt x="0" y="841"/>
                </a:cubicBezTo>
                <a:cubicBezTo>
                  <a:pt x="4" y="851"/>
                  <a:pt x="10" y="843"/>
                  <a:pt x="15" y="843"/>
                </a:cubicBezTo>
                <a:cubicBezTo>
                  <a:pt x="27" y="843"/>
                  <a:pt x="40" y="841"/>
                  <a:pt x="52" y="840"/>
                </a:cubicBezTo>
                <a:cubicBezTo>
                  <a:pt x="73" y="839"/>
                  <a:pt x="93" y="838"/>
                  <a:pt x="113" y="837"/>
                </a:cubicBezTo>
                <a:cubicBezTo>
                  <a:pt x="118" y="836"/>
                  <a:pt x="124" y="835"/>
                  <a:pt x="129" y="833"/>
                </a:cubicBezTo>
                <a:cubicBezTo>
                  <a:pt x="129" y="832"/>
                  <a:pt x="129" y="831"/>
                  <a:pt x="129" y="830"/>
                </a:cubicBezTo>
                <a:cubicBezTo>
                  <a:pt x="121" y="823"/>
                  <a:pt x="113" y="816"/>
                  <a:pt x="103" y="808"/>
                </a:cubicBezTo>
                <a:cubicBezTo>
                  <a:pt x="260" y="728"/>
                  <a:pt x="311" y="597"/>
                  <a:pt x="289" y="430"/>
                </a:cubicBezTo>
                <a:cubicBezTo>
                  <a:pt x="340" y="423"/>
                  <a:pt x="383" y="401"/>
                  <a:pt x="418" y="363"/>
                </a:cubicBezTo>
                <a:cubicBezTo>
                  <a:pt x="453" y="325"/>
                  <a:pt x="472" y="280"/>
                  <a:pt x="473" y="229"/>
                </a:cubicBezTo>
                <a:cubicBezTo>
                  <a:pt x="474" y="118"/>
                  <a:pt x="401" y="29"/>
                  <a:pt x="292" y="13"/>
                </a:cubicBezTo>
                <a:cubicBezTo>
                  <a:pt x="199" y="0"/>
                  <a:pt x="88" y="49"/>
                  <a:pt x="57" y="1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3378950" y="3433643"/>
            <a:ext cx="1227138" cy="1200150"/>
          </a:xfrm>
          <a:custGeom>
            <a:avLst/>
            <a:gdLst>
              <a:gd name="T0" fmla="*/ 202 w 405"/>
              <a:gd name="T1" fmla="*/ 396 h 397"/>
              <a:gd name="T2" fmla="*/ 349 w 405"/>
              <a:gd name="T3" fmla="*/ 332 h 397"/>
              <a:gd name="T4" fmla="*/ 400 w 405"/>
              <a:gd name="T5" fmla="*/ 180 h 397"/>
              <a:gd name="T6" fmla="*/ 214 w 405"/>
              <a:gd name="T7" fmla="*/ 4 h 397"/>
              <a:gd name="T8" fmla="*/ 59 w 405"/>
              <a:gd name="T9" fmla="*/ 64 h 397"/>
              <a:gd name="T10" fmla="*/ 4 w 405"/>
              <a:gd name="T11" fmla="*/ 215 h 397"/>
              <a:gd name="T12" fmla="*/ 68 w 405"/>
              <a:gd name="T13" fmla="*/ 345 h 397"/>
              <a:gd name="T14" fmla="*/ 202 w 405"/>
              <a:gd name="T15" fmla="*/ 396 h 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261" y="396"/>
                  <a:pt x="310" y="375"/>
                  <a:pt x="349" y="332"/>
                </a:cubicBezTo>
                <a:cubicBezTo>
                  <a:pt x="389" y="289"/>
                  <a:pt x="405" y="237"/>
                  <a:pt x="400" y="180"/>
                </a:cubicBezTo>
                <a:cubicBezTo>
                  <a:pt x="391" y="88"/>
                  <a:pt x="315" y="9"/>
                  <a:pt x="214" y="4"/>
                </a:cubicBezTo>
                <a:cubicBezTo>
                  <a:pt x="153" y="0"/>
                  <a:pt x="101" y="21"/>
                  <a:pt x="59" y="64"/>
                </a:cubicBezTo>
                <a:cubicBezTo>
                  <a:pt x="19" y="106"/>
                  <a:pt x="0" y="157"/>
                  <a:pt x="4" y="215"/>
                </a:cubicBezTo>
                <a:cubicBezTo>
                  <a:pt x="8" y="266"/>
                  <a:pt x="30" y="310"/>
                  <a:pt x="68" y="345"/>
                </a:cubicBezTo>
                <a:cubicBezTo>
                  <a:pt x="106" y="379"/>
                  <a:pt x="151" y="397"/>
                  <a:pt x="202" y="3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2340725" y="3197105"/>
            <a:ext cx="1363663" cy="2557463"/>
          </a:xfrm>
          <a:custGeom>
            <a:avLst/>
            <a:gdLst>
              <a:gd name="T0" fmla="*/ 346 w 450"/>
              <a:gd name="T1" fmla="*/ 43 h 846"/>
              <a:gd name="T2" fmla="*/ 323 w 450"/>
              <a:gd name="T3" fmla="*/ 26 h 846"/>
              <a:gd name="T4" fmla="*/ 320 w 450"/>
              <a:gd name="T5" fmla="*/ 18 h 846"/>
              <a:gd name="T6" fmla="*/ 326 w 450"/>
              <a:gd name="T7" fmla="*/ 15 h 846"/>
              <a:gd name="T8" fmla="*/ 389 w 450"/>
              <a:gd name="T9" fmla="*/ 7 h 846"/>
              <a:gd name="T10" fmla="*/ 425 w 450"/>
              <a:gd name="T11" fmla="*/ 3 h 846"/>
              <a:gd name="T12" fmla="*/ 448 w 450"/>
              <a:gd name="T13" fmla="*/ 0 h 846"/>
              <a:gd name="T14" fmla="*/ 450 w 450"/>
              <a:gd name="T15" fmla="*/ 2 h 846"/>
              <a:gd name="T16" fmla="*/ 445 w 450"/>
              <a:gd name="T17" fmla="*/ 12 h 846"/>
              <a:gd name="T18" fmla="*/ 393 w 450"/>
              <a:gd name="T19" fmla="*/ 67 h 846"/>
              <a:gd name="T20" fmla="*/ 368 w 450"/>
              <a:gd name="T21" fmla="*/ 95 h 846"/>
              <a:gd name="T22" fmla="*/ 361 w 450"/>
              <a:gd name="T23" fmla="*/ 98 h 846"/>
              <a:gd name="T24" fmla="*/ 356 w 450"/>
              <a:gd name="T25" fmla="*/ 91 h 846"/>
              <a:gd name="T26" fmla="*/ 356 w 450"/>
              <a:gd name="T27" fmla="*/ 61 h 846"/>
              <a:gd name="T28" fmla="*/ 326 w 450"/>
              <a:gd name="T29" fmla="*/ 80 h 846"/>
              <a:gd name="T30" fmla="*/ 279 w 450"/>
              <a:gd name="T31" fmla="*/ 125 h 846"/>
              <a:gd name="T32" fmla="*/ 230 w 450"/>
              <a:gd name="T33" fmla="*/ 209 h 846"/>
              <a:gd name="T34" fmla="*/ 213 w 450"/>
              <a:gd name="T35" fmla="*/ 261 h 846"/>
              <a:gd name="T36" fmla="*/ 207 w 450"/>
              <a:gd name="T37" fmla="*/ 362 h 846"/>
              <a:gd name="T38" fmla="*/ 228 w 450"/>
              <a:gd name="T39" fmla="*/ 456 h 846"/>
              <a:gd name="T40" fmla="*/ 269 w 450"/>
              <a:gd name="T41" fmla="*/ 535 h 846"/>
              <a:gd name="T42" fmla="*/ 334 w 450"/>
              <a:gd name="T43" fmla="*/ 609 h 846"/>
              <a:gd name="T44" fmla="*/ 380 w 450"/>
              <a:gd name="T45" fmla="*/ 642 h 846"/>
              <a:gd name="T46" fmla="*/ 410 w 450"/>
              <a:gd name="T47" fmla="*/ 658 h 846"/>
              <a:gd name="T48" fmla="*/ 419 w 450"/>
              <a:gd name="T49" fmla="*/ 678 h 846"/>
              <a:gd name="T50" fmla="*/ 394 w 450"/>
              <a:gd name="T51" fmla="*/ 738 h 846"/>
              <a:gd name="T52" fmla="*/ 341 w 450"/>
              <a:gd name="T53" fmla="*/ 800 h 846"/>
              <a:gd name="T54" fmla="*/ 296 w 450"/>
              <a:gd name="T55" fmla="*/ 827 h 846"/>
              <a:gd name="T56" fmla="*/ 237 w 450"/>
              <a:gd name="T57" fmla="*/ 843 h 846"/>
              <a:gd name="T58" fmla="*/ 209 w 450"/>
              <a:gd name="T59" fmla="*/ 846 h 846"/>
              <a:gd name="T60" fmla="*/ 103 w 450"/>
              <a:gd name="T61" fmla="*/ 815 h 846"/>
              <a:gd name="T62" fmla="*/ 48 w 450"/>
              <a:gd name="T63" fmla="*/ 766 h 846"/>
              <a:gd name="T64" fmla="*/ 17 w 450"/>
              <a:gd name="T65" fmla="*/ 714 h 846"/>
              <a:gd name="T66" fmla="*/ 2 w 450"/>
              <a:gd name="T67" fmla="*/ 649 h 846"/>
              <a:gd name="T68" fmla="*/ 2 w 450"/>
              <a:gd name="T69" fmla="*/ 631 h 846"/>
              <a:gd name="T70" fmla="*/ 15 w 450"/>
              <a:gd name="T71" fmla="*/ 558 h 846"/>
              <a:gd name="T72" fmla="*/ 80 w 450"/>
              <a:gd name="T73" fmla="*/ 470 h 846"/>
              <a:gd name="T74" fmla="*/ 160 w 450"/>
              <a:gd name="T75" fmla="*/ 429 h 846"/>
              <a:gd name="T76" fmla="*/ 164 w 450"/>
              <a:gd name="T77" fmla="*/ 429 h 846"/>
              <a:gd name="T78" fmla="*/ 176 w 450"/>
              <a:gd name="T79" fmla="*/ 414 h 846"/>
              <a:gd name="T80" fmla="*/ 170 w 450"/>
              <a:gd name="T81" fmla="*/ 378 h 846"/>
              <a:gd name="T82" fmla="*/ 167 w 450"/>
              <a:gd name="T83" fmla="*/ 327 h 846"/>
              <a:gd name="T84" fmla="*/ 178 w 450"/>
              <a:gd name="T85" fmla="*/ 253 h 846"/>
              <a:gd name="T86" fmla="*/ 210 w 450"/>
              <a:gd name="T87" fmla="*/ 172 h 846"/>
              <a:gd name="T88" fmla="*/ 273 w 450"/>
              <a:gd name="T89" fmla="*/ 93 h 846"/>
              <a:gd name="T90" fmla="*/ 336 w 450"/>
              <a:gd name="T91" fmla="*/ 49 h 846"/>
              <a:gd name="T92" fmla="*/ 346 w 450"/>
              <a:gd name="T93" fmla="*/ 4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6">
                <a:moveTo>
                  <a:pt x="346" y="43"/>
                </a:moveTo>
                <a:cubicBezTo>
                  <a:pt x="337" y="36"/>
                  <a:pt x="330" y="31"/>
                  <a:pt x="323" y="26"/>
                </a:cubicBezTo>
                <a:cubicBezTo>
                  <a:pt x="322" y="24"/>
                  <a:pt x="321" y="21"/>
                  <a:pt x="320" y="18"/>
                </a:cubicBezTo>
                <a:cubicBezTo>
                  <a:pt x="320" y="17"/>
                  <a:pt x="324" y="16"/>
                  <a:pt x="326" y="15"/>
                </a:cubicBezTo>
                <a:cubicBezTo>
                  <a:pt x="347" y="12"/>
                  <a:pt x="368" y="9"/>
                  <a:pt x="389" y="7"/>
                </a:cubicBezTo>
                <a:cubicBezTo>
                  <a:pt x="401" y="5"/>
                  <a:pt x="413" y="4"/>
                  <a:pt x="425" y="3"/>
                </a:cubicBezTo>
                <a:cubicBezTo>
                  <a:pt x="433" y="2"/>
                  <a:pt x="440" y="1"/>
                  <a:pt x="448" y="0"/>
                </a:cubicBezTo>
                <a:cubicBezTo>
                  <a:pt x="449" y="1"/>
                  <a:pt x="449" y="2"/>
                  <a:pt x="450" y="2"/>
                </a:cubicBezTo>
                <a:cubicBezTo>
                  <a:pt x="448" y="6"/>
                  <a:pt x="447" y="10"/>
                  <a:pt x="445" y="12"/>
                </a:cubicBezTo>
                <a:cubicBezTo>
                  <a:pt x="428" y="31"/>
                  <a:pt x="410" y="49"/>
                  <a:pt x="393" y="67"/>
                </a:cubicBezTo>
                <a:cubicBezTo>
                  <a:pt x="384" y="76"/>
                  <a:pt x="376" y="86"/>
                  <a:pt x="368" y="95"/>
                </a:cubicBezTo>
                <a:cubicBezTo>
                  <a:pt x="366" y="97"/>
                  <a:pt x="362" y="99"/>
                  <a:pt x="361" y="98"/>
                </a:cubicBezTo>
                <a:cubicBezTo>
                  <a:pt x="358" y="97"/>
                  <a:pt x="357" y="93"/>
                  <a:pt x="356" y="91"/>
                </a:cubicBezTo>
                <a:cubicBezTo>
                  <a:pt x="356" y="82"/>
                  <a:pt x="356" y="73"/>
                  <a:pt x="356" y="61"/>
                </a:cubicBezTo>
                <a:cubicBezTo>
                  <a:pt x="344" y="68"/>
                  <a:pt x="334" y="73"/>
                  <a:pt x="326" y="80"/>
                </a:cubicBezTo>
                <a:cubicBezTo>
                  <a:pt x="310" y="95"/>
                  <a:pt x="293" y="108"/>
                  <a:pt x="279" y="125"/>
                </a:cubicBezTo>
                <a:cubicBezTo>
                  <a:pt x="258" y="150"/>
                  <a:pt x="240" y="177"/>
                  <a:pt x="230" y="209"/>
                </a:cubicBezTo>
                <a:cubicBezTo>
                  <a:pt x="224" y="226"/>
                  <a:pt x="217" y="243"/>
                  <a:pt x="213" y="261"/>
                </a:cubicBezTo>
                <a:cubicBezTo>
                  <a:pt x="204" y="294"/>
                  <a:pt x="204" y="328"/>
                  <a:pt x="207" y="362"/>
                </a:cubicBezTo>
                <a:cubicBezTo>
                  <a:pt x="209" y="394"/>
                  <a:pt x="215" y="426"/>
                  <a:pt x="228" y="456"/>
                </a:cubicBezTo>
                <a:cubicBezTo>
                  <a:pt x="239" y="484"/>
                  <a:pt x="252" y="510"/>
                  <a:pt x="269" y="535"/>
                </a:cubicBezTo>
                <a:cubicBezTo>
                  <a:pt x="287" y="563"/>
                  <a:pt x="310" y="587"/>
                  <a:pt x="334" y="609"/>
                </a:cubicBezTo>
                <a:cubicBezTo>
                  <a:pt x="348" y="622"/>
                  <a:pt x="365" y="631"/>
                  <a:pt x="380" y="642"/>
                </a:cubicBezTo>
                <a:cubicBezTo>
                  <a:pt x="390" y="648"/>
                  <a:pt x="400" y="653"/>
                  <a:pt x="410" y="658"/>
                </a:cubicBezTo>
                <a:cubicBezTo>
                  <a:pt x="419" y="663"/>
                  <a:pt x="422" y="669"/>
                  <a:pt x="419" y="678"/>
                </a:cubicBezTo>
                <a:cubicBezTo>
                  <a:pt x="412" y="698"/>
                  <a:pt x="405" y="720"/>
                  <a:pt x="394" y="738"/>
                </a:cubicBezTo>
                <a:cubicBezTo>
                  <a:pt x="381" y="762"/>
                  <a:pt x="365" y="785"/>
                  <a:pt x="341" y="800"/>
                </a:cubicBezTo>
                <a:cubicBezTo>
                  <a:pt x="326" y="809"/>
                  <a:pt x="312" y="820"/>
                  <a:pt x="296" y="827"/>
                </a:cubicBezTo>
                <a:cubicBezTo>
                  <a:pt x="278" y="836"/>
                  <a:pt x="258" y="842"/>
                  <a:pt x="237" y="843"/>
                </a:cubicBezTo>
                <a:cubicBezTo>
                  <a:pt x="228" y="843"/>
                  <a:pt x="218" y="846"/>
                  <a:pt x="209" y="846"/>
                </a:cubicBezTo>
                <a:cubicBezTo>
                  <a:pt x="171" y="843"/>
                  <a:pt x="136" y="835"/>
                  <a:pt x="103" y="815"/>
                </a:cubicBezTo>
                <a:cubicBezTo>
                  <a:pt x="82" y="801"/>
                  <a:pt x="63" y="785"/>
                  <a:pt x="48" y="766"/>
                </a:cubicBezTo>
                <a:cubicBezTo>
                  <a:pt x="35" y="751"/>
                  <a:pt x="26" y="732"/>
                  <a:pt x="17" y="714"/>
                </a:cubicBezTo>
                <a:cubicBezTo>
                  <a:pt x="7" y="693"/>
                  <a:pt x="2" y="672"/>
                  <a:pt x="2" y="649"/>
                </a:cubicBezTo>
                <a:cubicBezTo>
                  <a:pt x="2" y="643"/>
                  <a:pt x="3" y="637"/>
                  <a:pt x="2" y="631"/>
                </a:cubicBezTo>
                <a:cubicBezTo>
                  <a:pt x="0" y="606"/>
                  <a:pt x="7" y="582"/>
                  <a:pt x="15" y="558"/>
                </a:cubicBezTo>
                <a:cubicBezTo>
                  <a:pt x="28" y="522"/>
                  <a:pt x="52" y="495"/>
                  <a:pt x="80" y="470"/>
                </a:cubicBezTo>
                <a:cubicBezTo>
                  <a:pt x="103" y="450"/>
                  <a:pt x="131" y="439"/>
                  <a:pt x="160" y="429"/>
                </a:cubicBezTo>
                <a:cubicBezTo>
                  <a:pt x="162" y="429"/>
                  <a:pt x="163" y="429"/>
                  <a:pt x="164" y="429"/>
                </a:cubicBezTo>
                <a:cubicBezTo>
                  <a:pt x="175" y="428"/>
                  <a:pt x="178" y="424"/>
                  <a:pt x="176" y="414"/>
                </a:cubicBezTo>
                <a:cubicBezTo>
                  <a:pt x="174" y="402"/>
                  <a:pt x="171" y="390"/>
                  <a:pt x="170" y="378"/>
                </a:cubicBezTo>
                <a:cubicBezTo>
                  <a:pt x="169" y="361"/>
                  <a:pt x="167" y="344"/>
                  <a:pt x="167" y="327"/>
                </a:cubicBezTo>
                <a:cubicBezTo>
                  <a:pt x="168" y="302"/>
                  <a:pt x="172" y="277"/>
                  <a:pt x="178" y="253"/>
                </a:cubicBezTo>
                <a:cubicBezTo>
                  <a:pt x="185" y="224"/>
                  <a:pt x="196" y="198"/>
                  <a:pt x="210" y="172"/>
                </a:cubicBezTo>
                <a:cubicBezTo>
                  <a:pt x="226" y="142"/>
                  <a:pt x="249" y="117"/>
                  <a:pt x="273" y="93"/>
                </a:cubicBezTo>
                <a:cubicBezTo>
                  <a:pt x="292" y="76"/>
                  <a:pt x="313" y="61"/>
                  <a:pt x="336" y="49"/>
                </a:cubicBezTo>
                <a:cubicBezTo>
                  <a:pt x="339" y="48"/>
                  <a:pt x="342" y="45"/>
                  <a:pt x="346" y="43"/>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2337550" y="2312868"/>
            <a:ext cx="2525713" cy="1438275"/>
          </a:xfrm>
          <a:custGeom>
            <a:avLst/>
            <a:gdLst>
              <a:gd name="T0" fmla="*/ 422 w 834"/>
              <a:gd name="T1" fmla="*/ 188 h 476"/>
              <a:gd name="T2" fmla="*/ 641 w 834"/>
              <a:gd name="T3" fmla="*/ 214 h 476"/>
              <a:gd name="T4" fmla="*/ 796 w 834"/>
              <a:gd name="T5" fmla="*/ 372 h 476"/>
              <a:gd name="T6" fmla="*/ 814 w 834"/>
              <a:gd name="T7" fmla="*/ 352 h 476"/>
              <a:gd name="T8" fmla="*/ 823 w 834"/>
              <a:gd name="T9" fmla="*/ 348 h 476"/>
              <a:gd name="T10" fmla="*/ 825 w 834"/>
              <a:gd name="T11" fmla="*/ 356 h 476"/>
              <a:gd name="T12" fmla="*/ 828 w 834"/>
              <a:gd name="T13" fmla="*/ 415 h 476"/>
              <a:gd name="T14" fmla="*/ 834 w 834"/>
              <a:gd name="T15" fmla="*/ 469 h 476"/>
              <a:gd name="T16" fmla="*/ 832 w 834"/>
              <a:gd name="T17" fmla="*/ 476 h 476"/>
              <a:gd name="T18" fmla="*/ 824 w 834"/>
              <a:gd name="T19" fmla="*/ 473 h 476"/>
              <a:gd name="T20" fmla="*/ 738 w 834"/>
              <a:gd name="T21" fmla="*/ 384 h 476"/>
              <a:gd name="T22" fmla="*/ 777 w 834"/>
              <a:gd name="T23" fmla="*/ 379 h 476"/>
              <a:gd name="T24" fmla="*/ 758 w 834"/>
              <a:gd name="T25" fmla="*/ 348 h 476"/>
              <a:gd name="T26" fmla="*/ 728 w 834"/>
              <a:gd name="T27" fmla="*/ 312 h 476"/>
              <a:gd name="T28" fmla="*/ 626 w 834"/>
              <a:gd name="T29" fmla="*/ 244 h 476"/>
              <a:gd name="T30" fmla="*/ 554 w 834"/>
              <a:gd name="T31" fmla="*/ 225 h 476"/>
              <a:gd name="T32" fmla="*/ 508 w 834"/>
              <a:gd name="T33" fmla="*/ 219 h 476"/>
              <a:gd name="T34" fmla="*/ 444 w 834"/>
              <a:gd name="T35" fmla="*/ 224 h 476"/>
              <a:gd name="T36" fmla="*/ 380 w 834"/>
              <a:gd name="T37" fmla="*/ 240 h 476"/>
              <a:gd name="T38" fmla="*/ 297 w 834"/>
              <a:gd name="T39" fmla="*/ 281 h 476"/>
              <a:gd name="T40" fmla="*/ 246 w 834"/>
              <a:gd name="T41" fmla="*/ 320 h 476"/>
              <a:gd name="T42" fmla="*/ 213 w 834"/>
              <a:gd name="T43" fmla="*/ 358 h 476"/>
              <a:gd name="T44" fmla="*/ 174 w 834"/>
              <a:gd name="T45" fmla="*/ 416 h 476"/>
              <a:gd name="T46" fmla="*/ 169 w 834"/>
              <a:gd name="T47" fmla="*/ 419 h 476"/>
              <a:gd name="T48" fmla="*/ 106 w 834"/>
              <a:gd name="T49" fmla="*/ 395 h 476"/>
              <a:gd name="T50" fmla="*/ 64 w 834"/>
              <a:gd name="T51" fmla="*/ 364 h 476"/>
              <a:gd name="T52" fmla="*/ 37 w 834"/>
              <a:gd name="T53" fmla="*/ 331 h 476"/>
              <a:gd name="T54" fmla="*/ 11 w 834"/>
              <a:gd name="T55" fmla="*/ 279 h 476"/>
              <a:gd name="T56" fmla="*/ 3 w 834"/>
              <a:gd name="T57" fmla="*/ 242 h 476"/>
              <a:gd name="T58" fmla="*/ 0 w 834"/>
              <a:gd name="T59" fmla="*/ 207 h 476"/>
              <a:gd name="T60" fmla="*/ 14 w 834"/>
              <a:gd name="T61" fmla="*/ 140 h 476"/>
              <a:gd name="T62" fmla="*/ 76 w 834"/>
              <a:gd name="T63" fmla="*/ 51 h 476"/>
              <a:gd name="T64" fmla="*/ 151 w 834"/>
              <a:gd name="T65" fmla="*/ 11 h 476"/>
              <a:gd name="T66" fmla="*/ 227 w 834"/>
              <a:gd name="T67" fmla="*/ 3 h 476"/>
              <a:gd name="T68" fmla="*/ 294 w 834"/>
              <a:gd name="T69" fmla="*/ 20 h 476"/>
              <a:gd name="T70" fmla="*/ 364 w 834"/>
              <a:gd name="T71" fmla="*/ 68 h 476"/>
              <a:gd name="T72" fmla="*/ 406 w 834"/>
              <a:gd name="T73" fmla="*/ 135 h 476"/>
              <a:gd name="T74" fmla="*/ 422 w 834"/>
              <a:gd name="T75" fmla="*/ 18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98" y="172"/>
                  <a:pt x="572" y="181"/>
                  <a:pt x="641" y="214"/>
                </a:cubicBezTo>
                <a:cubicBezTo>
                  <a:pt x="712" y="247"/>
                  <a:pt x="762" y="301"/>
                  <a:pt x="796" y="372"/>
                </a:cubicBezTo>
                <a:cubicBezTo>
                  <a:pt x="803" y="365"/>
                  <a:pt x="808" y="358"/>
                  <a:pt x="814" y="352"/>
                </a:cubicBezTo>
                <a:cubicBezTo>
                  <a:pt x="816" y="350"/>
                  <a:pt x="820" y="349"/>
                  <a:pt x="823" y="348"/>
                </a:cubicBezTo>
                <a:cubicBezTo>
                  <a:pt x="824" y="351"/>
                  <a:pt x="825" y="353"/>
                  <a:pt x="825" y="356"/>
                </a:cubicBezTo>
                <a:cubicBezTo>
                  <a:pt x="826" y="376"/>
                  <a:pt x="827" y="396"/>
                  <a:pt x="828" y="415"/>
                </a:cubicBezTo>
                <a:cubicBezTo>
                  <a:pt x="830" y="433"/>
                  <a:pt x="832" y="451"/>
                  <a:pt x="834" y="469"/>
                </a:cubicBezTo>
                <a:cubicBezTo>
                  <a:pt x="834" y="471"/>
                  <a:pt x="833" y="475"/>
                  <a:pt x="832" y="476"/>
                </a:cubicBezTo>
                <a:cubicBezTo>
                  <a:pt x="830" y="476"/>
                  <a:pt x="826" y="475"/>
                  <a:pt x="824" y="473"/>
                </a:cubicBezTo>
                <a:cubicBezTo>
                  <a:pt x="796" y="444"/>
                  <a:pt x="767" y="414"/>
                  <a:pt x="738" y="384"/>
                </a:cubicBezTo>
                <a:cubicBezTo>
                  <a:pt x="750" y="377"/>
                  <a:pt x="764" y="383"/>
                  <a:pt x="777" y="379"/>
                </a:cubicBezTo>
                <a:cubicBezTo>
                  <a:pt x="771" y="368"/>
                  <a:pt x="765" y="357"/>
                  <a:pt x="758" y="348"/>
                </a:cubicBezTo>
                <a:cubicBezTo>
                  <a:pt x="748" y="335"/>
                  <a:pt x="739" y="323"/>
                  <a:pt x="728" y="312"/>
                </a:cubicBezTo>
                <a:cubicBezTo>
                  <a:pt x="698" y="282"/>
                  <a:pt x="665" y="259"/>
                  <a:pt x="626" y="244"/>
                </a:cubicBezTo>
                <a:cubicBezTo>
                  <a:pt x="603" y="235"/>
                  <a:pt x="578" y="230"/>
                  <a:pt x="554" y="225"/>
                </a:cubicBezTo>
                <a:cubicBezTo>
                  <a:pt x="539" y="221"/>
                  <a:pt x="523" y="219"/>
                  <a:pt x="508" y="219"/>
                </a:cubicBezTo>
                <a:cubicBezTo>
                  <a:pt x="487" y="219"/>
                  <a:pt x="466" y="223"/>
                  <a:pt x="444" y="224"/>
                </a:cubicBezTo>
                <a:cubicBezTo>
                  <a:pt x="422" y="226"/>
                  <a:pt x="400" y="231"/>
                  <a:pt x="380" y="240"/>
                </a:cubicBezTo>
                <a:cubicBezTo>
                  <a:pt x="351" y="252"/>
                  <a:pt x="323" y="266"/>
                  <a:pt x="297" y="281"/>
                </a:cubicBezTo>
                <a:cubicBezTo>
                  <a:pt x="278" y="292"/>
                  <a:pt x="261" y="306"/>
                  <a:pt x="246" y="320"/>
                </a:cubicBezTo>
                <a:cubicBezTo>
                  <a:pt x="233" y="331"/>
                  <a:pt x="223" y="345"/>
                  <a:pt x="213" y="358"/>
                </a:cubicBezTo>
                <a:cubicBezTo>
                  <a:pt x="199" y="377"/>
                  <a:pt x="187" y="396"/>
                  <a:pt x="174" y="416"/>
                </a:cubicBezTo>
                <a:cubicBezTo>
                  <a:pt x="173" y="417"/>
                  <a:pt x="170" y="419"/>
                  <a:pt x="169" y="419"/>
                </a:cubicBezTo>
                <a:cubicBezTo>
                  <a:pt x="146" y="414"/>
                  <a:pt x="125" y="408"/>
                  <a:pt x="106" y="395"/>
                </a:cubicBezTo>
                <a:cubicBezTo>
                  <a:pt x="92" y="385"/>
                  <a:pt x="77" y="375"/>
                  <a:pt x="64" y="364"/>
                </a:cubicBezTo>
                <a:cubicBezTo>
                  <a:pt x="53" y="355"/>
                  <a:pt x="44" y="343"/>
                  <a:pt x="37" y="331"/>
                </a:cubicBezTo>
                <a:cubicBezTo>
                  <a:pt x="27" y="315"/>
                  <a:pt x="19" y="297"/>
                  <a:pt x="11" y="279"/>
                </a:cubicBezTo>
                <a:cubicBezTo>
                  <a:pt x="7" y="267"/>
                  <a:pt x="5" y="255"/>
                  <a:pt x="3" y="242"/>
                </a:cubicBezTo>
                <a:cubicBezTo>
                  <a:pt x="2" y="231"/>
                  <a:pt x="0" y="219"/>
                  <a:pt x="0" y="207"/>
                </a:cubicBezTo>
                <a:cubicBezTo>
                  <a:pt x="1" y="184"/>
                  <a:pt x="6" y="162"/>
                  <a:pt x="14" y="140"/>
                </a:cubicBezTo>
                <a:cubicBezTo>
                  <a:pt x="26" y="105"/>
                  <a:pt x="48" y="75"/>
                  <a:pt x="76" y="51"/>
                </a:cubicBezTo>
                <a:cubicBezTo>
                  <a:pt x="98" y="33"/>
                  <a:pt x="123" y="20"/>
                  <a:pt x="151" y="11"/>
                </a:cubicBezTo>
                <a:cubicBezTo>
                  <a:pt x="176" y="4"/>
                  <a:pt x="201" y="0"/>
                  <a:pt x="227" y="3"/>
                </a:cubicBezTo>
                <a:cubicBezTo>
                  <a:pt x="250" y="6"/>
                  <a:pt x="273" y="10"/>
                  <a:pt x="294" y="20"/>
                </a:cubicBezTo>
                <a:cubicBezTo>
                  <a:pt x="320" y="32"/>
                  <a:pt x="345" y="47"/>
                  <a:pt x="364" y="68"/>
                </a:cubicBezTo>
                <a:cubicBezTo>
                  <a:pt x="382" y="88"/>
                  <a:pt x="398" y="109"/>
                  <a:pt x="406" y="135"/>
                </a:cubicBezTo>
                <a:cubicBezTo>
                  <a:pt x="411" y="153"/>
                  <a:pt x="417" y="170"/>
                  <a:pt x="422" y="188"/>
                </a:cubicBezTo>
                <a:close/>
              </a:path>
            </a:pathLst>
          </a:custGeom>
          <a:solidFill>
            <a:srgbClr val="A05242"/>
          </a:solidFill>
          <a:ln w="9525">
            <a:noFill/>
            <a:round/>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3167813" y="4319468"/>
            <a:ext cx="2562225" cy="1371600"/>
          </a:xfrm>
          <a:custGeom>
            <a:avLst/>
            <a:gdLst>
              <a:gd name="T0" fmla="*/ 426 w 846"/>
              <a:gd name="T1" fmla="*/ 276 h 454"/>
              <a:gd name="T2" fmla="*/ 42 w 846"/>
              <a:gd name="T3" fmla="*/ 107 h 454"/>
              <a:gd name="T4" fmla="*/ 30 w 846"/>
              <a:gd name="T5" fmla="*/ 119 h 454"/>
              <a:gd name="T6" fmla="*/ 19 w 846"/>
              <a:gd name="T7" fmla="*/ 134 h 454"/>
              <a:gd name="T8" fmla="*/ 15 w 846"/>
              <a:gd name="T9" fmla="*/ 128 h 454"/>
              <a:gd name="T10" fmla="*/ 11 w 846"/>
              <a:gd name="T11" fmla="*/ 102 h 454"/>
              <a:gd name="T12" fmla="*/ 5 w 846"/>
              <a:gd name="T13" fmla="*/ 58 h 454"/>
              <a:gd name="T14" fmla="*/ 2 w 846"/>
              <a:gd name="T15" fmla="*/ 25 h 454"/>
              <a:gd name="T16" fmla="*/ 0 w 846"/>
              <a:gd name="T17" fmla="*/ 12 h 454"/>
              <a:gd name="T18" fmla="*/ 2 w 846"/>
              <a:gd name="T19" fmla="*/ 0 h 454"/>
              <a:gd name="T20" fmla="*/ 10 w 846"/>
              <a:gd name="T21" fmla="*/ 7 h 454"/>
              <a:gd name="T22" fmla="*/ 69 w 846"/>
              <a:gd name="T23" fmla="*/ 64 h 454"/>
              <a:gd name="T24" fmla="*/ 99 w 846"/>
              <a:gd name="T25" fmla="*/ 89 h 454"/>
              <a:gd name="T26" fmla="*/ 59 w 846"/>
              <a:gd name="T27" fmla="*/ 98 h 454"/>
              <a:gd name="T28" fmla="*/ 88 w 846"/>
              <a:gd name="T29" fmla="*/ 136 h 454"/>
              <a:gd name="T30" fmla="*/ 103 w 846"/>
              <a:gd name="T31" fmla="*/ 154 h 454"/>
              <a:gd name="T32" fmla="*/ 196 w 846"/>
              <a:gd name="T33" fmla="*/ 219 h 454"/>
              <a:gd name="T34" fmla="*/ 265 w 846"/>
              <a:gd name="T35" fmla="*/ 241 h 454"/>
              <a:gd name="T36" fmla="*/ 365 w 846"/>
              <a:gd name="T37" fmla="*/ 246 h 454"/>
              <a:gd name="T38" fmla="*/ 424 w 846"/>
              <a:gd name="T39" fmla="*/ 235 h 454"/>
              <a:gd name="T40" fmla="*/ 495 w 846"/>
              <a:gd name="T41" fmla="*/ 208 h 454"/>
              <a:gd name="T42" fmla="*/ 554 w 846"/>
              <a:gd name="T43" fmla="*/ 171 h 454"/>
              <a:gd name="T44" fmla="*/ 604 w 846"/>
              <a:gd name="T45" fmla="*/ 126 h 454"/>
              <a:gd name="T46" fmla="*/ 641 w 846"/>
              <a:gd name="T47" fmla="*/ 75 h 454"/>
              <a:gd name="T48" fmla="*/ 658 w 846"/>
              <a:gd name="T49" fmla="*/ 45 h 454"/>
              <a:gd name="T50" fmla="*/ 681 w 846"/>
              <a:gd name="T51" fmla="*/ 34 h 454"/>
              <a:gd name="T52" fmla="*/ 741 w 846"/>
              <a:gd name="T53" fmla="*/ 59 h 454"/>
              <a:gd name="T54" fmla="*/ 794 w 846"/>
              <a:gd name="T55" fmla="*/ 104 h 454"/>
              <a:gd name="T56" fmla="*/ 828 w 846"/>
              <a:gd name="T57" fmla="*/ 155 h 454"/>
              <a:gd name="T58" fmla="*/ 842 w 846"/>
              <a:gd name="T59" fmla="*/ 206 h 454"/>
              <a:gd name="T60" fmla="*/ 845 w 846"/>
              <a:gd name="T61" fmla="*/ 247 h 454"/>
              <a:gd name="T62" fmla="*/ 824 w 846"/>
              <a:gd name="T63" fmla="*/ 337 h 454"/>
              <a:gd name="T64" fmla="*/ 776 w 846"/>
              <a:gd name="T65" fmla="*/ 398 h 454"/>
              <a:gd name="T66" fmla="*/ 735 w 846"/>
              <a:gd name="T67" fmla="*/ 427 h 454"/>
              <a:gd name="T68" fmla="*/ 607 w 846"/>
              <a:gd name="T69" fmla="*/ 450 h 454"/>
              <a:gd name="T70" fmla="*/ 512 w 846"/>
              <a:gd name="T71" fmla="*/ 413 h 454"/>
              <a:gd name="T72" fmla="*/ 442 w 846"/>
              <a:gd name="T73" fmla="*/ 325 h 454"/>
              <a:gd name="T74" fmla="*/ 426 w 846"/>
              <a:gd name="T75" fmla="*/ 27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6" h="454">
                <a:moveTo>
                  <a:pt x="426" y="276"/>
                </a:moveTo>
                <a:cubicBezTo>
                  <a:pt x="261" y="305"/>
                  <a:pt x="129" y="257"/>
                  <a:pt x="42" y="107"/>
                </a:cubicBezTo>
                <a:cubicBezTo>
                  <a:pt x="38" y="111"/>
                  <a:pt x="34" y="115"/>
                  <a:pt x="30" y="119"/>
                </a:cubicBezTo>
                <a:cubicBezTo>
                  <a:pt x="26" y="123"/>
                  <a:pt x="23" y="128"/>
                  <a:pt x="19" y="134"/>
                </a:cubicBezTo>
                <a:cubicBezTo>
                  <a:pt x="17" y="131"/>
                  <a:pt x="15" y="130"/>
                  <a:pt x="15" y="128"/>
                </a:cubicBezTo>
                <a:cubicBezTo>
                  <a:pt x="13" y="119"/>
                  <a:pt x="12" y="111"/>
                  <a:pt x="11" y="102"/>
                </a:cubicBezTo>
                <a:cubicBezTo>
                  <a:pt x="9" y="87"/>
                  <a:pt x="7" y="73"/>
                  <a:pt x="5" y="58"/>
                </a:cubicBezTo>
                <a:cubicBezTo>
                  <a:pt x="4" y="47"/>
                  <a:pt x="3" y="36"/>
                  <a:pt x="2" y="25"/>
                </a:cubicBezTo>
                <a:cubicBezTo>
                  <a:pt x="2" y="21"/>
                  <a:pt x="0" y="16"/>
                  <a:pt x="0" y="12"/>
                </a:cubicBezTo>
                <a:cubicBezTo>
                  <a:pt x="0" y="8"/>
                  <a:pt x="1" y="5"/>
                  <a:pt x="2" y="0"/>
                </a:cubicBezTo>
                <a:cubicBezTo>
                  <a:pt x="6" y="3"/>
                  <a:pt x="8" y="5"/>
                  <a:pt x="10" y="7"/>
                </a:cubicBezTo>
                <a:cubicBezTo>
                  <a:pt x="30" y="26"/>
                  <a:pt x="49" y="45"/>
                  <a:pt x="69" y="64"/>
                </a:cubicBezTo>
                <a:cubicBezTo>
                  <a:pt x="79" y="72"/>
                  <a:pt x="89" y="80"/>
                  <a:pt x="99" y="89"/>
                </a:cubicBezTo>
                <a:cubicBezTo>
                  <a:pt x="87" y="100"/>
                  <a:pt x="72" y="89"/>
                  <a:pt x="59" y="98"/>
                </a:cubicBezTo>
                <a:cubicBezTo>
                  <a:pt x="69" y="111"/>
                  <a:pt x="78" y="123"/>
                  <a:pt x="88" y="136"/>
                </a:cubicBezTo>
                <a:cubicBezTo>
                  <a:pt x="92" y="142"/>
                  <a:pt x="97" y="148"/>
                  <a:pt x="103" y="154"/>
                </a:cubicBezTo>
                <a:cubicBezTo>
                  <a:pt x="129" y="183"/>
                  <a:pt x="161" y="203"/>
                  <a:pt x="196" y="219"/>
                </a:cubicBezTo>
                <a:cubicBezTo>
                  <a:pt x="218" y="230"/>
                  <a:pt x="241" y="236"/>
                  <a:pt x="265" y="241"/>
                </a:cubicBezTo>
                <a:cubicBezTo>
                  <a:pt x="298" y="249"/>
                  <a:pt x="332" y="247"/>
                  <a:pt x="365" y="246"/>
                </a:cubicBezTo>
                <a:cubicBezTo>
                  <a:pt x="385" y="245"/>
                  <a:pt x="404" y="239"/>
                  <a:pt x="424" y="235"/>
                </a:cubicBezTo>
                <a:cubicBezTo>
                  <a:pt x="450" y="231"/>
                  <a:pt x="473" y="220"/>
                  <a:pt x="495" y="208"/>
                </a:cubicBezTo>
                <a:cubicBezTo>
                  <a:pt x="516" y="197"/>
                  <a:pt x="535" y="184"/>
                  <a:pt x="554" y="171"/>
                </a:cubicBezTo>
                <a:cubicBezTo>
                  <a:pt x="571" y="157"/>
                  <a:pt x="589" y="142"/>
                  <a:pt x="604" y="126"/>
                </a:cubicBezTo>
                <a:cubicBezTo>
                  <a:pt x="618" y="111"/>
                  <a:pt x="630" y="93"/>
                  <a:pt x="641" y="75"/>
                </a:cubicBezTo>
                <a:cubicBezTo>
                  <a:pt x="648" y="66"/>
                  <a:pt x="653" y="55"/>
                  <a:pt x="658" y="45"/>
                </a:cubicBezTo>
                <a:cubicBezTo>
                  <a:pt x="664" y="34"/>
                  <a:pt x="670" y="31"/>
                  <a:pt x="681" y="34"/>
                </a:cubicBezTo>
                <a:cubicBezTo>
                  <a:pt x="701" y="42"/>
                  <a:pt x="723" y="48"/>
                  <a:pt x="741" y="59"/>
                </a:cubicBezTo>
                <a:cubicBezTo>
                  <a:pt x="761" y="71"/>
                  <a:pt x="780" y="84"/>
                  <a:pt x="794" y="104"/>
                </a:cubicBezTo>
                <a:cubicBezTo>
                  <a:pt x="807" y="120"/>
                  <a:pt x="819" y="136"/>
                  <a:pt x="828" y="155"/>
                </a:cubicBezTo>
                <a:cubicBezTo>
                  <a:pt x="835" y="171"/>
                  <a:pt x="842" y="187"/>
                  <a:pt x="842" y="206"/>
                </a:cubicBezTo>
                <a:cubicBezTo>
                  <a:pt x="843" y="220"/>
                  <a:pt x="845" y="233"/>
                  <a:pt x="845" y="247"/>
                </a:cubicBezTo>
                <a:cubicBezTo>
                  <a:pt x="846" y="279"/>
                  <a:pt x="838" y="308"/>
                  <a:pt x="824" y="337"/>
                </a:cubicBezTo>
                <a:cubicBezTo>
                  <a:pt x="812" y="360"/>
                  <a:pt x="796" y="381"/>
                  <a:pt x="776" y="398"/>
                </a:cubicBezTo>
                <a:cubicBezTo>
                  <a:pt x="763" y="409"/>
                  <a:pt x="749" y="418"/>
                  <a:pt x="735" y="427"/>
                </a:cubicBezTo>
                <a:cubicBezTo>
                  <a:pt x="695" y="451"/>
                  <a:pt x="651" y="454"/>
                  <a:pt x="607" y="450"/>
                </a:cubicBezTo>
                <a:cubicBezTo>
                  <a:pt x="572" y="447"/>
                  <a:pt x="541" y="433"/>
                  <a:pt x="512" y="413"/>
                </a:cubicBezTo>
                <a:cubicBezTo>
                  <a:pt x="481" y="391"/>
                  <a:pt x="457" y="361"/>
                  <a:pt x="442" y="325"/>
                </a:cubicBezTo>
                <a:cubicBezTo>
                  <a:pt x="436" y="309"/>
                  <a:pt x="431" y="292"/>
                  <a:pt x="426" y="276"/>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19" name="Freeform 14"/>
          <p:cNvSpPr/>
          <p:nvPr/>
        </p:nvSpPr>
        <p:spPr bwMode="auto">
          <a:xfrm>
            <a:off x="4285413" y="2309693"/>
            <a:ext cx="1435100" cy="2571750"/>
          </a:xfrm>
          <a:custGeom>
            <a:avLst/>
            <a:gdLst>
              <a:gd name="T0" fmla="*/ 57 w 474"/>
              <a:gd name="T1" fmla="*/ 181 h 851"/>
              <a:gd name="T2" fmla="*/ 292 w 474"/>
              <a:gd name="T3" fmla="*/ 13 h 851"/>
              <a:gd name="T4" fmla="*/ 473 w 474"/>
              <a:gd name="T5" fmla="*/ 229 h 851"/>
              <a:gd name="T6" fmla="*/ 418 w 474"/>
              <a:gd name="T7" fmla="*/ 363 h 851"/>
              <a:gd name="T8" fmla="*/ 289 w 474"/>
              <a:gd name="T9" fmla="*/ 430 h 851"/>
              <a:gd name="T10" fmla="*/ 103 w 474"/>
              <a:gd name="T11" fmla="*/ 808 h 851"/>
              <a:gd name="T12" fmla="*/ 129 w 474"/>
              <a:gd name="T13" fmla="*/ 830 h 851"/>
              <a:gd name="T14" fmla="*/ 129 w 474"/>
              <a:gd name="T15" fmla="*/ 833 h 851"/>
              <a:gd name="T16" fmla="*/ 113 w 474"/>
              <a:gd name="T17" fmla="*/ 837 h 851"/>
              <a:gd name="T18" fmla="*/ 52 w 474"/>
              <a:gd name="T19" fmla="*/ 840 h 851"/>
              <a:gd name="T20" fmla="*/ 15 w 474"/>
              <a:gd name="T21" fmla="*/ 843 h 851"/>
              <a:gd name="T22" fmla="*/ 0 w 474"/>
              <a:gd name="T23" fmla="*/ 841 h 851"/>
              <a:gd name="T24" fmla="*/ 73 w 474"/>
              <a:gd name="T25" fmla="*/ 767 h 851"/>
              <a:gd name="T26" fmla="*/ 84 w 474"/>
              <a:gd name="T27" fmla="*/ 757 h 851"/>
              <a:gd name="T28" fmla="*/ 95 w 474"/>
              <a:gd name="T29" fmla="*/ 752 h 851"/>
              <a:gd name="T30" fmla="*/ 95 w 474"/>
              <a:gd name="T31" fmla="*/ 791 h 851"/>
              <a:gd name="T32" fmla="*/ 123 w 474"/>
              <a:gd name="T33" fmla="*/ 775 h 851"/>
              <a:gd name="T34" fmla="*/ 187 w 474"/>
              <a:gd name="T35" fmla="*/ 716 h 851"/>
              <a:gd name="T36" fmla="*/ 233 w 474"/>
              <a:gd name="T37" fmla="*/ 639 h 851"/>
              <a:gd name="T38" fmla="*/ 251 w 474"/>
              <a:gd name="T39" fmla="*/ 578 h 851"/>
              <a:gd name="T40" fmla="*/ 257 w 474"/>
              <a:gd name="T41" fmla="*/ 484 h 851"/>
              <a:gd name="T42" fmla="*/ 249 w 474"/>
              <a:gd name="T43" fmla="*/ 434 h 851"/>
              <a:gd name="T44" fmla="*/ 238 w 474"/>
              <a:gd name="T45" fmla="*/ 391 h 851"/>
              <a:gd name="T46" fmla="*/ 203 w 474"/>
              <a:gd name="T47" fmla="*/ 318 h 851"/>
              <a:gd name="T48" fmla="*/ 152 w 474"/>
              <a:gd name="T49" fmla="*/ 252 h 851"/>
              <a:gd name="T50" fmla="*/ 69 w 474"/>
              <a:gd name="T51" fmla="*/ 189 h 851"/>
              <a:gd name="T52" fmla="*/ 57 w 474"/>
              <a:gd name="T53" fmla="*/ 18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851">
                <a:moveTo>
                  <a:pt x="57" y="181"/>
                </a:moveTo>
                <a:cubicBezTo>
                  <a:pt x="88" y="49"/>
                  <a:pt x="199" y="0"/>
                  <a:pt x="292" y="13"/>
                </a:cubicBezTo>
                <a:cubicBezTo>
                  <a:pt x="401" y="29"/>
                  <a:pt x="474" y="118"/>
                  <a:pt x="473" y="229"/>
                </a:cubicBezTo>
                <a:cubicBezTo>
                  <a:pt x="472" y="280"/>
                  <a:pt x="453" y="325"/>
                  <a:pt x="418" y="363"/>
                </a:cubicBezTo>
                <a:cubicBezTo>
                  <a:pt x="383" y="401"/>
                  <a:pt x="340" y="423"/>
                  <a:pt x="289" y="430"/>
                </a:cubicBezTo>
                <a:cubicBezTo>
                  <a:pt x="311" y="597"/>
                  <a:pt x="260" y="728"/>
                  <a:pt x="103" y="808"/>
                </a:cubicBezTo>
                <a:cubicBezTo>
                  <a:pt x="113" y="816"/>
                  <a:pt x="121" y="823"/>
                  <a:pt x="129" y="830"/>
                </a:cubicBezTo>
                <a:cubicBezTo>
                  <a:pt x="129" y="831"/>
                  <a:pt x="129" y="832"/>
                  <a:pt x="129" y="833"/>
                </a:cubicBezTo>
                <a:cubicBezTo>
                  <a:pt x="124" y="835"/>
                  <a:pt x="118" y="836"/>
                  <a:pt x="113" y="837"/>
                </a:cubicBezTo>
                <a:cubicBezTo>
                  <a:pt x="93" y="838"/>
                  <a:pt x="73" y="839"/>
                  <a:pt x="52" y="840"/>
                </a:cubicBezTo>
                <a:cubicBezTo>
                  <a:pt x="40" y="841"/>
                  <a:pt x="27" y="843"/>
                  <a:pt x="15" y="843"/>
                </a:cubicBezTo>
                <a:cubicBezTo>
                  <a:pt x="10" y="843"/>
                  <a:pt x="4" y="851"/>
                  <a:pt x="0" y="841"/>
                </a:cubicBezTo>
                <a:cubicBezTo>
                  <a:pt x="24" y="816"/>
                  <a:pt x="49" y="792"/>
                  <a:pt x="73" y="767"/>
                </a:cubicBezTo>
                <a:cubicBezTo>
                  <a:pt x="77" y="764"/>
                  <a:pt x="80" y="760"/>
                  <a:pt x="84" y="757"/>
                </a:cubicBezTo>
                <a:cubicBezTo>
                  <a:pt x="87" y="755"/>
                  <a:pt x="90" y="754"/>
                  <a:pt x="95" y="752"/>
                </a:cubicBezTo>
                <a:cubicBezTo>
                  <a:pt x="95" y="765"/>
                  <a:pt x="95" y="777"/>
                  <a:pt x="95" y="791"/>
                </a:cubicBezTo>
                <a:cubicBezTo>
                  <a:pt x="106" y="785"/>
                  <a:pt x="115" y="780"/>
                  <a:pt x="123" y="775"/>
                </a:cubicBezTo>
                <a:cubicBezTo>
                  <a:pt x="148" y="759"/>
                  <a:pt x="168" y="737"/>
                  <a:pt x="187" y="716"/>
                </a:cubicBezTo>
                <a:cubicBezTo>
                  <a:pt x="208" y="694"/>
                  <a:pt x="222" y="667"/>
                  <a:pt x="233" y="639"/>
                </a:cubicBezTo>
                <a:cubicBezTo>
                  <a:pt x="241" y="619"/>
                  <a:pt x="245" y="598"/>
                  <a:pt x="251" y="578"/>
                </a:cubicBezTo>
                <a:cubicBezTo>
                  <a:pt x="260" y="547"/>
                  <a:pt x="258" y="516"/>
                  <a:pt x="257" y="484"/>
                </a:cubicBezTo>
                <a:cubicBezTo>
                  <a:pt x="256" y="467"/>
                  <a:pt x="252" y="451"/>
                  <a:pt x="249" y="434"/>
                </a:cubicBezTo>
                <a:cubicBezTo>
                  <a:pt x="246" y="419"/>
                  <a:pt x="243" y="404"/>
                  <a:pt x="238" y="391"/>
                </a:cubicBezTo>
                <a:cubicBezTo>
                  <a:pt x="227" y="366"/>
                  <a:pt x="217" y="341"/>
                  <a:pt x="203" y="318"/>
                </a:cubicBezTo>
                <a:cubicBezTo>
                  <a:pt x="188" y="294"/>
                  <a:pt x="172" y="272"/>
                  <a:pt x="152" y="252"/>
                </a:cubicBezTo>
                <a:cubicBezTo>
                  <a:pt x="128" y="227"/>
                  <a:pt x="100" y="205"/>
                  <a:pt x="69" y="189"/>
                </a:cubicBezTo>
                <a:cubicBezTo>
                  <a:pt x="64" y="187"/>
                  <a:pt x="61" y="183"/>
                  <a:pt x="57" y="181"/>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20" name="Freeform 15"/>
          <p:cNvSpPr/>
          <p:nvPr/>
        </p:nvSpPr>
        <p:spPr bwMode="auto">
          <a:xfrm>
            <a:off x="3416298" y="3403907"/>
            <a:ext cx="1227138" cy="1200150"/>
          </a:xfrm>
          <a:custGeom>
            <a:avLst/>
            <a:gdLst>
              <a:gd name="T0" fmla="*/ 202 w 405"/>
              <a:gd name="T1" fmla="*/ 396 h 397"/>
              <a:gd name="T2" fmla="*/ 68 w 405"/>
              <a:gd name="T3" fmla="*/ 345 h 397"/>
              <a:gd name="T4" fmla="*/ 4 w 405"/>
              <a:gd name="T5" fmla="*/ 215 h 397"/>
              <a:gd name="T6" fmla="*/ 59 w 405"/>
              <a:gd name="T7" fmla="*/ 64 h 397"/>
              <a:gd name="T8" fmla="*/ 214 w 405"/>
              <a:gd name="T9" fmla="*/ 4 h 397"/>
              <a:gd name="T10" fmla="*/ 400 w 405"/>
              <a:gd name="T11" fmla="*/ 180 h 397"/>
              <a:gd name="T12" fmla="*/ 349 w 405"/>
              <a:gd name="T13" fmla="*/ 332 h 397"/>
              <a:gd name="T14" fmla="*/ 202 w 405"/>
              <a:gd name="T15" fmla="*/ 396 h 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151" y="397"/>
                  <a:pt x="106" y="379"/>
                  <a:pt x="68" y="345"/>
                </a:cubicBezTo>
                <a:cubicBezTo>
                  <a:pt x="30" y="310"/>
                  <a:pt x="8" y="266"/>
                  <a:pt x="4" y="215"/>
                </a:cubicBezTo>
                <a:cubicBezTo>
                  <a:pt x="0" y="157"/>
                  <a:pt x="19" y="106"/>
                  <a:pt x="59" y="64"/>
                </a:cubicBezTo>
                <a:cubicBezTo>
                  <a:pt x="101" y="21"/>
                  <a:pt x="153" y="0"/>
                  <a:pt x="214" y="4"/>
                </a:cubicBezTo>
                <a:cubicBezTo>
                  <a:pt x="315" y="9"/>
                  <a:pt x="391" y="88"/>
                  <a:pt x="400" y="180"/>
                </a:cubicBezTo>
                <a:cubicBezTo>
                  <a:pt x="405" y="237"/>
                  <a:pt x="389" y="289"/>
                  <a:pt x="349" y="332"/>
                </a:cubicBezTo>
                <a:cubicBezTo>
                  <a:pt x="310" y="375"/>
                  <a:pt x="261" y="396"/>
                  <a:pt x="202" y="396"/>
                </a:cubicBezTo>
                <a:close/>
              </a:path>
            </a:pathLst>
          </a:custGeom>
          <a:solidFill>
            <a:srgbClr val="A05242"/>
          </a:solidFill>
          <a:ln>
            <a:noFill/>
          </a:ln>
        </p:spPr>
        <p:txBody>
          <a:bodyPr vert="horz" wrap="square" lIns="91440" tIns="45720" rIns="91440" bIns="45720" numCol="1" anchor="t" anchorCtr="0" compatLnSpc="1"/>
          <a:lstStyle/>
          <a:p>
            <a:endParaRPr lang="zh-CN" altLang="en-US" dirty="0"/>
          </a:p>
        </p:txBody>
      </p:sp>
      <p:sp>
        <p:nvSpPr>
          <p:cNvPr id="21" name="Freeform 341"/>
          <p:cNvSpPr>
            <a:spLocks noChangeAspect="1" noEditPoints="1"/>
          </p:cNvSpPr>
          <p:nvPr/>
        </p:nvSpPr>
        <p:spPr bwMode="auto">
          <a:xfrm>
            <a:off x="4980285" y="2563192"/>
            <a:ext cx="326844" cy="324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2" name="Freeform 343"/>
          <p:cNvSpPr>
            <a:spLocks noChangeAspect="1" noEditPoints="1"/>
          </p:cNvSpPr>
          <p:nvPr/>
        </p:nvSpPr>
        <p:spPr bwMode="auto">
          <a:xfrm>
            <a:off x="4980285" y="4849555"/>
            <a:ext cx="386670" cy="360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3" name="Freeform 344"/>
          <p:cNvSpPr>
            <a:spLocks noChangeAspect="1" noEditPoints="1"/>
          </p:cNvSpPr>
          <p:nvPr/>
        </p:nvSpPr>
        <p:spPr bwMode="auto">
          <a:xfrm>
            <a:off x="2731368" y="4778189"/>
            <a:ext cx="307240" cy="360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4" name="Freeform 345"/>
          <p:cNvSpPr>
            <a:spLocks noChangeAspect="1" noEditPoints="1"/>
          </p:cNvSpPr>
          <p:nvPr/>
        </p:nvSpPr>
        <p:spPr bwMode="auto">
          <a:xfrm>
            <a:off x="2765924" y="2549343"/>
            <a:ext cx="296840" cy="360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5" name="文本框 24"/>
          <p:cNvSpPr txBox="1"/>
          <p:nvPr/>
        </p:nvSpPr>
        <p:spPr>
          <a:xfrm>
            <a:off x="2587972" y="2944266"/>
            <a:ext cx="652743" cy="276999"/>
          </a:xfrm>
          <a:prstGeom prst="rect">
            <a:avLst/>
          </a:prstGeom>
          <a:noFill/>
        </p:spPr>
        <p:txBody>
          <a:bodyPr wrap="none" rtlCol="0">
            <a:spAutoFit/>
          </a:bodyPr>
          <a:lstStyle/>
          <a:p>
            <a:pPr algn="ctr"/>
            <a:r>
              <a:rPr lang="en-US" altLang="zh-CN" sz="1200" dirty="0">
                <a:solidFill>
                  <a:schemeClr val="bg1"/>
                </a:solidFill>
              </a:rPr>
              <a:t>Slide 1</a:t>
            </a:r>
            <a:endParaRPr lang="zh-CN" altLang="en-US" sz="1200" dirty="0">
              <a:solidFill>
                <a:schemeClr val="bg1"/>
              </a:solidFill>
            </a:endParaRPr>
          </a:p>
        </p:txBody>
      </p:sp>
      <p:sp>
        <p:nvSpPr>
          <p:cNvPr id="26" name="文本框 25"/>
          <p:cNvSpPr txBox="1"/>
          <p:nvPr/>
        </p:nvSpPr>
        <p:spPr>
          <a:xfrm>
            <a:off x="4817335" y="2944266"/>
            <a:ext cx="652743" cy="276999"/>
          </a:xfrm>
          <a:prstGeom prst="rect">
            <a:avLst/>
          </a:prstGeom>
          <a:noFill/>
        </p:spPr>
        <p:txBody>
          <a:bodyPr wrap="none" rtlCol="0">
            <a:spAutoFit/>
          </a:bodyPr>
          <a:lstStyle/>
          <a:p>
            <a:pPr algn="ctr"/>
            <a:r>
              <a:rPr lang="en-US" altLang="zh-CN" sz="1200" dirty="0">
                <a:solidFill>
                  <a:schemeClr val="bg1"/>
                </a:solidFill>
              </a:rPr>
              <a:t>Slide 2</a:t>
            </a:r>
            <a:endParaRPr lang="zh-CN" altLang="en-US" sz="1200" dirty="0">
              <a:solidFill>
                <a:schemeClr val="bg1"/>
              </a:solidFill>
            </a:endParaRPr>
          </a:p>
        </p:txBody>
      </p:sp>
      <p:sp>
        <p:nvSpPr>
          <p:cNvPr id="27" name="文本框 26"/>
          <p:cNvSpPr txBox="1"/>
          <p:nvPr/>
        </p:nvSpPr>
        <p:spPr>
          <a:xfrm>
            <a:off x="2587972" y="5217879"/>
            <a:ext cx="652743" cy="276999"/>
          </a:xfrm>
          <a:prstGeom prst="rect">
            <a:avLst/>
          </a:prstGeom>
          <a:noFill/>
        </p:spPr>
        <p:txBody>
          <a:bodyPr wrap="none" rtlCol="0">
            <a:spAutoFit/>
          </a:bodyPr>
          <a:lstStyle/>
          <a:p>
            <a:pPr algn="ctr"/>
            <a:r>
              <a:rPr lang="en-US" altLang="zh-CN" sz="1200" dirty="0">
                <a:solidFill>
                  <a:schemeClr val="bg1"/>
                </a:solidFill>
              </a:rPr>
              <a:t>Slide 4</a:t>
            </a:r>
            <a:endParaRPr lang="zh-CN" altLang="en-US" sz="1200" dirty="0">
              <a:solidFill>
                <a:schemeClr val="bg1"/>
              </a:solidFill>
            </a:endParaRPr>
          </a:p>
        </p:txBody>
      </p:sp>
      <p:sp>
        <p:nvSpPr>
          <p:cNvPr id="28" name="文本框 27"/>
          <p:cNvSpPr txBox="1"/>
          <p:nvPr/>
        </p:nvSpPr>
        <p:spPr>
          <a:xfrm>
            <a:off x="4817335" y="5217879"/>
            <a:ext cx="652743" cy="276999"/>
          </a:xfrm>
          <a:prstGeom prst="rect">
            <a:avLst/>
          </a:prstGeom>
          <a:noFill/>
        </p:spPr>
        <p:txBody>
          <a:bodyPr wrap="none" rtlCol="0">
            <a:spAutoFit/>
          </a:bodyPr>
          <a:lstStyle/>
          <a:p>
            <a:pPr algn="ctr"/>
            <a:r>
              <a:rPr lang="en-US" altLang="zh-CN" sz="1200" dirty="0">
                <a:solidFill>
                  <a:schemeClr val="bg1"/>
                </a:solidFill>
              </a:rPr>
              <a:t>Slide 3</a:t>
            </a:r>
            <a:endParaRPr lang="zh-CN" altLang="en-US" sz="1200" dirty="0">
              <a:solidFill>
                <a:schemeClr val="bg1"/>
              </a:solidFill>
            </a:endParaRPr>
          </a:p>
        </p:txBody>
      </p:sp>
      <p:grpSp>
        <p:nvGrpSpPr>
          <p:cNvPr id="29" name="组合 28"/>
          <p:cNvGrpSpPr/>
          <p:nvPr/>
        </p:nvGrpSpPr>
        <p:grpSpPr>
          <a:xfrm>
            <a:off x="6424910" y="2321684"/>
            <a:ext cx="3655937" cy="3369384"/>
            <a:chOff x="3238876" y="2221460"/>
            <a:chExt cx="2906947" cy="2679102"/>
          </a:xfrm>
        </p:grpSpPr>
        <p:sp>
          <p:nvSpPr>
            <p:cNvPr id="30" name="Freeform 46"/>
            <p:cNvSpPr>
              <a:spLocks noEditPoints="1"/>
            </p:cNvSpPr>
            <p:nvPr/>
          </p:nvSpPr>
          <p:spPr bwMode="auto">
            <a:xfrm>
              <a:off x="3238876" y="2221460"/>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6"/>
            <p:cNvSpPr>
              <a:spLocks noEditPoints="1"/>
            </p:cNvSpPr>
            <p:nvPr/>
          </p:nvSpPr>
          <p:spPr bwMode="auto">
            <a:xfrm>
              <a:off x="3238876" y="295510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46"/>
            <p:cNvSpPr>
              <a:spLocks noEditPoints="1"/>
            </p:cNvSpPr>
            <p:nvPr/>
          </p:nvSpPr>
          <p:spPr bwMode="auto">
            <a:xfrm>
              <a:off x="3238876" y="3679311"/>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6"/>
            <p:cNvSpPr>
              <a:spLocks noEditPoints="1"/>
            </p:cNvSpPr>
            <p:nvPr/>
          </p:nvSpPr>
          <p:spPr bwMode="auto">
            <a:xfrm>
              <a:off x="3238876" y="440352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0"/>
            <p:cNvGrpSpPr/>
            <p:nvPr/>
          </p:nvGrpSpPr>
          <p:grpSpPr>
            <a:xfrm>
              <a:off x="3848548" y="2223370"/>
              <a:ext cx="2297275" cy="384892"/>
              <a:chOff x="1270277" y="1233504"/>
              <a:chExt cx="3991310" cy="384773"/>
            </a:xfrm>
          </p:grpSpPr>
          <p:sp>
            <p:nvSpPr>
              <p:cNvPr id="44"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 Placeholder 3"/>
              <p:cNvSpPr txBox="1"/>
              <p:nvPr/>
            </p:nvSpPr>
            <p:spPr>
              <a:xfrm>
                <a:off x="1270277" y="1471986"/>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5" name="Group 30"/>
            <p:cNvGrpSpPr/>
            <p:nvPr/>
          </p:nvGrpSpPr>
          <p:grpSpPr>
            <a:xfrm>
              <a:off x="3848548" y="2957012"/>
              <a:ext cx="2297275" cy="384892"/>
              <a:chOff x="1270277" y="1233504"/>
              <a:chExt cx="3991310" cy="384773"/>
            </a:xfrm>
          </p:grpSpPr>
          <p:sp>
            <p:nvSpPr>
              <p:cNvPr id="42"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3"/>
              <p:cNvSpPr txBox="1"/>
              <p:nvPr/>
            </p:nvSpPr>
            <p:spPr>
              <a:xfrm>
                <a:off x="1270277" y="1471986"/>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6" name="Group 30"/>
            <p:cNvGrpSpPr/>
            <p:nvPr/>
          </p:nvGrpSpPr>
          <p:grpSpPr>
            <a:xfrm>
              <a:off x="3848548" y="3681223"/>
              <a:ext cx="2297275" cy="384890"/>
              <a:chOff x="1270277" y="1233505"/>
              <a:chExt cx="3991310" cy="384771"/>
            </a:xfrm>
          </p:grpSpPr>
          <p:sp>
            <p:nvSpPr>
              <p:cNvPr id="40" name="Text Placeholder 3"/>
              <p:cNvSpPr txBox="1"/>
              <p:nvPr/>
            </p:nvSpPr>
            <p:spPr>
              <a:xfrm>
                <a:off x="1270277" y="1233505"/>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 Placeholder 3"/>
              <p:cNvSpPr txBox="1"/>
              <p:nvPr/>
            </p:nvSpPr>
            <p:spPr>
              <a:xfrm>
                <a:off x="1270277" y="1471985"/>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7" name="Group 30"/>
            <p:cNvGrpSpPr/>
            <p:nvPr/>
          </p:nvGrpSpPr>
          <p:grpSpPr>
            <a:xfrm>
              <a:off x="3848548" y="4405432"/>
              <a:ext cx="2297275" cy="384980"/>
              <a:chOff x="1270277" y="1233504"/>
              <a:chExt cx="3991310" cy="384861"/>
            </a:xfrm>
          </p:grpSpPr>
          <p:sp>
            <p:nvSpPr>
              <p:cNvPr id="38"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3"/>
              <p:cNvSpPr txBox="1"/>
              <p:nvPr/>
            </p:nvSpPr>
            <p:spPr>
              <a:xfrm>
                <a:off x="1270277" y="1471987"/>
                <a:ext cx="3991310" cy="14637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ppt_x"/>
                                          </p:val>
                                        </p:tav>
                                        <p:tav tm="100000">
                                          <p:val>
                                            <p:strVal val="#ppt_x"/>
                                          </p:val>
                                        </p:tav>
                                      </p:tavLst>
                                    </p:anim>
                                    <p:anim calcmode="lin" valueType="num">
                                      <p:cBhvr additive="base">
                                        <p:cTn id="32" dur="1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ppt_x"/>
                                          </p:val>
                                        </p:tav>
                                        <p:tav tm="100000">
                                          <p:val>
                                            <p:strVal val="#ppt_x"/>
                                          </p:val>
                                        </p:tav>
                                      </p:tavLst>
                                    </p:anim>
                                    <p:anim calcmode="lin" valueType="num">
                                      <p:cBhvr additive="base">
                                        <p:cTn id="40" dur="1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ppt_x"/>
                                          </p:val>
                                        </p:tav>
                                        <p:tav tm="100000">
                                          <p:val>
                                            <p:strVal val="#ppt_x"/>
                                          </p:val>
                                        </p:tav>
                                      </p:tavLst>
                                    </p:anim>
                                    <p:anim calcmode="lin" valueType="num">
                                      <p:cBhvr additive="base">
                                        <p:cTn id="44" dur="1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000" fill="hold"/>
                                        <p:tgtEl>
                                          <p:spTgt spid="20"/>
                                        </p:tgtEl>
                                        <p:attrNameLst>
                                          <p:attrName>ppt_x</p:attrName>
                                        </p:attrNameLst>
                                      </p:cBhvr>
                                      <p:tavLst>
                                        <p:tav tm="0">
                                          <p:val>
                                            <p:strVal val="#ppt_x"/>
                                          </p:val>
                                        </p:tav>
                                        <p:tav tm="100000">
                                          <p:val>
                                            <p:strVal val="#ppt_x"/>
                                          </p:val>
                                        </p:tav>
                                      </p:tavLst>
                                    </p:anim>
                                    <p:anim calcmode="lin" valueType="num">
                                      <p:cBhvr additive="base">
                                        <p:cTn id="48" dur="10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000" fill="hold"/>
                                        <p:tgtEl>
                                          <p:spTgt spid="21"/>
                                        </p:tgtEl>
                                        <p:attrNameLst>
                                          <p:attrName>ppt_x</p:attrName>
                                        </p:attrNameLst>
                                      </p:cBhvr>
                                      <p:tavLst>
                                        <p:tav tm="0">
                                          <p:val>
                                            <p:strVal val="#ppt_x"/>
                                          </p:val>
                                        </p:tav>
                                        <p:tav tm="100000">
                                          <p:val>
                                            <p:strVal val="#ppt_x"/>
                                          </p:val>
                                        </p:tav>
                                      </p:tavLst>
                                    </p:anim>
                                    <p:anim calcmode="lin" valueType="num">
                                      <p:cBhvr additive="base">
                                        <p:cTn id="52" dur="1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000" fill="hold"/>
                                        <p:tgtEl>
                                          <p:spTgt spid="22"/>
                                        </p:tgtEl>
                                        <p:attrNameLst>
                                          <p:attrName>ppt_x</p:attrName>
                                        </p:attrNameLst>
                                      </p:cBhvr>
                                      <p:tavLst>
                                        <p:tav tm="0">
                                          <p:val>
                                            <p:strVal val="#ppt_x"/>
                                          </p:val>
                                        </p:tav>
                                        <p:tav tm="100000">
                                          <p:val>
                                            <p:strVal val="#ppt_x"/>
                                          </p:val>
                                        </p:tav>
                                      </p:tavLst>
                                    </p:anim>
                                    <p:anim calcmode="lin" valueType="num">
                                      <p:cBhvr additive="base">
                                        <p:cTn id="56" dur="1000" fill="hold"/>
                                        <p:tgtEl>
                                          <p:spTgt spid="2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000" fill="hold"/>
                                        <p:tgtEl>
                                          <p:spTgt spid="23"/>
                                        </p:tgtEl>
                                        <p:attrNameLst>
                                          <p:attrName>ppt_x</p:attrName>
                                        </p:attrNameLst>
                                      </p:cBhvr>
                                      <p:tavLst>
                                        <p:tav tm="0">
                                          <p:val>
                                            <p:strVal val="#ppt_x"/>
                                          </p:val>
                                        </p:tav>
                                        <p:tav tm="100000">
                                          <p:val>
                                            <p:strVal val="#ppt_x"/>
                                          </p:val>
                                        </p:tav>
                                      </p:tavLst>
                                    </p:anim>
                                    <p:anim calcmode="lin" valueType="num">
                                      <p:cBhvr additive="base">
                                        <p:cTn id="60" dur="10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1000" fill="hold"/>
                                        <p:tgtEl>
                                          <p:spTgt spid="24"/>
                                        </p:tgtEl>
                                        <p:attrNameLst>
                                          <p:attrName>ppt_x</p:attrName>
                                        </p:attrNameLst>
                                      </p:cBhvr>
                                      <p:tavLst>
                                        <p:tav tm="0">
                                          <p:val>
                                            <p:strVal val="#ppt_x"/>
                                          </p:val>
                                        </p:tav>
                                        <p:tav tm="100000">
                                          <p:val>
                                            <p:strVal val="#ppt_x"/>
                                          </p:val>
                                        </p:tav>
                                      </p:tavLst>
                                    </p:anim>
                                    <p:anim calcmode="lin" valueType="num">
                                      <p:cBhvr additive="base">
                                        <p:cTn id="64" dur="10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1000" fill="hold"/>
                                        <p:tgtEl>
                                          <p:spTgt spid="25"/>
                                        </p:tgtEl>
                                        <p:attrNameLst>
                                          <p:attrName>ppt_x</p:attrName>
                                        </p:attrNameLst>
                                      </p:cBhvr>
                                      <p:tavLst>
                                        <p:tav tm="0">
                                          <p:val>
                                            <p:strVal val="#ppt_x"/>
                                          </p:val>
                                        </p:tav>
                                        <p:tav tm="100000">
                                          <p:val>
                                            <p:strVal val="#ppt_x"/>
                                          </p:val>
                                        </p:tav>
                                      </p:tavLst>
                                    </p:anim>
                                    <p:anim calcmode="lin" valueType="num">
                                      <p:cBhvr additive="base">
                                        <p:cTn id="68" dur="1000" fill="hold"/>
                                        <p:tgtEl>
                                          <p:spTgt spid="2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1000" fill="hold"/>
                                        <p:tgtEl>
                                          <p:spTgt spid="26"/>
                                        </p:tgtEl>
                                        <p:attrNameLst>
                                          <p:attrName>ppt_x</p:attrName>
                                        </p:attrNameLst>
                                      </p:cBhvr>
                                      <p:tavLst>
                                        <p:tav tm="0">
                                          <p:val>
                                            <p:strVal val="#ppt_x"/>
                                          </p:val>
                                        </p:tav>
                                        <p:tav tm="100000">
                                          <p:val>
                                            <p:strVal val="#ppt_x"/>
                                          </p:val>
                                        </p:tav>
                                      </p:tavLst>
                                    </p:anim>
                                    <p:anim calcmode="lin" valueType="num">
                                      <p:cBhvr additive="base">
                                        <p:cTn id="72" dur="10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1000" fill="hold"/>
                                        <p:tgtEl>
                                          <p:spTgt spid="27"/>
                                        </p:tgtEl>
                                        <p:attrNameLst>
                                          <p:attrName>ppt_x</p:attrName>
                                        </p:attrNameLst>
                                      </p:cBhvr>
                                      <p:tavLst>
                                        <p:tav tm="0">
                                          <p:val>
                                            <p:strVal val="#ppt_x"/>
                                          </p:val>
                                        </p:tav>
                                        <p:tav tm="100000">
                                          <p:val>
                                            <p:strVal val="#ppt_x"/>
                                          </p:val>
                                        </p:tav>
                                      </p:tavLst>
                                    </p:anim>
                                    <p:anim calcmode="lin" valueType="num">
                                      <p:cBhvr additive="base">
                                        <p:cTn id="76" dur="10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1000" fill="hold"/>
                                        <p:tgtEl>
                                          <p:spTgt spid="28"/>
                                        </p:tgtEl>
                                        <p:attrNameLst>
                                          <p:attrName>ppt_x</p:attrName>
                                        </p:attrNameLst>
                                      </p:cBhvr>
                                      <p:tavLst>
                                        <p:tav tm="0">
                                          <p:val>
                                            <p:strVal val="#ppt_x"/>
                                          </p:val>
                                        </p:tav>
                                        <p:tav tm="100000">
                                          <p:val>
                                            <p:strVal val="#ppt_x"/>
                                          </p:val>
                                        </p:tav>
                                      </p:tavLst>
                                    </p:anim>
                                    <p:anim calcmode="lin" valueType="num">
                                      <p:cBhvr additive="base">
                                        <p:cTn id="80" dur="1000" fill="hold"/>
                                        <p:tgtEl>
                                          <p:spTgt spid="28"/>
                                        </p:tgtEl>
                                        <p:attrNameLst>
                                          <p:attrName>ppt_y</p:attrName>
                                        </p:attrNameLst>
                                      </p:cBhvr>
                                      <p:tavLst>
                                        <p:tav tm="0">
                                          <p:val>
                                            <p:strVal val="1+#ppt_h/2"/>
                                          </p:val>
                                        </p:tav>
                                        <p:tav tm="100000">
                                          <p:val>
                                            <p:strVal val="#ppt_y"/>
                                          </p:val>
                                        </p:tav>
                                      </p:tavLst>
                                    </p:anim>
                                  </p:childTnLst>
                                </p:cTn>
                              </p:par>
                            </p:childTnLst>
                          </p:cTn>
                        </p:par>
                        <p:par>
                          <p:cTn id="81" fill="hold">
                            <p:stCondLst>
                              <p:cond delay="1500"/>
                            </p:stCondLst>
                            <p:childTnLst>
                              <p:par>
                                <p:cTn id="82" presetID="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0-#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2"/>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第三章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3"/>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活动财务预算</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p:stCondLst>
                              <p:cond delay="320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754744" y="1762125"/>
            <a:ext cx="5019560" cy="4431989"/>
            <a:chOff x="6186052" y="4682268"/>
            <a:chExt cx="4494080" cy="3968020"/>
          </a:xfrm>
        </p:grpSpPr>
        <p:grpSp>
          <p:nvGrpSpPr>
            <p:cNvPr id="11" name="组合 10"/>
            <p:cNvGrpSpPr/>
            <p:nvPr/>
          </p:nvGrpSpPr>
          <p:grpSpPr>
            <a:xfrm>
              <a:off x="6186052" y="4682268"/>
              <a:ext cx="4494080" cy="1213990"/>
              <a:chOff x="733621" y="4632910"/>
              <a:chExt cx="5212200" cy="1325181"/>
            </a:xfrm>
          </p:grpSpPr>
          <p:sp>
            <p:nvSpPr>
              <p:cNvPr id="13" name="Rectangle 3"/>
              <p:cNvSpPr/>
              <p:nvPr/>
            </p:nvSpPr>
            <p:spPr>
              <a:xfrm>
                <a:off x="733621" y="4632910"/>
                <a:ext cx="5212200" cy="1325181"/>
              </a:xfrm>
              <a:prstGeom prst="rect">
                <a:avLst/>
              </a:prstGeom>
              <a:solidFill>
                <a:srgbClr val="A0524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15" name="Subtitle 2"/>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anose="020B0503020204020204" pitchFamily="34" charset="-122"/>
                    <a:ea typeface="微软雅黑" panose="020B0503020204020204" pitchFamily="34" charset="-122"/>
                  </a:rPr>
                  <a:t>详写内容</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flipH="1">
              <a:off x="6186054" y="5988033"/>
              <a:ext cx="4494078" cy="2662255"/>
            </a:xfrm>
            <a:prstGeom prst="rect">
              <a:avLst/>
            </a:prstGeom>
            <a:blipFill dpi="0" rotWithShape="1">
              <a:blip r:embed="rId1"/>
              <a:srcRect/>
              <a:tile tx="0" ty="0" sx="99000" sy="99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a:off x="6071525" y="1735561"/>
            <a:ext cx="5467024" cy="4459377"/>
            <a:chOff x="482600" y="1903736"/>
            <a:chExt cx="5467024" cy="4459377"/>
          </a:xfrm>
        </p:grpSpPr>
        <p:sp>
          <p:nvSpPr>
            <p:cNvPr id="17"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3"/>
            <p:cNvSpPr>
              <a:spLocks noChangeArrowheads="1"/>
            </p:cNvSpPr>
            <p:nvPr/>
          </p:nvSpPr>
          <p:spPr bwMode="auto">
            <a:xfrm>
              <a:off x="482600" y="3018022"/>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0" name="Rectangle 25"/>
            <p:cNvSpPr>
              <a:spLocks noChangeArrowheads="1"/>
            </p:cNvSpPr>
            <p:nvPr/>
          </p:nvSpPr>
          <p:spPr bwMode="auto">
            <a:xfrm>
              <a:off x="482600" y="3929102"/>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2" name="Rectangle 27"/>
            <p:cNvSpPr>
              <a:spLocks noChangeArrowheads="1"/>
            </p:cNvSpPr>
            <p:nvPr/>
          </p:nvSpPr>
          <p:spPr bwMode="auto">
            <a:xfrm>
              <a:off x="482600" y="4882608"/>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4" name="Rectangle 29"/>
            <p:cNvSpPr>
              <a:spLocks noChangeArrowheads="1"/>
            </p:cNvSpPr>
            <p:nvPr/>
          </p:nvSpPr>
          <p:spPr bwMode="auto">
            <a:xfrm>
              <a:off x="482600" y="5802620"/>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Line 30"/>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Oval 15"/>
          <p:cNvSpPr>
            <a:spLocks noChangeArrowheads="1"/>
          </p:cNvSpPr>
          <p:nvPr/>
        </p:nvSpPr>
        <p:spPr bwMode="auto">
          <a:xfrm>
            <a:off x="1575269" y="2226675"/>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1" name="Oval 16"/>
          <p:cNvSpPr>
            <a:spLocks noChangeArrowheads="1"/>
          </p:cNvSpPr>
          <p:nvPr/>
        </p:nvSpPr>
        <p:spPr bwMode="auto">
          <a:xfrm>
            <a:off x="1575269" y="3265927"/>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2" name="Oval 17"/>
          <p:cNvSpPr>
            <a:spLocks noChangeArrowheads="1"/>
          </p:cNvSpPr>
          <p:nvPr/>
        </p:nvSpPr>
        <p:spPr bwMode="auto">
          <a:xfrm>
            <a:off x="1575269" y="4309755"/>
            <a:ext cx="466832" cy="462398"/>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3" name="Oval 18"/>
          <p:cNvSpPr>
            <a:spLocks noChangeArrowheads="1"/>
          </p:cNvSpPr>
          <p:nvPr/>
        </p:nvSpPr>
        <p:spPr bwMode="auto">
          <a:xfrm>
            <a:off x="1575269" y="5337559"/>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grpSp>
        <p:nvGrpSpPr>
          <p:cNvPr id="15" name="Group 25"/>
          <p:cNvGrpSpPr/>
          <p:nvPr/>
        </p:nvGrpSpPr>
        <p:grpSpPr bwMode="auto">
          <a:xfrm>
            <a:off x="1737747" y="5468038"/>
            <a:ext cx="141880" cy="210597"/>
            <a:chOff x="0" y="0"/>
            <a:chExt cx="85" cy="127"/>
          </a:xfrm>
        </p:grpSpPr>
        <p:sp>
          <p:nvSpPr>
            <p:cNvPr id="16"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8"/>
          <p:cNvGrpSpPr/>
          <p:nvPr/>
        </p:nvGrpSpPr>
        <p:grpSpPr bwMode="auto">
          <a:xfrm>
            <a:off x="1698842" y="4440234"/>
            <a:ext cx="219686" cy="178549"/>
            <a:chOff x="0" y="0"/>
            <a:chExt cx="132" cy="109"/>
          </a:xfrm>
        </p:grpSpPr>
        <p:sp>
          <p:nvSpPr>
            <p:cNvPr id="19"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0"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1" name="Freeform 31"/>
          <p:cNvSpPr>
            <a:spLocks noEditPoints="1"/>
          </p:cNvSpPr>
          <p:nvPr/>
        </p:nvSpPr>
        <p:spPr bwMode="auto">
          <a:xfrm>
            <a:off x="1701133" y="3423872"/>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2" name="Group 32"/>
          <p:cNvGrpSpPr/>
          <p:nvPr/>
        </p:nvGrpSpPr>
        <p:grpSpPr bwMode="auto">
          <a:xfrm>
            <a:off x="1714861" y="2386913"/>
            <a:ext cx="192225" cy="155658"/>
            <a:chOff x="0" y="0"/>
            <a:chExt cx="116" cy="94"/>
          </a:xfrm>
        </p:grpSpPr>
        <p:sp>
          <p:nvSpPr>
            <p:cNvPr id="23"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4"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5" name="Rectangle 43"/>
          <p:cNvSpPr>
            <a:spLocks noChangeArrowheads="1"/>
          </p:cNvSpPr>
          <p:nvPr/>
        </p:nvSpPr>
        <p:spPr bwMode="auto">
          <a:xfrm>
            <a:off x="2318997" y="2135111"/>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Rectangle 44"/>
          <p:cNvSpPr>
            <a:spLocks noChangeArrowheads="1"/>
          </p:cNvSpPr>
          <p:nvPr/>
        </p:nvSpPr>
        <p:spPr bwMode="auto">
          <a:xfrm>
            <a:off x="2318997" y="3169784"/>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45"/>
          <p:cNvSpPr>
            <a:spLocks noChangeArrowheads="1"/>
          </p:cNvSpPr>
          <p:nvPr/>
        </p:nvSpPr>
        <p:spPr bwMode="auto">
          <a:xfrm>
            <a:off x="2318997" y="4222768"/>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46"/>
          <p:cNvSpPr>
            <a:spLocks noChangeArrowheads="1"/>
          </p:cNvSpPr>
          <p:nvPr/>
        </p:nvSpPr>
        <p:spPr bwMode="auto">
          <a:xfrm>
            <a:off x="2318997" y="5239128"/>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aphicFrame>
        <p:nvGraphicFramePr>
          <p:cNvPr id="29" name="Chart 7"/>
          <p:cNvGraphicFramePr/>
          <p:nvPr/>
        </p:nvGraphicFramePr>
        <p:xfrm>
          <a:off x="5506726" y="2193167"/>
          <a:ext cx="5438837" cy="3860979"/>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137247" y="1938929"/>
            <a:ext cx="9932020" cy="3960430"/>
            <a:chOff x="533400" y="1509921"/>
            <a:chExt cx="8153400" cy="3251200"/>
          </a:xfrm>
        </p:grpSpPr>
        <p:graphicFrame>
          <p:nvGraphicFramePr>
            <p:cNvPr id="11" name="Chart 2"/>
            <p:cNvGraphicFramePr/>
            <p:nvPr/>
          </p:nvGraphicFramePr>
          <p:xfrm>
            <a:off x="2768092" y="1662321"/>
            <a:ext cx="3615605" cy="3098800"/>
          </p:xfrm>
          <a:graphic>
            <a:graphicData uri="http://schemas.openxmlformats.org/drawingml/2006/chart">
              <c:chart xmlns:c="http://schemas.openxmlformats.org/drawingml/2006/chart" xmlns:r="http://schemas.openxmlformats.org/officeDocument/2006/relationships" r:id="rId1"/>
            </a:graphicData>
          </a:graphic>
        </p:graphicFrame>
        <p:sp>
          <p:nvSpPr>
            <p:cNvPr id="12" name="Text Box 10"/>
            <p:cNvSpPr txBox="1">
              <a:spLocks noChangeArrowheads="1"/>
            </p:cNvSpPr>
            <p:nvPr/>
          </p:nvSpPr>
          <p:spPr bwMode="auto">
            <a:xfrm>
              <a:off x="7010400" y="1509921"/>
              <a:ext cx="1676400" cy="744916"/>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Oval 5"/>
            <p:cNvSpPr/>
            <p:nvPr/>
          </p:nvSpPr>
          <p:spPr>
            <a:xfrm>
              <a:off x="6339973" y="16623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5" name="Text Box 10"/>
            <p:cNvSpPr txBox="1">
              <a:spLocks noChangeArrowheads="1"/>
            </p:cNvSpPr>
            <p:nvPr/>
          </p:nvSpPr>
          <p:spPr bwMode="auto">
            <a:xfrm>
              <a:off x="7010400" y="3567321"/>
              <a:ext cx="1676400" cy="744916"/>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Oval 7"/>
            <p:cNvSpPr/>
            <p:nvPr/>
          </p:nvSpPr>
          <p:spPr>
            <a:xfrm>
              <a:off x="6339973" y="37197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7" name="Text Box 10"/>
            <p:cNvSpPr txBox="1">
              <a:spLocks noChangeArrowheads="1"/>
            </p:cNvSpPr>
            <p:nvPr/>
          </p:nvSpPr>
          <p:spPr bwMode="auto">
            <a:xfrm>
              <a:off x="533400" y="1662321"/>
              <a:ext cx="1676400" cy="744916"/>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Oval 10"/>
            <p:cNvSpPr/>
            <p:nvPr/>
          </p:nvSpPr>
          <p:spPr>
            <a:xfrm>
              <a:off x="2257993" y="18147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dirty="0">
                <a:solidFill>
                  <a:schemeClr val="bg1">
                    <a:lumMod val="50000"/>
                  </a:schemeClr>
                </a:solidFill>
              </a:endParaRPr>
            </a:p>
          </p:txBody>
        </p:sp>
        <p:sp>
          <p:nvSpPr>
            <p:cNvPr id="19" name="Text Box 10"/>
            <p:cNvSpPr txBox="1">
              <a:spLocks noChangeArrowheads="1"/>
            </p:cNvSpPr>
            <p:nvPr/>
          </p:nvSpPr>
          <p:spPr bwMode="auto">
            <a:xfrm>
              <a:off x="533400" y="3719721"/>
              <a:ext cx="1676400" cy="744916"/>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Oval 13"/>
            <p:cNvSpPr/>
            <p:nvPr/>
          </p:nvSpPr>
          <p:spPr>
            <a:xfrm>
              <a:off x="2257993" y="38721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cxnSp>
          <p:nvCxnSpPr>
            <p:cNvPr id="21" name="Elbow Connector 15"/>
            <p:cNvCxnSpPr/>
            <p:nvPr/>
          </p:nvCxnSpPr>
          <p:spPr>
            <a:xfrm flipV="1">
              <a:off x="2852220" y="1961139"/>
              <a:ext cx="1033980"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17"/>
            <p:cNvCxnSpPr/>
            <p:nvPr/>
          </p:nvCxnSpPr>
          <p:spPr>
            <a:xfrm rot="5400000" flipH="1" flipV="1">
              <a:off x="2381601" y="3352140"/>
              <a:ext cx="1289418" cy="348180"/>
            </a:xfrm>
            <a:prstGeom prst="bentConnector3">
              <a:avLst>
                <a:gd name="adj1" fmla="val 1012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20"/>
            <p:cNvCxnSpPr/>
            <p:nvPr/>
          </p:nvCxnSpPr>
          <p:spPr>
            <a:xfrm rot="10800000" flipV="1">
              <a:off x="5638801" y="1961138"/>
              <a:ext cx="701174" cy="298819"/>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22"/>
            <p:cNvCxnSpPr/>
            <p:nvPr/>
          </p:nvCxnSpPr>
          <p:spPr>
            <a:xfrm rot="10800000" flipV="1">
              <a:off x="5486401" y="4098235"/>
              <a:ext cx="853573"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Text Box 10"/>
            <p:cNvSpPr txBox="1">
              <a:spLocks noChangeArrowheads="1"/>
            </p:cNvSpPr>
            <p:nvPr/>
          </p:nvSpPr>
          <p:spPr bwMode="auto">
            <a:xfrm>
              <a:off x="5364412" y="257175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40%</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 Box 10"/>
            <p:cNvSpPr txBox="1">
              <a:spLocks noChangeArrowheads="1"/>
            </p:cNvSpPr>
            <p:nvPr/>
          </p:nvSpPr>
          <p:spPr bwMode="auto">
            <a:xfrm>
              <a:off x="3873894" y="2069158"/>
              <a:ext cx="502988" cy="237299"/>
            </a:xfrm>
            <a:prstGeom prst="rect">
              <a:avLst/>
            </a:prstGeom>
            <a:noFill/>
            <a:ln w="9525">
              <a:noFill/>
              <a:miter lim="800000"/>
            </a:ln>
          </p:spPr>
          <p:txBody>
            <a:bodyPr wrap="square" lIns="45720" tIns="22860" rIns="45720" bIns="22860">
              <a:spAutoFit/>
            </a:bodyPr>
            <a:lstStyle/>
            <a:p>
              <a:pPr algn="ctr" defTabSz="1087755"/>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15%</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 Box 10"/>
            <p:cNvSpPr txBox="1">
              <a:spLocks noChangeArrowheads="1"/>
            </p:cNvSpPr>
            <p:nvPr/>
          </p:nvSpPr>
          <p:spPr bwMode="auto">
            <a:xfrm>
              <a:off x="4191000" y="4195528"/>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35%</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 Box 10"/>
            <p:cNvSpPr txBox="1">
              <a:spLocks noChangeArrowheads="1"/>
            </p:cNvSpPr>
            <p:nvPr/>
          </p:nvSpPr>
          <p:spPr bwMode="auto">
            <a:xfrm>
              <a:off x="3200400" y="283336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20%</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 Box 10"/>
            <p:cNvSpPr txBox="1">
              <a:spLocks noChangeArrowheads="1"/>
            </p:cNvSpPr>
            <p:nvPr/>
          </p:nvSpPr>
          <p:spPr bwMode="auto">
            <a:xfrm>
              <a:off x="3987788" y="3392283"/>
              <a:ext cx="1176214" cy="265293"/>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0" name="Group 30"/>
            <p:cNvGrpSpPr/>
            <p:nvPr/>
          </p:nvGrpSpPr>
          <p:grpSpPr>
            <a:xfrm>
              <a:off x="4321526" y="2764909"/>
              <a:ext cx="508739" cy="573812"/>
              <a:chOff x="5513440" y="1766202"/>
              <a:chExt cx="429274" cy="484183"/>
            </a:xfrm>
            <a:solidFill>
              <a:srgbClr val="4BACC6"/>
            </a:solidFill>
          </p:grpSpPr>
          <p:sp>
            <p:nvSpPr>
              <p:cNvPr id="40"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solidFill>
                    <a:schemeClr val="bg1">
                      <a:lumMod val="50000"/>
                    </a:schemeClr>
                  </a:solidFill>
                </a:endParaRPr>
              </a:p>
            </p:txBody>
          </p:sp>
          <p:sp>
            <p:nvSpPr>
              <p:cNvPr id="41"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2"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1" name="Group 34"/>
            <p:cNvGrpSpPr/>
            <p:nvPr/>
          </p:nvGrpSpPr>
          <p:grpSpPr>
            <a:xfrm>
              <a:off x="2366260" y="1943739"/>
              <a:ext cx="381854" cy="310725"/>
              <a:chOff x="1550139" y="1314466"/>
              <a:chExt cx="509139" cy="414300"/>
            </a:xfrm>
            <a:solidFill>
              <a:schemeClr val="bg1"/>
            </a:solidFill>
          </p:grpSpPr>
          <p:sp>
            <p:nvSpPr>
              <p:cNvPr id="3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sp>
          <p:nvSpPr>
            <p:cNvPr id="32" name="Freeform 63"/>
            <p:cNvSpPr>
              <a:spLocks noEditPoints="1"/>
            </p:cNvSpPr>
            <p:nvPr/>
          </p:nvSpPr>
          <p:spPr bwMode="auto">
            <a:xfrm>
              <a:off x="2448097" y="4026162"/>
              <a:ext cx="214018" cy="28955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3" name="Freeform 64"/>
            <p:cNvSpPr>
              <a:spLocks noEditPoints="1"/>
            </p:cNvSpPr>
            <p:nvPr/>
          </p:nvSpPr>
          <p:spPr bwMode="auto">
            <a:xfrm>
              <a:off x="6472770" y="3874691"/>
              <a:ext cx="310271" cy="29624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nvGrpSpPr>
            <p:cNvPr id="34" name="Group 40"/>
            <p:cNvGrpSpPr/>
            <p:nvPr/>
          </p:nvGrpSpPr>
          <p:grpSpPr>
            <a:xfrm>
              <a:off x="6461122" y="1824533"/>
              <a:ext cx="353172" cy="262091"/>
              <a:chOff x="5129089" y="3156352"/>
              <a:chExt cx="474198" cy="351905"/>
            </a:xfrm>
            <a:solidFill>
              <a:schemeClr val="bg1"/>
            </a:solidFill>
          </p:grpSpPr>
          <p:sp>
            <p:nvSpPr>
              <p:cNvPr id="3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6"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Oval 5"/>
          <p:cNvSpPr/>
          <p:nvPr/>
        </p:nvSpPr>
        <p:spPr>
          <a:xfrm>
            <a:off x="1005614" y="2341824"/>
            <a:ext cx="510362" cy="510362"/>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1" name="Oval 6"/>
          <p:cNvSpPr/>
          <p:nvPr/>
        </p:nvSpPr>
        <p:spPr>
          <a:xfrm>
            <a:off x="1814467" y="2915924"/>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2" name="Oval 7"/>
          <p:cNvSpPr/>
          <p:nvPr/>
        </p:nvSpPr>
        <p:spPr>
          <a:xfrm>
            <a:off x="3249991" y="2399847"/>
            <a:ext cx="394315" cy="394315"/>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3" name="Oval 8"/>
          <p:cNvSpPr/>
          <p:nvPr/>
        </p:nvSpPr>
        <p:spPr>
          <a:xfrm>
            <a:off x="3737568" y="3237397"/>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5" name="Oval 9"/>
          <p:cNvSpPr/>
          <p:nvPr/>
        </p:nvSpPr>
        <p:spPr>
          <a:xfrm>
            <a:off x="5893133" y="3022784"/>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6" name="Oval 10"/>
          <p:cNvSpPr/>
          <p:nvPr/>
        </p:nvSpPr>
        <p:spPr>
          <a:xfrm>
            <a:off x="5281245" y="2341824"/>
            <a:ext cx="510362" cy="510362"/>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7" name="Oval 11"/>
          <p:cNvSpPr/>
          <p:nvPr/>
        </p:nvSpPr>
        <p:spPr>
          <a:xfrm>
            <a:off x="7261614" y="4034906"/>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8" name="Oval 12"/>
          <p:cNvSpPr/>
          <p:nvPr/>
        </p:nvSpPr>
        <p:spPr>
          <a:xfrm>
            <a:off x="9631213" y="2780133"/>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sp>
        <p:nvSpPr>
          <p:cNvPr id="19" name="Oval 13"/>
          <p:cNvSpPr/>
          <p:nvPr/>
        </p:nvSpPr>
        <p:spPr>
          <a:xfrm>
            <a:off x="10972265" y="2341824"/>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panose="020F0502020204030204"/>
              <a:ea typeface="+mn-ea"/>
              <a:cs typeface="+mn-cs"/>
            </a:endParaRPr>
          </a:p>
        </p:txBody>
      </p:sp>
      <p:cxnSp>
        <p:nvCxnSpPr>
          <p:cNvPr id="20" name="Straight Connector 14"/>
          <p:cNvCxnSpPr>
            <a:stCxn id="11" idx="1"/>
            <a:endCxn id="8" idx="5"/>
          </p:cNvCxnSpPr>
          <p:nvPr/>
        </p:nvCxnSpPr>
        <p:spPr>
          <a:xfrm flipH="1" flipV="1">
            <a:off x="1441235" y="2777445"/>
            <a:ext cx="514814" cy="280061"/>
          </a:xfrm>
          <a:prstGeom prst="line">
            <a:avLst/>
          </a:prstGeom>
          <a:noFill/>
          <a:ln w="6350" cap="flat" cmpd="sng" algn="ctr">
            <a:solidFill>
              <a:schemeClr val="bg1">
                <a:lumMod val="50000"/>
              </a:schemeClr>
            </a:solidFill>
            <a:prstDash val="solid"/>
            <a:miter lim="800000"/>
          </a:ln>
          <a:effectLst/>
        </p:spPr>
      </p:cxnSp>
      <p:cxnSp>
        <p:nvCxnSpPr>
          <p:cNvPr id="21" name="Straight Connector 15"/>
          <p:cNvCxnSpPr>
            <a:stCxn id="11" idx="7"/>
            <a:endCxn id="12" idx="3"/>
          </p:cNvCxnSpPr>
          <p:nvPr/>
        </p:nvCxnSpPr>
        <p:spPr>
          <a:xfrm flipV="1">
            <a:off x="2639669" y="2736416"/>
            <a:ext cx="668068" cy="321090"/>
          </a:xfrm>
          <a:prstGeom prst="line">
            <a:avLst/>
          </a:prstGeom>
          <a:noFill/>
          <a:ln w="6350" cap="flat" cmpd="sng" algn="ctr">
            <a:solidFill>
              <a:schemeClr val="bg1">
                <a:lumMod val="50000"/>
              </a:schemeClr>
            </a:solidFill>
            <a:prstDash val="solid"/>
            <a:miter lim="800000"/>
          </a:ln>
          <a:effectLst/>
        </p:spPr>
      </p:cxnSp>
      <p:cxnSp>
        <p:nvCxnSpPr>
          <p:cNvPr id="22" name="Straight Connector 16"/>
          <p:cNvCxnSpPr>
            <a:stCxn id="11" idx="6"/>
          </p:cNvCxnSpPr>
          <p:nvPr/>
        </p:nvCxnSpPr>
        <p:spPr>
          <a:xfrm flipV="1">
            <a:off x="2781251" y="3390406"/>
            <a:ext cx="1065236" cy="8910"/>
          </a:xfrm>
          <a:prstGeom prst="line">
            <a:avLst/>
          </a:prstGeom>
          <a:noFill/>
          <a:ln w="6350" cap="flat" cmpd="sng" algn="ctr">
            <a:solidFill>
              <a:schemeClr val="bg1">
                <a:lumMod val="50000"/>
              </a:schemeClr>
            </a:solidFill>
            <a:prstDash val="solid"/>
            <a:miter lim="800000"/>
          </a:ln>
          <a:effectLst/>
        </p:spPr>
      </p:cxnSp>
      <p:cxnSp>
        <p:nvCxnSpPr>
          <p:cNvPr id="23" name="Straight Connector 17"/>
          <p:cNvCxnSpPr>
            <a:stCxn id="15" idx="1"/>
            <a:endCxn id="16" idx="5"/>
          </p:cNvCxnSpPr>
          <p:nvPr/>
        </p:nvCxnSpPr>
        <p:spPr>
          <a:xfrm flipH="1" flipV="1">
            <a:off x="5716866" y="2777445"/>
            <a:ext cx="317849" cy="386921"/>
          </a:xfrm>
          <a:prstGeom prst="line">
            <a:avLst/>
          </a:prstGeom>
          <a:noFill/>
          <a:ln w="6350" cap="flat" cmpd="sng" algn="ctr">
            <a:solidFill>
              <a:schemeClr val="bg1">
                <a:lumMod val="50000"/>
              </a:schemeClr>
            </a:solidFill>
            <a:prstDash val="solid"/>
            <a:miter lim="800000"/>
          </a:ln>
          <a:effectLst/>
        </p:spPr>
      </p:cxnSp>
      <p:cxnSp>
        <p:nvCxnSpPr>
          <p:cNvPr id="24" name="Straight Connector 18"/>
          <p:cNvCxnSpPr>
            <a:stCxn id="15" idx="5"/>
            <a:endCxn id="17" idx="1"/>
          </p:cNvCxnSpPr>
          <p:nvPr/>
        </p:nvCxnSpPr>
        <p:spPr>
          <a:xfrm>
            <a:off x="6718335" y="3847986"/>
            <a:ext cx="590704" cy="234345"/>
          </a:xfrm>
          <a:prstGeom prst="line">
            <a:avLst/>
          </a:prstGeom>
          <a:noFill/>
          <a:ln w="6350" cap="flat" cmpd="sng" algn="ctr">
            <a:solidFill>
              <a:schemeClr val="bg1">
                <a:lumMod val="50000"/>
              </a:schemeClr>
            </a:solidFill>
            <a:prstDash val="solid"/>
            <a:miter lim="800000"/>
          </a:ln>
          <a:effectLst/>
        </p:spPr>
      </p:cxnSp>
      <p:cxnSp>
        <p:nvCxnSpPr>
          <p:cNvPr id="25" name="Straight Connector 19"/>
          <p:cNvCxnSpPr>
            <a:stCxn id="18" idx="7"/>
            <a:endCxn id="19" idx="3"/>
          </p:cNvCxnSpPr>
          <p:nvPr/>
        </p:nvCxnSpPr>
        <p:spPr>
          <a:xfrm flipV="1">
            <a:off x="10456415" y="2618237"/>
            <a:ext cx="563275" cy="303478"/>
          </a:xfrm>
          <a:prstGeom prst="line">
            <a:avLst/>
          </a:prstGeom>
          <a:noFill/>
          <a:ln w="6350" cap="flat" cmpd="sng" algn="ctr">
            <a:solidFill>
              <a:schemeClr val="bg1">
                <a:lumMod val="50000"/>
              </a:schemeClr>
            </a:solidFill>
            <a:prstDash val="solid"/>
            <a:miter lim="800000"/>
          </a:ln>
          <a:effectLst/>
        </p:spPr>
      </p:cxnSp>
      <p:sp>
        <p:nvSpPr>
          <p:cNvPr id="26" name="Rectangle 29"/>
          <p:cNvSpPr/>
          <p:nvPr/>
        </p:nvSpPr>
        <p:spPr>
          <a:xfrm>
            <a:off x="966512" y="4627637"/>
            <a:ext cx="2734264" cy="1168400"/>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35"/>
          <p:cNvSpPr/>
          <p:nvPr/>
        </p:nvSpPr>
        <p:spPr>
          <a:xfrm>
            <a:off x="5008267" y="4628294"/>
            <a:ext cx="2734264" cy="116840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Rectangle 40"/>
          <p:cNvSpPr/>
          <p:nvPr/>
        </p:nvSpPr>
        <p:spPr>
          <a:xfrm>
            <a:off x="8745222" y="4627636"/>
            <a:ext cx="2734264" cy="116840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Freeform 75"/>
          <p:cNvSpPr>
            <a:spLocks noEditPoints="1"/>
          </p:cNvSpPr>
          <p:nvPr/>
        </p:nvSpPr>
        <p:spPr bwMode="auto">
          <a:xfrm>
            <a:off x="3814512" y="3329773"/>
            <a:ext cx="185738" cy="130175"/>
          </a:xfrm>
          <a:custGeom>
            <a:avLst/>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92"/>
          <p:cNvSpPr>
            <a:spLocks noEditPoints="1"/>
          </p:cNvSpPr>
          <p:nvPr/>
        </p:nvSpPr>
        <p:spPr bwMode="auto">
          <a:xfrm>
            <a:off x="7325901" y="4118580"/>
            <a:ext cx="195263" cy="184150"/>
          </a:xfrm>
          <a:custGeom>
            <a:avLst/>
            <a:gdLst>
              <a:gd name="T0" fmla="*/ 2 w 91"/>
              <a:gd name="T1" fmla="*/ 68 h 86"/>
              <a:gd name="T2" fmla="*/ 4 w 91"/>
              <a:gd name="T3" fmla="*/ 68 h 86"/>
              <a:gd name="T4" fmla="*/ 7 w 91"/>
              <a:gd name="T5" fmla="*/ 66 h 86"/>
              <a:gd name="T6" fmla="*/ 11 w 91"/>
              <a:gd name="T7" fmla="*/ 59 h 86"/>
              <a:gd name="T8" fmla="*/ 32 w 91"/>
              <a:gd name="T9" fmla="*/ 61 h 86"/>
              <a:gd name="T10" fmla="*/ 36 w 91"/>
              <a:gd name="T11" fmla="*/ 59 h 86"/>
              <a:gd name="T12" fmla="*/ 41 w 91"/>
              <a:gd name="T13" fmla="*/ 53 h 86"/>
              <a:gd name="T14" fmla="*/ 52 w 91"/>
              <a:gd name="T15" fmla="*/ 60 h 86"/>
              <a:gd name="T16" fmla="*/ 54 w 91"/>
              <a:gd name="T17" fmla="*/ 83 h 86"/>
              <a:gd name="T18" fmla="*/ 57 w 91"/>
              <a:gd name="T19" fmla="*/ 86 h 86"/>
              <a:gd name="T20" fmla="*/ 67 w 91"/>
              <a:gd name="T21" fmla="*/ 86 h 86"/>
              <a:gd name="T22" fmla="*/ 70 w 91"/>
              <a:gd name="T23" fmla="*/ 83 h 86"/>
              <a:gd name="T24" fmla="*/ 67 w 91"/>
              <a:gd name="T25" fmla="*/ 79 h 86"/>
              <a:gd name="T26" fmla="*/ 60 w 91"/>
              <a:gd name="T27" fmla="*/ 79 h 86"/>
              <a:gd name="T28" fmla="*/ 58 w 91"/>
              <a:gd name="T29" fmla="*/ 58 h 86"/>
              <a:gd name="T30" fmla="*/ 57 w 91"/>
              <a:gd name="T31" fmla="*/ 56 h 86"/>
              <a:gd name="T32" fmla="*/ 48 w 91"/>
              <a:gd name="T33" fmla="*/ 46 h 86"/>
              <a:gd name="T34" fmla="*/ 58 w 91"/>
              <a:gd name="T35" fmla="*/ 26 h 86"/>
              <a:gd name="T36" fmla="*/ 74 w 91"/>
              <a:gd name="T37" fmla="*/ 32 h 86"/>
              <a:gd name="T38" fmla="*/ 78 w 91"/>
              <a:gd name="T39" fmla="*/ 31 h 86"/>
              <a:gd name="T40" fmla="*/ 89 w 91"/>
              <a:gd name="T41" fmla="*/ 20 h 86"/>
              <a:gd name="T42" fmla="*/ 89 w 91"/>
              <a:gd name="T43" fmla="*/ 15 h 86"/>
              <a:gd name="T44" fmla="*/ 84 w 91"/>
              <a:gd name="T45" fmla="*/ 15 h 86"/>
              <a:gd name="T46" fmla="*/ 74 w 91"/>
              <a:gd name="T47" fmla="*/ 25 h 86"/>
              <a:gd name="T48" fmla="*/ 53 w 91"/>
              <a:gd name="T49" fmla="*/ 15 h 86"/>
              <a:gd name="T50" fmla="*/ 51 w 91"/>
              <a:gd name="T51" fmla="*/ 15 h 86"/>
              <a:gd name="T52" fmla="*/ 25 w 91"/>
              <a:gd name="T53" fmla="*/ 20 h 86"/>
              <a:gd name="T54" fmla="*/ 23 w 91"/>
              <a:gd name="T55" fmla="*/ 24 h 86"/>
              <a:gd name="T56" fmla="*/ 23 w 91"/>
              <a:gd name="T57" fmla="*/ 41 h 86"/>
              <a:gd name="T58" fmla="*/ 26 w 91"/>
              <a:gd name="T59" fmla="*/ 44 h 86"/>
              <a:gd name="T60" fmla="*/ 29 w 91"/>
              <a:gd name="T61" fmla="*/ 41 h 86"/>
              <a:gd name="T62" fmla="*/ 29 w 91"/>
              <a:gd name="T63" fmla="*/ 27 h 86"/>
              <a:gd name="T64" fmla="*/ 48 w 91"/>
              <a:gd name="T65" fmla="*/ 23 h 86"/>
              <a:gd name="T66" fmla="*/ 31 w 91"/>
              <a:gd name="T67" fmla="*/ 54 h 86"/>
              <a:gd name="T68" fmla="*/ 9 w 91"/>
              <a:gd name="T69" fmla="*/ 52 h 86"/>
              <a:gd name="T70" fmla="*/ 6 w 91"/>
              <a:gd name="T71" fmla="*/ 54 h 86"/>
              <a:gd name="T72" fmla="*/ 1 w 91"/>
              <a:gd name="T73" fmla="*/ 63 h 86"/>
              <a:gd name="T74" fmla="*/ 2 w 91"/>
              <a:gd name="T75" fmla="*/ 68 h 86"/>
              <a:gd name="T76" fmla="*/ 67 w 91"/>
              <a:gd name="T77" fmla="*/ 8 h 86"/>
              <a:gd name="T78" fmla="*/ 59 w 91"/>
              <a:gd name="T79" fmla="*/ 0 h 86"/>
              <a:gd name="T80" fmla="*/ 52 w 91"/>
              <a:gd name="T81" fmla="*/ 8 h 86"/>
              <a:gd name="T82" fmla="*/ 59 w 91"/>
              <a:gd name="T83" fmla="*/ 15 h 86"/>
              <a:gd name="T84" fmla="*/ 67 w 91"/>
              <a:gd name="T85"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86">
                <a:moveTo>
                  <a:pt x="2" y="68"/>
                </a:moveTo>
                <a:cubicBezTo>
                  <a:pt x="3" y="68"/>
                  <a:pt x="3" y="68"/>
                  <a:pt x="4" y="68"/>
                </a:cubicBezTo>
                <a:cubicBezTo>
                  <a:pt x="5" y="68"/>
                  <a:pt x="6" y="67"/>
                  <a:pt x="7" y="66"/>
                </a:cubicBezTo>
                <a:cubicBezTo>
                  <a:pt x="11" y="59"/>
                  <a:pt x="11" y="59"/>
                  <a:pt x="11" y="59"/>
                </a:cubicBezTo>
                <a:cubicBezTo>
                  <a:pt x="17" y="61"/>
                  <a:pt x="25" y="62"/>
                  <a:pt x="32" y="61"/>
                </a:cubicBezTo>
                <a:cubicBezTo>
                  <a:pt x="34" y="61"/>
                  <a:pt x="35" y="61"/>
                  <a:pt x="36" y="59"/>
                </a:cubicBezTo>
                <a:cubicBezTo>
                  <a:pt x="37" y="57"/>
                  <a:pt x="39" y="55"/>
                  <a:pt x="41" y="53"/>
                </a:cubicBezTo>
                <a:cubicBezTo>
                  <a:pt x="44" y="56"/>
                  <a:pt x="47" y="59"/>
                  <a:pt x="52" y="60"/>
                </a:cubicBezTo>
                <a:cubicBezTo>
                  <a:pt x="51" y="68"/>
                  <a:pt x="52" y="76"/>
                  <a:pt x="54" y="83"/>
                </a:cubicBezTo>
                <a:cubicBezTo>
                  <a:pt x="54" y="85"/>
                  <a:pt x="55" y="86"/>
                  <a:pt x="57" y="86"/>
                </a:cubicBezTo>
                <a:cubicBezTo>
                  <a:pt x="67" y="86"/>
                  <a:pt x="67" y="86"/>
                  <a:pt x="67" y="86"/>
                </a:cubicBezTo>
                <a:cubicBezTo>
                  <a:pt x="69" y="86"/>
                  <a:pt x="70" y="85"/>
                  <a:pt x="70" y="83"/>
                </a:cubicBezTo>
                <a:cubicBezTo>
                  <a:pt x="70" y="81"/>
                  <a:pt x="69" y="79"/>
                  <a:pt x="67" y="79"/>
                </a:cubicBezTo>
                <a:cubicBezTo>
                  <a:pt x="60" y="79"/>
                  <a:pt x="60" y="79"/>
                  <a:pt x="60" y="79"/>
                </a:cubicBezTo>
                <a:cubicBezTo>
                  <a:pt x="61" y="72"/>
                  <a:pt x="60" y="65"/>
                  <a:pt x="58" y="58"/>
                </a:cubicBezTo>
                <a:cubicBezTo>
                  <a:pt x="58" y="57"/>
                  <a:pt x="58" y="57"/>
                  <a:pt x="57" y="56"/>
                </a:cubicBezTo>
                <a:cubicBezTo>
                  <a:pt x="55" y="52"/>
                  <a:pt x="52" y="49"/>
                  <a:pt x="48" y="46"/>
                </a:cubicBezTo>
                <a:cubicBezTo>
                  <a:pt x="54" y="39"/>
                  <a:pt x="59" y="32"/>
                  <a:pt x="58" y="26"/>
                </a:cubicBezTo>
                <a:cubicBezTo>
                  <a:pt x="63" y="29"/>
                  <a:pt x="68" y="31"/>
                  <a:pt x="74" y="32"/>
                </a:cubicBezTo>
                <a:cubicBezTo>
                  <a:pt x="75" y="33"/>
                  <a:pt x="77" y="32"/>
                  <a:pt x="78" y="31"/>
                </a:cubicBezTo>
                <a:cubicBezTo>
                  <a:pt x="83" y="28"/>
                  <a:pt x="87" y="24"/>
                  <a:pt x="89" y="20"/>
                </a:cubicBezTo>
                <a:cubicBezTo>
                  <a:pt x="91" y="18"/>
                  <a:pt x="91" y="16"/>
                  <a:pt x="89" y="15"/>
                </a:cubicBezTo>
                <a:cubicBezTo>
                  <a:pt x="88" y="13"/>
                  <a:pt x="86" y="13"/>
                  <a:pt x="84" y="15"/>
                </a:cubicBezTo>
                <a:cubicBezTo>
                  <a:pt x="81" y="17"/>
                  <a:pt x="77" y="20"/>
                  <a:pt x="74" y="25"/>
                </a:cubicBezTo>
                <a:cubicBezTo>
                  <a:pt x="68" y="21"/>
                  <a:pt x="61" y="18"/>
                  <a:pt x="53" y="15"/>
                </a:cubicBezTo>
                <a:cubicBezTo>
                  <a:pt x="52" y="15"/>
                  <a:pt x="51" y="15"/>
                  <a:pt x="51" y="15"/>
                </a:cubicBezTo>
                <a:cubicBezTo>
                  <a:pt x="42" y="16"/>
                  <a:pt x="33" y="18"/>
                  <a:pt x="25" y="20"/>
                </a:cubicBezTo>
                <a:cubicBezTo>
                  <a:pt x="24" y="21"/>
                  <a:pt x="23" y="22"/>
                  <a:pt x="23" y="24"/>
                </a:cubicBezTo>
                <a:cubicBezTo>
                  <a:pt x="22" y="29"/>
                  <a:pt x="22" y="35"/>
                  <a:pt x="23" y="41"/>
                </a:cubicBezTo>
                <a:cubicBezTo>
                  <a:pt x="23" y="42"/>
                  <a:pt x="24" y="44"/>
                  <a:pt x="26" y="44"/>
                </a:cubicBezTo>
                <a:cubicBezTo>
                  <a:pt x="28" y="44"/>
                  <a:pt x="29" y="42"/>
                  <a:pt x="29" y="41"/>
                </a:cubicBezTo>
                <a:cubicBezTo>
                  <a:pt x="31" y="36"/>
                  <a:pt x="30" y="31"/>
                  <a:pt x="29" y="27"/>
                </a:cubicBezTo>
                <a:cubicBezTo>
                  <a:pt x="36" y="27"/>
                  <a:pt x="42" y="25"/>
                  <a:pt x="48" y="23"/>
                </a:cubicBezTo>
                <a:cubicBezTo>
                  <a:pt x="40" y="33"/>
                  <a:pt x="35" y="43"/>
                  <a:pt x="31" y="54"/>
                </a:cubicBezTo>
                <a:cubicBezTo>
                  <a:pt x="24" y="52"/>
                  <a:pt x="17" y="52"/>
                  <a:pt x="9" y="52"/>
                </a:cubicBezTo>
                <a:cubicBezTo>
                  <a:pt x="8" y="52"/>
                  <a:pt x="7" y="52"/>
                  <a:pt x="6" y="54"/>
                </a:cubicBezTo>
                <a:cubicBezTo>
                  <a:pt x="1" y="63"/>
                  <a:pt x="1" y="63"/>
                  <a:pt x="1" y="63"/>
                </a:cubicBezTo>
                <a:cubicBezTo>
                  <a:pt x="0" y="65"/>
                  <a:pt x="0" y="67"/>
                  <a:pt x="2" y="68"/>
                </a:cubicBezTo>
                <a:close/>
                <a:moveTo>
                  <a:pt x="67" y="8"/>
                </a:moveTo>
                <a:cubicBezTo>
                  <a:pt x="67" y="4"/>
                  <a:pt x="63" y="0"/>
                  <a:pt x="59" y="0"/>
                </a:cubicBezTo>
                <a:cubicBezTo>
                  <a:pt x="55" y="0"/>
                  <a:pt x="52" y="4"/>
                  <a:pt x="52" y="8"/>
                </a:cubicBezTo>
                <a:cubicBezTo>
                  <a:pt x="52" y="12"/>
                  <a:pt x="55" y="15"/>
                  <a:pt x="59" y="15"/>
                </a:cubicBezTo>
                <a:cubicBezTo>
                  <a:pt x="63" y="15"/>
                  <a:pt x="67" y="12"/>
                  <a:pt x="67" y="8"/>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105"/>
          <p:cNvSpPr/>
          <p:nvPr/>
        </p:nvSpPr>
        <p:spPr bwMode="auto">
          <a:xfrm>
            <a:off x="1188631" y="2518509"/>
            <a:ext cx="215900" cy="185738"/>
          </a:xfrm>
          <a:custGeom>
            <a:avLst/>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17"/>
          <p:cNvSpPr>
            <a:spLocks noEditPoints="1"/>
          </p:cNvSpPr>
          <p:nvPr/>
        </p:nvSpPr>
        <p:spPr bwMode="auto">
          <a:xfrm>
            <a:off x="5427314" y="2511477"/>
            <a:ext cx="190500" cy="160338"/>
          </a:xfrm>
          <a:custGeom>
            <a:avLst/>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168"/>
          <p:cNvSpPr>
            <a:spLocks noEditPoints="1"/>
          </p:cNvSpPr>
          <p:nvPr/>
        </p:nvSpPr>
        <p:spPr bwMode="auto">
          <a:xfrm>
            <a:off x="11033377" y="2431511"/>
            <a:ext cx="201613" cy="144463"/>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173"/>
          <p:cNvSpPr>
            <a:spLocks noEditPoints="1"/>
          </p:cNvSpPr>
          <p:nvPr/>
        </p:nvSpPr>
        <p:spPr bwMode="auto">
          <a:xfrm>
            <a:off x="2220274" y="3181549"/>
            <a:ext cx="218153" cy="409038"/>
          </a:xfrm>
          <a:custGeom>
            <a:avLst/>
            <a:gdLst>
              <a:gd name="T0" fmla="*/ 5 w 53"/>
              <a:gd name="T1" fmla="*/ 7 h 100"/>
              <a:gd name="T2" fmla="*/ 47 w 53"/>
              <a:gd name="T3" fmla="*/ 59 h 100"/>
              <a:gd name="T4" fmla="*/ 47 w 53"/>
              <a:gd name="T5" fmla="*/ 6 h 100"/>
              <a:gd name="T6" fmla="*/ 0 w 53"/>
              <a:gd name="T7" fmla="*/ 3 h 100"/>
              <a:gd name="T8" fmla="*/ 51 w 53"/>
              <a:gd name="T9" fmla="*/ 100 h 100"/>
              <a:gd name="T10" fmla="*/ 51 w 53"/>
              <a:gd name="T11" fmla="*/ 0 h 100"/>
              <a:gd name="T12" fmla="*/ 31 w 53"/>
              <a:gd name="T13" fmla="*/ 3 h 100"/>
              <a:gd name="T14" fmla="*/ 28 w 53"/>
              <a:gd name="T15" fmla="*/ 1 h 100"/>
              <a:gd name="T16" fmla="*/ 27 w 53"/>
              <a:gd name="T17" fmla="*/ 2 h 100"/>
              <a:gd name="T18" fmla="*/ 26 w 53"/>
              <a:gd name="T19" fmla="*/ 2 h 100"/>
              <a:gd name="T20" fmla="*/ 25 w 53"/>
              <a:gd name="T21" fmla="*/ 1 h 100"/>
              <a:gd name="T22" fmla="*/ 23 w 53"/>
              <a:gd name="T23" fmla="*/ 3 h 100"/>
              <a:gd name="T24" fmla="*/ 5 w 53"/>
              <a:gd name="T25" fmla="*/ 64 h 100"/>
              <a:gd name="T26" fmla="*/ 8 w 53"/>
              <a:gd name="T27" fmla="*/ 69 h 100"/>
              <a:gd name="T28" fmla="*/ 19 w 53"/>
              <a:gd name="T29" fmla="*/ 76 h 100"/>
              <a:gd name="T30" fmla="*/ 7 w 53"/>
              <a:gd name="T31" fmla="*/ 76 h 100"/>
              <a:gd name="T32" fmla="*/ 16 w 53"/>
              <a:gd name="T33" fmla="*/ 71 h 100"/>
              <a:gd name="T34" fmla="*/ 9 w 53"/>
              <a:gd name="T35" fmla="*/ 81 h 100"/>
              <a:gd name="T36" fmla="*/ 19 w 53"/>
              <a:gd name="T37" fmla="*/ 85 h 100"/>
              <a:gd name="T38" fmla="*/ 7 w 53"/>
              <a:gd name="T39" fmla="*/ 85 h 100"/>
              <a:gd name="T40" fmla="*/ 17 w 53"/>
              <a:gd name="T41" fmla="*/ 96 h 100"/>
              <a:gd name="T42" fmla="*/ 7 w 53"/>
              <a:gd name="T43" fmla="*/ 92 h 100"/>
              <a:gd name="T44" fmla="*/ 19 w 53"/>
              <a:gd name="T45" fmla="*/ 92 h 100"/>
              <a:gd name="T46" fmla="*/ 30 w 53"/>
              <a:gd name="T47" fmla="*/ 71 h 100"/>
              <a:gd name="T48" fmla="*/ 30 w 53"/>
              <a:gd name="T49" fmla="*/ 78 h 100"/>
              <a:gd name="T50" fmla="*/ 21 w 53"/>
              <a:gd name="T51" fmla="*/ 74 h 100"/>
              <a:gd name="T52" fmla="*/ 21 w 53"/>
              <a:gd name="T53" fmla="*/ 65 h 100"/>
              <a:gd name="T54" fmla="*/ 32 w 53"/>
              <a:gd name="T55" fmla="*/ 65 h 100"/>
              <a:gd name="T56" fmla="*/ 24 w 53"/>
              <a:gd name="T57" fmla="*/ 70 h 100"/>
              <a:gd name="T58" fmla="*/ 30 w 53"/>
              <a:gd name="T59" fmla="*/ 81 h 100"/>
              <a:gd name="T60" fmla="*/ 30 w 53"/>
              <a:gd name="T61" fmla="*/ 87 h 100"/>
              <a:gd name="T62" fmla="*/ 21 w 53"/>
              <a:gd name="T63" fmla="*/ 83 h 100"/>
              <a:gd name="T64" fmla="*/ 30 w 53"/>
              <a:gd name="T65" fmla="*/ 96 h 100"/>
              <a:gd name="T66" fmla="*/ 21 w 53"/>
              <a:gd name="T67" fmla="*/ 92 h 100"/>
              <a:gd name="T68" fmla="*/ 33 w 53"/>
              <a:gd name="T69" fmla="*/ 92 h 100"/>
              <a:gd name="T70" fmla="*/ 44 w 53"/>
              <a:gd name="T71" fmla="*/ 81 h 100"/>
              <a:gd name="T72" fmla="*/ 44 w 53"/>
              <a:gd name="T73" fmla="*/ 87 h 100"/>
              <a:gd name="T74" fmla="*/ 34 w 53"/>
              <a:gd name="T75" fmla="*/ 83 h 100"/>
              <a:gd name="T76" fmla="*/ 34 w 53"/>
              <a:gd name="T77" fmla="*/ 74 h 100"/>
              <a:gd name="T78" fmla="*/ 47 w 53"/>
              <a:gd name="T79" fmla="*/ 74 h 100"/>
              <a:gd name="T80" fmla="*/ 37 w 53"/>
              <a:gd name="T81" fmla="*/ 78 h 100"/>
              <a:gd name="T82" fmla="*/ 44 w 53"/>
              <a:gd name="T83" fmla="*/ 96 h 100"/>
              <a:gd name="T84" fmla="*/ 35 w 53"/>
              <a:gd name="T85" fmla="*/ 92 h 100"/>
              <a:gd name="T86" fmla="*/ 47 w 53"/>
              <a:gd name="T87" fmla="*/ 92 h 100"/>
              <a:gd name="T88" fmla="*/ 37 w 53"/>
              <a:gd name="T89" fmla="*/ 68 h 100"/>
              <a:gd name="T90" fmla="*/ 45 w 53"/>
              <a:gd name="T91" fmla="*/ 69 h 100"/>
              <a:gd name="T92" fmla="*/ 6 w 53"/>
              <a:gd name="T93" fmla="*/ 60 h 100"/>
              <a:gd name="T94" fmla="*/ 6 w 53"/>
              <a:gd name="T95" fmla="*/ 4 h 100"/>
              <a:gd name="T96" fmla="*/ 50 w 53"/>
              <a:gd name="T9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100">
                <a:moveTo>
                  <a:pt x="47" y="6"/>
                </a:moveTo>
                <a:cubicBezTo>
                  <a:pt x="6" y="6"/>
                  <a:pt x="6" y="6"/>
                  <a:pt x="6" y="6"/>
                </a:cubicBezTo>
                <a:cubicBezTo>
                  <a:pt x="5" y="6"/>
                  <a:pt x="5" y="6"/>
                  <a:pt x="5" y="7"/>
                </a:cubicBezTo>
                <a:cubicBezTo>
                  <a:pt x="5" y="57"/>
                  <a:pt x="5" y="57"/>
                  <a:pt x="5" y="57"/>
                </a:cubicBezTo>
                <a:cubicBezTo>
                  <a:pt x="5" y="58"/>
                  <a:pt x="5" y="59"/>
                  <a:pt x="6" y="59"/>
                </a:cubicBezTo>
                <a:cubicBezTo>
                  <a:pt x="47" y="59"/>
                  <a:pt x="47" y="59"/>
                  <a:pt x="47" y="59"/>
                </a:cubicBezTo>
                <a:cubicBezTo>
                  <a:pt x="48" y="59"/>
                  <a:pt x="48" y="58"/>
                  <a:pt x="48" y="57"/>
                </a:cubicBezTo>
                <a:cubicBezTo>
                  <a:pt x="48" y="7"/>
                  <a:pt x="48" y="7"/>
                  <a:pt x="48" y="7"/>
                </a:cubicBezTo>
                <a:cubicBezTo>
                  <a:pt x="48" y="6"/>
                  <a:pt x="48" y="6"/>
                  <a:pt x="47" y="6"/>
                </a:cubicBezTo>
                <a:close/>
                <a:moveTo>
                  <a:pt x="51" y="0"/>
                </a:moveTo>
                <a:cubicBezTo>
                  <a:pt x="3" y="0"/>
                  <a:pt x="3" y="0"/>
                  <a:pt x="3" y="0"/>
                </a:cubicBezTo>
                <a:cubicBezTo>
                  <a:pt x="1" y="0"/>
                  <a:pt x="0" y="1"/>
                  <a:pt x="0" y="3"/>
                </a:cubicBezTo>
                <a:cubicBezTo>
                  <a:pt x="0" y="97"/>
                  <a:pt x="0" y="97"/>
                  <a:pt x="0" y="97"/>
                </a:cubicBezTo>
                <a:cubicBezTo>
                  <a:pt x="0" y="99"/>
                  <a:pt x="1" y="100"/>
                  <a:pt x="3" y="100"/>
                </a:cubicBezTo>
                <a:cubicBezTo>
                  <a:pt x="51" y="100"/>
                  <a:pt x="51" y="100"/>
                  <a:pt x="51" y="100"/>
                </a:cubicBezTo>
                <a:cubicBezTo>
                  <a:pt x="52" y="100"/>
                  <a:pt x="53" y="99"/>
                  <a:pt x="53" y="97"/>
                </a:cubicBezTo>
                <a:cubicBezTo>
                  <a:pt x="53" y="3"/>
                  <a:pt x="53" y="3"/>
                  <a:pt x="53" y="3"/>
                </a:cubicBezTo>
                <a:cubicBezTo>
                  <a:pt x="53" y="1"/>
                  <a:pt x="52" y="0"/>
                  <a:pt x="51" y="0"/>
                </a:cubicBezTo>
                <a:close/>
                <a:moveTo>
                  <a:pt x="31" y="1"/>
                </a:moveTo>
                <a:cubicBezTo>
                  <a:pt x="31" y="1"/>
                  <a:pt x="31" y="1"/>
                  <a:pt x="31" y="2"/>
                </a:cubicBezTo>
                <a:cubicBezTo>
                  <a:pt x="31" y="2"/>
                  <a:pt x="31" y="3"/>
                  <a:pt x="31" y="3"/>
                </a:cubicBezTo>
                <a:cubicBezTo>
                  <a:pt x="30" y="3"/>
                  <a:pt x="30" y="2"/>
                  <a:pt x="30" y="2"/>
                </a:cubicBezTo>
                <a:cubicBezTo>
                  <a:pt x="30" y="1"/>
                  <a:pt x="30" y="1"/>
                  <a:pt x="31" y="1"/>
                </a:cubicBezTo>
                <a:close/>
                <a:moveTo>
                  <a:pt x="28" y="1"/>
                </a:moveTo>
                <a:cubicBezTo>
                  <a:pt x="28" y="1"/>
                  <a:pt x="29" y="1"/>
                  <a:pt x="29" y="2"/>
                </a:cubicBezTo>
                <a:cubicBezTo>
                  <a:pt x="29" y="2"/>
                  <a:pt x="28" y="3"/>
                  <a:pt x="28" y="3"/>
                </a:cubicBezTo>
                <a:cubicBezTo>
                  <a:pt x="27" y="3"/>
                  <a:pt x="27" y="2"/>
                  <a:pt x="27" y="2"/>
                </a:cubicBezTo>
                <a:cubicBezTo>
                  <a:pt x="27" y="1"/>
                  <a:pt x="27" y="1"/>
                  <a:pt x="28" y="1"/>
                </a:cubicBezTo>
                <a:close/>
                <a:moveTo>
                  <a:pt x="25" y="1"/>
                </a:moveTo>
                <a:cubicBezTo>
                  <a:pt x="26" y="1"/>
                  <a:pt x="26" y="1"/>
                  <a:pt x="26" y="2"/>
                </a:cubicBezTo>
                <a:cubicBezTo>
                  <a:pt x="26" y="2"/>
                  <a:pt x="26" y="3"/>
                  <a:pt x="25" y="3"/>
                </a:cubicBezTo>
                <a:cubicBezTo>
                  <a:pt x="25" y="3"/>
                  <a:pt x="24" y="2"/>
                  <a:pt x="24" y="2"/>
                </a:cubicBezTo>
                <a:cubicBezTo>
                  <a:pt x="24" y="1"/>
                  <a:pt x="25" y="1"/>
                  <a:pt x="25" y="1"/>
                </a:cubicBezTo>
                <a:close/>
                <a:moveTo>
                  <a:pt x="23" y="1"/>
                </a:moveTo>
                <a:cubicBezTo>
                  <a:pt x="23" y="1"/>
                  <a:pt x="23" y="1"/>
                  <a:pt x="23" y="2"/>
                </a:cubicBezTo>
                <a:cubicBezTo>
                  <a:pt x="23" y="2"/>
                  <a:pt x="23" y="3"/>
                  <a:pt x="23" y="3"/>
                </a:cubicBezTo>
                <a:cubicBezTo>
                  <a:pt x="22" y="3"/>
                  <a:pt x="22" y="2"/>
                  <a:pt x="22" y="2"/>
                </a:cubicBezTo>
                <a:cubicBezTo>
                  <a:pt x="22" y="1"/>
                  <a:pt x="22" y="1"/>
                  <a:pt x="23" y="1"/>
                </a:cubicBezTo>
                <a:close/>
                <a:moveTo>
                  <a:pt x="5" y="64"/>
                </a:moveTo>
                <a:cubicBezTo>
                  <a:pt x="6" y="62"/>
                  <a:pt x="7" y="61"/>
                  <a:pt x="10" y="62"/>
                </a:cubicBezTo>
                <a:cubicBezTo>
                  <a:pt x="13" y="63"/>
                  <a:pt x="17" y="66"/>
                  <a:pt x="16" y="68"/>
                </a:cubicBezTo>
                <a:cubicBezTo>
                  <a:pt x="16" y="70"/>
                  <a:pt x="11" y="70"/>
                  <a:pt x="8" y="69"/>
                </a:cubicBezTo>
                <a:cubicBezTo>
                  <a:pt x="5" y="68"/>
                  <a:pt x="5" y="66"/>
                  <a:pt x="5" y="64"/>
                </a:cubicBezTo>
                <a:close/>
                <a:moveTo>
                  <a:pt x="19" y="74"/>
                </a:moveTo>
                <a:cubicBezTo>
                  <a:pt x="19" y="76"/>
                  <a:pt x="19" y="76"/>
                  <a:pt x="19" y="76"/>
                </a:cubicBezTo>
                <a:cubicBezTo>
                  <a:pt x="19" y="77"/>
                  <a:pt x="18" y="78"/>
                  <a:pt x="16" y="78"/>
                </a:cubicBezTo>
                <a:cubicBezTo>
                  <a:pt x="9" y="78"/>
                  <a:pt x="9" y="78"/>
                  <a:pt x="9" y="78"/>
                </a:cubicBezTo>
                <a:cubicBezTo>
                  <a:pt x="8" y="78"/>
                  <a:pt x="7" y="77"/>
                  <a:pt x="7" y="76"/>
                </a:cubicBezTo>
                <a:cubicBezTo>
                  <a:pt x="7" y="74"/>
                  <a:pt x="7" y="74"/>
                  <a:pt x="7" y="74"/>
                </a:cubicBezTo>
                <a:cubicBezTo>
                  <a:pt x="7" y="73"/>
                  <a:pt x="8" y="71"/>
                  <a:pt x="9" y="71"/>
                </a:cubicBezTo>
                <a:cubicBezTo>
                  <a:pt x="16" y="71"/>
                  <a:pt x="16" y="71"/>
                  <a:pt x="16" y="71"/>
                </a:cubicBezTo>
                <a:cubicBezTo>
                  <a:pt x="18" y="71"/>
                  <a:pt x="19" y="73"/>
                  <a:pt x="19" y="74"/>
                </a:cubicBezTo>
                <a:close/>
                <a:moveTo>
                  <a:pt x="7" y="83"/>
                </a:moveTo>
                <a:cubicBezTo>
                  <a:pt x="7" y="82"/>
                  <a:pt x="8" y="81"/>
                  <a:pt x="9" y="81"/>
                </a:cubicBezTo>
                <a:cubicBezTo>
                  <a:pt x="16" y="81"/>
                  <a:pt x="16" y="81"/>
                  <a:pt x="16" y="81"/>
                </a:cubicBezTo>
                <a:cubicBezTo>
                  <a:pt x="18" y="81"/>
                  <a:pt x="19" y="82"/>
                  <a:pt x="19" y="83"/>
                </a:cubicBezTo>
                <a:cubicBezTo>
                  <a:pt x="19" y="85"/>
                  <a:pt x="19" y="85"/>
                  <a:pt x="19" y="85"/>
                </a:cubicBezTo>
                <a:cubicBezTo>
                  <a:pt x="19" y="86"/>
                  <a:pt x="18" y="87"/>
                  <a:pt x="16" y="87"/>
                </a:cubicBezTo>
                <a:cubicBezTo>
                  <a:pt x="9" y="87"/>
                  <a:pt x="9" y="87"/>
                  <a:pt x="9" y="87"/>
                </a:cubicBezTo>
                <a:cubicBezTo>
                  <a:pt x="8" y="87"/>
                  <a:pt x="7" y="86"/>
                  <a:pt x="7" y="85"/>
                </a:cubicBezTo>
                <a:lnTo>
                  <a:pt x="7" y="83"/>
                </a:lnTo>
                <a:close/>
                <a:moveTo>
                  <a:pt x="19" y="94"/>
                </a:moveTo>
                <a:cubicBezTo>
                  <a:pt x="19" y="95"/>
                  <a:pt x="18" y="96"/>
                  <a:pt x="17" y="96"/>
                </a:cubicBezTo>
                <a:cubicBezTo>
                  <a:pt x="9" y="96"/>
                  <a:pt x="9" y="96"/>
                  <a:pt x="9" y="96"/>
                </a:cubicBezTo>
                <a:cubicBezTo>
                  <a:pt x="8" y="96"/>
                  <a:pt x="7" y="95"/>
                  <a:pt x="7" y="94"/>
                </a:cubicBezTo>
                <a:cubicBezTo>
                  <a:pt x="7" y="92"/>
                  <a:pt x="7" y="92"/>
                  <a:pt x="7" y="92"/>
                </a:cubicBezTo>
                <a:cubicBezTo>
                  <a:pt x="7" y="91"/>
                  <a:pt x="8" y="90"/>
                  <a:pt x="9" y="90"/>
                </a:cubicBezTo>
                <a:cubicBezTo>
                  <a:pt x="17" y="90"/>
                  <a:pt x="17" y="90"/>
                  <a:pt x="17" y="90"/>
                </a:cubicBezTo>
                <a:cubicBezTo>
                  <a:pt x="18" y="90"/>
                  <a:pt x="19" y="91"/>
                  <a:pt x="19" y="92"/>
                </a:cubicBezTo>
                <a:lnTo>
                  <a:pt x="19" y="94"/>
                </a:lnTo>
                <a:close/>
                <a:moveTo>
                  <a:pt x="23" y="71"/>
                </a:moveTo>
                <a:cubicBezTo>
                  <a:pt x="30" y="71"/>
                  <a:pt x="30" y="71"/>
                  <a:pt x="30" y="71"/>
                </a:cubicBezTo>
                <a:cubicBezTo>
                  <a:pt x="32" y="71"/>
                  <a:pt x="33" y="73"/>
                  <a:pt x="33" y="74"/>
                </a:cubicBezTo>
                <a:cubicBezTo>
                  <a:pt x="33" y="76"/>
                  <a:pt x="33" y="76"/>
                  <a:pt x="33" y="76"/>
                </a:cubicBezTo>
                <a:cubicBezTo>
                  <a:pt x="33" y="77"/>
                  <a:pt x="32" y="78"/>
                  <a:pt x="30" y="78"/>
                </a:cubicBezTo>
                <a:cubicBezTo>
                  <a:pt x="23" y="78"/>
                  <a:pt x="23" y="78"/>
                  <a:pt x="23" y="78"/>
                </a:cubicBezTo>
                <a:cubicBezTo>
                  <a:pt x="22" y="78"/>
                  <a:pt x="21" y="77"/>
                  <a:pt x="21" y="76"/>
                </a:cubicBezTo>
                <a:cubicBezTo>
                  <a:pt x="21" y="74"/>
                  <a:pt x="21" y="74"/>
                  <a:pt x="21" y="74"/>
                </a:cubicBezTo>
                <a:cubicBezTo>
                  <a:pt x="21" y="73"/>
                  <a:pt x="22" y="71"/>
                  <a:pt x="23" y="71"/>
                </a:cubicBezTo>
                <a:close/>
                <a:moveTo>
                  <a:pt x="21" y="67"/>
                </a:moveTo>
                <a:cubicBezTo>
                  <a:pt x="21" y="65"/>
                  <a:pt x="21" y="65"/>
                  <a:pt x="21" y="65"/>
                </a:cubicBezTo>
                <a:cubicBezTo>
                  <a:pt x="21" y="63"/>
                  <a:pt x="23" y="62"/>
                  <a:pt x="24" y="62"/>
                </a:cubicBezTo>
                <a:cubicBezTo>
                  <a:pt x="29" y="62"/>
                  <a:pt x="29" y="62"/>
                  <a:pt x="29" y="62"/>
                </a:cubicBezTo>
                <a:cubicBezTo>
                  <a:pt x="30" y="62"/>
                  <a:pt x="32" y="63"/>
                  <a:pt x="32" y="65"/>
                </a:cubicBezTo>
                <a:cubicBezTo>
                  <a:pt x="32" y="67"/>
                  <a:pt x="32" y="67"/>
                  <a:pt x="32" y="67"/>
                </a:cubicBezTo>
                <a:cubicBezTo>
                  <a:pt x="32" y="69"/>
                  <a:pt x="30" y="70"/>
                  <a:pt x="29" y="70"/>
                </a:cubicBezTo>
                <a:cubicBezTo>
                  <a:pt x="24" y="70"/>
                  <a:pt x="24" y="70"/>
                  <a:pt x="24" y="70"/>
                </a:cubicBezTo>
                <a:cubicBezTo>
                  <a:pt x="23" y="70"/>
                  <a:pt x="21" y="69"/>
                  <a:pt x="21" y="67"/>
                </a:cubicBezTo>
                <a:close/>
                <a:moveTo>
                  <a:pt x="23" y="81"/>
                </a:moveTo>
                <a:cubicBezTo>
                  <a:pt x="30" y="81"/>
                  <a:pt x="30" y="81"/>
                  <a:pt x="30" y="81"/>
                </a:cubicBezTo>
                <a:cubicBezTo>
                  <a:pt x="32" y="81"/>
                  <a:pt x="33" y="82"/>
                  <a:pt x="33" y="83"/>
                </a:cubicBezTo>
                <a:cubicBezTo>
                  <a:pt x="33" y="85"/>
                  <a:pt x="33" y="85"/>
                  <a:pt x="33" y="85"/>
                </a:cubicBezTo>
                <a:cubicBezTo>
                  <a:pt x="33" y="86"/>
                  <a:pt x="32" y="87"/>
                  <a:pt x="30" y="87"/>
                </a:cubicBezTo>
                <a:cubicBezTo>
                  <a:pt x="23" y="87"/>
                  <a:pt x="23" y="87"/>
                  <a:pt x="23" y="87"/>
                </a:cubicBezTo>
                <a:cubicBezTo>
                  <a:pt x="22" y="87"/>
                  <a:pt x="21" y="86"/>
                  <a:pt x="21" y="85"/>
                </a:cubicBezTo>
                <a:cubicBezTo>
                  <a:pt x="21" y="83"/>
                  <a:pt x="21" y="83"/>
                  <a:pt x="21" y="83"/>
                </a:cubicBezTo>
                <a:cubicBezTo>
                  <a:pt x="21" y="82"/>
                  <a:pt x="22" y="81"/>
                  <a:pt x="23" y="81"/>
                </a:cubicBezTo>
                <a:close/>
                <a:moveTo>
                  <a:pt x="33" y="94"/>
                </a:moveTo>
                <a:cubicBezTo>
                  <a:pt x="33" y="95"/>
                  <a:pt x="32" y="96"/>
                  <a:pt x="30" y="96"/>
                </a:cubicBezTo>
                <a:cubicBezTo>
                  <a:pt x="23" y="96"/>
                  <a:pt x="23" y="96"/>
                  <a:pt x="23" y="96"/>
                </a:cubicBezTo>
                <a:cubicBezTo>
                  <a:pt x="22" y="96"/>
                  <a:pt x="21" y="95"/>
                  <a:pt x="21" y="94"/>
                </a:cubicBezTo>
                <a:cubicBezTo>
                  <a:pt x="21" y="92"/>
                  <a:pt x="21" y="92"/>
                  <a:pt x="21" y="92"/>
                </a:cubicBezTo>
                <a:cubicBezTo>
                  <a:pt x="21" y="91"/>
                  <a:pt x="22" y="90"/>
                  <a:pt x="23" y="90"/>
                </a:cubicBezTo>
                <a:cubicBezTo>
                  <a:pt x="30" y="90"/>
                  <a:pt x="30" y="90"/>
                  <a:pt x="30" y="90"/>
                </a:cubicBezTo>
                <a:cubicBezTo>
                  <a:pt x="32" y="90"/>
                  <a:pt x="33" y="91"/>
                  <a:pt x="33" y="92"/>
                </a:cubicBezTo>
                <a:lnTo>
                  <a:pt x="33" y="94"/>
                </a:lnTo>
                <a:close/>
                <a:moveTo>
                  <a:pt x="37" y="81"/>
                </a:moveTo>
                <a:cubicBezTo>
                  <a:pt x="44" y="81"/>
                  <a:pt x="44" y="81"/>
                  <a:pt x="44" y="81"/>
                </a:cubicBezTo>
                <a:cubicBezTo>
                  <a:pt x="46" y="81"/>
                  <a:pt x="47" y="82"/>
                  <a:pt x="47" y="83"/>
                </a:cubicBezTo>
                <a:cubicBezTo>
                  <a:pt x="47" y="85"/>
                  <a:pt x="47" y="85"/>
                  <a:pt x="47" y="85"/>
                </a:cubicBezTo>
                <a:cubicBezTo>
                  <a:pt x="47" y="86"/>
                  <a:pt x="46" y="87"/>
                  <a:pt x="44" y="87"/>
                </a:cubicBezTo>
                <a:cubicBezTo>
                  <a:pt x="37" y="87"/>
                  <a:pt x="37" y="87"/>
                  <a:pt x="37" y="87"/>
                </a:cubicBezTo>
                <a:cubicBezTo>
                  <a:pt x="36" y="87"/>
                  <a:pt x="34" y="86"/>
                  <a:pt x="34" y="85"/>
                </a:cubicBezTo>
                <a:cubicBezTo>
                  <a:pt x="34" y="83"/>
                  <a:pt x="34" y="83"/>
                  <a:pt x="34" y="83"/>
                </a:cubicBezTo>
                <a:cubicBezTo>
                  <a:pt x="34" y="82"/>
                  <a:pt x="36" y="81"/>
                  <a:pt x="37" y="81"/>
                </a:cubicBezTo>
                <a:close/>
                <a:moveTo>
                  <a:pt x="34" y="76"/>
                </a:moveTo>
                <a:cubicBezTo>
                  <a:pt x="34" y="74"/>
                  <a:pt x="34" y="74"/>
                  <a:pt x="34" y="74"/>
                </a:cubicBezTo>
                <a:cubicBezTo>
                  <a:pt x="34" y="73"/>
                  <a:pt x="36" y="71"/>
                  <a:pt x="37" y="71"/>
                </a:cubicBezTo>
                <a:cubicBezTo>
                  <a:pt x="44" y="71"/>
                  <a:pt x="44" y="71"/>
                  <a:pt x="44" y="71"/>
                </a:cubicBezTo>
                <a:cubicBezTo>
                  <a:pt x="46" y="71"/>
                  <a:pt x="47" y="73"/>
                  <a:pt x="47" y="74"/>
                </a:cubicBezTo>
                <a:cubicBezTo>
                  <a:pt x="47" y="76"/>
                  <a:pt x="47" y="76"/>
                  <a:pt x="47" y="76"/>
                </a:cubicBezTo>
                <a:cubicBezTo>
                  <a:pt x="47" y="77"/>
                  <a:pt x="46" y="78"/>
                  <a:pt x="44" y="78"/>
                </a:cubicBezTo>
                <a:cubicBezTo>
                  <a:pt x="37" y="78"/>
                  <a:pt x="37" y="78"/>
                  <a:pt x="37" y="78"/>
                </a:cubicBezTo>
                <a:cubicBezTo>
                  <a:pt x="36" y="78"/>
                  <a:pt x="34" y="77"/>
                  <a:pt x="34" y="76"/>
                </a:cubicBezTo>
                <a:close/>
                <a:moveTo>
                  <a:pt x="47" y="94"/>
                </a:moveTo>
                <a:cubicBezTo>
                  <a:pt x="47" y="95"/>
                  <a:pt x="46" y="96"/>
                  <a:pt x="44" y="96"/>
                </a:cubicBezTo>
                <a:cubicBezTo>
                  <a:pt x="37" y="96"/>
                  <a:pt x="37" y="96"/>
                  <a:pt x="37" y="96"/>
                </a:cubicBezTo>
                <a:cubicBezTo>
                  <a:pt x="36" y="96"/>
                  <a:pt x="35" y="95"/>
                  <a:pt x="35" y="94"/>
                </a:cubicBezTo>
                <a:cubicBezTo>
                  <a:pt x="35" y="92"/>
                  <a:pt x="35" y="92"/>
                  <a:pt x="35" y="92"/>
                </a:cubicBezTo>
                <a:cubicBezTo>
                  <a:pt x="35" y="91"/>
                  <a:pt x="36" y="90"/>
                  <a:pt x="37" y="90"/>
                </a:cubicBezTo>
                <a:cubicBezTo>
                  <a:pt x="44" y="90"/>
                  <a:pt x="44" y="90"/>
                  <a:pt x="44" y="90"/>
                </a:cubicBezTo>
                <a:cubicBezTo>
                  <a:pt x="46" y="90"/>
                  <a:pt x="47" y="91"/>
                  <a:pt x="47" y="92"/>
                </a:cubicBezTo>
                <a:lnTo>
                  <a:pt x="47" y="94"/>
                </a:lnTo>
                <a:close/>
                <a:moveTo>
                  <a:pt x="45" y="69"/>
                </a:moveTo>
                <a:cubicBezTo>
                  <a:pt x="42" y="70"/>
                  <a:pt x="38" y="70"/>
                  <a:pt x="37" y="68"/>
                </a:cubicBezTo>
                <a:cubicBezTo>
                  <a:pt x="36" y="66"/>
                  <a:pt x="40" y="63"/>
                  <a:pt x="43" y="62"/>
                </a:cubicBezTo>
                <a:cubicBezTo>
                  <a:pt x="46" y="61"/>
                  <a:pt x="47" y="62"/>
                  <a:pt x="48" y="64"/>
                </a:cubicBezTo>
                <a:cubicBezTo>
                  <a:pt x="49" y="66"/>
                  <a:pt x="48" y="68"/>
                  <a:pt x="45" y="69"/>
                </a:cubicBezTo>
                <a:close/>
                <a:moveTo>
                  <a:pt x="50" y="57"/>
                </a:moveTo>
                <a:cubicBezTo>
                  <a:pt x="50" y="59"/>
                  <a:pt x="49" y="60"/>
                  <a:pt x="47" y="60"/>
                </a:cubicBezTo>
                <a:cubicBezTo>
                  <a:pt x="6" y="60"/>
                  <a:pt x="6" y="60"/>
                  <a:pt x="6" y="60"/>
                </a:cubicBezTo>
                <a:cubicBezTo>
                  <a:pt x="4" y="60"/>
                  <a:pt x="3" y="59"/>
                  <a:pt x="3" y="57"/>
                </a:cubicBezTo>
                <a:cubicBezTo>
                  <a:pt x="3" y="7"/>
                  <a:pt x="3" y="7"/>
                  <a:pt x="3" y="7"/>
                </a:cubicBezTo>
                <a:cubicBezTo>
                  <a:pt x="3" y="5"/>
                  <a:pt x="4" y="4"/>
                  <a:pt x="6" y="4"/>
                </a:cubicBezTo>
                <a:cubicBezTo>
                  <a:pt x="47" y="4"/>
                  <a:pt x="47" y="4"/>
                  <a:pt x="47" y="4"/>
                </a:cubicBezTo>
                <a:cubicBezTo>
                  <a:pt x="49" y="4"/>
                  <a:pt x="50" y="5"/>
                  <a:pt x="50" y="7"/>
                </a:cubicBezTo>
                <a:lnTo>
                  <a:pt x="50" y="57"/>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283"/>
          <p:cNvSpPr>
            <a:spLocks noEditPoints="1"/>
          </p:cNvSpPr>
          <p:nvPr/>
        </p:nvSpPr>
        <p:spPr bwMode="auto">
          <a:xfrm>
            <a:off x="9886810" y="3130970"/>
            <a:ext cx="448434" cy="255098"/>
          </a:xfrm>
          <a:custGeom>
            <a:avLst/>
            <a:gdLst>
              <a:gd name="T0" fmla="*/ 33 w 124"/>
              <a:gd name="T1" fmla="*/ 46 h 70"/>
              <a:gd name="T2" fmla="*/ 21 w 124"/>
              <a:gd name="T3" fmla="*/ 58 h 70"/>
              <a:gd name="T4" fmla="*/ 33 w 124"/>
              <a:gd name="T5" fmla="*/ 70 h 70"/>
              <a:gd name="T6" fmla="*/ 45 w 124"/>
              <a:gd name="T7" fmla="*/ 58 h 70"/>
              <a:gd name="T8" fmla="*/ 33 w 124"/>
              <a:gd name="T9" fmla="*/ 46 h 70"/>
              <a:gd name="T10" fmla="*/ 97 w 124"/>
              <a:gd name="T11" fmla="*/ 46 h 70"/>
              <a:gd name="T12" fmla="*/ 85 w 124"/>
              <a:gd name="T13" fmla="*/ 58 h 70"/>
              <a:gd name="T14" fmla="*/ 97 w 124"/>
              <a:gd name="T15" fmla="*/ 70 h 70"/>
              <a:gd name="T16" fmla="*/ 109 w 124"/>
              <a:gd name="T17" fmla="*/ 58 h 70"/>
              <a:gd name="T18" fmla="*/ 97 w 124"/>
              <a:gd name="T19" fmla="*/ 46 h 70"/>
              <a:gd name="T20" fmla="*/ 119 w 124"/>
              <a:gd name="T21" fmla="*/ 16 h 70"/>
              <a:gd name="T22" fmla="*/ 112 w 124"/>
              <a:gd name="T23" fmla="*/ 8 h 70"/>
              <a:gd name="T24" fmla="*/ 80 w 124"/>
              <a:gd name="T25" fmla="*/ 2 h 70"/>
              <a:gd name="T26" fmla="*/ 53 w 124"/>
              <a:gd name="T27" fmla="*/ 1 h 70"/>
              <a:gd name="T28" fmla="*/ 16 w 124"/>
              <a:gd name="T29" fmla="*/ 1 h 70"/>
              <a:gd name="T30" fmla="*/ 7 w 124"/>
              <a:gd name="T31" fmla="*/ 52 h 70"/>
              <a:gd name="T32" fmla="*/ 12 w 124"/>
              <a:gd name="T33" fmla="*/ 57 h 70"/>
              <a:gd name="T34" fmla="*/ 18 w 124"/>
              <a:gd name="T35" fmla="*/ 57 h 70"/>
              <a:gd name="T36" fmla="*/ 18 w 124"/>
              <a:gd name="T37" fmla="*/ 56 h 70"/>
              <a:gd name="T38" fmla="*/ 33 w 124"/>
              <a:gd name="T39" fmla="*/ 42 h 70"/>
              <a:gd name="T40" fmla="*/ 47 w 124"/>
              <a:gd name="T41" fmla="*/ 56 h 70"/>
              <a:gd name="T42" fmla="*/ 47 w 124"/>
              <a:gd name="T43" fmla="*/ 57 h 70"/>
              <a:gd name="T44" fmla="*/ 83 w 124"/>
              <a:gd name="T45" fmla="*/ 57 h 70"/>
              <a:gd name="T46" fmla="*/ 83 w 124"/>
              <a:gd name="T47" fmla="*/ 56 h 70"/>
              <a:gd name="T48" fmla="*/ 97 w 124"/>
              <a:gd name="T49" fmla="*/ 42 h 70"/>
              <a:gd name="T50" fmla="*/ 111 w 124"/>
              <a:gd name="T51" fmla="*/ 56 h 70"/>
              <a:gd name="T52" fmla="*/ 111 w 124"/>
              <a:gd name="T53" fmla="*/ 57 h 70"/>
              <a:gd name="T54" fmla="*/ 117 w 124"/>
              <a:gd name="T55" fmla="*/ 57 h 70"/>
              <a:gd name="T56" fmla="*/ 122 w 124"/>
              <a:gd name="T57" fmla="*/ 52 h 70"/>
              <a:gd name="T58" fmla="*/ 119 w 124"/>
              <a:gd name="T59" fmla="*/ 16 h 70"/>
              <a:gd name="T60" fmla="*/ 28 w 124"/>
              <a:gd name="T61" fmla="*/ 23 h 70"/>
              <a:gd name="T62" fmla="*/ 10 w 124"/>
              <a:gd name="T63" fmla="*/ 23 h 70"/>
              <a:gd name="T64" fmla="*/ 17 w 124"/>
              <a:gd name="T65" fmla="*/ 6 h 70"/>
              <a:gd name="T66" fmla="*/ 27 w 124"/>
              <a:gd name="T67" fmla="*/ 5 h 70"/>
              <a:gd name="T68" fmla="*/ 28 w 124"/>
              <a:gd name="T69" fmla="*/ 5 h 70"/>
              <a:gd name="T70" fmla="*/ 28 w 124"/>
              <a:gd name="T71" fmla="*/ 23 h 70"/>
              <a:gd name="T72" fmla="*/ 48 w 124"/>
              <a:gd name="T73" fmla="*/ 23 h 70"/>
              <a:gd name="T74" fmla="*/ 32 w 124"/>
              <a:gd name="T75" fmla="*/ 23 h 70"/>
              <a:gd name="T76" fmla="*/ 32 w 124"/>
              <a:gd name="T77" fmla="*/ 5 h 70"/>
              <a:gd name="T78" fmla="*/ 39 w 124"/>
              <a:gd name="T79" fmla="*/ 5 h 70"/>
              <a:gd name="T80" fmla="*/ 39 w 124"/>
              <a:gd name="T81" fmla="*/ 5 h 70"/>
              <a:gd name="T82" fmla="*/ 48 w 124"/>
              <a:gd name="T83" fmla="*/ 6 h 70"/>
              <a:gd name="T84" fmla="*/ 48 w 124"/>
              <a:gd name="T85" fmla="*/ 23 h 70"/>
              <a:gd name="T86" fmla="*/ 68 w 124"/>
              <a:gd name="T87" fmla="*/ 23 h 70"/>
              <a:gd name="T88" fmla="*/ 52 w 124"/>
              <a:gd name="T89" fmla="*/ 23 h 70"/>
              <a:gd name="T90" fmla="*/ 52 w 124"/>
              <a:gd name="T91" fmla="*/ 6 h 70"/>
              <a:gd name="T92" fmla="*/ 53 w 124"/>
              <a:gd name="T93" fmla="*/ 6 h 70"/>
              <a:gd name="T94" fmla="*/ 62 w 124"/>
              <a:gd name="T95" fmla="*/ 6 h 70"/>
              <a:gd name="T96" fmla="*/ 68 w 124"/>
              <a:gd name="T97" fmla="*/ 6 h 70"/>
              <a:gd name="T98" fmla="*/ 68 w 124"/>
              <a:gd name="T99" fmla="*/ 23 h 70"/>
              <a:gd name="T100" fmla="*/ 88 w 124"/>
              <a:gd name="T101" fmla="*/ 23 h 70"/>
              <a:gd name="T102" fmla="*/ 73 w 124"/>
              <a:gd name="T103" fmla="*/ 23 h 70"/>
              <a:gd name="T104" fmla="*/ 73 w 124"/>
              <a:gd name="T105" fmla="*/ 6 h 70"/>
              <a:gd name="T106" fmla="*/ 80 w 124"/>
              <a:gd name="T107" fmla="*/ 6 h 70"/>
              <a:gd name="T108" fmla="*/ 85 w 124"/>
              <a:gd name="T109" fmla="*/ 6 h 70"/>
              <a:gd name="T110" fmla="*/ 88 w 124"/>
              <a:gd name="T111" fmla="*/ 6 h 70"/>
              <a:gd name="T112" fmla="*/ 88 w 124"/>
              <a:gd name="T113" fmla="*/ 23 h 70"/>
              <a:gd name="T114" fmla="*/ 93 w 124"/>
              <a:gd name="T115" fmla="*/ 23 h 70"/>
              <a:gd name="T116" fmla="*/ 93 w 124"/>
              <a:gd name="T117" fmla="*/ 7 h 70"/>
              <a:gd name="T118" fmla="*/ 109 w 124"/>
              <a:gd name="T119" fmla="*/ 11 h 70"/>
              <a:gd name="T120" fmla="*/ 115 w 124"/>
              <a:gd name="T121" fmla="*/ 18 h 70"/>
              <a:gd name="T122" fmla="*/ 117 w 124"/>
              <a:gd name="T123" fmla="*/ 23 h 70"/>
              <a:gd name="T124" fmla="*/ 93 w 124"/>
              <a:gd name="T125"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306"/>
          <p:cNvSpPr>
            <a:spLocks noEditPoints="1"/>
          </p:cNvSpPr>
          <p:nvPr/>
        </p:nvSpPr>
        <p:spPr bwMode="auto">
          <a:xfrm>
            <a:off x="6178437" y="3343807"/>
            <a:ext cx="388939" cy="276203"/>
          </a:xfrm>
          <a:custGeom>
            <a:avLst/>
            <a:gdLst>
              <a:gd name="T0" fmla="*/ 58 w 102"/>
              <a:gd name="T1" fmla="*/ 47 h 73"/>
              <a:gd name="T2" fmla="*/ 56 w 102"/>
              <a:gd name="T3" fmla="*/ 46 h 73"/>
              <a:gd name="T4" fmla="*/ 51 w 102"/>
              <a:gd name="T5" fmla="*/ 47 h 73"/>
              <a:gd name="T6" fmla="*/ 51 w 102"/>
              <a:gd name="T7" fmla="*/ 47 h 73"/>
              <a:gd name="T8" fmla="*/ 46 w 102"/>
              <a:gd name="T9" fmla="*/ 46 h 73"/>
              <a:gd name="T10" fmla="*/ 45 w 102"/>
              <a:gd name="T11" fmla="*/ 47 h 73"/>
              <a:gd name="T12" fmla="*/ 6 w 102"/>
              <a:gd name="T13" fmla="*/ 73 h 73"/>
              <a:gd name="T14" fmla="*/ 5 w 102"/>
              <a:gd name="T15" fmla="*/ 73 h 73"/>
              <a:gd name="T16" fmla="*/ 7 w 102"/>
              <a:gd name="T17" fmla="*/ 73 h 73"/>
              <a:gd name="T18" fmla="*/ 95 w 102"/>
              <a:gd name="T19" fmla="*/ 73 h 73"/>
              <a:gd name="T20" fmla="*/ 97 w 102"/>
              <a:gd name="T21" fmla="*/ 73 h 73"/>
              <a:gd name="T22" fmla="*/ 97 w 102"/>
              <a:gd name="T23" fmla="*/ 73 h 73"/>
              <a:gd name="T24" fmla="*/ 58 w 102"/>
              <a:gd name="T25" fmla="*/ 47 h 73"/>
              <a:gd name="T26" fmla="*/ 95 w 102"/>
              <a:gd name="T27" fmla="*/ 0 h 73"/>
              <a:gd name="T28" fmla="*/ 7 w 102"/>
              <a:gd name="T29" fmla="*/ 0 h 73"/>
              <a:gd name="T30" fmla="*/ 0 w 102"/>
              <a:gd name="T31" fmla="*/ 7 h 73"/>
              <a:gd name="T32" fmla="*/ 0 w 102"/>
              <a:gd name="T33" fmla="*/ 66 h 73"/>
              <a:gd name="T34" fmla="*/ 3 w 102"/>
              <a:gd name="T35" fmla="*/ 72 h 73"/>
              <a:gd name="T36" fmla="*/ 4 w 102"/>
              <a:gd name="T37" fmla="*/ 70 h 73"/>
              <a:gd name="T38" fmla="*/ 42 w 102"/>
              <a:gd name="T39" fmla="*/ 44 h 73"/>
              <a:gd name="T40" fmla="*/ 3 w 102"/>
              <a:gd name="T41" fmla="*/ 13 h 73"/>
              <a:gd name="T42" fmla="*/ 3 w 102"/>
              <a:gd name="T43" fmla="*/ 10 h 73"/>
              <a:gd name="T44" fmla="*/ 6 w 102"/>
              <a:gd name="T45" fmla="*/ 10 h 73"/>
              <a:gd name="T46" fmla="*/ 45 w 102"/>
              <a:gd name="T47" fmla="*/ 41 h 73"/>
              <a:gd name="T48" fmla="*/ 46 w 102"/>
              <a:gd name="T49" fmla="*/ 42 h 73"/>
              <a:gd name="T50" fmla="*/ 51 w 102"/>
              <a:gd name="T51" fmla="*/ 43 h 73"/>
              <a:gd name="T52" fmla="*/ 56 w 102"/>
              <a:gd name="T53" fmla="*/ 42 h 73"/>
              <a:gd name="T54" fmla="*/ 57 w 102"/>
              <a:gd name="T55" fmla="*/ 41 h 73"/>
              <a:gd name="T56" fmla="*/ 96 w 102"/>
              <a:gd name="T57" fmla="*/ 10 h 73"/>
              <a:gd name="T58" fmla="*/ 96 w 102"/>
              <a:gd name="T59" fmla="*/ 10 h 73"/>
              <a:gd name="T60" fmla="*/ 99 w 102"/>
              <a:gd name="T61" fmla="*/ 10 h 73"/>
              <a:gd name="T62" fmla="*/ 99 w 102"/>
              <a:gd name="T63" fmla="*/ 13 h 73"/>
              <a:gd name="T64" fmla="*/ 60 w 102"/>
              <a:gd name="T65" fmla="*/ 44 h 73"/>
              <a:gd name="T66" fmla="*/ 99 w 102"/>
              <a:gd name="T67" fmla="*/ 70 h 73"/>
              <a:gd name="T68" fmla="*/ 99 w 102"/>
              <a:gd name="T69" fmla="*/ 70 h 73"/>
              <a:gd name="T70" fmla="*/ 99 w 102"/>
              <a:gd name="T71" fmla="*/ 72 h 73"/>
              <a:gd name="T72" fmla="*/ 102 w 102"/>
              <a:gd name="T73" fmla="*/ 66 h 73"/>
              <a:gd name="T74" fmla="*/ 102 w 102"/>
              <a:gd name="T75" fmla="*/ 7 h 73"/>
              <a:gd name="T76" fmla="*/ 95 w 102"/>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107"/>
          <p:cNvSpPr>
            <a:spLocks noEditPoints="1"/>
          </p:cNvSpPr>
          <p:nvPr/>
        </p:nvSpPr>
        <p:spPr bwMode="auto">
          <a:xfrm>
            <a:off x="3372870" y="2517393"/>
            <a:ext cx="171450" cy="173038"/>
          </a:xfrm>
          <a:custGeom>
            <a:avLst/>
            <a:gdLst>
              <a:gd name="T0" fmla="*/ 72 w 80"/>
              <a:gd name="T1" fmla="*/ 64 h 81"/>
              <a:gd name="T2" fmla="*/ 63 w 80"/>
              <a:gd name="T3" fmla="*/ 60 h 81"/>
              <a:gd name="T4" fmla="*/ 44 w 80"/>
              <a:gd name="T5" fmla="*/ 41 h 81"/>
              <a:gd name="T6" fmla="*/ 47 w 80"/>
              <a:gd name="T7" fmla="*/ 38 h 81"/>
              <a:gd name="T8" fmla="*/ 47 w 80"/>
              <a:gd name="T9" fmla="*/ 30 h 81"/>
              <a:gd name="T10" fmla="*/ 20 w 80"/>
              <a:gd name="T11" fmla="*/ 2 h 81"/>
              <a:gd name="T12" fmla="*/ 12 w 80"/>
              <a:gd name="T13" fmla="*/ 2 h 81"/>
              <a:gd name="T14" fmla="*/ 2 w 80"/>
              <a:gd name="T15" fmla="*/ 13 h 81"/>
              <a:gd name="T16" fmla="*/ 2 w 80"/>
              <a:gd name="T17" fmla="*/ 20 h 81"/>
              <a:gd name="T18" fmla="*/ 30 w 80"/>
              <a:gd name="T19" fmla="*/ 48 h 81"/>
              <a:gd name="T20" fmla="*/ 37 w 80"/>
              <a:gd name="T21" fmla="*/ 48 h 81"/>
              <a:gd name="T22" fmla="*/ 41 w 80"/>
              <a:gd name="T23" fmla="*/ 44 h 81"/>
              <a:gd name="T24" fmla="*/ 60 w 80"/>
              <a:gd name="T25" fmla="*/ 63 h 81"/>
              <a:gd name="T26" fmla="*/ 64 w 80"/>
              <a:gd name="T27" fmla="*/ 72 h 81"/>
              <a:gd name="T28" fmla="*/ 77 w 80"/>
              <a:gd name="T29" fmla="*/ 81 h 81"/>
              <a:gd name="T30" fmla="*/ 80 w 80"/>
              <a:gd name="T31" fmla="*/ 78 h 81"/>
              <a:gd name="T32" fmla="*/ 72 w 80"/>
              <a:gd name="T33" fmla="*/ 64 h 81"/>
              <a:gd name="T34" fmla="*/ 15 w 80"/>
              <a:gd name="T35" fmla="*/ 5 h 81"/>
              <a:gd name="T36" fmla="*/ 17 w 80"/>
              <a:gd name="T37" fmla="*/ 5 h 81"/>
              <a:gd name="T38" fmla="*/ 45 w 80"/>
              <a:gd name="T39" fmla="*/ 33 h 81"/>
              <a:gd name="T40" fmla="*/ 45 w 80"/>
              <a:gd name="T41" fmla="*/ 35 h 81"/>
              <a:gd name="T42" fmla="*/ 43 w 80"/>
              <a:gd name="T43" fmla="*/ 35 h 81"/>
              <a:gd name="T44" fmla="*/ 15 w 80"/>
              <a:gd name="T45" fmla="*/ 7 h 81"/>
              <a:gd name="T46" fmla="*/ 15 w 80"/>
              <a:gd name="T47" fmla="*/ 5 h 81"/>
              <a:gd name="T48" fmla="*/ 11 w 80"/>
              <a:gd name="T49" fmla="*/ 12 h 81"/>
              <a:gd name="T50" fmla="*/ 13 w 80"/>
              <a:gd name="T51" fmla="*/ 12 h 81"/>
              <a:gd name="T52" fmla="*/ 34 w 80"/>
              <a:gd name="T53" fmla="*/ 33 h 81"/>
              <a:gd name="T54" fmla="*/ 33 w 80"/>
              <a:gd name="T55" fmla="*/ 35 h 81"/>
              <a:gd name="T56" fmla="*/ 11 w 80"/>
              <a:gd name="T57" fmla="*/ 14 h 81"/>
              <a:gd name="T58" fmla="*/ 11 w 80"/>
              <a:gd name="T59" fmla="*/ 12 h 81"/>
              <a:gd name="T60" fmla="*/ 34 w 80"/>
              <a:gd name="T61" fmla="*/ 45 h 81"/>
              <a:gd name="T62" fmla="*/ 33 w 80"/>
              <a:gd name="T63" fmla="*/ 45 h 81"/>
              <a:gd name="T64" fmla="*/ 5 w 80"/>
              <a:gd name="T65" fmla="*/ 17 h 81"/>
              <a:gd name="T66" fmla="*/ 5 w 80"/>
              <a:gd name="T67" fmla="*/ 16 h 81"/>
              <a:gd name="T68" fmla="*/ 6 w 80"/>
              <a:gd name="T69" fmla="*/ 16 h 81"/>
              <a:gd name="T70" fmla="*/ 34 w 80"/>
              <a:gd name="T71" fmla="*/ 44 h 81"/>
              <a:gd name="T72" fmla="*/ 34 w 80"/>
              <a:gd name="T73"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250"/>
                                        <p:tgtEl>
                                          <p:spTgt spid="30"/>
                                        </p:tgtEl>
                                      </p:cBhvr>
                                    </p:animEffect>
                                    <p:anim calcmode="lin" valueType="num">
                                      <p:cBhvr>
                                        <p:cTn id="126" dur="250" fill="hold"/>
                                        <p:tgtEl>
                                          <p:spTgt spid="30"/>
                                        </p:tgtEl>
                                        <p:attrNameLst>
                                          <p:attrName>ppt_x</p:attrName>
                                        </p:attrNameLst>
                                      </p:cBhvr>
                                      <p:tavLst>
                                        <p:tav tm="0">
                                          <p:val>
                                            <p:strVal val="#ppt_x"/>
                                          </p:val>
                                        </p:tav>
                                        <p:tav tm="100000">
                                          <p:val>
                                            <p:strVal val="#ppt_x"/>
                                          </p:val>
                                        </p:tav>
                                      </p:tavLst>
                                    </p:anim>
                                    <p:anim calcmode="lin" valueType="num">
                                      <p:cBhvr>
                                        <p:cTn id="127" dur="250" fill="hold"/>
                                        <p:tgtEl>
                                          <p:spTgt spid="30"/>
                                        </p:tgtEl>
                                        <p:attrNameLst>
                                          <p:attrName>ppt_y</p:attrName>
                                        </p:attrNameLst>
                                      </p:cBhvr>
                                      <p:tavLst>
                                        <p:tav tm="0">
                                          <p:val>
                                            <p:strVal val="#ppt_y+.1"/>
                                          </p:val>
                                        </p:tav>
                                        <p:tav tm="100000">
                                          <p:val>
                                            <p:strVal val="#ppt_y"/>
                                          </p:val>
                                        </p:tav>
                                      </p:tavLst>
                                    </p:anim>
                                  </p:childTnLst>
                                </p:cTn>
                              </p:par>
                            </p:childTnLst>
                          </p:cTn>
                        </p:par>
                        <p:par>
                          <p:cTn id="128" fill="hold">
                            <p:stCondLst>
                              <p:cond delay="10500"/>
                            </p:stCondLst>
                            <p:childTnLst>
                              <p:par>
                                <p:cTn id="129" presetID="42" presetClass="entr" presetSubtype="0"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fade">
                                      <p:cBhvr>
                                        <p:cTn id="131" dur="250"/>
                                        <p:tgtEl>
                                          <p:spTgt spid="31"/>
                                        </p:tgtEl>
                                      </p:cBhvr>
                                    </p:animEffect>
                                    <p:anim calcmode="lin" valueType="num">
                                      <p:cBhvr>
                                        <p:cTn id="132" dur="250" fill="hold"/>
                                        <p:tgtEl>
                                          <p:spTgt spid="31"/>
                                        </p:tgtEl>
                                        <p:attrNameLst>
                                          <p:attrName>ppt_x</p:attrName>
                                        </p:attrNameLst>
                                      </p:cBhvr>
                                      <p:tavLst>
                                        <p:tav tm="0">
                                          <p:val>
                                            <p:strVal val="#ppt_x"/>
                                          </p:val>
                                        </p:tav>
                                        <p:tav tm="100000">
                                          <p:val>
                                            <p:strVal val="#ppt_x"/>
                                          </p:val>
                                        </p:tav>
                                      </p:tavLst>
                                    </p:anim>
                                    <p:anim calcmode="lin" valueType="num">
                                      <p:cBhvr>
                                        <p:cTn id="133" dur="250" fill="hold"/>
                                        <p:tgtEl>
                                          <p:spTgt spid="31"/>
                                        </p:tgtEl>
                                        <p:attrNameLst>
                                          <p:attrName>ppt_y</p:attrName>
                                        </p:attrNameLst>
                                      </p:cBhvr>
                                      <p:tavLst>
                                        <p:tav tm="0">
                                          <p:val>
                                            <p:strVal val="#ppt_y+.1"/>
                                          </p:val>
                                        </p:tav>
                                        <p:tav tm="100000">
                                          <p:val>
                                            <p:strVal val="#ppt_y"/>
                                          </p:val>
                                        </p:tav>
                                      </p:tavLst>
                                    </p:anim>
                                  </p:childTnLst>
                                </p:cTn>
                              </p:par>
                            </p:childTnLst>
                          </p:cTn>
                        </p:par>
                        <p:par>
                          <p:cTn id="134" fill="hold">
                            <p:stCondLst>
                              <p:cond delay="11000"/>
                            </p:stCondLst>
                            <p:childTnLst>
                              <p:par>
                                <p:cTn id="135" presetID="42" presetClass="entr" presetSubtype="0"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fade">
                                      <p:cBhvr>
                                        <p:cTn id="137" dur="250"/>
                                        <p:tgtEl>
                                          <p:spTgt spid="32"/>
                                        </p:tgtEl>
                                      </p:cBhvr>
                                    </p:animEffect>
                                    <p:anim calcmode="lin" valueType="num">
                                      <p:cBhvr>
                                        <p:cTn id="138" dur="250" fill="hold"/>
                                        <p:tgtEl>
                                          <p:spTgt spid="32"/>
                                        </p:tgtEl>
                                        <p:attrNameLst>
                                          <p:attrName>ppt_x</p:attrName>
                                        </p:attrNameLst>
                                      </p:cBhvr>
                                      <p:tavLst>
                                        <p:tav tm="0">
                                          <p:val>
                                            <p:strVal val="#ppt_x"/>
                                          </p:val>
                                        </p:tav>
                                        <p:tav tm="100000">
                                          <p:val>
                                            <p:strVal val="#ppt_x"/>
                                          </p:val>
                                        </p:tav>
                                      </p:tavLst>
                                    </p:anim>
                                    <p:anim calcmode="lin" valueType="num">
                                      <p:cBhvr>
                                        <p:cTn id="139" dur="250" fill="hold"/>
                                        <p:tgtEl>
                                          <p:spTgt spid="32"/>
                                        </p:tgtEl>
                                        <p:attrNameLst>
                                          <p:attrName>ppt_y</p:attrName>
                                        </p:attrNameLst>
                                      </p:cBhvr>
                                      <p:tavLst>
                                        <p:tav tm="0">
                                          <p:val>
                                            <p:strVal val="#ppt_y+.1"/>
                                          </p:val>
                                        </p:tav>
                                        <p:tav tm="100000">
                                          <p:val>
                                            <p:strVal val="#ppt_y"/>
                                          </p:val>
                                        </p:tav>
                                      </p:tavLst>
                                    </p:anim>
                                  </p:childTnLst>
                                </p:cTn>
                              </p:par>
                            </p:childTnLst>
                          </p:cTn>
                        </p:par>
                        <p:par>
                          <p:cTn id="140" fill="hold">
                            <p:stCondLst>
                              <p:cond delay="11500"/>
                            </p:stCondLst>
                            <p:childTnLst>
                              <p:par>
                                <p:cTn id="141" presetID="42" presetClass="entr" presetSubtype="0"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250"/>
                                        <p:tgtEl>
                                          <p:spTgt spid="33"/>
                                        </p:tgtEl>
                                      </p:cBhvr>
                                    </p:animEffect>
                                    <p:anim calcmode="lin" valueType="num">
                                      <p:cBhvr>
                                        <p:cTn id="144" dur="250" fill="hold"/>
                                        <p:tgtEl>
                                          <p:spTgt spid="33"/>
                                        </p:tgtEl>
                                        <p:attrNameLst>
                                          <p:attrName>ppt_x</p:attrName>
                                        </p:attrNameLst>
                                      </p:cBhvr>
                                      <p:tavLst>
                                        <p:tav tm="0">
                                          <p:val>
                                            <p:strVal val="#ppt_x"/>
                                          </p:val>
                                        </p:tav>
                                        <p:tav tm="100000">
                                          <p:val>
                                            <p:strVal val="#ppt_x"/>
                                          </p:val>
                                        </p:tav>
                                      </p:tavLst>
                                    </p:anim>
                                    <p:anim calcmode="lin" valueType="num">
                                      <p:cBhvr>
                                        <p:cTn id="145" dur="250" fill="hold"/>
                                        <p:tgtEl>
                                          <p:spTgt spid="33"/>
                                        </p:tgtEl>
                                        <p:attrNameLst>
                                          <p:attrName>ppt_y</p:attrName>
                                        </p:attrNameLst>
                                      </p:cBhvr>
                                      <p:tavLst>
                                        <p:tav tm="0">
                                          <p:val>
                                            <p:strVal val="#ppt_y+.1"/>
                                          </p:val>
                                        </p:tav>
                                        <p:tav tm="100000">
                                          <p:val>
                                            <p:strVal val="#ppt_y"/>
                                          </p:val>
                                        </p:tav>
                                      </p:tavLst>
                                    </p:anim>
                                  </p:childTnLst>
                                </p:cTn>
                              </p:par>
                            </p:childTnLst>
                          </p:cTn>
                        </p:par>
                        <p:par>
                          <p:cTn id="146" fill="hold">
                            <p:stCondLst>
                              <p:cond delay="12000"/>
                            </p:stCondLst>
                            <p:childTnLst>
                              <p:par>
                                <p:cTn id="147" presetID="42" presetClass="entr" presetSubtype="0" fill="hold" grpId="0" nodeType="afterEffect">
                                  <p:stCondLst>
                                    <p:cond delay="0"/>
                                  </p:stCondLst>
                                  <p:childTnLst>
                                    <p:set>
                                      <p:cBhvr>
                                        <p:cTn id="148" dur="1" fill="hold">
                                          <p:stCondLst>
                                            <p:cond delay="0"/>
                                          </p:stCondLst>
                                        </p:cTn>
                                        <p:tgtEl>
                                          <p:spTgt spid="34"/>
                                        </p:tgtEl>
                                        <p:attrNameLst>
                                          <p:attrName>style.visibility</p:attrName>
                                        </p:attrNameLst>
                                      </p:cBhvr>
                                      <p:to>
                                        <p:strVal val="visible"/>
                                      </p:to>
                                    </p:set>
                                    <p:animEffect transition="in" filter="fade">
                                      <p:cBhvr>
                                        <p:cTn id="149" dur="250"/>
                                        <p:tgtEl>
                                          <p:spTgt spid="34"/>
                                        </p:tgtEl>
                                      </p:cBhvr>
                                    </p:animEffect>
                                    <p:anim calcmode="lin" valueType="num">
                                      <p:cBhvr>
                                        <p:cTn id="150" dur="250" fill="hold"/>
                                        <p:tgtEl>
                                          <p:spTgt spid="34"/>
                                        </p:tgtEl>
                                        <p:attrNameLst>
                                          <p:attrName>ppt_x</p:attrName>
                                        </p:attrNameLst>
                                      </p:cBhvr>
                                      <p:tavLst>
                                        <p:tav tm="0">
                                          <p:val>
                                            <p:strVal val="#ppt_x"/>
                                          </p:val>
                                        </p:tav>
                                        <p:tav tm="100000">
                                          <p:val>
                                            <p:strVal val="#ppt_x"/>
                                          </p:val>
                                        </p:tav>
                                      </p:tavLst>
                                    </p:anim>
                                    <p:anim calcmode="lin" valueType="num">
                                      <p:cBhvr>
                                        <p:cTn id="151" dur="250" fill="hold"/>
                                        <p:tgtEl>
                                          <p:spTgt spid="34"/>
                                        </p:tgtEl>
                                        <p:attrNameLst>
                                          <p:attrName>ppt_y</p:attrName>
                                        </p:attrNameLst>
                                      </p:cBhvr>
                                      <p:tavLst>
                                        <p:tav tm="0">
                                          <p:val>
                                            <p:strVal val="#ppt_y+.1"/>
                                          </p:val>
                                        </p:tav>
                                        <p:tav tm="100000">
                                          <p:val>
                                            <p:strVal val="#ppt_y"/>
                                          </p:val>
                                        </p:tav>
                                      </p:tavLst>
                                    </p:anim>
                                  </p:childTnLst>
                                </p:cTn>
                              </p:par>
                            </p:childTnLst>
                          </p:cTn>
                        </p:par>
                        <p:par>
                          <p:cTn id="152" fill="hold">
                            <p:stCondLst>
                              <p:cond delay="12500"/>
                            </p:stCondLst>
                            <p:childTnLst>
                              <p:par>
                                <p:cTn id="153" presetID="42" presetClass="entr" presetSubtype="0" fill="hold" grpId="0" nodeType="afterEffect">
                                  <p:stCondLst>
                                    <p:cond delay="0"/>
                                  </p:stCondLst>
                                  <p:childTnLst>
                                    <p:set>
                                      <p:cBhvr>
                                        <p:cTn id="154" dur="1" fill="hold">
                                          <p:stCondLst>
                                            <p:cond delay="0"/>
                                          </p:stCondLst>
                                        </p:cTn>
                                        <p:tgtEl>
                                          <p:spTgt spid="35"/>
                                        </p:tgtEl>
                                        <p:attrNameLst>
                                          <p:attrName>style.visibility</p:attrName>
                                        </p:attrNameLst>
                                      </p:cBhvr>
                                      <p:to>
                                        <p:strVal val="visible"/>
                                      </p:to>
                                    </p:set>
                                    <p:animEffect transition="in" filter="fade">
                                      <p:cBhvr>
                                        <p:cTn id="155" dur="250"/>
                                        <p:tgtEl>
                                          <p:spTgt spid="35"/>
                                        </p:tgtEl>
                                      </p:cBhvr>
                                    </p:animEffect>
                                    <p:anim calcmode="lin" valueType="num">
                                      <p:cBhvr>
                                        <p:cTn id="156" dur="250" fill="hold"/>
                                        <p:tgtEl>
                                          <p:spTgt spid="35"/>
                                        </p:tgtEl>
                                        <p:attrNameLst>
                                          <p:attrName>ppt_x</p:attrName>
                                        </p:attrNameLst>
                                      </p:cBhvr>
                                      <p:tavLst>
                                        <p:tav tm="0">
                                          <p:val>
                                            <p:strVal val="#ppt_x"/>
                                          </p:val>
                                        </p:tav>
                                        <p:tav tm="100000">
                                          <p:val>
                                            <p:strVal val="#ppt_x"/>
                                          </p:val>
                                        </p:tav>
                                      </p:tavLst>
                                    </p:anim>
                                    <p:anim calcmode="lin" valueType="num">
                                      <p:cBhvr>
                                        <p:cTn id="157" dur="250" fill="hold"/>
                                        <p:tgtEl>
                                          <p:spTgt spid="35"/>
                                        </p:tgtEl>
                                        <p:attrNameLst>
                                          <p:attrName>ppt_y</p:attrName>
                                        </p:attrNameLst>
                                      </p:cBhvr>
                                      <p:tavLst>
                                        <p:tav tm="0">
                                          <p:val>
                                            <p:strVal val="#ppt_y+.1"/>
                                          </p:val>
                                        </p:tav>
                                        <p:tav tm="100000">
                                          <p:val>
                                            <p:strVal val="#ppt_y"/>
                                          </p:val>
                                        </p:tav>
                                      </p:tavLst>
                                    </p:anim>
                                  </p:childTnLst>
                                </p:cTn>
                              </p:par>
                            </p:childTnLst>
                          </p:cTn>
                        </p:par>
                        <p:par>
                          <p:cTn id="158" fill="hold">
                            <p:stCondLst>
                              <p:cond delay="13000"/>
                            </p:stCondLst>
                            <p:childTnLst>
                              <p:par>
                                <p:cTn id="159" presetID="42" presetClass="entr" presetSubtype="0"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Effect transition="in" filter="fade">
                                      <p:cBhvr>
                                        <p:cTn id="161" dur="250"/>
                                        <p:tgtEl>
                                          <p:spTgt spid="36"/>
                                        </p:tgtEl>
                                      </p:cBhvr>
                                    </p:animEffect>
                                    <p:anim calcmode="lin" valueType="num">
                                      <p:cBhvr>
                                        <p:cTn id="162" dur="250" fill="hold"/>
                                        <p:tgtEl>
                                          <p:spTgt spid="36"/>
                                        </p:tgtEl>
                                        <p:attrNameLst>
                                          <p:attrName>ppt_x</p:attrName>
                                        </p:attrNameLst>
                                      </p:cBhvr>
                                      <p:tavLst>
                                        <p:tav tm="0">
                                          <p:val>
                                            <p:strVal val="#ppt_x"/>
                                          </p:val>
                                        </p:tav>
                                        <p:tav tm="100000">
                                          <p:val>
                                            <p:strVal val="#ppt_x"/>
                                          </p:val>
                                        </p:tav>
                                      </p:tavLst>
                                    </p:anim>
                                    <p:anim calcmode="lin" valueType="num">
                                      <p:cBhvr>
                                        <p:cTn id="163" dur="250" fill="hold"/>
                                        <p:tgtEl>
                                          <p:spTgt spid="36"/>
                                        </p:tgtEl>
                                        <p:attrNameLst>
                                          <p:attrName>ppt_y</p:attrName>
                                        </p:attrNameLst>
                                      </p:cBhvr>
                                      <p:tavLst>
                                        <p:tav tm="0">
                                          <p:val>
                                            <p:strVal val="#ppt_y+.1"/>
                                          </p:val>
                                        </p:tav>
                                        <p:tav tm="100000">
                                          <p:val>
                                            <p:strVal val="#ppt_y"/>
                                          </p:val>
                                        </p:tav>
                                      </p:tavLst>
                                    </p:anim>
                                  </p:childTnLst>
                                </p:cTn>
                              </p:par>
                            </p:childTnLst>
                          </p:cTn>
                        </p:par>
                        <p:par>
                          <p:cTn id="164" fill="hold">
                            <p:stCondLst>
                              <p:cond delay="13500"/>
                            </p:stCondLst>
                            <p:childTnLst>
                              <p:par>
                                <p:cTn id="165" presetID="42" presetClass="entr" presetSubtype="0" fill="hold" grpId="0" nodeType="afterEffect">
                                  <p:stCondLst>
                                    <p:cond delay="0"/>
                                  </p:stCondLst>
                                  <p:childTnLst>
                                    <p:set>
                                      <p:cBhvr>
                                        <p:cTn id="166" dur="1" fill="hold">
                                          <p:stCondLst>
                                            <p:cond delay="0"/>
                                          </p:stCondLst>
                                        </p:cTn>
                                        <p:tgtEl>
                                          <p:spTgt spid="37"/>
                                        </p:tgtEl>
                                        <p:attrNameLst>
                                          <p:attrName>style.visibility</p:attrName>
                                        </p:attrNameLst>
                                      </p:cBhvr>
                                      <p:to>
                                        <p:strVal val="visible"/>
                                      </p:to>
                                    </p:set>
                                    <p:animEffect transition="in" filter="fade">
                                      <p:cBhvr>
                                        <p:cTn id="167" dur="250"/>
                                        <p:tgtEl>
                                          <p:spTgt spid="37"/>
                                        </p:tgtEl>
                                      </p:cBhvr>
                                    </p:animEffect>
                                    <p:anim calcmode="lin" valueType="num">
                                      <p:cBhvr>
                                        <p:cTn id="168" dur="250" fill="hold"/>
                                        <p:tgtEl>
                                          <p:spTgt spid="37"/>
                                        </p:tgtEl>
                                        <p:attrNameLst>
                                          <p:attrName>ppt_x</p:attrName>
                                        </p:attrNameLst>
                                      </p:cBhvr>
                                      <p:tavLst>
                                        <p:tav tm="0">
                                          <p:val>
                                            <p:strVal val="#ppt_x"/>
                                          </p:val>
                                        </p:tav>
                                        <p:tav tm="100000">
                                          <p:val>
                                            <p:strVal val="#ppt_x"/>
                                          </p:val>
                                        </p:tav>
                                      </p:tavLst>
                                    </p:anim>
                                    <p:anim calcmode="lin" valueType="num">
                                      <p:cBhvr>
                                        <p:cTn id="169"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6" grpId="0"/>
      <p:bldP spid="27" grpId="0"/>
      <p:bldP spid="28" grpId="0"/>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2"/>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第四章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3"/>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活动效果展望</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p:stCondLst>
                              <p:cond delay="320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837670" y="2497343"/>
            <a:ext cx="2139804" cy="8615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4800" b="1" dirty="0">
                <a:solidFill>
                  <a:schemeClr val="bg1"/>
                </a:solidFill>
                <a:latin typeface="微软雅黑" panose="020B0503020204020204" pitchFamily="34" charset="-122"/>
                <a:ea typeface="微软雅黑" panose="020B0503020204020204" pitchFamily="34" charset="-122"/>
              </a:rPr>
              <a:t>目录</a:t>
            </a:r>
            <a:r>
              <a:rPr kumimoji="1" lang="en-US" altLang="zh-CN" sz="4000" dirty="0">
                <a:solidFill>
                  <a:schemeClr val="bg1"/>
                </a:solidFill>
                <a:latin typeface="微软雅黑" panose="020B0503020204020204" pitchFamily="34" charset="-122"/>
                <a:ea typeface="微软雅黑" panose="020B0503020204020204" pitchFamily="34" charset="-122"/>
              </a:rPr>
              <a:t>/</a:t>
            </a:r>
            <a:endParaRPr kumimoji="1" lang="en-US" altLang="zh-CN" sz="4000" dirty="0">
              <a:solidFill>
                <a:schemeClr val="bg1"/>
              </a:solidFill>
              <a:latin typeface="微软雅黑" panose="020B0503020204020204" pitchFamily="34" charset="-122"/>
              <a:ea typeface="微软雅黑" panose="020B0503020204020204" pitchFamily="34" charset="-122"/>
            </a:endParaRPr>
          </a:p>
          <a:p>
            <a:pPr lvl="0" algn="ctr"/>
            <a:r>
              <a:rPr lang="en-US" altLang="zh-CN" sz="2000" dirty="0">
                <a:solidFill>
                  <a:schemeClr val="bg1"/>
                </a:solidFill>
                <a:latin typeface="微软雅黑" panose="020B0503020204020204" pitchFamily="34" charset="-122"/>
                <a:ea typeface="微软雅黑" panose="020B0503020204020204" pitchFamily="34" charset="-122"/>
              </a:rPr>
              <a:t>DIRECTORY</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rot="5400000">
            <a:off x="4039198" y="2822298"/>
            <a:ext cx="2743198" cy="557958"/>
            <a:chOff x="4864591" y="2018580"/>
            <a:chExt cx="4051287" cy="557958"/>
          </a:xfrm>
          <a:noFill/>
        </p:grpSpPr>
        <p:sp>
          <p:nvSpPr>
            <p:cNvPr id="73" name="Freeform 10"/>
            <p:cNvSpPr/>
            <p:nvPr/>
          </p:nvSpPr>
          <p:spPr bwMode="auto">
            <a:xfrm>
              <a:off x="5648683" y="2025235"/>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74"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dirty="0">
                  <a:solidFill>
                    <a:schemeClr val="bg1"/>
                  </a:solidFill>
                  <a:latin typeface="微软雅黑" panose="020B0503020204020204" pitchFamily="34" charset="-122"/>
                  <a:ea typeface="微软雅黑" panose="020B0503020204020204" pitchFamily="34" charset="-122"/>
                </a:rPr>
                <a:t>活动流程简介</a:t>
              </a:r>
              <a:endParaRPr lang="en-US" altLang="zh-CN" b="1" spc="600" dirty="0">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864591" y="2018580"/>
              <a:ext cx="686448" cy="557958"/>
              <a:chOff x="2441589" y="3604590"/>
              <a:chExt cx="686448" cy="557958"/>
            </a:xfrm>
            <a:grpFill/>
          </p:grpSpPr>
          <p:sp>
            <p:nvSpPr>
              <p:cNvPr id="76"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77"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rot="5400000">
            <a:off x="4844791" y="2822298"/>
            <a:ext cx="2743198" cy="557958"/>
            <a:chOff x="4864591" y="2018580"/>
            <a:chExt cx="4051287" cy="557958"/>
          </a:xfrm>
          <a:noFill/>
        </p:grpSpPr>
        <p:sp>
          <p:nvSpPr>
            <p:cNvPr id="79" name="Freeform 10"/>
            <p:cNvSpPr/>
            <p:nvPr/>
          </p:nvSpPr>
          <p:spPr bwMode="auto">
            <a:xfrm>
              <a:off x="5648683" y="2025235"/>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0"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dirty="0">
                  <a:solidFill>
                    <a:schemeClr val="bg1"/>
                  </a:solidFill>
                  <a:latin typeface="微软雅黑" panose="020B0503020204020204" pitchFamily="34" charset="-122"/>
                  <a:ea typeface="微软雅黑" panose="020B0503020204020204" pitchFamily="34" charset="-122"/>
                </a:rPr>
                <a:t>活动执行保障</a:t>
              </a:r>
              <a:endParaRPr lang="en-US" altLang="zh-CN" b="1" spc="600" dirty="0">
                <a:solidFill>
                  <a:schemeClr val="bg1"/>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4864591" y="2018580"/>
              <a:ext cx="686448" cy="557958"/>
              <a:chOff x="2441589" y="3604590"/>
              <a:chExt cx="686448" cy="557958"/>
            </a:xfrm>
            <a:grpFill/>
          </p:grpSpPr>
          <p:sp>
            <p:nvSpPr>
              <p:cNvPr id="82"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3"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84" name="组合 83"/>
          <p:cNvGrpSpPr/>
          <p:nvPr/>
        </p:nvGrpSpPr>
        <p:grpSpPr>
          <a:xfrm rot="5400000">
            <a:off x="5650384" y="2822298"/>
            <a:ext cx="2743198" cy="557958"/>
            <a:chOff x="4864591" y="2018580"/>
            <a:chExt cx="4051287" cy="557958"/>
          </a:xfrm>
          <a:noFill/>
        </p:grpSpPr>
        <p:sp>
          <p:nvSpPr>
            <p:cNvPr id="85" name="Freeform 10"/>
            <p:cNvSpPr/>
            <p:nvPr/>
          </p:nvSpPr>
          <p:spPr bwMode="auto">
            <a:xfrm>
              <a:off x="5648683" y="2025235"/>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6"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dirty="0">
                  <a:solidFill>
                    <a:schemeClr val="bg1"/>
                  </a:solidFill>
                  <a:latin typeface="微软雅黑" panose="020B0503020204020204" pitchFamily="34" charset="-122"/>
                  <a:ea typeface="微软雅黑" panose="020B0503020204020204" pitchFamily="34" charset="-122"/>
                </a:rPr>
                <a:t>活动财务预算</a:t>
              </a:r>
              <a:endParaRPr lang="en-US" altLang="zh-CN" b="1" spc="600" dirty="0">
                <a:solidFill>
                  <a:schemeClr val="bg1"/>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4864591" y="2018580"/>
              <a:ext cx="686448" cy="557958"/>
              <a:chOff x="2441589" y="3604590"/>
              <a:chExt cx="686448" cy="557958"/>
            </a:xfrm>
            <a:grpFill/>
          </p:grpSpPr>
          <p:sp>
            <p:nvSpPr>
              <p:cNvPr id="88"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9"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90" name="组合 89"/>
          <p:cNvGrpSpPr/>
          <p:nvPr/>
        </p:nvGrpSpPr>
        <p:grpSpPr>
          <a:xfrm rot="5400000">
            <a:off x="6455978" y="2822298"/>
            <a:ext cx="2743198" cy="557958"/>
            <a:chOff x="4864591" y="2018580"/>
            <a:chExt cx="4051287" cy="557958"/>
          </a:xfrm>
          <a:noFill/>
        </p:grpSpPr>
        <p:sp>
          <p:nvSpPr>
            <p:cNvPr id="91" name="Freeform 10"/>
            <p:cNvSpPr/>
            <p:nvPr/>
          </p:nvSpPr>
          <p:spPr bwMode="auto">
            <a:xfrm>
              <a:off x="5648683" y="2025235"/>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2"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dirty="0">
                  <a:solidFill>
                    <a:schemeClr val="bg1"/>
                  </a:solidFill>
                  <a:latin typeface="微软雅黑" panose="020B0503020204020204" pitchFamily="34" charset="-122"/>
                  <a:ea typeface="微软雅黑" panose="020B0503020204020204" pitchFamily="34" charset="-122"/>
                </a:rPr>
                <a:t>活动效果展望</a:t>
              </a:r>
              <a:endParaRPr lang="en-US" altLang="zh-CN" b="1" spc="600" dirty="0">
                <a:solidFill>
                  <a:schemeClr val="bg1"/>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864591" y="2018580"/>
              <a:ext cx="686448" cy="557958"/>
              <a:chOff x="2441589" y="3604590"/>
              <a:chExt cx="686448" cy="557958"/>
            </a:xfrm>
            <a:grpFill/>
          </p:grpSpPr>
          <p:sp>
            <p:nvSpPr>
              <p:cNvPr id="94"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5"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250"/>
                                        <p:tgtEl>
                                          <p:spTgt spid="71"/>
                                        </p:tgtEl>
                                      </p:cBhvr>
                                    </p:animEffect>
                                    <p:anim calcmode="lin" valueType="num">
                                      <p:cBhvr>
                                        <p:cTn id="18" dur="1250" fill="hold"/>
                                        <p:tgtEl>
                                          <p:spTgt spid="71"/>
                                        </p:tgtEl>
                                        <p:attrNameLst>
                                          <p:attrName>ppt_x</p:attrName>
                                        </p:attrNameLst>
                                      </p:cBhvr>
                                      <p:tavLst>
                                        <p:tav tm="0">
                                          <p:val>
                                            <p:strVal val="#ppt_x"/>
                                          </p:val>
                                        </p:tav>
                                        <p:tav tm="100000">
                                          <p:val>
                                            <p:strVal val="#ppt_x"/>
                                          </p:val>
                                        </p:tav>
                                      </p:tavLst>
                                    </p:anim>
                                    <p:anim calcmode="lin" valueType="num">
                                      <p:cBhvr>
                                        <p:cTn id="19" dur="1250" fill="hold"/>
                                        <p:tgtEl>
                                          <p:spTgt spid="71"/>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 presetClass="entr" presetSubtype="4"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2" presetClass="entr" presetSubtype="1"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additive="base">
                                        <p:cTn id="28" dur="500" fill="hold"/>
                                        <p:tgtEl>
                                          <p:spTgt spid="78"/>
                                        </p:tgtEl>
                                        <p:attrNameLst>
                                          <p:attrName>ppt_x</p:attrName>
                                        </p:attrNameLst>
                                      </p:cBhvr>
                                      <p:tavLst>
                                        <p:tav tm="0">
                                          <p:val>
                                            <p:strVal val="#ppt_x"/>
                                          </p:val>
                                        </p:tav>
                                        <p:tav tm="100000">
                                          <p:val>
                                            <p:strVal val="#ppt_x"/>
                                          </p:val>
                                        </p:tav>
                                      </p:tavLst>
                                    </p:anim>
                                    <p:anim calcmode="lin" valueType="num">
                                      <p:cBhvr additive="base">
                                        <p:cTn id="29" dur="500" fill="hold"/>
                                        <p:tgtEl>
                                          <p:spTgt spid="78"/>
                                        </p:tgtEl>
                                        <p:attrNameLst>
                                          <p:attrName>ppt_y</p:attrName>
                                        </p:attrNameLst>
                                      </p:cBhvr>
                                      <p:tavLst>
                                        <p:tav tm="0">
                                          <p:val>
                                            <p:strVal val="0-#ppt_h/2"/>
                                          </p:val>
                                        </p:tav>
                                        <p:tav tm="100000">
                                          <p:val>
                                            <p:strVal val="#ppt_y"/>
                                          </p:val>
                                        </p:tav>
                                      </p:tavLst>
                                    </p:anim>
                                  </p:childTnLst>
                                </p:cTn>
                              </p:par>
                            </p:childTnLst>
                          </p:cTn>
                        </p:par>
                        <p:par>
                          <p:cTn id="30" fill="hold">
                            <p:stCondLst>
                              <p:cond delay="4500"/>
                            </p:stCondLst>
                            <p:childTnLst>
                              <p:par>
                                <p:cTn id="31" presetID="2" presetClass="entr" presetSubtype="4"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additive="base">
                                        <p:cTn id="33" dur="500" fill="hold"/>
                                        <p:tgtEl>
                                          <p:spTgt spid="84"/>
                                        </p:tgtEl>
                                        <p:attrNameLst>
                                          <p:attrName>ppt_x</p:attrName>
                                        </p:attrNameLst>
                                      </p:cBhvr>
                                      <p:tavLst>
                                        <p:tav tm="0">
                                          <p:val>
                                            <p:strVal val="#ppt_x"/>
                                          </p:val>
                                        </p:tav>
                                        <p:tav tm="100000">
                                          <p:val>
                                            <p:strVal val="#ppt_x"/>
                                          </p:val>
                                        </p:tav>
                                      </p:tavLst>
                                    </p:anim>
                                    <p:anim calcmode="lin" valueType="num">
                                      <p:cBhvr additive="base">
                                        <p:cTn id="34" dur="500" fill="hold"/>
                                        <p:tgtEl>
                                          <p:spTgt spid="84"/>
                                        </p:tgtEl>
                                        <p:attrNameLst>
                                          <p:attrName>ppt_y</p:attrName>
                                        </p:attrNameLst>
                                      </p:cBhvr>
                                      <p:tavLst>
                                        <p:tav tm="0">
                                          <p:val>
                                            <p:strVal val="1+#ppt_h/2"/>
                                          </p:val>
                                        </p:tav>
                                        <p:tav tm="100000">
                                          <p:val>
                                            <p:strVal val="#ppt_y"/>
                                          </p:val>
                                        </p:tav>
                                      </p:tavLst>
                                    </p:anim>
                                  </p:childTnLst>
                                </p:cTn>
                              </p:par>
                            </p:childTnLst>
                          </p:cTn>
                        </p:par>
                        <p:par>
                          <p:cTn id="35" fill="hold">
                            <p:stCondLst>
                              <p:cond delay="5000"/>
                            </p:stCondLst>
                            <p:childTnLst>
                              <p:par>
                                <p:cTn id="36" presetID="2" presetClass="entr" presetSubtype="1" fill="hold" nodeType="after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6046296" y="1980620"/>
            <a:ext cx="4615560" cy="4036927"/>
            <a:chOff x="1535417" y="1526117"/>
            <a:chExt cx="5212200" cy="4503778"/>
          </a:xfrm>
        </p:grpSpPr>
        <p:sp>
          <p:nvSpPr>
            <p:cNvPr id="11" name="Rectangle 3"/>
            <p:cNvSpPr/>
            <p:nvPr/>
          </p:nvSpPr>
          <p:spPr>
            <a:xfrm>
              <a:off x="1535417" y="5140785"/>
              <a:ext cx="5212200" cy="889110"/>
            </a:xfrm>
            <a:prstGeom prst="rect">
              <a:avLst/>
            </a:prstGeom>
            <a:solidFill>
              <a:srgbClr val="A0524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微软雅黑" panose="020B0503020204020204" pitchFamily="34" charset="-122"/>
                <a:ea typeface="微软雅黑" panose="020B0503020204020204" pitchFamily="34" charset="-122"/>
              </a:endParaRPr>
            </a:p>
          </p:txBody>
        </p:sp>
        <p:sp>
          <p:nvSpPr>
            <p:cNvPr id="12" name="Subtitle 2"/>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anose="020B0503020204020204" pitchFamily="34" charset="-122"/>
                  <a:ea typeface="微软雅黑" panose="020B0503020204020204" pitchFamily="34" charset="-122"/>
                </a:rPr>
                <a:t>详写内容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3" name="Rectangle 3"/>
            <p:cNvSpPr/>
            <p:nvPr/>
          </p:nvSpPr>
          <p:spPr>
            <a:xfrm>
              <a:off x="1535417" y="1526117"/>
              <a:ext cx="5212200" cy="3584715"/>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微软雅黑" panose="020B0503020204020204" pitchFamily="34" charset="-122"/>
                <a:ea typeface="微软雅黑" panose="020B0503020204020204" pitchFamily="34" charset="-122"/>
              </a:endParaRPr>
            </a:p>
          </p:txBody>
        </p:sp>
      </p:grpSp>
      <p:sp>
        <p:nvSpPr>
          <p:cNvPr id="15" name="矩形 39"/>
          <p:cNvSpPr>
            <a:spLocks noChangeArrowheads="1"/>
          </p:cNvSpPr>
          <p:nvPr/>
        </p:nvSpPr>
        <p:spPr bwMode="auto">
          <a:xfrm>
            <a:off x="1409187" y="2075372"/>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40"/>
          <p:cNvSpPr>
            <a:spLocks noChangeArrowheads="1"/>
          </p:cNvSpPr>
          <p:nvPr/>
        </p:nvSpPr>
        <p:spPr bwMode="auto">
          <a:xfrm>
            <a:off x="1409187" y="3055086"/>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矩形 47"/>
          <p:cNvSpPr>
            <a:spLocks noChangeArrowheads="1"/>
          </p:cNvSpPr>
          <p:nvPr/>
        </p:nvSpPr>
        <p:spPr bwMode="auto">
          <a:xfrm>
            <a:off x="1409187" y="5078239"/>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矩形 40"/>
          <p:cNvSpPr>
            <a:spLocks noChangeArrowheads="1"/>
          </p:cNvSpPr>
          <p:nvPr/>
        </p:nvSpPr>
        <p:spPr bwMode="auto">
          <a:xfrm>
            <a:off x="1372231" y="4037478"/>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椭圆 1"/>
          <p:cNvSpPr>
            <a:spLocks noChangeArrowheads="1"/>
          </p:cNvSpPr>
          <p:nvPr/>
        </p:nvSpPr>
        <p:spPr bwMode="auto">
          <a:xfrm>
            <a:off x="1982185" y="2539961"/>
            <a:ext cx="2194488" cy="2345694"/>
          </a:xfrm>
          <a:custGeom>
            <a:avLst/>
            <a:gdLst>
              <a:gd name="T0" fmla="*/ 935699 w 1751265"/>
              <a:gd name="T1" fmla="*/ 0 h 1872208"/>
              <a:gd name="T2" fmla="*/ 1750506 w 1751265"/>
              <a:gd name="T3" fmla="*/ 476380 h 1872208"/>
              <a:gd name="T4" fmla="*/ 1620326 w 1751265"/>
              <a:gd name="T5" fmla="*/ 950570 h 1872208"/>
              <a:gd name="T6" fmla="*/ 1741216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1" name="椭圆 1"/>
          <p:cNvSpPr>
            <a:spLocks noChangeArrowheads="1"/>
          </p:cNvSpPr>
          <p:nvPr/>
        </p:nvSpPr>
        <p:spPr bwMode="auto">
          <a:xfrm>
            <a:off x="3965219" y="2555835"/>
            <a:ext cx="2196480" cy="2345696"/>
          </a:xfrm>
          <a:custGeom>
            <a:avLst/>
            <a:gdLst>
              <a:gd name="T0" fmla="*/ 938247 w 1751265"/>
              <a:gd name="T1" fmla="*/ 0 h 1872208"/>
              <a:gd name="T2" fmla="*/ 1755273 w 1751265"/>
              <a:gd name="T3" fmla="*/ 476380 h 1872208"/>
              <a:gd name="T4" fmla="*/ 1624739 w 1751265"/>
              <a:gd name="T5" fmla="*/ 950570 h 1872208"/>
              <a:gd name="T6" fmla="*/ 1745959 w 1751265"/>
              <a:gd name="T7" fmla="*/ 1409475 h 1872208"/>
              <a:gd name="T8" fmla="*/ 938247 w 1751265"/>
              <a:gd name="T9" fmla="*/ 1870570 h 1872208"/>
              <a:gd name="T10" fmla="*/ 0 w 1751265"/>
              <a:gd name="T11" fmla="*/ 935285 h 1872208"/>
              <a:gd name="T12" fmla="*/ 938247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2" name="椭圆 1"/>
          <p:cNvSpPr>
            <a:spLocks noChangeArrowheads="1"/>
          </p:cNvSpPr>
          <p:nvPr/>
        </p:nvSpPr>
        <p:spPr bwMode="auto">
          <a:xfrm>
            <a:off x="6008300" y="2555835"/>
            <a:ext cx="2194492" cy="2345696"/>
          </a:xfrm>
          <a:custGeom>
            <a:avLst/>
            <a:gdLst>
              <a:gd name="T0" fmla="*/ 935699 w 1751265"/>
              <a:gd name="T1" fmla="*/ 0 h 1872208"/>
              <a:gd name="T2" fmla="*/ 1750509 w 1751265"/>
              <a:gd name="T3" fmla="*/ 476380 h 1872208"/>
              <a:gd name="T4" fmla="*/ 1620329 w 1751265"/>
              <a:gd name="T5" fmla="*/ 950570 h 1872208"/>
              <a:gd name="T6" fmla="*/ 1741219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3" name="TextBox 14"/>
          <p:cNvSpPr>
            <a:spLocks noChangeArrowheads="1"/>
          </p:cNvSpPr>
          <p:nvPr/>
        </p:nvSpPr>
        <p:spPr bwMode="auto">
          <a:xfrm>
            <a:off x="2726656" y="2714712"/>
            <a:ext cx="8754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dirty="0">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01</a:t>
            </a:r>
            <a:endParaRPr lang="en-US" altLang="zh-CN" sz="3200" b="1" dirty="0">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5" name="TextBox 15"/>
          <p:cNvSpPr>
            <a:spLocks noChangeArrowheads="1"/>
          </p:cNvSpPr>
          <p:nvPr/>
        </p:nvSpPr>
        <p:spPr bwMode="auto">
          <a:xfrm>
            <a:off x="4738045" y="2714713"/>
            <a:ext cx="895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dirty="0">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02</a:t>
            </a:r>
            <a:endParaRPr lang="en-US" altLang="zh-CN" sz="3200" b="1" dirty="0">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6" name="TextBox 16"/>
          <p:cNvSpPr>
            <a:spLocks noChangeArrowheads="1"/>
          </p:cNvSpPr>
          <p:nvPr/>
        </p:nvSpPr>
        <p:spPr bwMode="auto">
          <a:xfrm>
            <a:off x="6739448" y="2714712"/>
            <a:ext cx="897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03</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7" name="直接连接符 18"/>
          <p:cNvSpPr>
            <a:spLocks noChangeShapeType="1"/>
          </p:cNvSpPr>
          <p:nvPr/>
        </p:nvSpPr>
        <p:spPr bwMode="auto">
          <a:xfrm>
            <a:off x="2256987"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9"/>
          <p:cNvSpPr>
            <a:spLocks noChangeShapeType="1"/>
          </p:cNvSpPr>
          <p:nvPr/>
        </p:nvSpPr>
        <p:spPr bwMode="auto">
          <a:xfrm>
            <a:off x="4257686"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9" name="直接连接符 20"/>
          <p:cNvSpPr>
            <a:spLocks noChangeShapeType="1"/>
          </p:cNvSpPr>
          <p:nvPr/>
        </p:nvSpPr>
        <p:spPr bwMode="auto">
          <a:xfrm>
            <a:off x="6298978"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20" name="TextBox 22"/>
          <p:cNvSpPr>
            <a:spLocks noChangeArrowheads="1"/>
          </p:cNvSpPr>
          <p:nvPr/>
        </p:nvSpPr>
        <p:spPr bwMode="auto">
          <a:xfrm>
            <a:off x="2165374" y="3454824"/>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3"/>
          <p:cNvSpPr>
            <a:spLocks noChangeArrowheads="1"/>
          </p:cNvSpPr>
          <p:nvPr/>
        </p:nvSpPr>
        <p:spPr bwMode="auto">
          <a:xfrm>
            <a:off x="2187599" y="3807533"/>
            <a:ext cx="2190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4"/>
          <p:cNvSpPr>
            <a:spLocks noChangeArrowheads="1"/>
          </p:cNvSpPr>
          <p:nvPr/>
        </p:nvSpPr>
        <p:spPr bwMode="auto">
          <a:xfrm>
            <a:off x="4171036" y="3454824"/>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5"/>
          <p:cNvSpPr>
            <a:spLocks noChangeArrowheads="1"/>
          </p:cNvSpPr>
          <p:nvPr/>
        </p:nvSpPr>
        <p:spPr bwMode="auto">
          <a:xfrm>
            <a:off x="4193261" y="3807533"/>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6"/>
          <p:cNvSpPr>
            <a:spLocks noChangeArrowheads="1"/>
          </p:cNvSpPr>
          <p:nvPr/>
        </p:nvSpPr>
        <p:spPr bwMode="auto">
          <a:xfrm>
            <a:off x="6218478" y="3454824"/>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7"/>
          <p:cNvSpPr>
            <a:spLocks noChangeArrowheads="1"/>
          </p:cNvSpPr>
          <p:nvPr/>
        </p:nvSpPr>
        <p:spPr bwMode="auto">
          <a:xfrm>
            <a:off x="6240904" y="3807533"/>
            <a:ext cx="2188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30"/>
          <p:cNvSpPr>
            <a:spLocks noChangeArrowheads="1"/>
          </p:cNvSpPr>
          <p:nvPr/>
        </p:nvSpPr>
        <p:spPr bwMode="auto">
          <a:xfrm rot="5400000">
            <a:off x="2283705" y="5181299"/>
            <a:ext cx="280462" cy="333897"/>
          </a:xfrm>
          <a:prstGeom prst="triangle">
            <a:avLst>
              <a:gd name="adj" fmla="val 50000"/>
            </a:avLst>
          </a:prstGeom>
          <a:solidFill>
            <a:srgbClr val="A05242"/>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TextBox 31"/>
          <p:cNvSpPr>
            <a:spLocks noChangeArrowheads="1"/>
          </p:cNvSpPr>
          <p:nvPr/>
        </p:nvSpPr>
        <p:spPr bwMode="auto">
          <a:xfrm>
            <a:off x="2653962" y="5149925"/>
            <a:ext cx="817313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椭圆 11"/>
          <p:cNvSpPr>
            <a:spLocks noChangeArrowheads="1"/>
          </p:cNvSpPr>
          <p:nvPr/>
        </p:nvSpPr>
        <p:spPr bwMode="auto">
          <a:xfrm>
            <a:off x="7934103" y="2555835"/>
            <a:ext cx="2347686" cy="2345696"/>
          </a:xfrm>
          <a:prstGeom prst="ellipse">
            <a:avLst/>
          </a:prstGeom>
          <a:solidFill>
            <a:srgbClr val="A05242"/>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TextBox 17"/>
          <p:cNvSpPr>
            <a:spLocks noChangeArrowheads="1"/>
          </p:cNvSpPr>
          <p:nvPr/>
        </p:nvSpPr>
        <p:spPr bwMode="auto">
          <a:xfrm>
            <a:off x="8756554" y="2714712"/>
            <a:ext cx="9032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04</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30" name="直接连接符 21"/>
          <p:cNvSpPr>
            <a:spLocks noChangeShapeType="1"/>
          </p:cNvSpPr>
          <p:nvPr/>
        </p:nvSpPr>
        <p:spPr bwMode="auto">
          <a:xfrm>
            <a:off x="8243815" y="3372088"/>
            <a:ext cx="1798566"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31" name="TextBox 28"/>
          <p:cNvSpPr>
            <a:spLocks noChangeArrowheads="1"/>
          </p:cNvSpPr>
          <p:nvPr/>
        </p:nvSpPr>
        <p:spPr bwMode="auto">
          <a:xfrm>
            <a:off x="8223687" y="3483399"/>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29"/>
          <p:cNvSpPr>
            <a:spLocks noChangeArrowheads="1"/>
          </p:cNvSpPr>
          <p:nvPr/>
        </p:nvSpPr>
        <p:spPr bwMode="auto">
          <a:xfrm>
            <a:off x="8245912" y="3836108"/>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ppt_w</p:attrName>
                                        </p:attrNameLst>
                                      </p:cBhvr>
                                      <p:tavLst>
                                        <p:tav tm="0">
                                          <p:val>
                                            <p:strVal val="4*#ppt_w"/>
                                          </p:val>
                                        </p:tav>
                                        <p:tav tm="100000">
                                          <p:val>
                                            <p:strVal val="#ppt_w"/>
                                          </p:val>
                                        </p:tav>
                                      </p:tavLst>
                                    </p:anim>
                                    <p:anim calcmode="lin" valueType="num">
                                      <p:cBhvr>
                                        <p:cTn id="12" dur="250" fill="hold"/>
                                        <p:tgtEl>
                                          <p:spTgt spid="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50" fill="hold"/>
                                        <p:tgtEl>
                                          <p:spTgt spid="11"/>
                                        </p:tgtEl>
                                        <p:attrNameLst>
                                          <p:attrName>ppt_w</p:attrName>
                                        </p:attrNameLst>
                                      </p:cBhvr>
                                      <p:tavLst>
                                        <p:tav tm="0">
                                          <p:val>
                                            <p:strVal val="4*#ppt_w"/>
                                          </p:val>
                                        </p:tav>
                                        <p:tav tm="100000">
                                          <p:val>
                                            <p:strVal val="#ppt_w"/>
                                          </p:val>
                                        </p:tav>
                                      </p:tavLst>
                                    </p:anim>
                                    <p:anim calcmode="lin" valueType="num">
                                      <p:cBhvr>
                                        <p:cTn id="16" dur="250" fill="hold"/>
                                        <p:tgtEl>
                                          <p:spTgt spid="1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250" fill="hold"/>
                                        <p:tgtEl>
                                          <p:spTgt spid="12"/>
                                        </p:tgtEl>
                                        <p:attrNameLst>
                                          <p:attrName>ppt_w</p:attrName>
                                        </p:attrNameLst>
                                      </p:cBhvr>
                                      <p:tavLst>
                                        <p:tav tm="0">
                                          <p:val>
                                            <p:strVal val="4*#ppt_w"/>
                                          </p:val>
                                        </p:tav>
                                        <p:tav tm="100000">
                                          <p:val>
                                            <p:strVal val="#ppt_w"/>
                                          </p:val>
                                        </p:tav>
                                      </p:tavLst>
                                    </p:anim>
                                    <p:anim calcmode="lin" valueType="num">
                                      <p:cBhvr>
                                        <p:cTn id="20" dur="250" fill="hold"/>
                                        <p:tgtEl>
                                          <p:spTgt spid="12"/>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50" fill="hold"/>
                                        <p:tgtEl>
                                          <p:spTgt spid="28"/>
                                        </p:tgtEl>
                                        <p:attrNameLst>
                                          <p:attrName>ppt_w</p:attrName>
                                        </p:attrNameLst>
                                      </p:cBhvr>
                                      <p:tavLst>
                                        <p:tav tm="0">
                                          <p:val>
                                            <p:strVal val="4*#ppt_w"/>
                                          </p:val>
                                        </p:tav>
                                        <p:tav tm="100000">
                                          <p:val>
                                            <p:strVal val="#ppt_w"/>
                                          </p:val>
                                        </p:tav>
                                      </p:tavLst>
                                    </p:anim>
                                    <p:anim calcmode="lin" valueType="num">
                                      <p:cBhvr>
                                        <p:cTn id="24" dur="250" fill="hold"/>
                                        <p:tgtEl>
                                          <p:spTgt spid="28"/>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p:cBhvr>
                                        <p:cTn id="37" dur="500"/>
                                        <p:tgtEl>
                                          <p:spTgt spid="29"/>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17"/>
                                        </p:tgtEl>
                                        <p:attrNameLst>
                                          <p:attrName>style.visibility</p:attrName>
                                        </p:attrNameLst>
                                      </p:cBhvr>
                                      <p:to>
                                        <p:strVal val="visible"/>
                                      </p:to>
                                    </p:set>
                                    <p:animEffect>
                                      <p:cBhvr>
                                        <p:cTn id="40" dur="500"/>
                                        <p:tgtEl>
                                          <p:spTgt spid="17"/>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8"/>
                                        </p:tgtEl>
                                        <p:attrNameLst>
                                          <p:attrName>style.visibility</p:attrName>
                                        </p:attrNameLst>
                                      </p:cBhvr>
                                      <p:to>
                                        <p:strVal val="visible"/>
                                      </p:to>
                                    </p:set>
                                    <p:animEffect>
                                      <p:cBhvr>
                                        <p:cTn id="43" dur="500"/>
                                        <p:tgtEl>
                                          <p:spTgt spid="18"/>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9"/>
                                        </p:tgtEl>
                                        <p:attrNameLst>
                                          <p:attrName>style.visibility</p:attrName>
                                        </p:attrNameLst>
                                      </p:cBhvr>
                                      <p:to>
                                        <p:strVal val="visible"/>
                                      </p:to>
                                    </p:set>
                                    <p:animEffect>
                                      <p:cBhvr>
                                        <p:cTn id="46" dur="500"/>
                                        <p:tgtEl>
                                          <p:spTgt spid="19"/>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30"/>
                                        </p:tgtEl>
                                        <p:attrNameLst>
                                          <p:attrName>style.visibility</p:attrName>
                                        </p:attrNameLst>
                                      </p:cBhvr>
                                      <p:to>
                                        <p:strVal val="visible"/>
                                      </p:to>
                                    </p:set>
                                    <p:animEffect>
                                      <p:cBhvr>
                                        <p:cTn id="49" dur="500"/>
                                        <p:tgtEl>
                                          <p:spTgt spid="30"/>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7" dur="500" tmFilter="0,0; .5, 1; 1, 1"/>
                                        <p:tgtEl>
                                          <p:spTgt spid="21"/>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0"/>
                                        </p:tgtEl>
                                        <p:attrNameLst>
                                          <p:attrName>ppt_y</p:attrName>
                                        </p:attrNameLst>
                                      </p:cBhvr>
                                      <p:tavLst>
                                        <p:tav tm="0">
                                          <p:val>
                                            <p:strVal val="#ppt_y"/>
                                          </p:val>
                                        </p:tav>
                                        <p:tav tm="100000">
                                          <p:val>
                                            <p:strVal val="#ppt_y"/>
                                          </p:val>
                                        </p:tav>
                                      </p:tavLst>
                                    </p:anim>
                                    <p:anim calcmode="lin" valueType="num">
                                      <p:cBhvr>
                                        <p:cTn id="6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64" dur="500" tmFilter="0,0; .5, 1; 1, 1"/>
                                        <p:tgtEl>
                                          <p:spTgt spid="20"/>
                                        </p:tgtEl>
                                      </p:cBhvr>
                                    </p:animEffect>
                                  </p:childTnLst>
                                </p:cTn>
                              </p:par>
                            </p:childTnLst>
                          </p:cTn>
                        </p:par>
                        <p:par>
                          <p:cTn id="65" fill="hold">
                            <p:stCondLst>
                              <p:cond delay="2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3"/>
                                        </p:tgtEl>
                                        <p:attrNameLst>
                                          <p:attrName>ppt_y</p:attrName>
                                        </p:attrNameLst>
                                      </p:cBhvr>
                                      <p:tavLst>
                                        <p:tav tm="0">
                                          <p:val>
                                            <p:strVal val="#ppt_y"/>
                                          </p:val>
                                        </p:tav>
                                        <p:tav tm="100000">
                                          <p:val>
                                            <p:strVal val="#ppt_y"/>
                                          </p:val>
                                        </p:tav>
                                      </p:tavLst>
                                    </p:anim>
                                    <p:anim calcmode="lin" valueType="num">
                                      <p:cBhvr>
                                        <p:cTn id="7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72" dur="500" tmFilter="0,0; .5, 1; 1, 1"/>
                                        <p:tgtEl>
                                          <p:spTgt spid="23"/>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79" dur="500" tmFilter="0,0; .5, 1; 1, 1"/>
                                        <p:tgtEl>
                                          <p:spTgt spid="22"/>
                                        </p:tgtEl>
                                      </p:cBhvr>
                                    </p:animEffect>
                                  </p:childTnLst>
                                </p:cTn>
                              </p:par>
                            </p:childTnLst>
                          </p:cTn>
                        </p:par>
                        <p:par>
                          <p:cTn id="80" fill="hold">
                            <p:stCondLst>
                              <p:cond delay="32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5"/>
                                        </p:tgtEl>
                                        <p:attrNameLst>
                                          <p:attrName>ppt_y</p:attrName>
                                        </p:attrNameLst>
                                      </p:cBhvr>
                                      <p:tavLst>
                                        <p:tav tm="0">
                                          <p:val>
                                            <p:strVal val="#ppt_y"/>
                                          </p:val>
                                        </p:tav>
                                        <p:tav tm="100000">
                                          <p:val>
                                            <p:strVal val="#ppt_y"/>
                                          </p:val>
                                        </p:tav>
                                      </p:tavLst>
                                    </p:anim>
                                    <p:anim calcmode="lin" valueType="num">
                                      <p:cBhvr>
                                        <p:cTn id="8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87" dur="500" tmFilter="0,0; .5, 1; 1, 1"/>
                                        <p:tgtEl>
                                          <p:spTgt spid="25"/>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24"/>
                                        </p:tgtEl>
                                        <p:attrNameLst>
                                          <p:attrName>style.visibility</p:attrName>
                                        </p:attrNameLst>
                                      </p:cBhvr>
                                      <p:to>
                                        <p:strVal val="visible"/>
                                      </p:to>
                                    </p:set>
                                    <p:anim calcmode="lin" valueType="num">
                                      <p:cBhvr>
                                        <p:cTn id="9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4"/>
                                        </p:tgtEl>
                                        <p:attrNameLst>
                                          <p:attrName>ppt_y</p:attrName>
                                        </p:attrNameLst>
                                      </p:cBhvr>
                                      <p:tavLst>
                                        <p:tav tm="0">
                                          <p:val>
                                            <p:strVal val="#ppt_y"/>
                                          </p:val>
                                        </p:tav>
                                        <p:tav tm="100000">
                                          <p:val>
                                            <p:strVal val="#ppt_y"/>
                                          </p:val>
                                        </p:tav>
                                      </p:tavLst>
                                    </p:anim>
                                    <p:anim calcmode="lin" valueType="num">
                                      <p:cBhvr>
                                        <p:cTn id="9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94" dur="500" tmFilter="0,0; .5, 1; 1, 1"/>
                                        <p:tgtEl>
                                          <p:spTgt spid="24"/>
                                        </p:tgtEl>
                                      </p:cBhvr>
                                    </p:animEffect>
                                  </p:childTnLst>
                                </p:cTn>
                              </p:par>
                            </p:childTnLst>
                          </p:cTn>
                        </p:par>
                        <p:par>
                          <p:cTn id="95" fill="hold">
                            <p:stCondLst>
                              <p:cond delay="4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2"/>
                                        </p:tgtEl>
                                        <p:attrNameLst>
                                          <p:attrName>ppt_y</p:attrName>
                                        </p:attrNameLst>
                                      </p:cBhvr>
                                      <p:tavLst>
                                        <p:tav tm="0">
                                          <p:val>
                                            <p:strVal val="#ppt_y"/>
                                          </p:val>
                                        </p:tav>
                                        <p:tav tm="100000">
                                          <p:val>
                                            <p:strVal val="#ppt_y"/>
                                          </p:val>
                                        </p:tav>
                                      </p:tavLst>
                                    </p:anim>
                                    <p:anim calcmode="lin" valueType="num">
                                      <p:cBhvr>
                                        <p:cTn id="10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2"/>
                                        </p:tgtEl>
                                        <p:attrNameLst>
                                          <p:attrName>ppt_w</p:attrName>
                                        </p:attrNameLst>
                                      </p:cBhvr>
                                      <p:tavLst>
                                        <p:tav tm="0">
                                          <p:val>
                                            <p:strVal val="#ppt_w/10"/>
                                          </p:val>
                                        </p:tav>
                                        <p:tav tm="50000">
                                          <p:val>
                                            <p:strVal val="#ppt_w+.01"/>
                                          </p:val>
                                        </p:tav>
                                        <p:tav tm="100000">
                                          <p:val>
                                            <p:strVal val="#ppt_w"/>
                                          </p:val>
                                        </p:tav>
                                      </p:tavLst>
                                    </p:anim>
                                    <p:animEffect>
                                      <p:cBhvr>
                                        <p:cTn id="102" dur="500" tmFilter="0,0; .5, 1; 1, 1"/>
                                        <p:tgtEl>
                                          <p:spTgt spid="3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1"/>
                                        </p:tgtEl>
                                        <p:attrNameLst>
                                          <p:attrName>ppt_y</p:attrName>
                                        </p:attrNameLst>
                                      </p:cBhvr>
                                      <p:tavLst>
                                        <p:tav tm="0">
                                          <p:val>
                                            <p:strVal val="#ppt_y"/>
                                          </p:val>
                                        </p:tav>
                                        <p:tav tm="100000">
                                          <p:val>
                                            <p:strVal val="#ppt_y"/>
                                          </p:val>
                                        </p:tav>
                                      </p:tavLst>
                                    </p:anim>
                                    <p:anim calcmode="lin" valueType="num">
                                      <p:cBhvr>
                                        <p:cTn id="10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109" dur="500" tmFilter="0,0; .5, 1; 1, 1"/>
                                        <p:tgtEl>
                                          <p:spTgt spid="31"/>
                                        </p:tgtEl>
                                      </p:cBhvr>
                                    </p:animEffect>
                                  </p:childTnLst>
                                </p:cTn>
                              </p:par>
                            </p:childTnLst>
                          </p:cTn>
                        </p:par>
                        <p:par>
                          <p:cTn id="110" fill="hold">
                            <p:stCondLst>
                              <p:cond delay="4750"/>
                            </p:stCondLst>
                            <p:childTnLst>
                              <p:par>
                                <p:cTn id="111" presetID="2" presetClass="entr" presetSubtype="8"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ppt_x</p:attrName>
                                        </p:attrNameLst>
                                      </p:cBhvr>
                                      <p:tavLst>
                                        <p:tav tm="0">
                                          <p:val>
                                            <p:strVal val="0-#ppt_w/2"/>
                                          </p:val>
                                        </p:tav>
                                        <p:tav tm="100000">
                                          <p:val>
                                            <p:strVal val="#ppt_x"/>
                                          </p:val>
                                        </p:tav>
                                      </p:tavLst>
                                    </p:anim>
                                    <p:anim calcmode="lin" valueType="num">
                                      <p:cBhvr>
                                        <p:cTn id="114" dur="500" fill="hold"/>
                                        <p:tgtEl>
                                          <p:spTgt spid="26"/>
                                        </p:tgtEl>
                                        <p:attrNameLst>
                                          <p:attrName>ppt_y</p:attrName>
                                        </p:attrNameLst>
                                      </p:cBhvr>
                                      <p:tavLst>
                                        <p:tav tm="0">
                                          <p:val>
                                            <p:strVal val="#ppt_y"/>
                                          </p:val>
                                        </p:tav>
                                        <p:tav tm="100000">
                                          <p:val>
                                            <p:strVal val="#ppt_y"/>
                                          </p:val>
                                        </p:tav>
                                      </p:tavLst>
                                    </p:anim>
                                  </p:childTnLst>
                                </p:cTn>
                              </p:par>
                            </p:childTnLst>
                          </p:cTn>
                        </p:par>
                        <p:par>
                          <p:cTn id="115" fill="hold">
                            <p:stCondLst>
                              <p:cond delay="5250"/>
                            </p:stCondLst>
                            <p:childTnLst>
                              <p:par>
                                <p:cTn id="116" presetID="22" presetClass="entr" presetSubtype="1"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p:cBhvr>
                                        <p:cTn id="1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bldLvl="0" autoUpdateAnimBg="0"/>
      <p:bldP spid="15" grpId="0" bldLvl="0" autoUpdateAnimBg="0"/>
      <p:bldP spid="16" grpId="0" bldLvl="0" autoUpdateAnimBg="0"/>
      <p:bldP spid="17" grpId="0" animBg="1"/>
      <p:bldP spid="18" grpId="0" animBg="1"/>
      <p:bldP spid="19" grpId="0" animBg="1"/>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nimBg="1" autoUpdateAnimBg="0"/>
      <p:bldP spid="27" grpId="0" bldLvl="0" autoUpdateAnimBg="0"/>
      <p:bldP spid="28" grpId="0" bldLvl="0" animBg="1" autoUpdateAnimBg="0"/>
      <p:bldP spid="29" grpId="0" bldLvl="0" autoUpdateAnimBg="0"/>
      <p:bldP spid="30" grpId="0" animBg="1"/>
      <p:bldP spid="31" grpId="0" bldLvl="0" autoUpdateAnimBg="0"/>
      <p:bldP spid="3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017440" y="2149180"/>
            <a:ext cx="5225144" cy="3703215"/>
            <a:chOff x="716035" y="2233527"/>
            <a:chExt cx="5756517" cy="4079816"/>
          </a:xfrm>
        </p:grpSpPr>
        <p:grpSp>
          <p:nvGrpSpPr>
            <p:cNvPr id="11" name="Group 23"/>
            <p:cNvGrpSpPr/>
            <p:nvPr/>
          </p:nvGrpSpPr>
          <p:grpSpPr>
            <a:xfrm>
              <a:off x="759985" y="3732911"/>
              <a:ext cx="5710982" cy="2580432"/>
              <a:chOff x="457200" y="2610462"/>
              <a:chExt cx="4299091" cy="1942488"/>
            </a:xfrm>
          </p:grpSpPr>
          <p:sp>
            <p:nvSpPr>
              <p:cNvPr id="17" name="Rectangle 21"/>
              <p:cNvSpPr/>
              <p:nvPr/>
            </p:nvSpPr>
            <p:spPr>
              <a:xfrm>
                <a:off x="457200" y="2610462"/>
                <a:ext cx="3962400" cy="1942488"/>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Right Triangle 22"/>
              <p:cNvSpPr/>
              <p:nvPr/>
            </p:nvSpPr>
            <p:spPr>
              <a:xfrm flipV="1">
                <a:off x="4082909" y="2610462"/>
                <a:ext cx="673382" cy="673382"/>
              </a:xfrm>
              <a:prstGeom prst="rtTriangl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2" name="Text Box 10"/>
            <p:cNvSpPr txBox="1">
              <a:spLocks noChangeArrowheads="1"/>
            </p:cNvSpPr>
            <p:nvPr/>
          </p:nvSpPr>
          <p:spPr bwMode="auto">
            <a:xfrm>
              <a:off x="962436" y="3985161"/>
              <a:ext cx="2211139" cy="1646605"/>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Top Down</a:t>
              </a: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defTabSz="1087755"/>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Nullam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eu</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tempor</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purus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Nunc</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sit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consequat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Nunc</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Nullam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eu</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tempor</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purus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Nunc</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sit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consequat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 Box 10"/>
            <p:cNvSpPr txBox="1">
              <a:spLocks noChangeArrowheads="1"/>
            </p:cNvSpPr>
            <p:nvPr/>
          </p:nvSpPr>
          <p:spPr bwMode="auto">
            <a:xfrm>
              <a:off x="3594294" y="3985161"/>
              <a:ext cx="2211139" cy="1646605"/>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Bottom Line</a:t>
              </a: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defTabSz="1087755"/>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Nullam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eu</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tempor</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purus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Nunc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sit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consequat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Nunc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Nullam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eu</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tempor</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purus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Nunc a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leo</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magna, sit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consequat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Straight Connector 25"/>
            <p:cNvCxnSpPr/>
            <p:nvPr/>
          </p:nvCxnSpPr>
          <p:spPr>
            <a:xfrm>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Box 10"/>
            <p:cNvSpPr txBox="1">
              <a:spLocks noChangeArrowheads="1"/>
            </p:cNvSpPr>
            <p:nvPr/>
          </p:nvSpPr>
          <p:spPr bwMode="auto">
            <a:xfrm>
              <a:off x="716035" y="2233527"/>
              <a:ext cx="5756517" cy="1372570"/>
            </a:xfrm>
            <a:prstGeom prst="rect">
              <a:avLst/>
            </a:prstGeom>
            <a:noFill/>
            <a:ln w="9525">
              <a:noFill/>
              <a:miter lim="800000"/>
            </a:ln>
          </p:spPr>
          <p:txBody>
            <a:bodyPr wrap="square" lIns="45720" tIns="22860" rIns="45720" bIns="2286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9" name="品 2"/>
          <p:cNvSpPr>
            <a:spLocks noChangeArrowheads="1"/>
          </p:cNvSpPr>
          <p:nvPr/>
        </p:nvSpPr>
        <p:spPr bwMode="auto">
          <a:xfrm>
            <a:off x="6624467" y="2152660"/>
            <a:ext cx="4628640" cy="3699736"/>
          </a:xfrm>
          <a:prstGeom prst="rect">
            <a:avLst/>
          </a:prstGeom>
          <a:noFill/>
          <a:ln w="12700">
            <a:solidFill>
              <a:srgbClr val="A05242"/>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0" name="15"/>
          <p:cNvSpPr>
            <a:spLocks noChangeArrowheads="1"/>
          </p:cNvSpPr>
          <p:nvPr>
            <p:custDataLst>
              <p:tags r:id="rId1"/>
            </p:custDataLst>
          </p:nvPr>
        </p:nvSpPr>
        <p:spPr bwMode="auto">
          <a:xfrm>
            <a:off x="6755735" y="3259615"/>
            <a:ext cx="4322274" cy="202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12"/>
          <p:cNvSpPr>
            <a:spLocks noChangeArrowheads="1"/>
          </p:cNvSpPr>
          <p:nvPr>
            <p:custDataLst>
              <p:tags r:id="rId2"/>
            </p:custDataLst>
          </p:nvPr>
        </p:nvSpPr>
        <p:spPr bwMode="auto">
          <a:xfrm>
            <a:off x="6755735" y="2598465"/>
            <a:ext cx="4322274"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anim calcmode="lin" valueType="num">
                                      <p:cBhvr>
                                        <p:cTn id="17" dur="500" fill="hold"/>
                                        <p:tgtEl>
                                          <p:spTgt spid="19"/>
                                        </p:tgtEl>
                                        <p:attrNameLst>
                                          <p:attrName>ppt_x</p:attrName>
                                        </p:attrNameLst>
                                      </p:cBhvr>
                                      <p:tavLst>
                                        <p:tav tm="0">
                                          <p:val>
                                            <p:strVal val="#ppt_x"/>
                                          </p:val>
                                        </p:tav>
                                        <p:tav tm="100000">
                                          <p:val>
                                            <p:strVal val="#ppt_x"/>
                                          </p:val>
                                        </p:tav>
                                      </p:tavLst>
                                    </p:anim>
                                    <p:anim calcmode="lin" valueType="num">
                                      <p:cBhvr>
                                        <p:cTn id="18" dur="5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595592" y="2081571"/>
            <a:ext cx="9144979" cy="3794940"/>
            <a:chOff x="2207690" y="2506436"/>
            <a:chExt cx="7778126" cy="3227731"/>
          </a:xfrm>
        </p:grpSpPr>
        <p:sp>
          <p:nvSpPr>
            <p:cNvPr id="11" name="矩形 10"/>
            <p:cNvSpPr/>
            <p:nvPr/>
          </p:nvSpPr>
          <p:spPr>
            <a:xfrm>
              <a:off x="2207690" y="4557311"/>
              <a:ext cx="2147807" cy="117685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矩形 11"/>
            <p:cNvSpPr/>
            <p:nvPr/>
          </p:nvSpPr>
          <p:spPr>
            <a:xfrm>
              <a:off x="5008726" y="4557311"/>
              <a:ext cx="2147807" cy="117685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p:cNvSpPr/>
            <p:nvPr/>
          </p:nvSpPr>
          <p:spPr>
            <a:xfrm>
              <a:off x="7838009" y="4557311"/>
              <a:ext cx="2147807" cy="117685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2345903" y="2506436"/>
              <a:ext cx="1845984" cy="1882776"/>
              <a:chOff x="1000707" y="2419350"/>
              <a:chExt cx="1845984" cy="1882776"/>
            </a:xfrm>
          </p:grpSpPr>
          <p:sp>
            <p:nvSpPr>
              <p:cNvPr id="22" name="Freeform 5"/>
              <p:cNvSpPr>
                <a:spLocks noEditPoints="1"/>
              </p:cNvSpPr>
              <p:nvPr/>
            </p:nvSpPr>
            <p:spPr bwMode="auto">
              <a:xfrm>
                <a:off x="1000707"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23" name="任意多边形 19"/>
              <p:cNvSpPr/>
              <p:nvPr/>
            </p:nvSpPr>
            <p:spPr>
              <a:xfrm>
                <a:off x="1862354" y="3285758"/>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146940" y="2506436"/>
              <a:ext cx="1845984" cy="1882776"/>
              <a:chOff x="4087511" y="2419350"/>
              <a:chExt cx="1845984" cy="1882776"/>
            </a:xfrm>
          </p:grpSpPr>
          <p:sp>
            <p:nvSpPr>
              <p:cNvPr id="20" name="Freeform 5"/>
              <p:cNvSpPr>
                <a:spLocks noEditPoints="1"/>
              </p:cNvSpPr>
              <p:nvPr/>
            </p:nvSpPr>
            <p:spPr bwMode="auto">
              <a:xfrm>
                <a:off x="40875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任意多边形 22"/>
              <p:cNvSpPr/>
              <p:nvPr/>
            </p:nvSpPr>
            <p:spPr>
              <a:xfrm>
                <a:off x="4956924" y="328037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976223" y="2506436"/>
              <a:ext cx="1845984" cy="1882776"/>
              <a:chOff x="6716411" y="2419350"/>
              <a:chExt cx="1845984" cy="1882776"/>
            </a:xfrm>
          </p:grpSpPr>
          <p:sp>
            <p:nvSpPr>
              <p:cNvPr id="18" name="Freeform 5"/>
              <p:cNvSpPr>
                <a:spLocks noEditPoints="1"/>
              </p:cNvSpPr>
              <p:nvPr/>
            </p:nvSpPr>
            <p:spPr bwMode="auto">
              <a:xfrm>
                <a:off x="67164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任意多边形 25"/>
              <p:cNvSpPr/>
              <p:nvPr/>
            </p:nvSpPr>
            <p:spPr>
              <a:xfrm>
                <a:off x="7565881" y="3259402"/>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5"/>
          <p:cNvSpPr txBox="1"/>
          <p:nvPr/>
        </p:nvSpPr>
        <p:spPr>
          <a:xfrm>
            <a:off x="3165110" y="2477869"/>
            <a:ext cx="5883342" cy="861774"/>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zh-CN" altLang="en-US" sz="5000" b="1" spc="300" dirty="0">
                <a:solidFill>
                  <a:schemeClr val="bg1"/>
                </a:solidFill>
                <a:latin typeface="微软雅黑" panose="020B0503020204020204" pitchFamily="34" charset="-122"/>
                <a:ea typeface="微软雅黑" panose="020B0503020204020204" pitchFamily="34" charset="-122"/>
              </a:rPr>
              <a:t>谢谢您的观看指导</a:t>
            </a:r>
            <a:r>
              <a:rPr lang="en-US" altLang="zh-CN" sz="5000" b="1" spc="300" dirty="0">
                <a:solidFill>
                  <a:schemeClr val="bg1"/>
                </a:solidFill>
                <a:latin typeface="微软雅黑" panose="020B0503020204020204" pitchFamily="34" charset="-122"/>
                <a:ea typeface="微软雅黑" panose="020B0503020204020204" pitchFamily="34" charset="-122"/>
              </a:rPr>
              <a:t>!</a:t>
            </a:r>
            <a:endParaRPr lang="zh-CN" altLang="en-US" sz="5000" b="1" spc="300" dirty="0">
              <a:solidFill>
                <a:schemeClr val="bg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3023402" y="3480034"/>
            <a:ext cx="6136421" cy="510909"/>
          </a:xfrm>
          <a:prstGeom prst="rect">
            <a:avLst/>
          </a:prstGeom>
          <a:noFill/>
        </p:spPr>
        <p:txBody>
          <a:bodyPr wrap="square" rtlCol="0">
            <a:spAutoFit/>
          </a:bodyPr>
          <a:lstStyle/>
          <a:p>
            <a:pPr algn="ct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68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直接连接符 14"/>
          <p:cNvCxnSpPr/>
          <p:nvPr/>
        </p:nvCxnSpPr>
        <p:spPr>
          <a:xfrm>
            <a:off x="3257550" y="3376132"/>
            <a:ext cx="567690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257552" y="2037839"/>
            <a:ext cx="5676898" cy="784468"/>
          </a:xfrm>
          <a:prstGeom prst="rect">
            <a:avLst/>
          </a:prstGeom>
          <a:noFill/>
        </p:spPr>
        <p:txBody>
          <a:bodyPr wrap="none" rtlCol="0">
            <a:prstTxWarp prst="textArchUp">
              <a:avLst/>
            </a:prstTxWarp>
            <a:spAutoFit/>
          </a:bodyPr>
          <a:lstStyle/>
          <a:p>
            <a:pPr algn="ctr"/>
            <a:r>
              <a:rPr lang="en-US" altLang="zh-CN" sz="8000" dirty="0">
                <a:solidFill>
                  <a:schemeClr val="bg1"/>
                </a:solidFill>
                <a:latin typeface="Forte" panose="03060902040502070203" pitchFamily="66" charset="0"/>
                <a:ea typeface="汉仪夏日体W" panose="00020600040101010101" pitchFamily="18" charset="-122"/>
              </a:rPr>
              <a:t>Christmas activities</a:t>
            </a:r>
            <a:endParaRPr lang="zh-CN" altLang="en-US" sz="8000" dirty="0">
              <a:solidFill>
                <a:schemeClr val="bg1"/>
              </a:solidFill>
              <a:latin typeface="Forte" panose="03060902040502070203" pitchFamily="66" charset="0"/>
              <a:ea typeface="汉仪夏日体W" panose="00020600040101010101" pitchFamily="18" charset="-122"/>
            </a:endParaRPr>
          </a:p>
        </p:txBody>
      </p:sp>
      <p:sp>
        <p:nvSpPr>
          <p:cNvPr id="17" name="矩形 16"/>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Effect transition="in" filter="fade">
                                      <p:cBhvr>
                                        <p:cTn id="13" dur="1000"/>
                                        <p:tgtEl>
                                          <p:spTgt spid="17"/>
                                        </p:tgtEl>
                                      </p:cBhvr>
                                    </p:animEffect>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750"/>
                                        <p:tgtEl>
                                          <p:spTgt spid="15"/>
                                        </p:tgtEl>
                                      </p:cBhvr>
                                    </p:animEffect>
                                  </p:childTnLst>
                                </p:cTn>
                              </p:par>
                            </p:childTnLst>
                          </p:cTn>
                        </p:par>
                        <p:par>
                          <p:cTn id="18" fill="hold">
                            <p:stCondLst>
                              <p:cond delay="3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549"/>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2"/>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第一章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3"/>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活动流程简介</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p:stCondLst>
                              <p:cond delay="320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矩形 7"/>
          <p:cNvSpPr/>
          <p:nvPr/>
        </p:nvSpPr>
        <p:spPr>
          <a:xfrm>
            <a:off x="6143739" y="4596912"/>
            <a:ext cx="4793534" cy="1536074"/>
          </a:xfrm>
          <a:prstGeom prst="rect">
            <a:avLst/>
          </a:prstGeom>
          <a:solidFill>
            <a:srgbClr val="A0524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solidFill>
                  <a:schemeClr val="bg1"/>
                </a:solidFill>
              </a:rPr>
              <a:t>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a:t>
            </a:r>
            <a:endParaRPr lang="zh-CN" altLang="en-US" sz="1400" dirty="0">
              <a:solidFill>
                <a:schemeClr val="bg1"/>
              </a:solidFill>
            </a:endParaRPr>
          </a:p>
        </p:txBody>
      </p:sp>
      <p:sp>
        <p:nvSpPr>
          <p:cNvPr id="11" name="Rectangle 30"/>
          <p:cNvSpPr/>
          <p:nvPr/>
        </p:nvSpPr>
        <p:spPr>
          <a:xfrm>
            <a:off x="6143739" y="1827767"/>
            <a:ext cx="4793534" cy="2629178"/>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12" name="组合 14"/>
          <p:cNvGrpSpPr/>
          <p:nvPr/>
        </p:nvGrpSpPr>
        <p:grpSpPr bwMode="auto">
          <a:xfrm>
            <a:off x="1453618" y="2039385"/>
            <a:ext cx="4337584" cy="1211440"/>
            <a:chOff x="0" y="0"/>
            <a:chExt cx="3154730" cy="879692"/>
          </a:xfrm>
        </p:grpSpPr>
        <p:sp>
          <p:nvSpPr>
            <p:cNvPr id="13" name="矩形 15"/>
            <p:cNvSpPr>
              <a:spLocks noChangeArrowheads="1"/>
            </p:cNvSpPr>
            <p:nvPr/>
          </p:nvSpPr>
          <p:spPr bwMode="auto">
            <a:xfrm>
              <a:off x="95245" y="72172"/>
              <a:ext cx="358757" cy="229911"/>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16"/>
            <p:cNvSpPr>
              <a:spLocks noChangeArrowheads="1"/>
            </p:cNvSpPr>
            <p:nvPr/>
          </p:nvSpPr>
          <p:spPr bwMode="auto">
            <a:xfrm>
              <a:off x="0" y="343308"/>
              <a:ext cx="315473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8"/>
          <p:cNvGrpSpPr/>
          <p:nvPr/>
        </p:nvGrpSpPr>
        <p:grpSpPr bwMode="auto">
          <a:xfrm>
            <a:off x="1453616" y="3399630"/>
            <a:ext cx="4439186" cy="1239875"/>
            <a:chOff x="0" y="0"/>
            <a:chExt cx="3228622" cy="901786"/>
          </a:xfrm>
        </p:grpSpPr>
        <p:sp>
          <p:nvSpPr>
            <p:cNvPr id="18" name="矩形 19"/>
            <p:cNvSpPr>
              <a:spLocks noChangeArrowheads="1"/>
            </p:cNvSpPr>
            <p:nvPr/>
          </p:nvSpPr>
          <p:spPr bwMode="auto">
            <a:xfrm>
              <a:off x="95245" y="92989"/>
              <a:ext cx="358757" cy="230264"/>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extBox 20"/>
            <p:cNvSpPr>
              <a:spLocks noChangeArrowheads="1"/>
            </p:cNvSpPr>
            <p:nvPr/>
          </p:nvSpPr>
          <p:spPr bwMode="auto">
            <a:xfrm>
              <a:off x="0" y="364541"/>
              <a:ext cx="322862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1" name="组合 22"/>
          <p:cNvGrpSpPr/>
          <p:nvPr/>
        </p:nvGrpSpPr>
        <p:grpSpPr bwMode="auto">
          <a:xfrm>
            <a:off x="1453616" y="4808998"/>
            <a:ext cx="4439186" cy="1193665"/>
            <a:chOff x="0" y="0"/>
            <a:chExt cx="3228621" cy="867794"/>
          </a:xfrm>
        </p:grpSpPr>
        <p:sp>
          <p:nvSpPr>
            <p:cNvPr id="22" name="矩形 23"/>
            <p:cNvSpPr>
              <a:spLocks noChangeArrowheads="1"/>
            </p:cNvSpPr>
            <p:nvPr/>
          </p:nvSpPr>
          <p:spPr bwMode="auto">
            <a:xfrm>
              <a:off x="95245" y="59234"/>
              <a:ext cx="358757" cy="230264"/>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TextBox 24"/>
            <p:cNvSpPr>
              <a:spLocks noChangeArrowheads="1"/>
            </p:cNvSpPr>
            <p:nvPr/>
          </p:nvSpPr>
          <p:spPr bwMode="auto">
            <a:xfrm>
              <a:off x="0" y="330786"/>
              <a:ext cx="322862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p:cBhvr>
                                        <p:cTn id="22" dur="750"/>
                                        <p:tgtEl>
                                          <p:spTgt spid="12"/>
                                        </p:tgtEl>
                                      </p:cBhvr>
                                    </p:animEffect>
                                    <p:anim calcmode="lin" valueType="num">
                                      <p:cBhvr>
                                        <p:cTn id="23" dur="750" fill="hold"/>
                                        <p:tgtEl>
                                          <p:spTgt spid="12"/>
                                        </p:tgtEl>
                                        <p:attrNameLst>
                                          <p:attrName>ppt_x</p:attrName>
                                        </p:attrNameLst>
                                      </p:cBhvr>
                                      <p:tavLst>
                                        <p:tav tm="0">
                                          <p:val>
                                            <p:strVal val="#ppt_x"/>
                                          </p:val>
                                        </p:tav>
                                        <p:tav tm="100000">
                                          <p:val>
                                            <p:strVal val="#ppt_x"/>
                                          </p:val>
                                        </p:tav>
                                      </p:tavLst>
                                    </p:anim>
                                    <p:anim calcmode="lin" valueType="num">
                                      <p:cBhvr>
                                        <p:cTn id="24" dur="75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p:cBhvr>
                                        <p:cTn id="28" dur="750"/>
                                        <p:tgtEl>
                                          <p:spTgt spid="17"/>
                                        </p:tgtEl>
                                      </p:cBhvr>
                                    </p:animEffect>
                                    <p:anim calcmode="lin" valueType="num">
                                      <p:cBhvr>
                                        <p:cTn id="29" dur="750" fill="hold"/>
                                        <p:tgtEl>
                                          <p:spTgt spid="17"/>
                                        </p:tgtEl>
                                        <p:attrNameLst>
                                          <p:attrName>ppt_x</p:attrName>
                                        </p:attrNameLst>
                                      </p:cBhvr>
                                      <p:tavLst>
                                        <p:tav tm="0">
                                          <p:val>
                                            <p:strVal val="#ppt_x"/>
                                          </p:val>
                                        </p:tav>
                                        <p:tav tm="100000">
                                          <p:val>
                                            <p:strVal val="#ppt_x"/>
                                          </p:val>
                                        </p:tav>
                                      </p:tavLst>
                                    </p:anim>
                                    <p:anim calcmode="lin" valueType="num">
                                      <p:cBhvr>
                                        <p:cTn id="30" dur="75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p:cBhvr>
                                        <p:cTn id="34" dur="750"/>
                                        <p:tgtEl>
                                          <p:spTgt spid="21"/>
                                        </p:tgtEl>
                                      </p:cBhvr>
                                    </p:animEffect>
                                    <p:anim calcmode="lin" valueType="num">
                                      <p:cBhvr>
                                        <p:cTn id="35" dur="750" fill="hold"/>
                                        <p:tgtEl>
                                          <p:spTgt spid="21"/>
                                        </p:tgtEl>
                                        <p:attrNameLst>
                                          <p:attrName>ppt_x</p:attrName>
                                        </p:attrNameLst>
                                      </p:cBhvr>
                                      <p:tavLst>
                                        <p:tav tm="0">
                                          <p:val>
                                            <p:strVal val="#ppt_x"/>
                                          </p:val>
                                        </p:tav>
                                        <p:tav tm="100000">
                                          <p:val>
                                            <p:strVal val="#ppt_x"/>
                                          </p:val>
                                        </p:tav>
                                      </p:tavLst>
                                    </p:anim>
                                    <p:anim calcmode="lin" valueType="num">
                                      <p:cBhvr>
                                        <p:cTn id="3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cxnSp>
        <p:nvCxnSpPr>
          <p:cNvPr id="8" name="Straight Connector 8"/>
          <p:cNvCxnSpPr/>
          <p:nvPr/>
        </p:nvCxnSpPr>
        <p:spPr>
          <a:xfrm>
            <a:off x="1321662" y="4513896"/>
            <a:ext cx="5029200" cy="0"/>
          </a:xfrm>
          <a:prstGeom prst="line">
            <a:avLst/>
          </a:prstGeom>
          <a:ln w="12700">
            <a:solidFill>
              <a:srgbClr val="A0524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Rectangle 9"/>
          <p:cNvSpPr/>
          <p:nvPr/>
        </p:nvSpPr>
        <p:spPr>
          <a:xfrm>
            <a:off x="1435962" y="2227896"/>
            <a:ext cx="285750" cy="225903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2" name="Rectangle 10"/>
          <p:cNvSpPr/>
          <p:nvPr/>
        </p:nvSpPr>
        <p:spPr>
          <a:xfrm>
            <a:off x="1836012" y="3256595"/>
            <a:ext cx="285750" cy="1224551"/>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2"/>
          <p:cNvSpPr/>
          <p:nvPr/>
        </p:nvSpPr>
        <p:spPr>
          <a:xfrm>
            <a:off x="2236062" y="2685096"/>
            <a:ext cx="285750" cy="179605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3"/>
          <p:cNvSpPr/>
          <p:nvPr/>
        </p:nvSpPr>
        <p:spPr>
          <a:xfrm>
            <a:off x="2636326" y="2970846"/>
            <a:ext cx="285750" cy="151029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4"/>
          <p:cNvSpPr/>
          <p:nvPr/>
        </p:nvSpPr>
        <p:spPr>
          <a:xfrm>
            <a:off x="3036162" y="4571047"/>
            <a:ext cx="285750" cy="142875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5"/>
          <p:cNvSpPr/>
          <p:nvPr/>
        </p:nvSpPr>
        <p:spPr>
          <a:xfrm>
            <a:off x="3436212" y="4571047"/>
            <a:ext cx="285750" cy="5715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6"/>
          <p:cNvSpPr/>
          <p:nvPr/>
        </p:nvSpPr>
        <p:spPr>
          <a:xfrm>
            <a:off x="3885402" y="4170996"/>
            <a:ext cx="285750" cy="296525"/>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17"/>
          <p:cNvSpPr/>
          <p:nvPr/>
        </p:nvSpPr>
        <p:spPr>
          <a:xfrm>
            <a:off x="4285452" y="3828096"/>
            <a:ext cx="285750" cy="64699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18"/>
          <p:cNvSpPr/>
          <p:nvPr/>
        </p:nvSpPr>
        <p:spPr>
          <a:xfrm>
            <a:off x="4685502" y="3370896"/>
            <a:ext cx="285750" cy="110419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Rectangle 19"/>
          <p:cNvSpPr/>
          <p:nvPr/>
        </p:nvSpPr>
        <p:spPr>
          <a:xfrm>
            <a:off x="5093562" y="4565910"/>
            <a:ext cx="285750" cy="23373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2" name="Rectangle 20"/>
          <p:cNvSpPr/>
          <p:nvPr/>
        </p:nvSpPr>
        <p:spPr>
          <a:xfrm>
            <a:off x="5493612" y="4565910"/>
            <a:ext cx="285750" cy="11943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3" name="Rectangle 21"/>
          <p:cNvSpPr/>
          <p:nvPr/>
        </p:nvSpPr>
        <p:spPr>
          <a:xfrm>
            <a:off x="5925802" y="3770945"/>
            <a:ext cx="285750" cy="696575"/>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4" name="TextBox 17"/>
          <p:cNvSpPr txBox="1"/>
          <p:nvPr/>
        </p:nvSpPr>
        <p:spPr>
          <a:xfrm>
            <a:off x="1355058" y="19004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18"/>
          <p:cNvSpPr txBox="1"/>
          <p:nvPr/>
        </p:nvSpPr>
        <p:spPr>
          <a:xfrm>
            <a:off x="1755108" y="295322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19"/>
          <p:cNvSpPr txBox="1"/>
          <p:nvPr/>
        </p:nvSpPr>
        <p:spPr>
          <a:xfrm>
            <a:off x="2155158" y="235315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0"/>
          <p:cNvSpPr txBox="1"/>
          <p:nvPr/>
        </p:nvSpPr>
        <p:spPr>
          <a:xfrm>
            <a:off x="2555422" y="265579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1"/>
          <p:cNvSpPr txBox="1"/>
          <p:nvPr/>
        </p:nvSpPr>
        <p:spPr>
          <a:xfrm>
            <a:off x="3804498" y="385667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2"/>
          <p:cNvSpPr txBox="1"/>
          <p:nvPr/>
        </p:nvSpPr>
        <p:spPr>
          <a:xfrm>
            <a:off x="4204548" y="34994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3"/>
          <p:cNvSpPr txBox="1"/>
          <p:nvPr/>
        </p:nvSpPr>
        <p:spPr>
          <a:xfrm>
            <a:off x="4604598" y="303445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Box 24"/>
          <p:cNvSpPr txBox="1"/>
          <p:nvPr/>
        </p:nvSpPr>
        <p:spPr>
          <a:xfrm>
            <a:off x="5844898" y="345232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25"/>
          <p:cNvSpPr txBox="1"/>
          <p:nvPr/>
        </p:nvSpPr>
        <p:spPr>
          <a:xfrm>
            <a:off x="2934419" y="6074963"/>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26"/>
          <p:cNvSpPr txBox="1"/>
          <p:nvPr/>
        </p:nvSpPr>
        <p:spPr>
          <a:xfrm>
            <a:off x="3334469" y="51996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27"/>
          <p:cNvSpPr txBox="1"/>
          <p:nvPr/>
        </p:nvSpPr>
        <p:spPr>
          <a:xfrm>
            <a:off x="4991819" y="4851659"/>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28"/>
          <p:cNvSpPr txBox="1"/>
          <p:nvPr/>
        </p:nvSpPr>
        <p:spPr>
          <a:xfrm>
            <a:off x="5391869" y="4733686"/>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42"/>
          <p:cNvSpPr/>
          <p:nvPr/>
        </p:nvSpPr>
        <p:spPr>
          <a:xfrm>
            <a:off x="6865212" y="2046315"/>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0"/>
          <p:cNvSpPr txBox="1"/>
          <p:nvPr/>
        </p:nvSpPr>
        <p:spPr>
          <a:xfrm>
            <a:off x="7199061" y="1993199"/>
            <a:ext cx="3830889" cy="553085"/>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8" name="Rectangle 40"/>
          <p:cNvSpPr/>
          <p:nvPr/>
        </p:nvSpPr>
        <p:spPr>
          <a:xfrm>
            <a:off x="6865212" y="3589364"/>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3"/>
          <p:cNvSpPr txBox="1"/>
          <p:nvPr/>
        </p:nvSpPr>
        <p:spPr>
          <a:xfrm>
            <a:off x="7199061" y="3536248"/>
            <a:ext cx="3830889" cy="553085"/>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Rectangle 38"/>
          <p:cNvSpPr/>
          <p:nvPr/>
        </p:nvSpPr>
        <p:spPr>
          <a:xfrm>
            <a:off x="6865212" y="5132413"/>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35"/>
          <p:cNvSpPr txBox="1"/>
          <p:nvPr/>
        </p:nvSpPr>
        <p:spPr>
          <a:xfrm>
            <a:off x="7199061" y="5079297"/>
            <a:ext cx="3830889" cy="553085"/>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anim calcmode="lin" valueType="num">
                                      <p:cBhvr>
                                        <p:cTn id="112" dur="1000" fill="hold"/>
                                        <p:tgtEl>
                                          <p:spTgt spid="31"/>
                                        </p:tgtEl>
                                        <p:attrNameLst>
                                          <p:attrName>ppt_x</p:attrName>
                                        </p:attrNameLst>
                                      </p:cBhvr>
                                      <p:tavLst>
                                        <p:tav tm="0">
                                          <p:val>
                                            <p:strVal val="#ppt_x"/>
                                          </p:val>
                                        </p:tav>
                                        <p:tav tm="100000">
                                          <p:val>
                                            <p:strVal val="#ppt_x"/>
                                          </p:val>
                                        </p:tav>
                                      </p:tavLst>
                                    </p:anim>
                                    <p:anim calcmode="lin" valueType="num">
                                      <p:cBhvr>
                                        <p:cTn id="113" dur="1000" fill="hold"/>
                                        <p:tgtEl>
                                          <p:spTgt spid="3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1000"/>
                                        <p:tgtEl>
                                          <p:spTgt spid="32"/>
                                        </p:tgtEl>
                                      </p:cBhvr>
                                    </p:animEffect>
                                    <p:anim calcmode="lin" valueType="num">
                                      <p:cBhvr>
                                        <p:cTn id="117" dur="1000" fill="hold"/>
                                        <p:tgtEl>
                                          <p:spTgt spid="32"/>
                                        </p:tgtEl>
                                        <p:attrNameLst>
                                          <p:attrName>ppt_x</p:attrName>
                                        </p:attrNameLst>
                                      </p:cBhvr>
                                      <p:tavLst>
                                        <p:tav tm="0">
                                          <p:val>
                                            <p:strVal val="#ppt_x"/>
                                          </p:val>
                                        </p:tav>
                                        <p:tav tm="100000">
                                          <p:val>
                                            <p:strVal val="#ppt_x"/>
                                          </p:val>
                                        </p:tav>
                                      </p:tavLst>
                                    </p:anim>
                                    <p:anim calcmode="lin" valueType="num">
                                      <p:cBhvr>
                                        <p:cTn id="118" dur="1000" fill="hold"/>
                                        <p:tgtEl>
                                          <p:spTgt spid="3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1000"/>
                                        <p:tgtEl>
                                          <p:spTgt spid="33"/>
                                        </p:tgtEl>
                                      </p:cBhvr>
                                    </p:animEffect>
                                    <p:anim calcmode="lin" valueType="num">
                                      <p:cBhvr>
                                        <p:cTn id="122" dur="1000" fill="hold"/>
                                        <p:tgtEl>
                                          <p:spTgt spid="33"/>
                                        </p:tgtEl>
                                        <p:attrNameLst>
                                          <p:attrName>ppt_x</p:attrName>
                                        </p:attrNameLst>
                                      </p:cBhvr>
                                      <p:tavLst>
                                        <p:tav tm="0">
                                          <p:val>
                                            <p:strVal val="#ppt_x"/>
                                          </p:val>
                                        </p:tav>
                                        <p:tav tm="100000">
                                          <p:val>
                                            <p:strVal val="#ppt_x"/>
                                          </p:val>
                                        </p:tav>
                                      </p:tavLst>
                                    </p:anim>
                                    <p:anim calcmode="lin" valueType="num">
                                      <p:cBhvr>
                                        <p:cTn id="123" dur="1000" fill="hold"/>
                                        <p:tgtEl>
                                          <p:spTgt spid="3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1000"/>
                                        <p:tgtEl>
                                          <p:spTgt spid="34"/>
                                        </p:tgtEl>
                                      </p:cBhvr>
                                    </p:animEffect>
                                    <p:anim calcmode="lin" valueType="num">
                                      <p:cBhvr>
                                        <p:cTn id="127" dur="1000" fill="hold"/>
                                        <p:tgtEl>
                                          <p:spTgt spid="34"/>
                                        </p:tgtEl>
                                        <p:attrNameLst>
                                          <p:attrName>ppt_x</p:attrName>
                                        </p:attrNameLst>
                                      </p:cBhvr>
                                      <p:tavLst>
                                        <p:tav tm="0">
                                          <p:val>
                                            <p:strVal val="#ppt_x"/>
                                          </p:val>
                                        </p:tav>
                                        <p:tav tm="100000">
                                          <p:val>
                                            <p:strVal val="#ppt_x"/>
                                          </p:val>
                                        </p:tav>
                                      </p:tavLst>
                                    </p:anim>
                                    <p:anim calcmode="lin" valueType="num">
                                      <p:cBhvr>
                                        <p:cTn id="128" dur="1000" fill="hold"/>
                                        <p:tgtEl>
                                          <p:spTgt spid="3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fade">
                                      <p:cBhvr>
                                        <p:cTn id="146" dur="1000"/>
                                        <p:tgtEl>
                                          <p:spTgt spid="38"/>
                                        </p:tgtEl>
                                      </p:cBhvr>
                                    </p:animEffect>
                                    <p:anim calcmode="lin" valueType="num">
                                      <p:cBhvr>
                                        <p:cTn id="147" dur="1000" fill="hold"/>
                                        <p:tgtEl>
                                          <p:spTgt spid="38"/>
                                        </p:tgtEl>
                                        <p:attrNameLst>
                                          <p:attrName>ppt_x</p:attrName>
                                        </p:attrNameLst>
                                      </p:cBhvr>
                                      <p:tavLst>
                                        <p:tav tm="0">
                                          <p:val>
                                            <p:strVal val="#ppt_x"/>
                                          </p:val>
                                        </p:tav>
                                        <p:tav tm="100000">
                                          <p:val>
                                            <p:strVal val="#ppt_x"/>
                                          </p:val>
                                        </p:tav>
                                      </p:tavLst>
                                    </p:anim>
                                    <p:anim calcmode="lin" valueType="num">
                                      <p:cBhvr>
                                        <p:cTn id="148" dur="1000" fill="hold"/>
                                        <p:tgtEl>
                                          <p:spTgt spid="38"/>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fade">
                                      <p:cBhvr>
                                        <p:cTn id="151" dur="1000"/>
                                        <p:tgtEl>
                                          <p:spTgt spid="39"/>
                                        </p:tgtEl>
                                      </p:cBhvr>
                                    </p:animEffect>
                                    <p:anim calcmode="lin" valueType="num">
                                      <p:cBhvr>
                                        <p:cTn id="152" dur="1000" fill="hold"/>
                                        <p:tgtEl>
                                          <p:spTgt spid="39"/>
                                        </p:tgtEl>
                                        <p:attrNameLst>
                                          <p:attrName>ppt_x</p:attrName>
                                        </p:attrNameLst>
                                      </p:cBhvr>
                                      <p:tavLst>
                                        <p:tav tm="0">
                                          <p:val>
                                            <p:strVal val="#ppt_x"/>
                                          </p:val>
                                        </p:tav>
                                        <p:tav tm="100000">
                                          <p:val>
                                            <p:strVal val="#ppt_x"/>
                                          </p:val>
                                        </p:tav>
                                      </p:tavLst>
                                    </p:anim>
                                    <p:anim calcmode="lin" valueType="num">
                                      <p:cBhvr>
                                        <p:cTn id="153" dur="1000" fill="hold"/>
                                        <p:tgtEl>
                                          <p:spTgt spid="39"/>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1000"/>
                                        <p:tgtEl>
                                          <p:spTgt spid="40"/>
                                        </p:tgtEl>
                                      </p:cBhvr>
                                    </p:animEffect>
                                    <p:anim calcmode="lin" valueType="num">
                                      <p:cBhvr>
                                        <p:cTn id="157" dur="1000" fill="hold"/>
                                        <p:tgtEl>
                                          <p:spTgt spid="40"/>
                                        </p:tgtEl>
                                        <p:attrNameLst>
                                          <p:attrName>ppt_x</p:attrName>
                                        </p:attrNameLst>
                                      </p:cBhvr>
                                      <p:tavLst>
                                        <p:tav tm="0">
                                          <p:val>
                                            <p:strVal val="#ppt_x"/>
                                          </p:val>
                                        </p:tav>
                                        <p:tav tm="100000">
                                          <p:val>
                                            <p:strVal val="#ppt_x"/>
                                          </p:val>
                                        </p:tav>
                                      </p:tavLst>
                                    </p:anim>
                                    <p:anim calcmode="lin" valueType="num">
                                      <p:cBhvr>
                                        <p:cTn id="158" dur="1000" fill="hold"/>
                                        <p:tgtEl>
                                          <p:spTgt spid="40"/>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1"/>
                                        </p:tgtEl>
                                        <p:attrNameLst>
                                          <p:attrName>style.visibility</p:attrName>
                                        </p:attrNameLst>
                                      </p:cBhvr>
                                      <p:to>
                                        <p:strVal val="visible"/>
                                      </p:to>
                                    </p:set>
                                    <p:animEffect transition="in" filter="fade">
                                      <p:cBhvr>
                                        <p:cTn id="161" dur="1000"/>
                                        <p:tgtEl>
                                          <p:spTgt spid="41"/>
                                        </p:tgtEl>
                                      </p:cBhvr>
                                    </p:animEffect>
                                    <p:anim calcmode="lin" valueType="num">
                                      <p:cBhvr>
                                        <p:cTn id="162" dur="1000" fill="hold"/>
                                        <p:tgtEl>
                                          <p:spTgt spid="41"/>
                                        </p:tgtEl>
                                        <p:attrNameLst>
                                          <p:attrName>ppt_x</p:attrName>
                                        </p:attrNameLst>
                                      </p:cBhvr>
                                      <p:tavLst>
                                        <p:tav tm="0">
                                          <p:val>
                                            <p:strVal val="#ppt_x"/>
                                          </p:val>
                                        </p:tav>
                                        <p:tav tm="100000">
                                          <p:val>
                                            <p:strVal val="#ppt_x"/>
                                          </p:val>
                                        </p:tav>
                                      </p:tavLst>
                                    </p:anim>
                                    <p:anim calcmode="lin" valueType="num">
                                      <p:cBhvr>
                                        <p:cTn id="16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P spid="37" grpId="0"/>
      <p:bldP spid="38" grpId="0" animBg="1"/>
      <p:bldP spid="39" grpId="0"/>
      <p:bldP spid="40" grpId="0" animBg="1"/>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5364877" y="2075372"/>
            <a:ext cx="5417424" cy="3797194"/>
            <a:chOff x="5500688" y="1776413"/>
            <a:chExt cx="6024562" cy="4222750"/>
          </a:xfrm>
        </p:grpSpPr>
        <p:sp>
          <p:nvSpPr>
            <p:cNvPr id="11" name="矩形 10"/>
            <p:cNvSpPr/>
            <p:nvPr/>
          </p:nvSpPr>
          <p:spPr>
            <a:xfrm>
              <a:off x="5500688" y="1797050"/>
              <a:ext cx="2952750" cy="2043113"/>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pic>
          <p:nvPicPr>
            <p:cNvPr id="12" name="组合 1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a:spLocks noChangeArrowheads="1"/>
            </p:cNvSpPr>
            <p:nvPr/>
          </p:nvSpPr>
          <p:spPr bwMode="auto">
            <a:xfrm>
              <a:off x="5735638" y="2602898"/>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文本框 14"/>
            <p:cNvSpPr txBox="1">
              <a:spLocks noChangeArrowheads="1"/>
            </p:cNvSpPr>
            <p:nvPr/>
          </p:nvSpPr>
          <p:spPr bwMode="auto">
            <a:xfrm>
              <a:off x="6359525" y="2112963"/>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FFFF"/>
                  </a:solidFill>
                  <a:latin typeface="微软雅黑" panose="020B0503020204020204" pitchFamily="34" charset="-122"/>
                  <a:ea typeface="微软雅黑" panose="020B0503020204020204" pitchFamily="34" charset="-122"/>
                </a:rPr>
                <a:t>单击此处添加标题</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5500688" y="395446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17" name="文本框 23"/>
            <p:cNvSpPr txBox="1">
              <a:spLocks noChangeArrowheads="1"/>
            </p:cNvSpPr>
            <p:nvPr/>
          </p:nvSpPr>
          <p:spPr bwMode="auto">
            <a:xfrm>
              <a:off x="5735638" y="4760310"/>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文本框 24"/>
            <p:cNvSpPr txBox="1">
              <a:spLocks noChangeArrowheads="1"/>
            </p:cNvSpPr>
            <p:nvPr/>
          </p:nvSpPr>
          <p:spPr bwMode="auto">
            <a:xfrm>
              <a:off x="6359525"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rot="19556407">
              <a:off x="5784850" y="4214813"/>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p>
          </p:txBody>
        </p:sp>
        <p:sp>
          <p:nvSpPr>
            <p:cNvPr id="20" name="矩形 19"/>
            <p:cNvSpPr/>
            <p:nvPr/>
          </p:nvSpPr>
          <p:spPr>
            <a:xfrm>
              <a:off x="8572500" y="177641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1" name="文本框 28"/>
            <p:cNvSpPr txBox="1">
              <a:spLocks noChangeArrowheads="1"/>
            </p:cNvSpPr>
            <p:nvPr/>
          </p:nvSpPr>
          <p:spPr bwMode="auto">
            <a:xfrm>
              <a:off x="8805863" y="2582261"/>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2" name="文本框 29"/>
            <p:cNvSpPr txBox="1">
              <a:spLocks noChangeArrowheads="1"/>
            </p:cNvSpPr>
            <p:nvPr/>
          </p:nvSpPr>
          <p:spPr bwMode="auto">
            <a:xfrm>
              <a:off x="9440863" y="2124074"/>
              <a:ext cx="1893887"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pic>
          <p:nvPicPr>
            <p:cNvPr id="23" name="组合 3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572500" y="395446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5" name="文本框 36"/>
            <p:cNvSpPr txBox="1">
              <a:spLocks noChangeArrowheads="1"/>
            </p:cNvSpPr>
            <p:nvPr/>
          </p:nvSpPr>
          <p:spPr bwMode="auto">
            <a:xfrm>
              <a:off x="8805863" y="4760310"/>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6" name="文本框 37"/>
            <p:cNvSpPr txBox="1">
              <a:spLocks noChangeArrowheads="1"/>
            </p:cNvSpPr>
            <p:nvPr/>
          </p:nvSpPr>
          <p:spPr bwMode="auto">
            <a:xfrm>
              <a:off x="9378950"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27" name="Freeform 110"/>
            <p:cNvSpPr>
              <a:spLocks noEditPoints="1"/>
            </p:cNvSpPr>
            <p:nvPr/>
          </p:nvSpPr>
          <p:spPr bwMode="auto">
            <a:xfrm>
              <a:off x="9023350" y="4240213"/>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p>
          </p:txBody>
        </p:sp>
      </p:grpSp>
      <p:sp>
        <p:nvSpPr>
          <p:cNvPr id="28" name="矩形 39"/>
          <p:cNvSpPr>
            <a:spLocks noChangeArrowheads="1"/>
          </p:cNvSpPr>
          <p:nvPr/>
        </p:nvSpPr>
        <p:spPr bwMode="auto">
          <a:xfrm>
            <a:off x="1409187" y="2075372"/>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矩形 40"/>
          <p:cNvSpPr>
            <a:spLocks noChangeArrowheads="1"/>
          </p:cNvSpPr>
          <p:nvPr/>
        </p:nvSpPr>
        <p:spPr bwMode="auto">
          <a:xfrm>
            <a:off x="1409187" y="3055086"/>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矩形 47"/>
          <p:cNvSpPr>
            <a:spLocks noChangeArrowheads="1"/>
          </p:cNvSpPr>
          <p:nvPr/>
        </p:nvSpPr>
        <p:spPr bwMode="auto">
          <a:xfrm>
            <a:off x="1409187" y="5078239"/>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矩形 40"/>
          <p:cNvSpPr>
            <a:spLocks noChangeArrowheads="1"/>
          </p:cNvSpPr>
          <p:nvPr/>
        </p:nvSpPr>
        <p:spPr bwMode="auto">
          <a:xfrm>
            <a:off x="1372231" y="4037478"/>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anim calcmode="lin" valueType="num">
                                      <p:cBhvr>
                                        <p:cTn id="18" dur="250" fill="hold"/>
                                        <p:tgtEl>
                                          <p:spTgt spid="28"/>
                                        </p:tgtEl>
                                        <p:attrNameLst>
                                          <p:attrName>ppt_x</p:attrName>
                                        </p:attrNameLst>
                                      </p:cBhvr>
                                      <p:tavLst>
                                        <p:tav tm="0">
                                          <p:val>
                                            <p:strVal val="#ppt_x"/>
                                          </p:val>
                                        </p:tav>
                                        <p:tav tm="100000">
                                          <p:val>
                                            <p:strVal val="#ppt_x"/>
                                          </p:val>
                                        </p:tav>
                                      </p:tavLst>
                                    </p:anim>
                                    <p:anim calcmode="lin" valueType="num">
                                      <p:cBhvr>
                                        <p:cTn id="19" dur="2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250"/>
                                        <p:tgtEl>
                                          <p:spTgt spid="29"/>
                                        </p:tgtEl>
                                      </p:cBhvr>
                                    </p:animEffect>
                                    <p:anim calcmode="lin" valueType="num">
                                      <p:cBhvr>
                                        <p:cTn id="24" dur="250" fill="hold"/>
                                        <p:tgtEl>
                                          <p:spTgt spid="29"/>
                                        </p:tgtEl>
                                        <p:attrNameLst>
                                          <p:attrName>ppt_x</p:attrName>
                                        </p:attrNameLst>
                                      </p:cBhvr>
                                      <p:tavLst>
                                        <p:tav tm="0">
                                          <p:val>
                                            <p:strVal val="#ppt_x"/>
                                          </p:val>
                                        </p:tav>
                                        <p:tav tm="100000">
                                          <p:val>
                                            <p:strVal val="#ppt_x"/>
                                          </p:val>
                                        </p:tav>
                                      </p:tavLst>
                                    </p:anim>
                                    <p:anim calcmode="lin" valueType="num">
                                      <p:cBhvr>
                                        <p:cTn id="25" dur="25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250"/>
                                        <p:tgtEl>
                                          <p:spTgt spid="30"/>
                                        </p:tgtEl>
                                      </p:cBhvr>
                                    </p:animEffect>
                                    <p:anim calcmode="lin" valueType="num">
                                      <p:cBhvr>
                                        <p:cTn id="30" dur="250" fill="hold"/>
                                        <p:tgtEl>
                                          <p:spTgt spid="30"/>
                                        </p:tgtEl>
                                        <p:attrNameLst>
                                          <p:attrName>ppt_x</p:attrName>
                                        </p:attrNameLst>
                                      </p:cBhvr>
                                      <p:tavLst>
                                        <p:tav tm="0">
                                          <p:val>
                                            <p:strVal val="#ppt_x"/>
                                          </p:val>
                                        </p:tav>
                                        <p:tav tm="100000">
                                          <p:val>
                                            <p:strVal val="#ppt_x"/>
                                          </p:val>
                                        </p:tav>
                                      </p:tavLst>
                                    </p:anim>
                                    <p:anim calcmode="lin" valueType="num">
                                      <p:cBhvr>
                                        <p:cTn id="31" dur="25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303212" y="2040992"/>
            <a:ext cx="11648776" cy="3878255"/>
            <a:chOff x="380032" y="2348812"/>
            <a:chExt cx="11648776" cy="3878255"/>
          </a:xfrm>
        </p:grpSpPr>
        <p:cxnSp>
          <p:nvCxnSpPr>
            <p:cNvPr id="11" name="Straight Connector 80"/>
            <p:cNvCxnSpPr/>
            <p:nvPr/>
          </p:nvCxnSpPr>
          <p:spPr>
            <a:xfrm flipH="1">
              <a:off x="9069022" y="2358943"/>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flipH="1">
              <a:off x="9250180" y="2731095"/>
              <a:ext cx="2776116" cy="1337945"/>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Box 10"/>
            <p:cNvSpPr txBox="1">
              <a:spLocks noChangeArrowheads="1"/>
            </p:cNvSpPr>
            <p:nvPr/>
          </p:nvSpPr>
          <p:spPr bwMode="auto">
            <a:xfrm flipH="1">
              <a:off x="9250181" y="4375049"/>
              <a:ext cx="2778627" cy="1553845"/>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3704778" y="2358943"/>
              <a:ext cx="4999502" cy="3857993"/>
              <a:chOff x="6408665" y="1809469"/>
              <a:chExt cx="2672855" cy="3342631"/>
            </a:xfrm>
          </p:grpSpPr>
          <p:sp>
            <p:nvSpPr>
              <p:cNvPr id="19" name="矩形 18"/>
              <p:cNvSpPr/>
              <p:nvPr/>
            </p:nvSpPr>
            <p:spPr>
              <a:xfrm>
                <a:off x="6408665" y="1809469"/>
                <a:ext cx="2672855" cy="2951147"/>
              </a:xfrm>
              <a:prstGeom prst="rect">
                <a:avLst/>
              </a:prstGeom>
              <a:blipFill dpi="0" rotWithShape="1">
                <a:blip r:embed="rId1"/>
                <a:srcRect/>
                <a:tile tx="0" ty="0" sx="100000" sy="100000" flip="none" algn="l"/>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Calibri" panose="020F0502020204030204"/>
                  <a:ea typeface="宋体" panose="02010600030101010101" pitchFamily="2" charset="-122"/>
                </a:endParaRPr>
              </a:p>
            </p:txBody>
          </p:sp>
          <p:sp>
            <p:nvSpPr>
              <p:cNvPr id="20" name="矩形 19"/>
              <p:cNvSpPr/>
              <p:nvPr/>
            </p:nvSpPr>
            <p:spPr>
              <a:xfrm>
                <a:off x="6408665" y="4760616"/>
                <a:ext cx="2672855" cy="391484"/>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1" name="文本框 4"/>
              <p:cNvSpPr txBox="1"/>
              <p:nvPr/>
            </p:nvSpPr>
            <p:spPr>
              <a:xfrm>
                <a:off x="6714937" y="4795034"/>
                <a:ext cx="1942228" cy="322648"/>
              </a:xfrm>
              <a:prstGeom prst="rect">
                <a:avLst/>
              </a:prstGeom>
              <a:noFill/>
            </p:spPr>
            <p:txBody>
              <a:bodyPr wrap="square" lIns="91424" tIns="45712" rIns="91424" bIns="45712" rtlCol="0">
                <a:spAutoFit/>
              </a:bodyPr>
              <a:lstStyle/>
              <a:p>
                <a:pPr algn="ctr" defTabSz="456565">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cxnSp>
          <p:nvCxnSpPr>
            <p:cNvPr id="16" name="Straight Connector 80"/>
            <p:cNvCxnSpPr/>
            <p:nvPr/>
          </p:nvCxnSpPr>
          <p:spPr>
            <a:xfrm flipH="1">
              <a:off x="3323074" y="2348812"/>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 Box 10"/>
            <p:cNvSpPr txBox="1">
              <a:spLocks noChangeArrowheads="1"/>
            </p:cNvSpPr>
            <p:nvPr/>
          </p:nvSpPr>
          <p:spPr bwMode="auto">
            <a:xfrm flipH="1">
              <a:off x="380032" y="2731095"/>
              <a:ext cx="2776116" cy="1337945"/>
            </a:xfrm>
            <a:prstGeom prst="rect">
              <a:avLst/>
            </a:prstGeom>
            <a:noFill/>
            <a:ln w="9525">
              <a:noFill/>
              <a:miter lim="800000"/>
            </a:ln>
          </p:spPr>
          <p:txBody>
            <a:bodyPr wrap="square" lIns="45720" tIns="22860" rIns="45720" bIns="2286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flipH="1">
              <a:off x="380033" y="4375049"/>
              <a:ext cx="2778627" cy="1553845"/>
            </a:xfrm>
            <a:prstGeom prst="rect">
              <a:avLst/>
            </a:prstGeom>
            <a:noFill/>
            <a:ln w="9525">
              <a:noFill/>
              <a:miter lim="800000"/>
            </a:ln>
          </p:spPr>
          <p:txBody>
            <a:bodyPr wrap="square" lIns="45720" tIns="22860" rIns="45720" bIns="2286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直接连接符 24"/>
          <p:cNvSpPr>
            <a:spLocks noChangeShapeType="1"/>
          </p:cNvSpPr>
          <p:nvPr/>
        </p:nvSpPr>
        <p:spPr bwMode="auto">
          <a:xfrm>
            <a:off x="1122363" y="3575503"/>
            <a:ext cx="10117137" cy="1588"/>
          </a:xfrm>
          <a:prstGeom prst="line">
            <a:avLst/>
          </a:prstGeom>
          <a:noFill/>
          <a:ln w="28575">
            <a:solidFill>
              <a:srgbClr val="A05242"/>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1" name="椭圆 2"/>
          <p:cNvSpPr>
            <a:spLocks noChangeArrowheads="1"/>
          </p:cNvSpPr>
          <p:nvPr/>
        </p:nvSpPr>
        <p:spPr bwMode="auto">
          <a:xfrm>
            <a:off x="5059363" y="2505528"/>
            <a:ext cx="2052637" cy="2052638"/>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2" name="椭圆 3"/>
          <p:cNvSpPr>
            <a:spLocks noChangeArrowheads="1"/>
          </p:cNvSpPr>
          <p:nvPr/>
        </p:nvSpPr>
        <p:spPr bwMode="auto">
          <a:xfrm>
            <a:off x="2905125" y="2867478"/>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3" name="椭圆 4"/>
          <p:cNvSpPr>
            <a:spLocks noChangeArrowheads="1"/>
          </p:cNvSpPr>
          <p:nvPr/>
        </p:nvSpPr>
        <p:spPr bwMode="auto">
          <a:xfrm>
            <a:off x="757238" y="2878591"/>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5" name="椭圆 5"/>
          <p:cNvSpPr>
            <a:spLocks noChangeArrowheads="1"/>
          </p:cNvSpPr>
          <p:nvPr/>
        </p:nvSpPr>
        <p:spPr bwMode="auto">
          <a:xfrm>
            <a:off x="7954963" y="2877003"/>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6" name="椭圆 6"/>
          <p:cNvSpPr>
            <a:spLocks noChangeArrowheads="1"/>
          </p:cNvSpPr>
          <p:nvPr/>
        </p:nvSpPr>
        <p:spPr bwMode="auto">
          <a:xfrm>
            <a:off x="10104438" y="2878591"/>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7" name="文本框 13"/>
          <p:cNvSpPr>
            <a:spLocks noChangeArrowheads="1"/>
          </p:cNvSpPr>
          <p:nvPr/>
        </p:nvSpPr>
        <p:spPr bwMode="auto">
          <a:xfrm>
            <a:off x="431798" y="4749801"/>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14"/>
          <p:cNvSpPr>
            <a:spLocks noChangeArrowheads="1"/>
          </p:cNvSpPr>
          <p:nvPr/>
        </p:nvSpPr>
        <p:spPr bwMode="auto">
          <a:xfrm>
            <a:off x="2600323" y="4732339"/>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文本框 15"/>
          <p:cNvSpPr>
            <a:spLocks noChangeArrowheads="1"/>
          </p:cNvSpPr>
          <p:nvPr/>
        </p:nvSpPr>
        <p:spPr bwMode="auto">
          <a:xfrm>
            <a:off x="7688714" y="4718051"/>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0" name="文本框 16"/>
          <p:cNvSpPr>
            <a:spLocks noChangeArrowheads="1"/>
          </p:cNvSpPr>
          <p:nvPr/>
        </p:nvSpPr>
        <p:spPr bwMode="auto">
          <a:xfrm>
            <a:off x="9812789" y="4732339"/>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文本框 17"/>
          <p:cNvSpPr>
            <a:spLocks noChangeArrowheads="1"/>
          </p:cNvSpPr>
          <p:nvPr/>
        </p:nvSpPr>
        <p:spPr bwMode="auto">
          <a:xfrm>
            <a:off x="5068886" y="4729164"/>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pic>
        <p:nvPicPr>
          <p:cNvPr id="22" name="图片 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50250" y="3261178"/>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5963" y="3207203"/>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56863" y="3234191"/>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59425" y="3097666"/>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5" y="3234191"/>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2"/>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第二章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3"/>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活动执行保障</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p:stCondLst>
                              <p:cond delay="320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PA" val="v3.0.1"/>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OTHERS"/>
  <p:tag name="ID" val="553512"/>
</p:tagLst>
</file>

<file path=ppt/tags/tag7.xml><?xml version="1.0" encoding="utf-8"?>
<p:tagLst xmlns:p="http://schemas.openxmlformats.org/presentationml/2006/main">
  <p:tag name="MH" val="20160830110146"/>
  <p:tag name="MH_LIBRARY" val="CONTENTS"/>
  <p:tag name="MH_TYPE" val="OTHERS"/>
  <p:tag name="ID" val="553512"/>
</p:tagLst>
</file>

<file path=ppt/tags/tag8.xml><?xml version="1.0" encoding="utf-8"?>
<p:tagLst xmlns:p="http://schemas.openxmlformats.org/presentationml/2006/main">
  <p:tag name="MH" val="20160830110146"/>
  <p:tag name="MH_LIBRARY" val="CONTENTS"/>
  <p:tag name="MH_TYPE" val="OTHERS"/>
  <p:tag name="ID" val="553512"/>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4741</Words>
  <Application>WPS 演示</Application>
  <PresentationFormat>自定义</PresentationFormat>
  <Paragraphs>482</Paragraphs>
  <Slides>24</Slides>
  <Notes>25</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24</vt:i4>
      </vt:variant>
    </vt:vector>
  </HeadingPairs>
  <TitlesOfParts>
    <vt:vector size="62"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微软雅黑</vt:lpstr>
      <vt:lpstr>Open Sans</vt:lpstr>
      <vt:lpstr>Forte</vt:lpstr>
      <vt:lpstr>汉仪夏日体W</vt:lpstr>
      <vt:lpstr>华文新魏</vt:lpstr>
      <vt:lpstr>Lato Regular</vt:lpstr>
      <vt:lpstr>Calibri</vt:lpstr>
      <vt:lpstr>Century Gothic</vt:lpstr>
      <vt:lpstr>Mongolian Baiti</vt:lpstr>
      <vt:lpstr>Arial Unicode MS</vt:lpstr>
      <vt:lpstr>等线</vt:lpstr>
      <vt:lpstr>Alex Brush</vt:lpstr>
      <vt:lpstr>FontAwesome</vt:lpstr>
      <vt:lpstr>Arial</vt:lpstr>
      <vt:lpstr>Open Sans Light</vt:lpstr>
      <vt:lpstr>方正兰亭粗黑_GBK</vt:lpstr>
      <vt:lpstr>Snickles</vt:lpstr>
      <vt:lpstr>Lato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3176</cp:revision>
  <dcterms:created xsi:type="dcterms:W3CDTF">2015-12-01T09:06:00Z</dcterms:created>
  <dcterms:modified xsi:type="dcterms:W3CDTF">2017-11-30T08:08:04Z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