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4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15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23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24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25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313" r:id="rId5"/>
    <p:sldId id="298" r:id="rId6"/>
    <p:sldId id="302" r:id="rId7"/>
    <p:sldId id="294" r:id="rId8"/>
    <p:sldId id="311" r:id="rId9"/>
    <p:sldId id="295" r:id="rId10"/>
    <p:sldId id="297" r:id="rId11"/>
    <p:sldId id="305" r:id="rId12"/>
    <p:sldId id="321" r:id="rId13"/>
    <p:sldId id="320" r:id="rId14"/>
    <p:sldId id="315" r:id="rId15"/>
    <p:sldId id="293" r:id="rId16"/>
    <p:sldId id="301" r:id="rId17"/>
    <p:sldId id="308" r:id="rId18"/>
    <p:sldId id="303" r:id="rId19"/>
    <p:sldId id="304" r:id="rId20"/>
    <p:sldId id="322" r:id="rId21"/>
    <p:sldId id="316" r:id="rId22"/>
    <p:sldId id="292" r:id="rId23"/>
    <p:sldId id="309" r:id="rId24"/>
    <p:sldId id="314" r:id="rId25"/>
    <p:sldId id="310" r:id="rId26"/>
    <p:sldId id="312" r:id="rId27"/>
    <p:sldId id="296" r:id="rId28"/>
    <p:sldId id="259" r:id="rId29"/>
    <p:sldId id="323" r:id="rId30"/>
    <p:sldId id="300" r:id="rId31"/>
    <p:sldId id="317" r:id="rId32"/>
    <p:sldId id="307" r:id="rId33"/>
    <p:sldId id="319" r:id="rId34"/>
    <p:sldId id="299" r:id="rId35"/>
    <p:sldId id="306" r:id="rId36"/>
    <p:sldId id="324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587F2D"/>
    <a:srgbClr val="F5B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89952" autoAdjust="0"/>
  </p:normalViewPr>
  <p:slideViewPr>
    <p:cSldViewPr snapToGrid="0">
      <p:cViewPr varScale="1">
        <p:scale>
          <a:sx n="83" d="100"/>
          <a:sy n="83" d="100"/>
        </p:scale>
        <p:origin x="84" y="6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1328-E932-4978-B593-20E89200561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81C92-FB04-4531-AA7B-867E9634CA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6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58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939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15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144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30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3479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1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354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279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29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 rot="10800000">
            <a:off x="11418491" y="6246380"/>
            <a:ext cx="370956" cy="270732"/>
            <a:chOff x="11211608" y="6203076"/>
            <a:chExt cx="370956" cy="270732"/>
          </a:xfrm>
          <a:solidFill>
            <a:schemeClr val="accent4"/>
          </a:solidFill>
        </p:grpSpPr>
        <p:sp>
          <p:nvSpPr>
            <p:cNvPr id="5" name="Rectangle 9"/>
            <p:cNvSpPr/>
            <p:nvPr userDrawn="1"/>
          </p:nvSpPr>
          <p:spPr>
            <a:xfrm>
              <a:off x="11211608" y="6203076"/>
              <a:ext cx="365983" cy="215300"/>
            </a:xfrm>
            <a:prstGeom prst="round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rgbClr val="587F2D"/>
                </a:solidFill>
              </a:endParaRPr>
            </a:p>
          </p:txBody>
        </p:sp>
        <p:sp>
          <p:nvSpPr>
            <p:cNvPr id="6" name="Isosceles Triangle 10"/>
            <p:cNvSpPr/>
            <p:nvPr userDrawn="1"/>
          </p:nvSpPr>
          <p:spPr>
            <a:xfrm rot="10610802">
              <a:off x="11215983" y="6277417"/>
              <a:ext cx="366581" cy="196391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>
                <a:solidFill>
                  <a:srgbClr val="587F2D"/>
                </a:solidFill>
              </a:endParaRPr>
            </a:p>
          </p:txBody>
        </p:sp>
      </p:grp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1432813" y="6331870"/>
            <a:ext cx="337081" cy="201667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100" b="1" smtClean="0">
                <a:solidFill>
                  <a:srgbClr val="587F2D"/>
                </a:solidFill>
                <a:effectLst/>
                <a:latin typeface="微软雅黑" pitchFamily="34" charset="-122"/>
                <a:ea typeface="微软雅黑" pitchFamily="34" charset="-122"/>
              </a:rPr>
              <a:pPr/>
              <a:t>‹#›</a:t>
            </a:fld>
            <a:endParaRPr lang="en-US" sz="1100" b="1" dirty="0">
              <a:solidFill>
                <a:srgbClr val="587F2D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89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6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221337"/>
      </p:ext>
    </p:extLst>
  </p:cSld>
  <p:clrMapOvr>
    <a:masterClrMapping/>
  </p:clrMapOvr>
  <p:transition spd="med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462A7-EE90-4408-B166-C30B9A1EF807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2BB53-4CEE-4DD5-A75F-7B85DC262A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4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71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10.jpg"/><Relationship Id="rId5" Type="http://schemas.openxmlformats.org/officeDocument/2006/relationships/tags" Target="../tags/tag92.xml"/><Relationship Id="rId10" Type="http://schemas.openxmlformats.org/officeDocument/2006/relationships/image" Target="../media/image12.jpg"/><Relationship Id="rId4" Type="http://schemas.openxmlformats.org/officeDocument/2006/relationships/tags" Target="../tags/tag91.xml"/><Relationship Id="rId9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tags" Target="../tags/tag106.xml"/><Relationship Id="rId7" Type="http://schemas.openxmlformats.org/officeDocument/2006/relationships/image" Target="../media/image8.jp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13.jp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4.jpg"/><Relationship Id="rId5" Type="http://schemas.openxmlformats.org/officeDocument/2006/relationships/tags" Target="../tags/tag32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7.jp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jp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5.jpg"/><Relationship Id="rId5" Type="http://schemas.openxmlformats.org/officeDocument/2006/relationships/tags" Target="../tags/tag48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4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3" name="1"/>
          <p:cNvSpPr txBox="1">
            <a:spLocks noChangeArrowheads="1"/>
          </p:cNvSpPr>
          <p:nvPr/>
        </p:nvSpPr>
        <p:spPr bwMode="auto">
          <a:xfrm>
            <a:off x="1131888" y="1448150"/>
            <a:ext cx="9909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chemeClr val="accent1"/>
                </a:solidFill>
                <a:latin typeface="微软雅黑" pitchFamily="34" charset="-122"/>
              </a:rPr>
              <a:t>清新学校教育总结</a:t>
            </a:r>
            <a:r>
              <a:rPr lang="en-US" altLang="zh-CN" sz="7200" b="1" dirty="0">
                <a:solidFill>
                  <a:schemeClr val="accent1"/>
                </a:solidFill>
                <a:latin typeface="微软雅黑" pitchFamily="34" charset="-122"/>
              </a:rPr>
              <a:t>PPT</a:t>
            </a:r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076670" y="2689497"/>
            <a:ext cx="5918010" cy="558490"/>
          </a:xfrm>
          <a:prstGeom prst="rect">
            <a:avLst/>
          </a:prstGeom>
        </p:spPr>
        <p:txBody>
          <a:bodyPr vert="horz" lIns="91419" tIns="45709" rIns="91419" bIns="45709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简洁实用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·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适用于年终总结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/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工作汇报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</a:rPr>
              <a:t>/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</a:rPr>
              <a:t>新年计划等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838511" y="3456108"/>
            <a:ext cx="1863525" cy="721001"/>
            <a:chOff x="3064847" y="6222974"/>
            <a:chExt cx="1863525" cy="721001"/>
          </a:xfrm>
        </p:grpSpPr>
        <p:sp>
          <p:nvSpPr>
            <p:cNvPr id="6" name="矩形 5"/>
            <p:cNvSpPr/>
            <p:nvPr/>
          </p:nvSpPr>
          <p:spPr>
            <a:xfrm>
              <a:off x="3160787" y="6222974"/>
              <a:ext cx="1654281" cy="444043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7" name="文本框 9"/>
            <p:cNvSpPr txBox="1"/>
            <p:nvPr/>
          </p:nvSpPr>
          <p:spPr>
            <a:xfrm>
              <a:off x="3064847" y="6236089"/>
              <a:ext cx="1863525" cy="7078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3"/>
                  </a:solidFill>
                </a:rPr>
                <a:t>汇报人：成长营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01421" y="3447256"/>
            <a:ext cx="1863525" cy="444043"/>
            <a:chOff x="3056164" y="6222974"/>
            <a:chExt cx="1863525" cy="444043"/>
          </a:xfrm>
        </p:grpSpPr>
        <p:sp>
          <p:nvSpPr>
            <p:cNvPr id="9" name="矩形 8"/>
            <p:cNvSpPr/>
            <p:nvPr/>
          </p:nvSpPr>
          <p:spPr>
            <a:xfrm>
              <a:off x="3160787" y="6222974"/>
              <a:ext cx="1654281" cy="444043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10" name="文本框 132"/>
            <p:cNvSpPr txBox="1"/>
            <p:nvPr/>
          </p:nvSpPr>
          <p:spPr>
            <a:xfrm>
              <a:off x="3056164" y="6222974"/>
              <a:ext cx="1863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</a:rPr>
                <a:t>时间：</a:t>
              </a:r>
              <a:r>
                <a:rPr lang="en-US" altLang="zh-CN" sz="2000" dirty="0">
                  <a:solidFill>
                    <a:schemeClr val="accent4"/>
                  </a:solidFill>
                </a:rPr>
                <a:t>2017.1</a:t>
              </a: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</p:grpSp>
      <p:pic>
        <p:nvPicPr>
          <p:cNvPr id="11" name="清新动感音乐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53447" y="3024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5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1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9" name="矩形 1"/>
          <p:cNvSpPr/>
          <p:nvPr/>
        </p:nvSpPr>
        <p:spPr>
          <a:xfrm rot="1321971">
            <a:off x="1475389" y="1405597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29455" y="1690864"/>
            <a:ext cx="2502984" cy="3243379"/>
            <a:chOff x="1452045" y="1035671"/>
            <a:chExt cx="2502984" cy="3243379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458974" y="3641621"/>
              <a:ext cx="2496055" cy="637429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91337" y="3779516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52045" y="1035671"/>
              <a:ext cx="2502984" cy="262082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</p:grpSp>
      <p:sp>
        <p:nvSpPr>
          <p:cNvPr id="44" name="矩形 60"/>
          <p:cNvSpPr>
            <a:spLocks noChangeArrowheads="1"/>
          </p:cNvSpPr>
          <p:nvPr/>
        </p:nvSpPr>
        <p:spPr bwMode="auto">
          <a:xfrm>
            <a:off x="1241091" y="526019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sp>
        <p:nvSpPr>
          <p:cNvPr id="45" name="矩形 1"/>
          <p:cNvSpPr/>
          <p:nvPr/>
        </p:nvSpPr>
        <p:spPr>
          <a:xfrm rot="765310">
            <a:off x="4797708" y="1302765"/>
            <a:ext cx="3016200" cy="3262455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77973" y="1690864"/>
            <a:ext cx="2506192" cy="3258256"/>
            <a:chOff x="5116574" y="1020794"/>
            <a:chExt cx="2506192" cy="3258256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>
              <a:off x="5126711" y="3641621"/>
              <a:ext cx="2496055" cy="637429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116574" y="1020794"/>
              <a:ext cx="2502984" cy="262082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378831" y="3787443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</p:grpSp>
      <p:sp>
        <p:nvSpPr>
          <p:cNvPr id="50" name="矩形 60"/>
          <p:cNvSpPr>
            <a:spLocks noChangeArrowheads="1"/>
          </p:cNvSpPr>
          <p:nvPr/>
        </p:nvSpPr>
        <p:spPr bwMode="auto">
          <a:xfrm>
            <a:off x="4892817" y="526019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sp>
        <p:nvSpPr>
          <p:cNvPr id="51" name="矩形 1"/>
          <p:cNvSpPr/>
          <p:nvPr/>
        </p:nvSpPr>
        <p:spPr>
          <a:xfrm rot="1891259">
            <a:off x="8769470" y="1290149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631705" y="1707929"/>
            <a:ext cx="2502984" cy="3243377"/>
            <a:chOff x="8754295" y="1052736"/>
            <a:chExt cx="2502984" cy="3243377"/>
          </a:xfrm>
          <a:effectLst>
            <a:outerShdw blurRad="266700" dist="1397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53" name="矩形 52"/>
            <p:cNvSpPr/>
            <p:nvPr/>
          </p:nvSpPr>
          <p:spPr>
            <a:xfrm>
              <a:off x="8754683" y="3641621"/>
              <a:ext cx="2496055" cy="65449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829">
                <a:defRPr/>
              </a:pPr>
              <a:endParaRPr lang="zh-CN" altLang="en-US" sz="2531" kern="0">
                <a:solidFill>
                  <a:srgbClr val="587F2D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754295" y="1052736"/>
              <a:ext cx="2502984" cy="258888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999705" y="3787443"/>
              <a:ext cx="199125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587F2D"/>
                  </a:solidFill>
                  <a:latin typeface="方正尚酷简体"/>
                </a:rPr>
                <a:t>这里填写小标题</a:t>
              </a:r>
              <a:endParaRPr lang="en-US" altLang="zh-CN" sz="2000" b="1" dirty="0">
                <a:solidFill>
                  <a:srgbClr val="587F2D"/>
                </a:solidFill>
                <a:latin typeface="方正尚酷简体"/>
              </a:endParaRPr>
            </a:p>
          </p:txBody>
        </p:sp>
      </p:grpSp>
      <p:sp>
        <p:nvSpPr>
          <p:cNvPr id="60" name="矩形 60"/>
          <p:cNvSpPr>
            <a:spLocks noChangeArrowheads="1"/>
          </p:cNvSpPr>
          <p:nvPr/>
        </p:nvSpPr>
        <p:spPr bwMode="auto">
          <a:xfrm>
            <a:off x="8530386" y="531145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5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5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9" grpId="0" animBg="1"/>
      <p:bldP spid="44" grpId="0"/>
      <p:bldP spid="45" grpId="0" animBg="1"/>
      <p:bldP spid="50" grpId="0"/>
      <p:bldP spid="51" grpId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139384" y="1858347"/>
            <a:ext cx="1604767" cy="160476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139"/>
          <p:cNvGrpSpPr/>
          <p:nvPr/>
        </p:nvGrpSpPr>
        <p:grpSpPr>
          <a:xfrm>
            <a:off x="956310" y="1675274"/>
            <a:ext cx="1969750" cy="1969750"/>
            <a:chOff x="1119258" y="2257147"/>
            <a:chExt cx="1868076" cy="1868076"/>
          </a:xfrm>
          <a:solidFill>
            <a:schemeClr val="accent1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67"/>
          <p:cNvGrpSpPr/>
          <p:nvPr/>
        </p:nvGrpSpPr>
        <p:grpSpPr>
          <a:xfrm>
            <a:off x="1685395" y="2354843"/>
            <a:ext cx="547924" cy="627229"/>
            <a:chOff x="2005013" y="4152900"/>
            <a:chExt cx="603250" cy="690563"/>
          </a:xfrm>
          <a:solidFill>
            <a:srgbClr val="669900"/>
          </a:solidFill>
        </p:grpSpPr>
        <p:sp>
          <p:nvSpPr>
            <p:cNvPr id="21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MH_Text_1"/>
          <p:cNvSpPr/>
          <p:nvPr>
            <p:custDataLst>
              <p:tags r:id="rId1"/>
            </p:custDataLst>
          </p:nvPr>
        </p:nvSpPr>
        <p:spPr>
          <a:xfrm>
            <a:off x="546810" y="4054810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2"/>
            </p:custDataLst>
          </p:nvPr>
        </p:nvSpPr>
        <p:spPr>
          <a:xfrm>
            <a:off x="420463" y="4542224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3817919" y="3907850"/>
            <a:ext cx="1604767" cy="160476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98"/>
          <p:cNvGrpSpPr/>
          <p:nvPr/>
        </p:nvGrpSpPr>
        <p:grpSpPr>
          <a:xfrm>
            <a:off x="3634843" y="3724774"/>
            <a:ext cx="1969750" cy="1969750"/>
            <a:chOff x="3800237" y="2257147"/>
            <a:chExt cx="1868076" cy="1868076"/>
          </a:xfrm>
          <a:solidFill>
            <a:schemeClr val="accent2"/>
          </a:solidFill>
        </p:grpSpPr>
        <p:sp>
          <p:nvSpPr>
            <p:cNvPr id="29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72"/>
          <p:cNvGrpSpPr/>
          <p:nvPr/>
        </p:nvGrpSpPr>
        <p:grpSpPr>
          <a:xfrm>
            <a:off x="4337743" y="4404342"/>
            <a:ext cx="628671" cy="627229"/>
            <a:chOff x="2790825" y="4152900"/>
            <a:chExt cx="692150" cy="690563"/>
          </a:xfrm>
          <a:solidFill>
            <a:srgbClr val="669900"/>
          </a:solidFill>
        </p:grpSpPr>
        <p:sp>
          <p:nvSpPr>
            <p:cNvPr id="42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MH_Text_1"/>
          <p:cNvSpPr/>
          <p:nvPr>
            <p:custDataLst>
              <p:tags r:id="rId3"/>
            </p:custDataLst>
          </p:nvPr>
        </p:nvSpPr>
        <p:spPr>
          <a:xfrm>
            <a:off x="3432376" y="1994834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MH_Text_1"/>
          <p:cNvSpPr/>
          <p:nvPr>
            <p:custDataLst>
              <p:tags r:id="rId4"/>
            </p:custDataLst>
          </p:nvPr>
        </p:nvSpPr>
        <p:spPr>
          <a:xfrm>
            <a:off x="3306029" y="2454719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6742484" y="1844824"/>
            <a:ext cx="1604767" cy="1604767"/>
          </a:xfrm>
          <a:prstGeom prst="ellipse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Group 112"/>
          <p:cNvGrpSpPr/>
          <p:nvPr/>
        </p:nvGrpSpPr>
        <p:grpSpPr>
          <a:xfrm>
            <a:off x="6559409" y="1661748"/>
            <a:ext cx="1969750" cy="1969750"/>
            <a:chOff x="6546413" y="2257147"/>
            <a:chExt cx="1868076" cy="1868076"/>
          </a:xfrm>
          <a:solidFill>
            <a:schemeClr val="accent3"/>
          </a:solidFill>
        </p:grpSpPr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60"/>
          <p:cNvGrpSpPr/>
          <p:nvPr/>
        </p:nvGrpSpPr>
        <p:grpSpPr>
          <a:xfrm>
            <a:off x="7233458" y="2354353"/>
            <a:ext cx="627228" cy="586856"/>
            <a:chOff x="6964363" y="2108200"/>
            <a:chExt cx="690562" cy="646113"/>
          </a:xfrm>
          <a:solidFill>
            <a:srgbClr val="669900"/>
          </a:solidFill>
        </p:grpSpPr>
        <p:sp>
          <p:nvSpPr>
            <p:cNvPr id="67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9" name="MH_Text_1"/>
          <p:cNvSpPr/>
          <p:nvPr>
            <p:custDataLst>
              <p:tags r:id="rId5"/>
            </p:custDataLst>
          </p:nvPr>
        </p:nvSpPr>
        <p:spPr>
          <a:xfrm>
            <a:off x="6048417" y="4152720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MH_Text_1"/>
          <p:cNvSpPr/>
          <p:nvPr>
            <p:custDataLst>
              <p:tags r:id="rId6"/>
            </p:custDataLst>
          </p:nvPr>
        </p:nvSpPr>
        <p:spPr>
          <a:xfrm>
            <a:off x="5922070" y="4640134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1" name="Oval 5"/>
          <p:cNvSpPr>
            <a:spLocks noChangeArrowheads="1"/>
          </p:cNvSpPr>
          <p:nvPr/>
        </p:nvSpPr>
        <p:spPr bwMode="auto">
          <a:xfrm>
            <a:off x="9550796" y="3930438"/>
            <a:ext cx="1604767" cy="1604767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2" name="Group 126"/>
          <p:cNvGrpSpPr/>
          <p:nvPr/>
        </p:nvGrpSpPr>
        <p:grpSpPr>
          <a:xfrm>
            <a:off x="9367720" y="3747362"/>
            <a:ext cx="1969750" cy="1969750"/>
            <a:chOff x="9237196" y="2257147"/>
            <a:chExt cx="1868076" cy="1868076"/>
          </a:xfrm>
          <a:solidFill>
            <a:schemeClr val="accent4"/>
          </a:solidFill>
        </p:grpSpPr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163"/>
          <p:cNvGrpSpPr/>
          <p:nvPr/>
        </p:nvGrpSpPr>
        <p:grpSpPr>
          <a:xfrm>
            <a:off x="10137614" y="4388721"/>
            <a:ext cx="431129" cy="625787"/>
            <a:chOff x="9856788" y="2057400"/>
            <a:chExt cx="474662" cy="688975"/>
          </a:xfrm>
          <a:solidFill>
            <a:srgbClr val="669900"/>
          </a:solidFill>
        </p:grpSpPr>
        <p:sp>
          <p:nvSpPr>
            <p:cNvPr id="86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9" name="MH_Text_1"/>
          <p:cNvSpPr/>
          <p:nvPr>
            <p:custDataLst>
              <p:tags r:id="rId7"/>
            </p:custDataLst>
          </p:nvPr>
        </p:nvSpPr>
        <p:spPr>
          <a:xfrm>
            <a:off x="8989627" y="1984657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MH_Text_1"/>
          <p:cNvSpPr/>
          <p:nvPr>
            <p:custDataLst>
              <p:tags r:id="rId8"/>
            </p:custDataLst>
          </p:nvPr>
        </p:nvSpPr>
        <p:spPr>
          <a:xfrm>
            <a:off x="8863280" y="2472071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5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35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35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5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25" grpId="0"/>
      <p:bldP spid="26" grpId="0"/>
      <p:bldP spid="27" grpId="0" animBg="1"/>
      <p:bldP spid="46" grpId="0"/>
      <p:bldP spid="47" grpId="0"/>
      <p:bldP spid="48" grpId="0" animBg="1"/>
      <p:bldP spid="69" grpId="0"/>
      <p:bldP spid="70" grpId="0"/>
      <p:bldP spid="71" grpId="0" animBg="1"/>
      <p:bldP spid="89" grpId="0"/>
      <p:bldP spid="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02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菱形 5"/>
          <p:cNvSpPr/>
          <p:nvPr/>
        </p:nvSpPr>
        <p:spPr>
          <a:xfrm>
            <a:off x="1125860" y="1157521"/>
            <a:ext cx="2592288" cy="2592288"/>
          </a:xfrm>
          <a:prstGeom prst="diamond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rot="2724693">
            <a:off x="1014621" y="1157521"/>
            <a:ext cx="2592288" cy="2592288"/>
          </a:xfrm>
          <a:prstGeom prst="diamon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841445" y="446988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1" name="矩形 60"/>
          <p:cNvSpPr>
            <a:spLocks noChangeArrowheads="1"/>
          </p:cNvSpPr>
          <p:nvPr/>
        </p:nvSpPr>
        <p:spPr bwMode="auto">
          <a:xfrm>
            <a:off x="1201748" y="5081562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12" name="菱形 11"/>
          <p:cNvSpPr/>
          <p:nvPr/>
        </p:nvSpPr>
        <p:spPr>
          <a:xfrm>
            <a:off x="4735023" y="1146864"/>
            <a:ext cx="2592288" cy="2592288"/>
          </a:xfrm>
          <a:prstGeom prst="diamon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2724693">
            <a:off x="4623784" y="1146864"/>
            <a:ext cx="2592288" cy="2592288"/>
          </a:xfrm>
          <a:prstGeom prst="diamond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5450608" y="445923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6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4810811" y="5070905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18" name="菱形 17"/>
          <p:cNvSpPr/>
          <p:nvPr/>
        </p:nvSpPr>
        <p:spPr>
          <a:xfrm>
            <a:off x="8452825" y="1172017"/>
            <a:ext cx="2592288" cy="2592288"/>
          </a:xfrm>
          <a:prstGeom prst="diamond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 rot="2724693">
            <a:off x="8341586" y="1172017"/>
            <a:ext cx="2592288" cy="2592288"/>
          </a:xfrm>
          <a:prstGeom prst="diamond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28600" dist="2413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9168410" y="448438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2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3" name="矩形 60"/>
          <p:cNvSpPr>
            <a:spLocks noChangeArrowheads="1"/>
          </p:cNvSpPr>
          <p:nvPr/>
        </p:nvSpPr>
        <p:spPr bwMode="auto">
          <a:xfrm>
            <a:off x="8528613" y="5096058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5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3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11" grpId="0"/>
      <p:bldP spid="12" grpId="0" animBg="1"/>
      <p:bldP spid="13" grpId="0" animBg="1"/>
      <p:bldP spid="17" grpId="0"/>
      <p:bldP spid="18" grpId="0" animBg="1"/>
      <p:bldP spid="19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006860" y="1532637"/>
            <a:ext cx="1822096" cy="1822094"/>
          </a:xfrm>
          <a:prstGeom prst="roundRect">
            <a:avLst/>
          </a:pr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4398286" y="1815371"/>
            <a:ext cx="9605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836659" y="181537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MH_Text_1"/>
          <p:cNvSpPr/>
          <p:nvPr>
            <p:custDataLst>
              <p:tags r:id="rId2"/>
            </p:custDataLst>
          </p:nvPr>
        </p:nvSpPr>
        <p:spPr>
          <a:xfrm>
            <a:off x="900384" y="236313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6094412" y="1532637"/>
            <a:ext cx="1822096" cy="1822094"/>
          </a:xfrm>
          <a:prstGeom prst="roundRect">
            <a:avLst/>
          </a:pr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6473104" y="1801880"/>
            <a:ext cx="10631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MH_Text_1"/>
          <p:cNvSpPr/>
          <p:nvPr>
            <p:custDataLst>
              <p:tags r:id="rId3"/>
            </p:custDataLst>
          </p:nvPr>
        </p:nvSpPr>
        <p:spPr>
          <a:xfrm>
            <a:off x="8395585" y="172514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4"/>
            </p:custDataLst>
          </p:nvPr>
        </p:nvSpPr>
        <p:spPr>
          <a:xfrm>
            <a:off x="8459310" y="2272906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4006860" y="3573016"/>
            <a:ext cx="1822096" cy="1822094"/>
          </a:xfrm>
          <a:prstGeom prst="roundRect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4355555" y="3930065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6" name="MH_Text_1"/>
          <p:cNvSpPr/>
          <p:nvPr>
            <p:custDataLst>
              <p:tags r:id="rId5"/>
            </p:custDataLst>
          </p:nvPr>
        </p:nvSpPr>
        <p:spPr>
          <a:xfrm>
            <a:off x="793669" y="374155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6"/>
            </p:custDataLst>
          </p:nvPr>
        </p:nvSpPr>
        <p:spPr>
          <a:xfrm>
            <a:off x="857394" y="4289313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6094412" y="3573016"/>
            <a:ext cx="1822096" cy="1822094"/>
          </a:xfrm>
          <a:prstGeom prst="roundRect">
            <a:avLst/>
          </a:pr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6474707" y="3915569"/>
            <a:ext cx="1061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669900"/>
                </a:solidFill>
                <a:latin typeface="Impact" panose="020B0806030902050204" pitchFamily="34" charset="0"/>
                <a:ea typeface="微软雅黑" pitchFamily="34" charset="-122"/>
              </a:rPr>
              <a:t>04</a:t>
            </a:r>
            <a:endParaRPr lang="zh-CN" altLang="en-US" sz="6600" dirty="0">
              <a:solidFill>
                <a:srgbClr val="66990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0" name="MH_Text_1"/>
          <p:cNvSpPr/>
          <p:nvPr>
            <p:custDataLst>
              <p:tags r:id="rId7"/>
            </p:custDataLst>
          </p:nvPr>
        </p:nvSpPr>
        <p:spPr>
          <a:xfrm>
            <a:off x="8454909" y="371334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8"/>
            </p:custDataLst>
          </p:nvPr>
        </p:nvSpPr>
        <p:spPr>
          <a:xfrm>
            <a:off x="8518634" y="426110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35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50"/>
                            </p:stCondLst>
                            <p:childTnLst>
                              <p:par>
                                <p:cTn id="10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4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/>
      <p:bldP spid="8" grpId="0"/>
      <p:bldP spid="9" grpId="0"/>
      <p:bldP spid="10" grpId="0" animBg="1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 animBg="1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4818053" y="1840757"/>
            <a:ext cx="935155" cy="912834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35" name="文本框 70"/>
          <p:cNvSpPr txBox="1"/>
          <p:nvPr/>
        </p:nvSpPr>
        <p:spPr>
          <a:xfrm>
            <a:off x="4818053" y="1952891"/>
            <a:ext cx="953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36" name="MH_Text_1"/>
          <p:cNvSpPr/>
          <p:nvPr>
            <p:custDataLst>
              <p:tags r:id="rId1"/>
            </p:custDataLst>
          </p:nvPr>
        </p:nvSpPr>
        <p:spPr>
          <a:xfrm>
            <a:off x="1142449" y="1445366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2"/>
            </p:custDataLst>
          </p:nvPr>
        </p:nvSpPr>
        <p:spPr>
          <a:xfrm>
            <a:off x="868970" y="1852465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5784454" y="1499279"/>
            <a:ext cx="1363673" cy="1327964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39" name="文本框 70"/>
          <p:cNvSpPr txBox="1"/>
          <p:nvPr/>
        </p:nvSpPr>
        <p:spPr>
          <a:xfrm>
            <a:off x="5909347" y="1703619"/>
            <a:ext cx="111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0" name="MH_Text_1"/>
          <p:cNvSpPr/>
          <p:nvPr>
            <p:custDataLst>
              <p:tags r:id="rId3"/>
            </p:custDataLst>
          </p:nvPr>
        </p:nvSpPr>
        <p:spPr>
          <a:xfrm>
            <a:off x="8275555" y="1379656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MH_Text_1"/>
          <p:cNvSpPr/>
          <p:nvPr>
            <p:custDataLst>
              <p:tags r:id="rId4"/>
            </p:custDataLst>
          </p:nvPr>
        </p:nvSpPr>
        <p:spPr>
          <a:xfrm>
            <a:off x="8081167" y="1786755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4123942" y="2639768"/>
            <a:ext cx="1629266" cy="158685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43" name="文本框 70"/>
          <p:cNvSpPr txBox="1"/>
          <p:nvPr/>
        </p:nvSpPr>
        <p:spPr>
          <a:xfrm>
            <a:off x="4339966" y="2948149"/>
            <a:ext cx="1151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4" name="MH_Text_1"/>
          <p:cNvSpPr/>
          <p:nvPr>
            <p:custDataLst>
              <p:tags r:id="rId5"/>
            </p:custDataLst>
          </p:nvPr>
        </p:nvSpPr>
        <p:spPr>
          <a:xfrm>
            <a:off x="1180648" y="292782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MH_Text_1"/>
          <p:cNvSpPr/>
          <p:nvPr>
            <p:custDataLst>
              <p:tags r:id="rId6"/>
            </p:custDataLst>
          </p:nvPr>
        </p:nvSpPr>
        <p:spPr>
          <a:xfrm>
            <a:off x="907169" y="3334926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5784452" y="2639768"/>
            <a:ext cx="1631497" cy="1586859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47" name="文本框 70"/>
          <p:cNvSpPr txBox="1"/>
          <p:nvPr/>
        </p:nvSpPr>
        <p:spPr>
          <a:xfrm>
            <a:off x="6034241" y="2948149"/>
            <a:ext cx="111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48" name="MH_Text_1"/>
          <p:cNvSpPr/>
          <p:nvPr>
            <p:custDataLst>
              <p:tags r:id="rId7"/>
            </p:custDataLst>
          </p:nvPr>
        </p:nvSpPr>
        <p:spPr>
          <a:xfrm>
            <a:off x="8313754" y="286211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4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MH_Text_1"/>
          <p:cNvSpPr/>
          <p:nvPr>
            <p:custDataLst>
              <p:tags r:id="rId8"/>
            </p:custDataLst>
          </p:nvPr>
        </p:nvSpPr>
        <p:spPr>
          <a:xfrm>
            <a:off x="8119366" y="3269216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4123942" y="3985585"/>
            <a:ext cx="1629266" cy="158686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srgbClr val="587F2D"/>
              </a:solidFill>
              <a:latin typeface="Roboto Bold" charset="0"/>
            </a:endParaRPr>
          </a:p>
        </p:txBody>
      </p:sp>
      <p:sp>
        <p:nvSpPr>
          <p:cNvPr id="51" name="文本框 70"/>
          <p:cNvSpPr txBox="1"/>
          <p:nvPr/>
        </p:nvSpPr>
        <p:spPr>
          <a:xfrm>
            <a:off x="4411974" y="4261692"/>
            <a:ext cx="107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52" name="MH_Text_1"/>
          <p:cNvSpPr/>
          <p:nvPr>
            <p:custDataLst>
              <p:tags r:id="rId9"/>
            </p:custDataLst>
          </p:nvPr>
        </p:nvSpPr>
        <p:spPr>
          <a:xfrm>
            <a:off x="1145316" y="446315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 algn="r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MH_Text_1"/>
          <p:cNvSpPr/>
          <p:nvPr>
            <p:custDataLst>
              <p:tags r:id="rId10"/>
            </p:custDataLst>
          </p:nvPr>
        </p:nvSpPr>
        <p:spPr>
          <a:xfrm>
            <a:off x="871837" y="4870253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Freeform 10"/>
          <p:cNvSpPr>
            <a:spLocks/>
          </p:cNvSpPr>
          <p:nvPr/>
        </p:nvSpPr>
        <p:spPr bwMode="auto">
          <a:xfrm>
            <a:off x="5784454" y="3987816"/>
            <a:ext cx="2053321" cy="1997523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4218" kern="0" dirty="0">
              <a:solidFill>
                <a:schemeClr val="accent1"/>
              </a:solidFill>
              <a:latin typeface="Roboto Bold" charset="0"/>
            </a:endParaRPr>
          </a:p>
        </p:txBody>
      </p:sp>
      <p:sp>
        <p:nvSpPr>
          <p:cNvPr id="87" name="文本框 70"/>
          <p:cNvSpPr txBox="1"/>
          <p:nvPr/>
        </p:nvSpPr>
        <p:spPr>
          <a:xfrm>
            <a:off x="6284031" y="4454447"/>
            <a:ext cx="1131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rPr>
              <a:t>文本</a:t>
            </a:r>
          </a:p>
        </p:txBody>
      </p:sp>
      <p:sp>
        <p:nvSpPr>
          <p:cNvPr id="88" name="MH_Text_1"/>
          <p:cNvSpPr/>
          <p:nvPr>
            <p:custDataLst>
              <p:tags r:id="rId11"/>
            </p:custDataLst>
          </p:nvPr>
        </p:nvSpPr>
        <p:spPr>
          <a:xfrm>
            <a:off x="8278422" y="439744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6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MH_Text_1"/>
          <p:cNvSpPr/>
          <p:nvPr>
            <p:custDataLst>
              <p:tags r:id="rId12"/>
            </p:custDataLst>
          </p:nvPr>
        </p:nvSpPr>
        <p:spPr>
          <a:xfrm>
            <a:off x="8084034" y="4804543"/>
            <a:ext cx="3110956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3255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85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8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35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8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350"/>
                            </p:stCondLst>
                            <p:childTnLst>
                              <p:par>
                                <p:cTn id="10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10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4" grpId="0" animBg="1"/>
      <p:bldP spid="35" grpId="0"/>
      <p:bldP spid="36" grpId="0"/>
      <p:bldP spid="37" grpId="0"/>
      <p:bldP spid="38" grpId="0" animBg="1"/>
      <p:bldP spid="39" grpId="0"/>
      <p:bldP spid="40" grpId="0"/>
      <p:bldP spid="41" grpId="0"/>
      <p:bldP spid="42" grpId="0" animBg="1"/>
      <p:bldP spid="43" grpId="0"/>
      <p:bldP spid="44" grpId="0"/>
      <p:bldP spid="45" grpId="0"/>
      <p:bldP spid="46" grpId="0" animBg="1"/>
      <p:bldP spid="47" grpId="0"/>
      <p:bldP spid="48" grpId="0"/>
      <p:bldP spid="49" grpId="0"/>
      <p:bldP spid="50" grpId="0" animBg="1"/>
      <p:bldP spid="51" grpId="0"/>
      <p:bldP spid="52" grpId="0"/>
      <p:bldP spid="53" grpId="0"/>
      <p:bldP spid="86" grpId="0" animBg="1"/>
      <p:bldP spid="87" grpId="0"/>
      <p:bldP spid="88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9" name="Oval 11"/>
          <p:cNvSpPr/>
          <p:nvPr/>
        </p:nvSpPr>
        <p:spPr>
          <a:xfrm flipH="1">
            <a:off x="3198158" y="2564904"/>
            <a:ext cx="1631915" cy="1631915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04739" y="1519189"/>
            <a:ext cx="1631915" cy="2677628"/>
            <a:chOff x="1651659" y="1519189"/>
            <a:chExt cx="1631915" cy="2677628"/>
          </a:xfrm>
        </p:grpSpPr>
        <p:grpSp>
          <p:nvGrpSpPr>
            <p:cNvPr id="41" name="组合 40"/>
            <p:cNvGrpSpPr/>
            <p:nvPr/>
          </p:nvGrpSpPr>
          <p:grpSpPr>
            <a:xfrm>
              <a:off x="1651659" y="1519189"/>
              <a:ext cx="1631915" cy="2677628"/>
              <a:chOff x="1651659" y="1519189"/>
              <a:chExt cx="1631915" cy="2677628"/>
            </a:xfrm>
          </p:grpSpPr>
          <p:sp>
            <p:nvSpPr>
              <p:cNvPr id="43" name="Oval 8"/>
              <p:cNvSpPr/>
              <p:nvPr/>
            </p:nvSpPr>
            <p:spPr>
              <a:xfrm flipH="1">
                <a:off x="1651659" y="1519189"/>
                <a:ext cx="1631915" cy="163191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0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44" name="Straight Connector 25"/>
              <p:cNvCxnSpPr/>
              <p:nvPr/>
            </p:nvCxnSpPr>
            <p:spPr>
              <a:xfrm>
                <a:off x="2529899" y="3207312"/>
                <a:ext cx="0" cy="989505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34"/>
            <p:cNvSpPr txBox="1"/>
            <p:nvPr/>
          </p:nvSpPr>
          <p:spPr>
            <a:xfrm>
              <a:off x="1774940" y="2149726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步骤一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45" name="MH_Text_1"/>
          <p:cNvSpPr/>
          <p:nvPr>
            <p:custDataLst>
              <p:tags r:id="rId1"/>
            </p:custDataLst>
          </p:nvPr>
        </p:nvSpPr>
        <p:spPr>
          <a:xfrm>
            <a:off x="1239208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MH_Text_1"/>
          <p:cNvSpPr/>
          <p:nvPr>
            <p:custDataLst>
              <p:tags r:id="rId2"/>
            </p:custDataLst>
          </p:nvPr>
        </p:nvSpPr>
        <p:spPr>
          <a:xfrm>
            <a:off x="1082803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Oval 10"/>
          <p:cNvSpPr/>
          <p:nvPr/>
        </p:nvSpPr>
        <p:spPr>
          <a:xfrm flipH="1">
            <a:off x="6131912" y="2564904"/>
            <a:ext cx="1631915" cy="163191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638495" y="1519189"/>
            <a:ext cx="1631915" cy="2677628"/>
            <a:chOff x="4638495" y="1519189"/>
            <a:chExt cx="1631915" cy="2677628"/>
          </a:xfrm>
        </p:grpSpPr>
        <p:sp>
          <p:nvSpPr>
            <p:cNvPr id="49" name="Oval 7"/>
            <p:cNvSpPr/>
            <p:nvPr/>
          </p:nvSpPr>
          <p:spPr>
            <a:xfrm flipH="1">
              <a:off x="4638495" y="1519189"/>
              <a:ext cx="1631915" cy="16319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0" name="Straight Connector 26"/>
            <p:cNvCxnSpPr/>
            <p:nvPr/>
          </p:nvCxnSpPr>
          <p:spPr>
            <a:xfrm>
              <a:off x="5531763" y="3207312"/>
              <a:ext cx="0" cy="989505"/>
            </a:xfrm>
            <a:prstGeom prst="line">
              <a:avLst/>
            </a:prstGeom>
            <a:ln w="6350">
              <a:solidFill>
                <a:schemeClr val="accent2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34"/>
            <p:cNvSpPr txBox="1"/>
            <p:nvPr/>
          </p:nvSpPr>
          <p:spPr>
            <a:xfrm>
              <a:off x="4776993" y="2149726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步骤二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52" name="MH_Text_1"/>
          <p:cNvSpPr/>
          <p:nvPr>
            <p:custDataLst>
              <p:tags r:id="rId3"/>
            </p:custDataLst>
          </p:nvPr>
        </p:nvSpPr>
        <p:spPr>
          <a:xfrm>
            <a:off x="4187992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MH_Text_1"/>
          <p:cNvSpPr/>
          <p:nvPr>
            <p:custDataLst>
              <p:tags r:id="rId4"/>
            </p:custDataLst>
          </p:nvPr>
        </p:nvSpPr>
        <p:spPr>
          <a:xfrm>
            <a:off x="4031587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Oval 9"/>
          <p:cNvSpPr/>
          <p:nvPr/>
        </p:nvSpPr>
        <p:spPr>
          <a:xfrm flipH="1">
            <a:off x="9118748" y="2564904"/>
            <a:ext cx="1631915" cy="1631915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625333" y="1519189"/>
            <a:ext cx="1631916" cy="2677628"/>
            <a:chOff x="7625333" y="1519189"/>
            <a:chExt cx="1631916" cy="2677628"/>
          </a:xfrm>
        </p:grpSpPr>
        <p:sp>
          <p:nvSpPr>
            <p:cNvPr id="60" name="Oval 6"/>
            <p:cNvSpPr/>
            <p:nvPr/>
          </p:nvSpPr>
          <p:spPr>
            <a:xfrm flipH="1">
              <a:off x="7625333" y="1519189"/>
              <a:ext cx="1631916" cy="16319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1" name="Straight Connector 27"/>
            <p:cNvCxnSpPr/>
            <p:nvPr/>
          </p:nvCxnSpPr>
          <p:spPr>
            <a:xfrm>
              <a:off x="8469212" y="3207312"/>
              <a:ext cx="0" cy="989505"/>
            </a:xfrm>
            <a:prstGeom prst="line">
              <a:avLst/>
            </a:prstGeom>
            <a:ln w="6350">
              <a:solidFill>
                <a:schemeClr val="accent3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34"/>
            <p:cNvSpPr txBox="1"/>
            <p:nvPr/>
          </p:nvSpPr>
          <p:spPr>
            <a:xfrm>
              <a:off x="7763827" y="2171078"/>
              <a:ext cx="1420582" cy="393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669900"/>
                  </a:solidFill>
                  <a:latin typeface="方正尚酷简体"/>
                </a:rPr>
                <a:t>步骤三</a:t>
              </a:r>
              <a:endParaRPr lang="en-US" altLang="zh-CN" sz="3200" b="1" dirty="0">
                <a:solidFill>
                  <a:srgbClr val="669900"/>
                </a:solidFill>
                <a:latin typeface="方正尚酷简体"/>
              </a:endParaRPr>
            </a:p>
          </p:txBody>
        </p:sp>
      </p:grpSp>
      <p:sp>
        <p:nvSpPr>
          <p:cNvPr id="63" name="MH_Text_1"/>
          <p:cNvSpPr/>
          <p:nvPr>
            <p:custDataLst>
              <p:tags r:id="rId5"/>
            </p:custDataLst>
          </p:nvPr>
        </p:nvSpPr>
        <p:spPr>
          <a:xfrm>
            <a:off x="7189856" y="443711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MH_Text_1"/>
          <p:cNvSpPr/>
          <p:nvPr>
            <p:custDataLst>
              <p:tags r:id="rId6"/>
            </p:custDataLst>
          </p:nvPr>
        </p:nvSpPr>
        <p:spPr>
          <a:xfrm>
            <a:off x="7033451" y="4996214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5641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9" grpId="0" animBg="1"/>
      <p:bldP spid="45" grpId="0"/>
      <p:bldP spid="46" grpId="0"/>
      <p:bldP spid="47" grpId="0" animBg="1"/>
      <p:bldP spid="52" grpId="0"/>
      <p:bldP spid="53" grpId="0"/>
      <p:bldP spid="58" grpId="0" animBg="1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932192" y="1136831"/>
            <a:ext cx="1268778" cy="1464678"/>
            <a:chOff x="3831569" y="1001314"/>
            <a:chExt cx="1268778" cy="1464678"/>
          </a:xfrm>
        </p:grpSpPr>
        <p:sp>
          <p:nvSpPr>
            <p:cNvPr id="24" name="AutoShape 8"/>
            <p:cNvSpPr>
              <a:spLocks/>
            </p:cNvSpPr>
            <p:nvPr/>
          </p:nvSpPr>
          <p:spPr bwMode="auto">
            <a:xfrm>
              <a:off x="3831569" y="1001314"/>
              <a:ext cx="1268778" cy="146467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eaLnBrk="1">
                <a:lnSpc>
                  <a:spcPct val="120000"/>
                </a:lnSpc>
              </a:pPr>
              <a:r>
                <a:rPr lang="es-ES" altLang="zh-CN" sz="1686" b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s-ES" altLang="zh-CN" sz="1318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70"/>
            <p:cNvSpPr txBox="1"/>
            <p:nvPr/>
          </p:nvSpPr>
          <p:spPr>
            <a:xfrm>
              <a:off x="4029916" y="137971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文本框 30"/>
          <p:cNvSpPr txBox="1"/>
          <p:nvPr/>
        </p:nvSpPr>
        <p:spPr>
          <a:xfrm>
            <a:off x="1719988" y="1318661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7" name="文本框 31"/>
          <p:cNvSpPr txBox="1"/>
          <p:nvPr/>
        </p:nvSpPr>
        <p:spPr>
          <a:xfrm>
            <a:off x="848217" y="1846185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446340" y="1844824"/>
            <a:ext cx="1671621" cy="680535"/>
            <a:chOff x="5347256" y="1506649"/>
            <a:chExt cx="1671621" cy="680535"/>
          </a:xfrm>
        </p:grpSpPr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5444355" y="1624676"/>
              <a:ext cx="1574522" cy="562508"/>
            </a:xfrm>
            <a:prstGeom prst="line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50">
                <a:defRPr/>
              </a:pPr>
              <a:endParaRPr lang="es-ES" sz="633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24"/>
            <p:cNvSpPr>
              <a:spLocks/>
            </p:cNvSpPr>
            <p:nvPr/>
          </p:nvSpPr>
          <p:spPr bwMode="auto">
            <a:xfrm>
              <a:off x="5347256" y="1506649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r"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487983" y="1869170"/>
            <a:ext cx="1268778" cy="1464678"/>
            <a:chOff x="7387360" y="1733653"/>
            <a:chExt cx="1268778" cy="1464678"/>
          </a:xfrm>
        </p:grpSpPr>
        <p:sp>
          <p:nvSpPr>
            <p:cNvPr id="32" name="AutoShape 12"/>
            <p:cNvSpPr>
              <a:spLocks/>
            </p:cNvSpPr>
            <p:nvPr/>
          </p:nvSpPr>
          <p:spPr bwMode="auto">
            <a:xfrm>
              <a:off x="7387360" y="1733653"/>
              <a:ext cx="1268778" cy="146467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文本框 70"/>
            <p:cNvSpPr txBox="1"/>
            <p:nvPr/>
          </p:nvSpPr>
          <p:spPr>
            <a:xfrm>
              <a:off x="7534572" y="2087596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文本框 42"/>
          <p:cNvSpPr txBox="1"/>
          <p:nvPr/>
        </p:nvSpPr>
        <p:spPr>
          <a:xfrm>
            <a:off x="9233414" y="1638337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5" name="文本框 43"/>
          <p:cNvSpPr txBox="1"/>
          <p:nvPr/>
        </p:nvSpPr>
        <p:spPr>
          <a:xfrm>
            <a:off x="9105301" y="215080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60748" y="2407334"/>
            <a:ext cx="1870218" cy="2210943"/>
            <a:chOff x="5261664" y="2069159"/>
            <a:chExt cx="1870218" cy="2210943"/>
          </a:xfrm>
        </p:grpSpPr>
        <p:sp>
          <p:nvSpPr>
            <p:cNvPr id="37" name="Line 19"/>
            <p:cNvSpPr>
              <a:spLocks noChangeShapeType="1"/>
            </p:cNvSpPr>
            <p:nvPr/>
          </p:nvSpPr>
          <p:spPr bwMode="auto">
            <a:xfrm flipV="1">
              <a:off x="5261664" y="2263333"/>
              <a:ext cx="1718837" cy="2017769"/>
            </a:xfrm>
            <a:prstGeom prst="line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41050">
                <a:defRPr/>
              </a:pPr>
              <a:endParaRPr lang="es-ES" sz="633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21"/>
            <p:cNvSpPr>
              <a:spLocks/>
            </p:cNvSpPr>
            <p:nvPr/>
          </p:nvSpPr>
          <p:spPr bwMode="auto">
            <a:xfrm>
              <a:off x="6904199" y="2069159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12808" y="3923957"/>
            <a:ext cx="1268778" cy="1464678"/>
            <a:chOff x="3712185" y="3788440"/>
            <a:chExt cx="1268778" cy="1464678"/>
          </a:xfrm>
        </p:grpSpPr>
        <p:sp>
          <p:nvSpPr>
            <p:cNvPr id="40" name="AutoShape 4"/>
            <p:cNvSpPr>
              <a:spLocks/>
            </p:cNvSpPr>
            <p:nvPr/>
          </p:nvSpPr>
          <p:spPr bwMode="auto">
            <a:xfrm>
              <a:off x="3712185" y="3788440"/>
              <a:ext cx="1268778" cy="14646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  <a:defRPr/>
              </a:pPr>
              <a:endParaRPr lang="es-ES" sz="1686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文本框 70"/>
            <p:cNvSpPr txBox="1"/>
            <p:nvPr/>
          </p:nvSpPr>
          <p:spPr>
            <a:xfrm>
              <a:off x="3934172" y="4166836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2" name="文本框 32"/>
          <p:cNvSpPr txBox="1"/>
          <p:nvPr/>
        </p:nvSpPr>
        <p:spPr>
          <a:xfrm>
            <a:off x="1637239" y="4071520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43" name="文本框 33"/>
          <p:cNvSpPr txBox="1"/>
          <p:nvPr/>
        </p:nvSpPr>
        <p:spPr>
          <a:xfrm>
            <a:off x="765468" y="4599044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232967" y="4559262"/>
            <a:ext cx="1916055" cy="829373"/>
            <a:chOff x="5132344" y="4423745"/>
            <a:chExt cx="1916055" cy="829373"/>
          </a:xfrm>
        </p:grpSpPr>
        <p:grpSp>
          <p:nvGrpSpPr>
            <p:cNvPr id="45" name="组合 44"/>
            <p:cNvGrpSpPr/>
            <p:nvPr/>
          </p:nvGrpSpPr>
          <p:grpSpPr>
            <a:xfrm>
              <a:off x="5132344" y="4423745"/>
              <a:ext cx="1770315" cy="720297"/>
              <a:chOff x="5347255" y="2954354"/>
              <a:chExt cx="1625584" cy="606456"/>
            </a:xfrm>
          </p:grpSpPr>
          <p:sp>
            <p:nvSpPr>
              <p:cNvPr id="47" name="Line 18"/>
              <p:cNvSpPr>
                <a:spLocks noChangeShapeType="1"/>
              </p:cNvSpPr>
              <p:nvPr/>
            </p:nvSpPr>
            <p:spPr bwMode="auto">
              <a:xfrm>
                <a:off x="5347256" y="3013369"/>
                <a:ext cx="1625583" cy="547441"/>
              </a:xfrm>
              <a:prstGeom prst="line">
                <a:avLst/>
              </a:prstGeom>
              <a:noFill/>
              <a:ln w="38100" cap="flat" cmpd="sng">
                <a:solidFill>
                  <a:schemeClr val="accent3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defTabSz="241050">
                  <a:defRPr/>
                </a:pPr>
                <a:endParaRPr lang="es-ES" sz="633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25"/>
              <p:cNvSpPr>
                <a:spLocks/>
              </p:cNvSpPr>
              <p:nvPr/>
            </p:nvSpPr>
            <p:spPr bwMode="auto">
              <a:xfrm>
                <a:off x="5347255" y="2954354"/>
                <a:ext cx="227683" cy="227683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3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3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chemeClr val="accent3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  <a:extLst/>
            </p:spPr>
            <p:txBody>
              <a:bodyPr lIns="0" tIns="0" rIns="0" bIns="0" anchor="ctr"/>
              <a:lstStyle/>
              <a:p>
                <a:pPr algn="r" defTabSz="308008">
                  <a:lnSpc>
                    <a:spcPct val="120000"/>
                  </a:lnSpc>
                  <a:defRPr/>
                </a:pPr>
                <a:endParaRPr lang="es-ES" sz="2109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AutoShape 22"/>
            <p:cNvSpPr>
              <a:spLocks/>
            </p:cNvSpPr>
            <p:nvPr/>
          </p:nvSpPr>
          <p:spPr bwMode="auto">
            <a:xfrm>
              <a:off x="6820716" y="5025435"/>
              <a:ext cx="227683" cy="22768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3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3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defTabSz="308008">
                <a:lnSpc>
                  <a:spcPct val="120000"/>
                </a:lnSpc>
                <a:defRPr/>
              </a:pPr>
              <a:endParaRPr lang="es-ES" sz="2109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22875" y="4629355"/>
            <a:ext cx="1268778" cy="1464678"/>
            <a:chOff x="7322252" y="4493838"/>
            <a:chExt cx="1268778" cy="1464678"/>
          </a:xfrm>
        </p:grpSpPr>
        <p:sp>
          <p:nvSpPr>
            <p:cNvPr id="50" name="AutoShape 6"/>
            <p:cNvSpPr>
              <a:spLocks/>
            </p:cNvSpPr>
            <p:nvPr/>
          </p:nvSpPr>
          <p:spPr bwMode="auto">
            <a:xfrm>
              <a:off x="7322252" y="4493838"/>
              <a:ext cx="1268778" cy="14646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  <a:defRPr/>
              </a:pPr>
              <a:endParaRPr lang="es-ES" sz="1686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文本框 70"/>
            <p:cNvSpPr txBox="1"/>
            <p:nvPr/>
          </p:nvSpPr>
          <p:spPr>
            <a:xfrm>
              <a:off x="7534572" y="481894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2" name="文本框 40"/>
          <p:cNvSpPr txBox="1"/>
          <p:nvPr/>
        </p:nvSpPr>
        <p:spPr>
          <a:xfrm>
            <a:off x="9111246" y="4548574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53" name="文本框 41"/>
          <p:cNvSpPr txBox="1"/>
          <p:nvPr/>
        </p:nvSpPr>
        <p:spPr>
          <a:xfrm>
            <a:off x="8983133" y="5061044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791830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25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25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2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25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75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75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75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75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26" grpId="0"/>
      <p:bldP spid="27" grpId="0"/>
      <p:bldP spid="34" grpId="0"/>
      <p:bldP spid="35" grpId="0"/>
      <p:bldP spid="42" grpId="0"/>
      <p:bldP spid="43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4655046" y="1479858"/>
            <a:ext cx="6848267" cy="20617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4808" y="1485235"/>
            <a:ext cx="3438191" cy="20617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921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87094" y="1773200"/>
            <a:ext cx="2304256" cy="1522857"/>
            <a:chOff x="5087094" y="1773610"/>
            <a:chExt cx="2304256" cy="1523210"/>
          </a:xfrm>
        </p:grpSpPr>
        <p:sp>
          <p:nvSpPr>
            <p:cNvPr id="9" name="菱形 8"/>
            <p:cNvSpPr/>
            <p:nvPr/>
          </p:nvSpPr>
          <p:spPr>
            <a:xfrm>
              <a:off x="5087094" y="1773610"/>
              <a:ext cx="2304256" cy="1523210"/>
            </a:xfrm>
            <a:prstGeom prst="diamond">
              <a:avLst/>
            </a:prstGeom>
            <a:solidFill>
              <a:srgbClr val="66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81952" y="2085750"/>
              <a:ext cx="115587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1"/>
                  </a:solidFill>
                  <a:latin typeface="+mn-ea"/>
                </a:rPr>
                <a:t>关键字</a:t>
              </a:r>
              <a:endParaRPr lang="en-US" altLang="zh-CN" sz="32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679382" y="1941416"/>
            <a:ext cx="3329722" cy="738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669900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2134766" y="424497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5" name="矩形 60"/>
          <p:cNvSpPr>
            <a:spLocks noChangeArrowheads="1"/>
          </p:cNvSpPr>
          <p:nvPr/>
        </p:nvSpPr>
        <p:spPr bwMode="auto">
          <a:xfrm>
            <a:off x="1327632" y="493144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5432434" y="424258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9" name="矩形 60"/>
          <p:cNvSpPr>
            <a:spLocks noChangeArrowheads="1"/>
          </p:cNvSpPr>
          <p:nvPr/>
        </p:nvSpPr>
        <p:spPr bwMode="auto">
          <a:xfrm>
            <a:off x="4625300" y="4929059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20" name="Group 22"/>
          <p:cNvGrpSpPr>
            <a:grpSpLocks/>
          </p:cNvGrpSpPr>
          <p:nvPr/>
        </p:nvGrpSpPr>
        <p:grpSpPr bwMode="auto">
          <a:xfrm>
            <a:off x="8814103" y="418051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2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06969" y="4866986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3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6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11" grpId="0"/>
      <p:bldP spid="15" grpId="0"/>
      <p:bldP spid="19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06180" y="2276872"/>
            <a:ext cx="1804153" cy="1804153"/>
            <a:chOff x="4150196" y="1966991"/>
            <a:chExt cx="1804153" cy="1804153"/>
          </a:xfrm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150196" y="1966991"/>
              <a:ext cx="1804153" cy="1804153"/>
            </a:xfrm>
            <a:custGeom>
              <a:avLst/>
              <a:gdLst>
                <a:gd name="T0" fmla="*/ 769 w 1337"/>
                <a:gd name="T1" fmla="*/ 0 h 1337"/>
                <a:gd name="T2" fmla="*/ 0 w 1337"/>
                <a:gd name="T3" fmla="*/ 0 h 1337"/>
                <a:gd name="T4" fmla="*/ 0 w 1337"/>
                <a:gd name="T5" fmla="*/ 769 h 1337"/>
                <a:gd name="T6" fmla="*/ 568 w 1337"/>
                <a:gd name="T7" fmla="*/ 1337 h 1337"/>
                <a:gd name="T8" fmla="*/ 1337 w 1337"/>
                <a:gd name="T9" fmla="*/ 1337 h 1337"/>
                <a:gd name="T10" fmla="*/ 1337 w 1337"/>
                <a:gd name="T11" fmla="*/ 568 h 1337"/>
                <a:gd name="T12" fmla="*/ 769 w 1337"/>
                <a:gd name="T13" fmla="*/ 0 h 1337"/>
                <a:gd name="T14" fmla="*/ 1053 w 1337"/>
                <a:gd name="T15" fmla="*/ 1053 h 1337"/>
                <a:gd name="T16" fmla="*/ 568 w 1337"/>
                <a:gd name="T17" fmla="*/ 1053 h 1337"/>
                <a:gd name="T18" fmla="*/ 284 w 1337"/>
                <a:gd name="T19" fmla="*/ 769 h 1337"/>
                <a:gd name="T20" fmla="*/ 284 w 1337"/>
                <a:gd name="T21" fmla="*/ 284 h 1337"/>
                <a:gd name="T22" fmla="*/ 769 w 1337"/>
                <a:gd name="T23" fmla="*/ 284 h 1337"/>
                <a:gd name="T24" fmla="*/ 1053 w 1337"/>
                <a:gd name="T25" fmla="*/ 568 h 1337"/>
                <a:gd name="T26" fmla="*/ 1053 w 1337"/>
                <a:gd name="T27" fmla="*/ 1053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7" h="1337">
                  <a:moveTo>
                    <a:pt x="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1083"/>
                    <a:pt x="254" y="1337"/>
                    <a:pt x="568" y="1337"/>
                  </a:cubicBezTo>
                  <a:cubicBezTo>
                    <a:pt x="1337" y="1337"/>
                    <a:pt x="1337" y="1337"/>
                    <a:pt x="1337" y="1337"/>
                  </a:cubicBezTo>
                  <a:cubicBezTo>
                    <a:pt x="1337" y="568"/>
                    <a:pt x="1337" y="568"/>
                    <a:pt x="1337" y="568"/>
                  </a:cubicBezTo>
                  <a:cubicBezTo>
                    <a:pt x="1337" y="254"/>
                    <a:pt x="1083" y="0"/>
                    <a:pt x="769" y="0"/>
                  </a:cubicBezTo>
                  <a:close/>
                  <a:moveTo>
                    <a:pt x="1053" y="1053"/>
                  </a:moveTo>
                  <a:cubicBezTo>
                    <a:pt x="568" y="1053"/>
                    <a:pt x="568" y="1053"/>
                    <a:pt x="568" y="1053"/>
                  </a:cubicBezTo>
                  <a:cubicBezTo>
                    <a:pt x="412" y="1053"/>
                    <a:pt x="284" y="925"/>
                    <a:pt x="284" y="769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769" y="284"/>
                    <a:pt x="769" y="284"/>
                    <a:pt x="769" y="284"/>
                  </a:cubicBezTo>
                  <a:cubicBezTo>
                    <a:pt x="925" y="284"/>
                    <a:pt x="1053" y="412"/>
                    <a:pt x="1053" y="568"/>
                  </a:cubicBezTo>
                  <a:lnTo>
                    <a:pt x="1053" y="10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文本框 70"/>
            <p:cNvSpPr txBox="1"/>
            <p:nvPr/>
          </p:nvSpPr>
          <p:spPr>
            <a:xfrm>
              <a:off x="4620224" y="2515124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9039" y="1548598"/>
            <a:ext cx="2591951" cy="518578"/>
            <a:chOff x="527312" y="1614772"/>
            <a:chExt cx="2591951" cy="518578"/>
          </a:xfrm>
        </p:grpSpPr>
        <p:sp>
          <p:nvSpPr>
            <p:cNvPr id="10" name="矩形 9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2" name="MH_Text_1"/>
          <p:cNvSpPr/>
          <p:nvPr>
            <p:custDataLst>
              <p:tags r:id="rId1"/>
            </p:custDataLst>
          </p:nvPr>
        </p:nvSpPr>
        <p:spPr>
          <a:xfrm>
            <a:off x="200018" y="2324425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02109" y="1434625"/>
            <a:ext cx="1990029" cy="1992352"/>
            <a:chOff x="6046125" y="1124744"/>
            <a:chExt cx="1990029" cy="1992352"/>
          </a:xfrm>
        </p:grpSpPr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6046125" y="1124744"/>
              <a:ext cx="1990029" cy="1992352"/>
            </a:xfrm>
            <a:custGeom>
              <a:avLst/>
              <a:gdLst>
                <a:gd name="T0" fmla="*/ 483 w 1475"/>
                <a:gd name="T1" fmla="*/ 0 h 1476"/>
                <a:gd name="T2" fmla="*/ 0 w 1475"/>
                <a:gd name="T3" fmla="*/ 483 h 1476"/>
                <a:gd name="T4" fmla="*/ 0 w 1475"/>
                <a:gd name="T5" fmla="*/ 1476 h 1476"/>
                <a:gd name="T6" fmla="*/ 993 w 1475"/>
                <a:gd name="T7" fmla="*/ 1476 h 1476"/>
                <a:gd name="T8" fmla="*/ 1475 w 1475"/>
                <a:gd name="T9" fmla="*/ 993 h 1476"/>
                <a:gd name="T10" fmla="*/ 1475 w 1475"/>
                <a:gd name="T11" fmla="*/ 0 h 1476"/>
                <a:gd name="T12" fmla="*/ 483 w 1475"/>
                <a:gd name="T13" fmla="*/ 0 h 1476"/>
                <a:gd name="T14" fmla="*/ 1014 w 1475"/>
                <a:gd name="T15" fmla="*/ 1106 h 1476"/>
                <a:gd name="T16" fmla="*/ 779 w 1475"/>
                <a:gd name="T17" fmla="*/ 1341 h 1476"/>
                <a:gd name="T18" fmla="*/ 135 w 1475"/>
                <a:gd name="T19" fmla="*/ 1341 h 1476"/>
                <a:gd name="T20" fmla="*/ 135 w 1475"/>
                <a:gd name="T21" fmla="*/ 697 h 1476"/>
                <a:gd name="T22" fmla="*/ 370 w 1475"/>
                <a:gd name="T23" fmla="*/ 462 h 1476"/>
                <a:gd name="T24" fmla="*/ 1014 w 1475"/>
                <a:gd name="T25" fmla="*/ 462 h 1476"/>
                <a:gd name="T26" fmla="*/ 1014 w 1475"/>
                <a:gd name="T27" fmla="*/ 1106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5" h="1476">
                  <a:moveTo>
                    <a:pt x="483" y="0"/>
                  </a:moveTo>
                  <a:cubicBezTo>
                    <a:pt x="217" y="0"/>
                    <a:pt x="0" y="217"/>
                    <a:pt x="0" y="483"/>
                  </a:cubicBezTo>
                  <a:cubicBezTo>
                    <a:pt x="0" y="1476"/>
                    <a:pt x="0" y="1476"/>
                    <a:pt x="0" y="1476"/>
                  </a:cubicBezTo>
                  <a:cubicBezTo>
                    <a:pt x="993" y="1476"/>
                    <a:pt x="993" y="1476"/>
                    <a:pt x="993" y="1476"/>
                  </a:cubicBezTo>
                  <a:cubicBezTo>
                    <a:pt x="1259" y="1476"/>
                    <a:pt x="1475" y="1259"/>
                    <a:pt x="1475" y="993"/>
                  </a:cubicBezTo>
                  <a:cubicBezTo>
                    <a:pt x="1475" y="0"/>
                    <a:pt x="1475" y="0"/>
                    <a:pt x="1475" y="0"/>
                  </a:cubicBezTo>
                  <a:lnTo>
                    <a:pt x="483" y="0"/>
                  </a:lnTo>
                  <a:close/>
                  <a:moveTo>
                    <a:pt x="1014" y="1106"/>
                  </a:moveTo>
                  <a:cubicBezTo>
                    <a:pt x="1014" y="1236"/>
                    <a:pt x="908" y="1341"/>
                    <a:pt x="779" y="1341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35" y="697"/>
                    <a:pt x="135" y="697"/>
                    <a:pt x="135" y="697"/>
                  </a:cubicBezTo>
                  <a:cubicBezTo>
                    <a:pt x="135" y="568"/>
                    <a:pt x="240" y="462"/>
                    <a:pt x="370" y="462"/>
                  </a:cubicBezTo>
                  <a:cubicBezTo>
                    <a:pt x="1014" y="462"/>
                    <a:pt x="1014" y="462"/>
                    <a:pt x="1014" y="462"/>
                  </a:cubicBezTo>
                  <a:lnTo>
                    <a:pt x="1014" y="11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文本框 70"/>
            <p:cNvSpPr txBox="1"/>
            <p:nvPr/>
          </p:nvSpPr>
          <p:spPr>
            <a:xfrm>
              <a:off x="6382444" y="2009127"/>
              <a:ext cx="8640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42255" y="1484784"/>
            <a:ext cx="2591951" cy="518578"/>
            <a:chOff x="527312" y="1614772"/>
            <a:chExt cx="2591951" cy="518578"/>
          </a:xfrm>
        </p:grpSpPr>
        <p:sp>
          <p:nvSpPr>
            <p:cNvPr id="17" name="矩形 1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9" name="MH_Text_1"/>
          <p:cNvSpPr/>
          <p:nvPr>
            <p:custDataLst>
              <p:tags r:id="rId2"/>
            </p:custDataLst>
          </p:nvPr>
        </p:nvSpPr>
        <p:spPr>
          <a:xfrm>
            <a:off x="8343234" y="226061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02109" y="3567545"/>
            <a:ext cx="1713539" cy="1713539"/>
            <a:chOff x="6046125" y="3257664"/>
            <a:chExt cx="1713539" cy="1713539"/>
          </a:xfrm>
        </p:grpSpPr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046125" y="3257664"/>
              <a:ext cx="1713539" cy="1713539"/>
            </a:xfrm>
            <a:custGeom>
              <a:avLst/>
              <a:gdLst>
                <a:gd name="T0" fmla="*/ 855 w 1270"/>
                <a:gd name="T1" fmla="*/ 0 h 1270"/>
                <a:gd name="T2" fmla="*/ 0 w 1270"/>
                <a:gd name="T3" fmla="*/ 0 h 1270"/>
                <a:gd name="T4" fmla="*/ 0 w 1270"/>
                <a:gd name="T5" fmla="*/ 855 h 1270"/>
                <a:gd name="T6" fmla="*/ 416 w 1270"/>
                <a:gd name="T7" fmla="*/ 1270 h 1270"/>
                <a:gd name="T8" fmla="*/ 1270 w 1270"/>
                <a:gd name="T9" fmla="*/ 1270 h 1270"/>
                <a:gd name="T10" fmla="*/ 1270 w 1270"/>
                <a:gd name="T11" fmla="*/ 416 h 1270"/>
                <a:gd name="T12" fmla="*/ 855 w 1270"/>
                <a:gd name="T13" fmla="*/ 0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0" h="1270">
                  <a:moveTo>
                    <a:pt x="8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55"/>
                    <a:pt x="0" y="855"/>
                    <a:pt x="0" y="855"/>
                  </a:cubicBezTo>
                  <a:cubicBezTo>
                    <a:pt x="0" y="1084"/>
                    <a:pt x="186" y="1270"/>
                    <a:pt x="416" y="1270"/>
                  </a:cubicBezTo>
                  <a:cubicBezTo>
                    <a:pt x="1270" y="1270"/>
                    <a:pt x="1270" y="1270"/>
                    <a:pt x="1270" y="1270"/>
                  </a:cubicBezTo>
                  <a:cubicBezTo>
                    <a:pt x="1270" y="416"/>
                    <a:pt x="1270" y="416"/>
                    <a:pt x="1270" y="416"/>
                  </a:cubicBezTo>
                  <a:cubicBezTo>
                    <a:pt x="1270" y="187"/>
                    <a:pt x="1084" y="0"/>
                    <a:pt x="8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2" name="文本框 70"/>
            <p:cNvSpPr txBox="1"/>
            <p:nvPr/>
          </p:nvSpPr>
          <p:spPr>
            <a:xfrm>
              <a:off x="6382444" y="3662951"/>
              <a:ext cx="8640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66990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42255" y="4367534"/>
            <a:ext cx="2591951" cy="518578"/>
            <a:chOff x="527312" y="1614772"/>
            <a:chExt cx="2591951" cy="518578"/>
          </a:xfrm>
        </p:grpSpPr>
        <p:sp>
          <p:nvSpPr>
            <p:cNvPr id="24" name="矩形 23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6" name="MH_Text_1"/>
          <p:cNvSpPr/>
          <p:nvPr>
            <p:custDataLst>
              <p:tags r:id="rId3"/>
            </p:custDataLst>
          </p:nvPr>
        </p:nvSpPr>
        <p:spPr>
          <a:xfrm>
            <a:off x="8343234" y="514336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23146" y="4205329"/>
            <a:ext cx="1274408" cy="1276732"/>
            <a:chOff x="4667162" y="3895448"/>
            <a:chExt cx="1274408" cy="1276732"/>
          </a:xfrm>
        </p:grpSpPr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667162" y="3895448"/>
              <a:ext cx="1274408" cy="1276732"/>
            </a:xfrm>
            <a:custGeom>
              <a:avLst/>
              <a:gdLst>
                <a:gd name="T0" fmla="*/ 0 w 945"/>
                <a:gd name="T1" fmla="*/ 402 h 946"/>
                <a:gd name="T2" fmla="*/ 0 w 945"/>
                <a:gd name="T3" fmla="*/ 946 h 946"/>
                <a:gd name="T4" fmla="*/ 543 w 945"/>
                <a:gd name="T5" fmla="*/ 946 h 946"/>
                <a:gd name="T6" fmla="*/ 945 w 945"/>
                <a:gd name="T7" fmla="*/ 544 h 946"/>
                <a:gd name="T8" fmla="*/ 945 w 945"/>
                <a:gd name="T9" fmla="*/ 0 h 946"/>
                <a:gd name="T10" fmla="*/ 402 w 945"/>
                <a:gd name="T11" fmla="*/ 0 h 946"/>
                <a:gd name="T12" fmla="*/ 0 w 945"/>
                <a:gd name="T13" fmla="*/ 40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5" h="946">
                  <a:moveTo>
                    <a:pt x="0" y="402"/>
                  </a:moveTo>
                  <a:cubicBezTo>
                    <a:pt x="0" y="946"/>
                    <a:pt x="0" y="946"/>
                    <a:pt x="0" y="946"/>
                  </a:cubicBezTo>
                  <a:cubicBezTo>
                    <a:pt x="543" y="946"/>
                    <a:pt x="543" y="946"/>
                    <a:pt x="543" y="946"/>
                  </a:cubicBezTo>
                  <a:cubicBezTo>
                    <a:pt x="765" y="946"/>
                    <a:pt x="945" y="766"/>
                    <a:pt x="945" y="544"/>
                  </a:cubicBezTo>
                  <a:cubicBezTo>
                    <a:pt x="945" y="0"/>
                    <a:pt x="945" y="0"/>
                    <a:pt x="945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80" y="0"/>
                    <a:pt x="0" y="180"/>
                    <a:pt x="0" y="4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9" name="文本框 37"/>
            <p:cNvSpPr txBox="1"/>
            <p:nvPr/>
          </p:nvSpPr>
          <p:spPr>
            <a:xfrm>
              <a:off x="4872318" y="415656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9900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66990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7877" y="4414860"/>
            <a:ext cx="2591951" cy="518578"/>
            <a:chOff x="527312" y="1614772"/>
            <a:chExt cx="2591951" cy="518578"/>
          </a:xfrm>
        </p:grpSpPr>
        <p:sp>
          <p:nvSpPr>
            <p:cNvPr id="31" name="矩形 30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33" name="MH_Text_1"/>
          <p:cNvSpPr/>
          <p:nvPr>
            <p:custDataLst>
              <p:tags r:id="rId4"/>
            </p:custDataLst>
          </p:nvPr>
        </p:nvSpPr>
        <p:spPr>
          <a:xfrm>
            <a:off x="548856" y="5190687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4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9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4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2" grpId="0"/>
      <p:bldP spid="19" grpId="0"/>
      <p:bldP spid="26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MH_Others_1"/>
          <p:cNvSpPr txBox="1"/>
          <p:nvPr>
            <p:custDataLst>
              <p:tags r:id="rId1"/>
            </p:custDataLst>
          </p:nvPr>
        </p:nvSpPr>
        <p:spPr>
          <a:xfrm>
            <a:off x="1760212" y="238024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48" name="MH_Others_2"/>
          <p:cNvSpPr txBox="1"/>
          <p:nvPr>
            <p:custDataLst>
              <p:tags r:id="rId2"/>
            </p:custDataLst>
          </p:nvPr>
        </p:nvSpPr>
        <p:spPr>
          <a:xfrm>
            <a:off x="1774726" y="339590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07020" y="1588300"/>
            <a:ext cx="1128426" cy="686432"/>
            <a:chOff x="6127160" y="2096130"/>
            <a:chExt cx="1128426" cy="686432"/>
          </a:xfrm>
        </p:grpSpPr>
        <p:cxnSp>
          <p:nvCxnSpPr>
            <p:cNvPr id="50" name="MH_Other_1"/>
            <p:cNvCxnSpPr/>
            <p:nvPr>
              <p:custDataLst>
                <p:tags r:id="rId16"/>
              </p:custDataLst>
            </p:nvPr>
          </p:nvCxnSpPr>
          <p:spPr>
            <a:xfrm flipH="1">
              <a:off x="6525624" y="2096130"/>
              <a:ext cx="729962" cy="68643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MH_Other_2"/>
            <p:cNvSpPr/>
            <p:nvPr>
              <p:custDataLst>
                <p:tags r:id="rId17"/>
              </p:custDataLst>
            </p:nvPr>
          </p:nvSpPr>
          <p:spPr>
            <a:xfrm>
              <a:off x="6145577" y="2497943"/>
              <a:ext cx="532403" cy="2427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MH_Other_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127160" y="2108477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da-DK" altLang="zh-CN" sz="2531" dirty="0">
                  <a:solidFill>
                    <a:schemeClr val="accent1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31" dirty="0">
                <a:solidFill>
                  <a:schemeClr val="accent1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MH_SubTitle_1"/>
          <p:cNvSpPr txBox="1"/>
          <p:nvPr>
            <p:custDataLst>
              <p:tags r:id="rId3"/>
            </p:custDataLst>
          </p:nvPr>
        </p:nvSpPr>
        <p:spPr>
          <a:xfrm>
            <a:off x="7261761" y="1623546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+mn-ea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+mn-ea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807020" y="2634132"/>
            <a:ext cx="1128426" cy="686432"/>
            <a:chOff x="6127160" y="3142521"/>
            <a:chExt cx="1128426" cy="686432"/>
          </a:xfrm>
        </p:grpSpPr>
        <p:cxnSp>
          <p:nvCxnSpPr>
            <p:cNvPr id="55" name="MH_Other_4"/>
            <p:cNvCxnSpPr/>
            <p:nvPr>
              <p:custDataLst>
                <p:tags r:id="rId13"/>
              </p:custDataLst>
            </p:nvPr>
          </p:nvCxnSpPr>
          <p:spPr>
            <a:xfrm flipH="1">
              <a:off x="6525624" y="3142521"/>
              <a:ext cx="729962" cy="68643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MH_Other_5"/>
            <p:cNvSpPr/>
            <p:nvPr>
              <p:custDataLst>
                <p:tags r:id="rId14"/>
              </p:custDataLst>
            </p:nvPr>
          </p:nvSpPr>
          <p:spPr>
            <a:xfrm>
              <a:off x="6145577" y="3544334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MH_Other_6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127160" y="3154868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2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31" dirty="0">
                <a:solidFill>
                  <a:schemeClr val="accent2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MH_SubTitle_2"/>
          <p:cNvSpPr txBox="1"/>
          <p:nvPr>
            <p:custDataLst>
              <p:tags r:id="rId4"/>
            </p:custDataLst>
          </p:nvPr>
        </p:nvSpPr>
        <p:spPr>
          <a:xfrm>
            <a:off x="7261761" y="2668820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+mn-ea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+mn-ea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807020" y="3679964"/>
            <a:ext cx="1128426" cy="686432"/>
            <a:chOff x="6127160" y="4187237"/>
            <a:chExt cx="1128426" cy="686432"/>
          </a:xfrm>
        </p:grpSpPr>
        <p:cxnSp>
          <p:nvCxnSpPr>
            <p:cNvPr id="60" name="MH_Other_7"/>
            <p:cNvCxnSpPr/>
            <p:nvPr>
              <p:custDataLst>
                <p:tags r:id="rId10"/>
              </p:custDataLst>
            </p:nvPr>
          </p:nvCxnSpPr>
          <p:spPr>
            <a:xfrm flipH="1">
              <a:off x="6525624" y="4187237"/>
              <a:ext cx="729962" cy="68643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MH_Other_8"/>
            <p:cNvSpPr/>
            <p:nvPr>
              <p:custDataLst>
                <p:tags r:id="rId11"/>
              </p:custDataLst>
            </p:nvPr>
          </p:nvSpPr>
          <p:spPr>
            <a:xfrm>
              <a:off x="6145577" y="458905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MH_Other_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6127160" y="419958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3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31" dirty="0">
                <a:solidFill>
                  <a:schemeClr val="accent3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MH_SubTitle_3"/>
          <p:cNvSpPr txBox="1"/>
          <p:nvPr>
            <p:custDataLst>
              <p:tags r:id="rId5"/>
            </p:custDataLst>
          </p:nvPr>
        </p:nvSpPr>
        <p:spPr>
          <a:xfrm>
            <a:off x="7261761" y="3714094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+mn-ea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3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+mn-ea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chemeClr val="accent3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07020" y="4725796"/>
            <a:ext cx="1128426" cy="684758"/>
            <a:chOff x="6127160" y="5233626"/>
            <a:chExt cx="1128426" cy="684758"/>
          </a:xfrm>
        </p:grpSpPr>
        <p:cxnSp>
          <p:nvCxnSpPr>
            <p:cNvPr id="65" name="MH_Other_10"/>
            <p:cNvCxnSpPr/>
            <p:nvPr>
              <p:custDataLst>
                <p:tags r:id="rId7"/>
              </p:custDataLst>
            </p:nvPr>
          </p:nvCxnSpPr>
          <p:spPr>
            <a:xfrm flipH="1">
              <a:off x="6525624" y="5233626"/>
              <a:ext cx="729962" cy="684758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MH_Other_11"/>
            <p:cNvSpPr/>
            <p:nvPr>
              <p:custDataLst>
                <p:tags r:id="rId8"/>
              </p:custDataLst>
            </p:nvPr>
          </p:nvSpPr>
          <p:spPr>
            <a:xfrm>
              <a:off x="6145577" y="5635440"/>
              <a:ext cx="532403" cy="241088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75933" anchor="ctr">
              <a:normAutofit fontScale="85000" lnSpcReduction="20000"/>
            </a:bodyPr>
            <a:lstStyle/>
            <a:p>
              <a:pPr algn="ctr">
                <a:defRPr/>
              </a:pPr>
              <a:endParaRPr lang="zh-CN" altLang="en-US" sz="1476">
                <a:solidFill>
                  <a:schemeClr val="bg1">
                    <a:lumMod val="65000"/>
                  </a:schemeClr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MH_Other_1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127160" y="5245974"/>
              <a:ext cx="565888" cy="38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531" dirty="0">
                  <a:solidFill>
                    <a:schemeClr val="accent4"/>
                  </a:solidFill>
                  <a:latin typeface="Impact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31" dirty="0">
                <a:solidFill>
                  <a:schemeClr val="accent4"/>
                </a:solidFill>
                <a:latin typeface="Impact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8" name="MH_SubTitle_4"/>
          <p:cNvSpPr txBox="1"/>
          <p:nvPr>
            <p:custDataLst>
              <p:tags r:id="rId6"/>
            </p:custDataLst>
          </p:nvPr>
        </p:nvSpPr>
        <p:spPr>
          <a:xfrm>
            <a:off x="7261761" y="4759369"/>
            <a:ext cx="3066730" cy="70788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+mn-ea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+mn-ea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+mn-ea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561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3" grpId="0"/>
      <p:bldP spid="58" grpId="0"/>
      <p:bldP spid="63" grpId="0"/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03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3"/>
          <p:cNvSpPr/>
          <p:nvPr/>
        </p:nvSpPr>
        <p:spPr>
          <a:xfrm>
            <a:off x="911425" y="2564905"/>
            <a:ext cx="5022441" cy="3360373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57334" y="1662870"/>
            <a:ext cx="4320547" cy="533400"/>
            <a:chOff x="1257334" y="1662870"/>
            <a:chExt cx="4320547" cy="533400"/>
          </a:xfrm>
        </p:grpSpPr>
        <p:sp>
          <p:nvSpPr>
            <p:cNvPr id="8" name="圆角矩形 7"/>
            <p:cNvSpPr/>
            <p:nvPr/>
          </p:nvSpPr>
          <p:spPr>
            <a:xfrm>
              <a:off x="1257334" y="1662870"/>
              <a:ext cx="4320547" cy="5334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9" name="文本框 4"/>
            <p:cNvSpPr txBox="1"/>
            <p:nvPr/>
          </p:nvSpPr>
          <p:spPr>
            <a:xfrm>
              <a:off x="2401944" y="1698737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669900"/>
                  </a:solidFill>
                  <a:latin typeface="+mn-ea"/>
                </a:rPr>
                <a:t>添加文本标题一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240" y="3093720"/>
            <a:ext cx="1752641" cy="2545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66700" dist="1397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184" y="3206345"/>
            <a:ext cx="237879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点击此处添加文本内容，如关键词、部分简单介绍等。点击此处添加文本内容，如关键词、部分简单介绍等。点击此处添加文本内容</a:t>
            </a:r>
          </a:p>
        </p:txBody>
      </p:sp>
      <p:sp>
        <p:nvSpPr>
          <p:cNvPr id="12" name="矩形 3"/>
          <p:cNvSpPr/>
          <p:nvPr/>
        </p:nvSpPr>
        <p:spPr>
          <a:xfrm flipH="1">
            <a:off x="6297877" y="2564905"/>
            <a:ext cx="5022441" cy="3360373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44812" y="1698737"/>
            <a:ext cx="4320547" cy="533400"/>
            <a:chOff x="6644812" y="1698737"/>
            <a:chExt cx="4320547" cy="533400"/>
          </a:xfrm>
        </p:grpSpPr>
        <p:sp>
          <p:nvSpPr>
            <p:cNvPr id="14" name="圆角矩形 13"/>
            <p:cNvSpPr/>
            <p:nvPr/>
          </p:nvSpPr>
          <p:spPr>
            <a:xfrm>
              <a:off x="6644812" y="1698737"/>
              <a:ext cx="4320547" cy="5334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9900"/>
                </a:solidFill>
              </a:endParaRPr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7789422" y="173460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669900"/>
                  </a:solidFill>
                  <a:latin typeface="+mn-ea"/>
                </a:rPr>
                <a:t>添加文本标题二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6601524" y="3093720"/>
            <a:ext cx="1752641" cy="254508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66700" dist="1397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18176" y="3206345"/>
            <a:ext cx="240702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7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10" grpId="0" animBg="1"/>
      <p:bldP spid="11" grpId="0"/>
      <p:bldP spid="12" grpId="0" animBg="1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58702" y="2211800"/>
            <a:ext cx="1584176" cy="4098314"/>
            <a:chOff x="1558702" y="2211800"/>
            <a:chExt cx="1584176" cy="4098314"/>
          </a:xfrm>
        </p:grpSpPr>
        <p:grpSp>
          <p:nvGrpSpPr>
            <p:cNvPr id="7" name="组合 6"/>
            <p:cNvGrpSpPr/>
            <p:nvPr/>
          </p:nvGrpSpPr>
          <p:grpSpPr>
            <a:xfrm>
              <a:off x="1558702" y="2211800"/>
              <a:ext cx="1539653" cy="4098314"/>
              <a:chOff x="1245379" y="1482183"/>
              <a:chExt cx="1154890" cy="3073024"/>
            </a:xfrm>
          </p:grpSpPr>
          <p:sp>
            <p:nvSpPr>
              <p:cNvPr id="10" name="Freeform 15"/>
              <p:cNvSpPr>
                <a:spLocks noEditPoints="1"/>
              </p:cNvSpPr>
              <p:nvPr/>
            </p:nvSpPr>
            <p:spPr bwMode="auto">
              <a:xfrm>
                <a:off x="1245379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1670860" y="3957062"/>
                <a:ext cx="386540" cy="410762"/>
              </a:xfrm>
              <a:custGeom>
                <a:avLst/>
                <a:gdLst>
                  <a:gd name="T0" fmla="*/ 699 w 2617"/>
                  <a:gd name="T1" fmla="*/ 1600 h 2781"/>
                  <a:gd name="T2" fmla="*/ 0 w 2617"/>
                  <a:gd name="T3" fmla="*/ 2273 h 2781"/>
                  <a:gd name="T4" fmla="*/ 564 w 2617"/>
                  <a:gd name="T5" fmla="*/ 2735 h 2781"/>
                  <a:gd name="T6" fmla="*/ 1307 w 2617"/>
                  <a:gd name="T7" fmla="*/ 1732 h 2781"/>
                  <a:gd name="T8" fmla="*/ 1932 w 2617"/>
                  <a:gd name="T9" fmla="*/ 1432 h 2781"/>
                  <a:gd name="T10" fmla="*/ 1551 w 2617"/>
                  <a:gd name="T11" fmla="*/ 1587 h 2781"/>
                  <a:gd name="T12" fmla="*/ 1284 w 2617"/>
                  <a:gd name="T13" fmla="*/ 1784 h 2781"/>
                  <a:gd name="T14" fmla="*/ 2067 w 2617"/>
                  <a:gd name="T15" fmla="*/ 2217 h 2781"/>
                  <a:gd name="T16" fmla="*/ 1932 w 2617"/>
                  <a:gd name="T17" fmla="*/ 1432 h 2781"/>
                  <a:gd name="T18" fmla="*/ 1874 w 2617"/>
                  <a:gd name="T19" fmla="*/ 1257 h 2781"/>
                  <a:gd name="T20" fmla="*/ 1548 w 2617"/>
                  <a:gd name="T21" fmla="*/ 1513 h 2781"/>
                  <a:gd name="T22" fmla="*/ 1084 w 2617"/>
                  <a:gd name="T23" fmla="*/ 1513 h 2781"/>
                  <a:gd name="T24" fmla="*/ 756 w 2617"/>
                  <a:gd name="T25" fmla="*/ 1257 h 2781"/>
                  <a:gd name="T26" fmla="*/ 617 w 2617"/>
                  <a:gd name="T27" fmla="*/ 838 h 2781"/>
                  <a:gd name="T28" fmla="*/ 756 w 2617"/>
                  <a:gd name="T29" fmla="*/ 419 h 2781"/>
                  <a:gd name="T30" fmla="*/ 1084 w 2617"/>
                  <a:gd name="T31" fmla="*/ 163 h 2781"/>
                  <a:gd name="T32" fmla="*/ 1548 w 2617"/>
                  <a:gd name="T33" fmla="*/ 163 h 2781"/>
                  <a:gd name="T34" fmla="*/ 1874 w 2617"/>
                  <a:gd name="T35" fmla="*/ 419 h 2781"/>
                  <a:gd name="T36" fmla="*/ 2014 w 2617"/>
                  <a:gd name="T37" fmla="*/ 838 h 2781"/>
                  <a:gd name="T38" fmla="*/ 2153 w 2617"/>
                  <a:gd name="T39" fmla="*/ 1117 h 2781"/>
                  <a:gd name="T40" fmla="*/ 1953 w 2617"/>
                  <a:gd name="T41" fmla="*/ 1050 h 2781"/>
                  <a:gd name="T42" fmla="*/ 1953 w 2617"/>
                  <a:gd name="T43" fmla="*/ 625 h 2781"/>
                  <a:gd name="T44" fmla="*/ 1741 w 2617"/>
                  <a:gd name="T45" fmla="*/ 306 h 2781"/>
                  <a:gd name="T46" fmla="*/ 1316 w 2617"/>
                  <a:gd name="T47" fmla="*/ 200 h 2781"/>
                  <a:gd name="T48" fmla="*/ 892 w 2617"/>
                  <a:gd name="T49" fmla="*/ 306 h 2781"/>
                  <a:gd name="T50" fmla="*/ 679 w 2617"/>
                  <a:gd name="T51" fmla="*/ 620 h 2781"/>
                  <a:gd name="T52" fmla="*/ 679 w 2617"/>
                  <a:gd name="T53" fmla="*/ 1050 h 2781"/>
                  <a:gd name="T54" fmla="*/ 892 w 2617"/>
                  <a:gd name="T55" fmla="*/ 1368 h 2781"/>
                  <a:gd name="T56" fmla="*/ 1316 w 2617"/>
                  <a:gd name="T57" fmla="*/ 1474 h 2781"/>
                  <a:gd name="T58" fmla="*/ 1741 w 2617"/>
                  <a:gd name="T59" fmla="*/ 1368 h 2781"/>
                  <a:gd name="T60" fmla="*/ 1953 w 2617"/>
                  <a:gd name="T61" fmla="*/ 1050 h 2781"/>
                  <a:gd name="T62" fmla="*/ 1953 w 2617"/>
                  <a:gd name="T63" fmla="*/ 1050 h 2781"/>
                  <a:gd name="T64" fmla="*/ 1608 w 2617"/>
                  <a:gd name="T65" fmla="*/ 1057 h 2781"/>
                  <a:gd name="T66" fmla="*/ 1438 w 2617"/>
                  <a:gd name="T67" fmla="*/ 1190 h 2781"/>
                  <a:gd name="T68" fmla="*/ 1196 w 2617"/>
                  <a:gd name="T69" fmla="*/ 1190 h 2781"/>
                  <a:gd name="T70" fmla="*/ 1025 w 2617"/>
                  <a:gd name="T71" fmla="*/ 1057 h 2781"/>
                  <a:gd name="T72" fmla="*/ 952 w 2617"/>
                  <a:gd name="T73" fmla="*/ 838 h 2781"/>
                  <a:gd name="T74" fmla="*/ 1025 w 2617"/>
                  <a:gd name="T75" fmla="*/ 619 h 2781"/>
                  <a:gd name="T76" fmla="*/ 1196 w 2617"/>
                  <a:gd name="T77" fmla="*/ 486 h 2781"/>
                  <a:gd name="T78" fmla="*/ 1438 w 2617"/>
                  <a:gd name="T79" fmla="*/ 486 h 2781"/>
                  <a:gd name="T80" fmla="*/ 1608 w 2617"/>
                  <a:gd name="T81" fmla="*/ 619 h 2781"/>
                  <a:gd name="T82" fmla="*/ 1681 w 2617"/>
                  <a:gd name="T83" fmla="*/ 838 h 2781"/>
                  <a:gd name="T84" fmla="*/ 1754 w 2617"/>
                  <a:gd name="T85" fmla="*/ 984 h 2781"/>
                  <a:gd name="T86" fmla="*/ 1754 w 2617"/>
                  <a:gd name="T87" fmla="*/ 984 h 2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17" h="2781">
                    <a:moveTo>
                      <a:pt x="1081" y="1571"/>
                    </a:moveTo>
                    <a:lnTo>
                      <a:pt x="699" y="1600"/>
                    </a:lnTo>
                    <a:lnTo>
                      <a:pt x="699" y="1420"/>
                    </a:lnTo>
                    <a:lnTo>
                      <a:pt x="0" y="2273"/>
                    </a:lnTo>
                    <a:lnTo>
                      <a:pt x="555" y="2171"/>
                    </a:lnTo>
                    <a:lnTo>
                      <a:pt x="564" y="2735"/>
                    </a:lnTo>
                    <a:lnTo>
                      <a:pt x="1355" y="1770"/>
                    </a:lnTo>
                    <a:lnTo>
                      <a:pt x="1307" y="1732"/>
                    </a:lnTo>
                    <a:lnTo>
                      <a:pt x="1081" y="1571"/>
                    </a:lnTo>
                    <a:close/>
                    <a:moveTo>
                      <a:pt x="1932" y="1432"/>
                    </a:moveTo>
                    <a:lnTo>
                      <a:pt x="1932" y="1614"/>
                    </a:lnTo>
                    <a:lnTo>
                      <a:pt x="1551" y="1587"/>
                    </a:lnTo>
                    <a:lnTo>
                      <a:pt x="1486" y="1632"/>
                    </a:lnTo>
                    <a:lnTo>
                      <a:pt x="1284" y="1784"/>
                    </a:lnTo>
                    <a:lnTo>
                      <a:pt x="2035" y="2781"/>
                    </a:lnTo>
                    <a:lnTo>
                      <a:pt x="2067" y="2217"/>
                    </a:lnTo>
                    <a:lnTo>
                      <a:pt x="2617" y="2342"/>
                    </a:lnTo>
                    <a:lnTo>
                      <a:pt x="1932" y="1432"/>
                    </a:lnTo>
                    <a:close/>
                    <a:moveTo>
                      <a:pt x="2153" y="1117"/>
                    </a:moveTo>
                    <a:lnTo>
                      <a:pt x="1874" y="1257"/>
                    </a:lnTo>
                    <a:lnTo>
                      <a:pt x="1874" y="1536"/>
                    </a:lnTo>
                    <a:lnTo>
                      <a:pt x="1548" y="1513"/>
                    </a:lnTo>
                    <a:lnTo>
                      <a:pt x="1315" y="1676"/>
                    </a:lnTo>
                    <a:lnTo>
                      <a:pt x="1084" y="1513"/>
                    </a:lnTo>
                    <a:lnTo>
                      <a:pt x="756" y="1536"/>
                    </a:lnTo>
                    <a:lnTo>
                      <a:pt x="756" y="1257"/>
                    </a:lnTo>
                    <a:lnTo>
                      <a:pt x="477" y="1117"/>
                    </a:lnTo>
                    <a:lnTo>
                      <a:pt x="617" y="838"/>
                    </a:lnTo>
                    <a:lnTo>
                      <a:pt x="477" y="553"/>
                    </a:lnTo>
                    <a:lnTo>
                      <a:pt x="756" y="419"/>
                    </a:lnTo>
                    <a:lnTo>
                      <a:pt x="756" y="139"/>
                    </a:lnTo>
                    <a:lnTo>
                      <a:pt x="1084" y="163"/>
                    </a:lnTo>
                    <a:lnTo>
                      <a:pt x="1315" y="0"/>
                    </a:lnTo>
                    <a:lnTo>
                      <a:pt x="1548" y="163"/>
                    </a:lnTo>
                    <a:lnTo>
                      <a:pt x="1874" y="139"/>
                    </a:lnTo>
                    <a:lnTo>
                      <a:pt x="1874" y="419"/>
                    </a:lnTo>
                    <a:lnTo>
                      <a:pt x="2153" y="558"/>
                    </a:lnTo>
                    <a:lnTo>
                      <a:pt x="2014" y="838"/>
                    </a:lnTo>
                    <a:lnTo>
                      <a:pt x="2153" y="1117"/>
                    </a:lnTo>
                    <a:lnTo>
                      <a:pt x="2153" y="1117"/>
                    </a:lnTo>
                    <a:lnTo>
                      <a:pt x="2153" y="1117"/>
                    </a:lnTo>
                    <a:close/>
                    <a:moveTo>
                      <a:pt x="1953" y="1050"/>
                    </a:moveTo>
                    <a:lnTo>
                      <a:pt x="1847" y="837"/>
                    </a:lnTo>
                    <a:lnTo>
                      <a:pt x="1953" y="625"/>
                    </a:lnTo>
                    <a:lnTo>
                      <a:pt x="1741" y="519"/>
                    </a:lnTo>
                    <a:lnTo>
                      <a:pt x="1741" y="306"/>
                    </a:lnTo>
                    <a:lnTo>
                      <a:pt x="1492" y="325"/>
                    </a:lnTo>
                    <a:lnTo>
                      <a:pt x="1316" y="200"/>
                    </a:lnTo>
                    <a:lnTo>
                      <a:pt x="1140" y="325"/>
                    </a:lnTo>
                    <a:lnTo>
                      <a:pt x="892" y="306"/>
                    </a:lnTo>
                    <a:lnTo>
                      <a:pt x="892" y="519"/>
                    </a:lnTo>
                    <a:lnTo>
                      <a:pt x="679" y="620"/>
                    </a:lnTo>
                    <a:lnTo>
                      <a:pt x="785" y="837"/>
                    </a:lnTo>
                    <a:lnTo>
                      <a:pt x="679" y="1050"/>
                    </a:lnTo>
                    <a:lnTo>
                      <a:pt x="892" y="1156"/>
                    </a:lnTo>
                    <a:lnTo>
                      <a:pt x="892" y="1368"/>
                    </a:lnTo>
                    <a:lnTo>
                      <a:pt x="1140" y="1351"/>
                    </a:lnTo>
                    <a:lnTo>
                      <a:pt x="1316" y="1474"/>
                    </a:lnTo>
                    <a:lnTo>
                      <a:pt x="1492" y="1351"/>
                    </a:lnTo>
                    <a:lnTo>
                      <a:pt x="1741" y="1368"/>
                    </a:lnTo>
                    <a:lnTo>
                      <a:pt x="1741" y="1156"/>
                    </a:lnTo>
                    <a:lnTo>
                      <a:pt x="1953" y="1050"/>
                    </a:lnTo>
                    <a:lnTo>
                      <a:pt x="1953" y="1050"/>
                    </a:lnTo>
                    <a:lnTo>
                      <a:pt x="1953" y="1050"/>
                    </a:lnTo>
                    <a:close/>
                    <a:moveTo>
                      <a:pt x="1754" y="984"/>
                    </a:moveTo>
                    <a:lnTo>
                      <a:pt x="1608" y="1057"/>
                    </a:lnTo>
                    <a:lnTo>
                      <a:pt x="1608" y="1203"/>
                    </a:lnTo>
                    <a:lnTo>
                      <a:pt x="1438" y="1190"/>
                    </a:lnTo>
                    <a:lnTo>
                      <a:pt x="1316" y="1276"/>
                    </a:lnTo>
                    <a:lnTo>
                      <a:pt x="1196" y="1190"/>
                    </a:lnTo>
                    <a:lnTo>
                      <a:pt x="1025" y="1203"/>
                    </a:lnTo>
                    <a:lnTo>
                      <a:pt x="1025" y="1057"/>
                    </a:lnTo>
                    <a:lnTo>
                      <a:pt x="879" y="984"/>
                    </a:lnTo>
                    <a:lnTo>
                      <a:pt x="952" y="838"/>
                    </a:lnTo>
                    <a:lnTo>
                      <a:pt x="879" y="690"/>
                    </a:lnTo>
                    <a:lnTo>
                      <a:pt x="1025" y="619"/>
                    </a:lnTo>
                    <a:lnTo>
                      <a:pt x="1025" y="474"/>
                    </a:lnTo>
                    <a:lnTo>
                      <a:pt x="1196" y="486"/>
                    </a:lnTo>
                    <a:lnTo>
                      <a:pt x="1316" y="401"/>
                    </a:lnTo>
                    <a:lnTo>
                      <a:pt x="1438" y="486"/>
                    </a:lnTo>
                    <a:lnTo>
                      <a:pt x="1608" y="474"/>
                    </a:lnTo>
                    <a:lnTo>
                      <a:pt x="1608" y="619"/>
                    </a:lnTo>
                    <a:lnTo>
                      <a:pt x="1754" y="692"/>
                    </a:lnTo>
                    <a:lnTo>
                      <a:pt x="1681" y="838"/>
                    </a:lnTo>
                    <a:lnTo>
                      <a:pt x="1754" y="984"/>
                    </a:lnTo>
                    <a:lnTo>
                      <a:pt x="1754" y="984"/>
                    </a:lnTo>
                    <a:close/>
                    <a:moveTo>
                      <a:pt x="1754" y="984"/>
                    </a:moveTo>
                    <a:lnTo>
                      <a:pt x="1754" y="9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1885844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Rectangle 28"/>
            <p:cNvSpPr/>
            <p:nvPr/>
          </p:nvSpPr>
          <p:spPr>
            <a:xfrm>
              <a:off x="1558702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4554" y="2211800"/>
            <a:ext cx="1586536" cy="4098314"/>
            <a:chOff x="3464554" y="2211800"/>
            <a:chExt cx="1586536" cy="4098314"/>
          </a:xfrm>
        </p:grpSpPr>
        <p:grpSp>
          <p:nvGrpSpPr>
            <p:cNvPr id="13" name="组合 12"/>
            <p:cNvGrpSpPr/>
            <p:nvPr/>
          </p:nvGrpSpPr>
          <p:grpSpPr>
            <a:xfrm>
              <a:off x="3464554" y="2211800"/>
              <a:ext cx="1539653" cy="4098314"/>
              <a:chOff x="2632091" y="1482183"/>
              <a:chExt cx="1154890" cy="3073024"/>
            </a:xfrm>
          </p:grpSpPr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2632091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2997077" y="4006707"/>
                <a:ext cx="424918" cy="308118"/>
              </a:xfrm>
              <a:custGeom>
                <a:avLst/>
                <a:gdLst>
                  <a:gd name="T0" fmla="*/ 2661 w 2865"/>
                  <a:gd name="T1" fmla="*/ 526 h 2076"/>
                  <a:gd name="T2" fmla="*/ 2456 w 2865"/>
                  <a:gd name="T3" fmla="*/ 731 h 2076"/>
                  <a:gd name="T4" fmla="*/ 2536 w 2865"/>
                  <a:gd name="T5" fmla="*/ 893 h 2076"/>
                  <a:gd name="T6" fmla="*/ 1988 w 2865"/>
                  <a:gd name="T7" fmla="*/ 1316 h 2076"/>
                  <a:gd name="T8" fmla="*/ 1503 w 2865"/>
                  <a:gd name="T9" fmla="*/ 397 h 2076"/>
                  <a:gd name="T10" fmla="*/ 1637 w 2865"/>
                  <a:gd name="T11" fmla="*/ 205 h 2076"/>
                  <a:gd name="T12" fmla="*/ 1433 w 2865"/>
                  <a:gd name="T13" fmla="*/ 0 h 2076"/>
                  <a:gd name="T14" fmla="*/ 1228 w 2865"/>
                  <a:gd name="T15" fmla="*/ 205 h 2076"/>
                  <a:gd name="T16" fmla="*/ 1362 w 2865"/>
                  <a:gd name="T17" fmla="*/ 397 h 2076"/>
                  <a:gd name="T18" fmla="*/ 877 w 2865"/>
                  <a:gd name="T19" fmla="*/ 1316 h 2076"/>
                  <a:gd name="T20" fmla="*/ 330 w 2865"/>
                  <a:gd name="T21" fmla="*/ 893 h 2076"/>
                  <a:gd name="T22" fmla="*/ 409 w 2865"/>
                  <a:gd name="T23" fmla="*/ 731 h 2076"/>
                  <a:gd name="T24" fmla="*/ 205 w 2865"/>
                  <a:gd name="T25" fmla="*/ 526 h 2076"/>
                  <a:gd name="T26" fmla="*/ 0 w 2865"/>
                  <a:gd name="T27" fmla="*/ 731 h 2076"/>
                  <a:gd name="T28" fmla="*/ 205 w 2865"/>
                  <a:gd name="T29" fmla="*/ 936 h 2076"/>
                  <a:gd name="T30" fmla="*/ 258 w 2865"/>
                  <a:gd name="T31" fmla="*/ 929 h 2076"/>
                  <a:gd name="T32" fmla="*/ 439 w 2865"/>
                  <a:gd name="T33" fmla="*/ 1754 h 2076"/>
                  <a:gd name="T34" fmla="*/ 1433 w 2865"/>
                  <a:gd name="T35" fmla="*/ 2076 h 2076"/>
                  <a:gd name="T36" fmla="*/ 2427 w 2865"/>
                  <a:gd name="T37" fmla="*/ 1754 h 2076"/>
                  <a:gd name="T38" fmla="*/ 2607 w 2865"/>
                  <a:gd name="T39" fmla="*/ 929 h 2076"/>
                  <a:gd name="T40" fmla="*/ 2661 w 2865"/>
                  <a:gd name="T41" fmla="*/ 936 h 2076"/>
                  <a:gd name="T42" fmla="*/ 2865 w 2865"/>
                  <a:gd name="T43" fmla="*/ 731 h 2076"/>
                  <a:gd name="T44" fmla="*/ 2661 w 2865"/>
                  <a:gd name="T45" fmla="*/ 526 h 2076"/>
                  <a:gd name="T46" fmla="*/ 2661 w 2865"/>
                  <a:gd name="T47" fmla="*/ 526 h 2076"/>
                  <a:gd name="T48" fmla="*/ 2661 w 2865"/>
                  <a:gd name="T49" fmla="*/ 526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65" h="2076">
                    <a:moveTo>
                      <a:pt x="2661" y="526"/>
                    </a:moveTo>
                    <a:cubicBezTo>
                      <a:pt x="2548" y="526"/>
                      <a:pt x="2456" y="618"/>
                      <a:pt x="2456" y="731"/>
                    </a:cubicBezTo>
                    <a:cubicBezTo>
                      <a:pt x="2456" y="797"/>
                      <a:pt x="2487" y="855"/>
                      <a:pt x="2536" y="893"/>
                    </a:cubicBezTo>
                    <a:cubicBezTo>
                      <a:pt x="1988" y="1316"/>
                      <a:pt x="1988" y="1316"/>
                      <a:pt x="1988" y="1316"/>
                    </a:cubicBezTo>
                    <a:cubicBezTo>
                      <a:pt x="1503" y="397"/>
                      <a:pt x="1503" y="397"/>
                      <a:pt x="1503" y="397"/>
                    </a:cubicBezTo>
                    <a:cubicBezTo>
                      <a:pt x="1582" y="368"/>
                      <a:pt x="1637" y="293"/>
                      <a:pt x="1637" y="205"/>
                    </a:cubicBezTo>
                    <a:cubicBezTo>
                      <a:pt x="1637" y="92"/>
                      <a:pt x="1546" y="0"/>
                      <a:pt x="1433" y="0"/>
                    </a:cubicBezTo>
                    <a:cubicBezTo>
                      <a:pt x="1320" y="0"/>
                      <a:pt x="1228" y="92"/>
                      <a:pt x="1228" y="205"/>
                    </a:cubicBezTo>
                    <a:cubicBezTo>
                      <a:pt x="1228" y="293"/>
                      <a:pt x="1284" y="368"/>
                      <a:pt x="1362" y="397"/>
                    </a:cubicBezTo>
                    <a:cubicBezTo>
                      <a:pt x="877" y="1316"/>
                      <a:pt x="877" y="1316"/>
                      <a:pt x="877" y="1316"/>
                    </a:cubicBezTo>
                    <a:cubicBezTo>
                      <a:pt x="330" y="893"/>
                      <a:pt x="330" y="893"/>
                      <a:pt x="330" y="893"/>
                    </a:cubicBezTo>
                    <a:cubicBezTo>
                      <a:pt x="378" y="855"/>
                      <a:pt x="409" y="797"/>
                      <a:pt x="409" y="731"/>
                    </a:cubicBezTo>
                    <a:cubicBezTo>
                      <a:pt x="409" y="618"/>
                      <a:pt x="318" y="526"/>
                      <a:pt x="205" y="526"/>
                    </a:cubicBezTo>
                    <a:cubicBezTo>
                      <a:pt x="92" y="526"/>
                      <a:pt x="0" y="618"/>
                      <a:pt x="0" y="731"/>
                    </a:cubicBezTo>
                    <a:cubicBezTo>
                      <a:pt x="0" y="844"/>
                      <a:pt x="92" y="936"/>
                      <a:pt x="205" y="936"/>
                    </a:cubicBezTo>
                    <a:cubicBezTo>
                      <a:pt x="223" y="936"/>
                      <a:pt x="241" y="933"/>
                      <a:pt x="258" y="929"/>
                    </a:cubicBezTo>
                    <a:cubicBezTo>
                      <a:pt x="439" y="1754"/>
                      <a:pt x="439" y="1754"/>
                      <a:pt x="439" y="1754"/>
                    </a:cubicBezTo>
                    <a:cubicBezTo>
                      <a:pt x="439" y="1932"/>
                      <a:pt x="884" y="2076"/>
                      <a:pt x="1433" y="2076"/>
                    </a:cubicBezTo>
                    <a:cubicBezTo>
                      <a:pt x="1982" y="2076"/>
                      <a:pt x="2427" y="1932"/>
                      <a:pt x="2427" y="1754"/>
                    </a:cubicBezTo>
                    <a:cubicBezTo>
                      <a:pt x="2607" y="929"/>
                      <a:pt x="2607" y="929"/>
                      <a:pt x="2607" y="929"/>
                    </a:cubicBezTo>
                    <a:cubicBezTo>
                      <a:pt x="2624" y="933"/>
                      <a:pt x="2642" y="936"/>
                      <a:pt x="2661" y="936"/>
                    </a:cubicBezTo>
                    <a:cubicBezTo>
                      <a:pt x="2774" y="936"/>
                      <a:pt x="2865" y="844"/>
                      <a:pt x="2865" y="731"/>
                    </a:cubicBezTo>
                    <a:cubicBezTo>
                      <a:pt x="2865" y="618"/>
                      <a:pt x="2774" y="526"/>
                      <a:pt x="2661" y="526"/>
                    </a:cubicBezTo>
                    <a:close/>
                    <a:moveTo>
                      <a:pt x="2661" y="526"/>
                    </a:moveTo>
                    <a:cubicBezTo>
                      <a:pt x="2661" y="526"/>
                      <a:pt x="2661" y="526"/>
                      <a:pt x="2661" y="5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790951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2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2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5" name="Rectangle 28"/>
            <p:cNvSpPr/>
            <p:nvPr/>
          </p:nvSpPr>
          <p:spPr>
            <a:xfrm>
              <a:off x="3466914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15339" y="2211800"/>
            <a:ext cx="1592822" cy="4098314"/>
            <a:chOff x="5315339" y="2211800"/>
            <a:chExt cx="1592822" cy="4098314"/>
          </a:xfrm>
        </p:grpSpPr>
        <p:grpSp>
          <p:nvGrpSpPr>
            <p:cNvPr id="19" name="组合 18"/>
            <p:cNvGrpSpPr/>
            <p:nvPr/>
          </p:nvGrpSpPr>
          <p:grpSpPr>
            <a:xfrm>
              <a:off x="5315339" y="2211800"/>
              <a:ext cx="1539653" cy="4098314"/>
              <a:chOff x="3977497" y="1482183"/>
              <a:chExt cx="1154890" cy="3073024"/>
            </a:xfrm>
          </p:grpSpPr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3977497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3" name="Freeform 13"/>
              <p:cNvSpPr>
                <a:spLocks noEditPoints="1"/>
              </p:cNvSpPr>
              <p:nvPr/>
            </p:nvSpPr>
            <p:spPr bwMode="auto">
              <a:xfrm>
                <a:off x="4422289" y="3985748"/>
                <a:ext cx="254486" cy="359430"/>
              </a:xfrm>
              <a:custGeom>
                <a:avLst/>
                <a:gdLst>
                  <a:gd name="T0" fmla="*/ 80 w 161"/>
                  <a:gd name="T1" fmla="*/ 229 h 229"/>
                  <a:gd name="T2" fmla="*/ 0 w 161"/>
                  <a:gd name="T3" fmla="*/ 194 h 229"/>
                  <a:gd name="T4" fmla="*/ 53 w 161"/>
                  <a:gd name="T5" fmla="*/ 161 h 229"/>
                  <a:gd name="T6" fmla="*/ 55 w 161"/>
                  <a:gd name="T7" fmla="*/ 161 h 229"/>
                  <a:gd name="T8" fmla="*/ 19 w 161"/>
                  <a:gd name="T9" fmla="*/ 104 h 229"/>
                  <a:gd name="T10" fmla="*/ 16 w 161"/>
                  <a:gd name="T11" fmla="*/ 97 h 229"/>
                  <a:gd name="T12" fmla="*/ 15 w 161"/>
                  <a:gd name="T13" fmla="*/ 96 h 229"/>
                  <a:gd name="T14" fmla="*/ 15 w 161"/>
                  <a:gd name="T15" fmla="*/ 95 h 229"/>
                  <a:gd name="T16" fmla="*/ 10 w 161"/>
                  <a:gd name="T17" fmla="*/ 70 h 229"/>
                  <a:gd name="T18" fmla="*/ 80 w 161"/>
                  <a:gd name="T19" fmla="*/ 0 h 229"/>
                  <a:gd name="T20" fmla="*/ 150 w 161"/>
                  <a:gd name="T21" fmla="*/ 70 h 229"/>
                  <a:gd name="T22" fmla="*/ 146 w 161"/>
                  <a:gd name="T23" fmla="*/ 95 h 229"/>
                  <a:gd name="T24" fmla="*/ 145 w 161"/>
                  <a:gd name="T25" fmla="*/ 96 h 229"/>
                  <a:gd name="T26" fmla="*/ 145 w 161"/>
                  <a:gd name="T27" fmla="*/ 96 h 229"/>
                  <a:gd name="T28" fmla="*/ 145 w 161"/>
                  <a:gd name="T29" fmla="*/ 97 h 229"/>
                  <a:gd name="T30" fmla="*/ 141 w 161"/>
                  <a:gd name="T31" fmla="*/ 104 h 229"/>
                  <a:gd name="T32" fmla="*/ 80 w 161"/>
                  <a:gd name="T33" fmla="*/ 205 h 229"/>
                  <a:gd name="T34" fmla="*/ 66 w 161"/>
                  <a:gd name="T35" fmla="*/ 182 h 229"/>
                  <a:gd name="T36" fmla="*/ 65 w 161"/>
                  <a:gd name="T37" fmla="*/ 182 h 229"/>
                  <a:gd name="T38" fmla="*/ 23 w 161"/>
                  <a:gd name="T39" fmla="*/ 194 h 229"/>
                  <a:gd name="T40" fmla="*/ 22 w 161"/>
                  <a:gd name="T41" fmla="*/ 194 h 229"/>
                  <a:gd name="T42" fmla="*/ 23 w 161"/>
                  <a:gd name="T43" fmla="*/ 195 h 229"/>
                  <a:gd name="T44" fmla="*/ 79 w 161"/>
                  <a:gd name="T45" fmla="*/ 208 h 229"/>
                  <a:gd name="T46" fmla="*/ 82 w 161"/>
                  <a:gd name="T47" fmla="*/ 208 h 229"/>
                  <a:gd name="T48" fmla="*/ 82 w 161"/>
                  <a:gd name="T49" fmla="*/ 208 h 229"/>
                  <a:gd name="T50" fmla="*/ 138 w 161"/>
                  <a:gd name="T51" fmla="*/ 195 h 229"/>
                  <a:gd name="T52" fmla="*/ 138 w 161"/>
                  <a:gd name="T53" fmla="*/ 194 h 229"/>
                  <a:gd name="T54" fmla="*/ 138 w 161"/>
                  <a:gd name="T55" fmla="*/ 194 h 229"/>
                  <a:gd name="T56" fmla="*/ 108 w 161"/>
                  <a:gd name="T57" fmla="*/ 183 h 229"/>
                  <a:gd name="T58" fmla="*/ 121 w 161"/>
                  <a:gd name="T59" fmla="*/ 164 h 229"/>
                  <a:gd name="T60" fmla="*/ 161 w 161"/>
                  <a:gd name="T61" fmla="*/ 194 h 229"/>
                  <a:gd name="T62" fmla="*/ 80 w 161"/>
                  <a:gd name="T63" fmla="*/ 229 h 229"/>
                  <a:gd name="T64" fmla="*/ 80 w 161"/>
                  <a:gd name="T65" fmla="*/ 32 h 229"/>
                  <a:gd name="T66" fmla="*/ 50 w 161"/>
                  <a:gd name="T67" fmla="*/ 62 h 229"/>
                  <a:gd name="T68" fmla="*/ 80 w 161"/>
                  <a:gd name="T69" fmla="*/ 92 h 229"/>
                  <a:gd name="T70" fmla="*/ 110 w 161"/>
                  <a:gd name="T71" fmla="*/ 62 h 229"/>
                  <a:gd name="T72" fmla="*/ 80 w 161"/>
                  <a:gd name="T73" fmla="*/ 32 h 229"/>
                  <a:gd name="T74" fmla="*/ 80 w 161"/>
                  <a:gd name="T75" fmla="*/ 32 h 229"/>
                  <a:gd name="T76" fmla="*/ 80 w 161"/>
                  <a:gd name="T77" fmla="*/ 3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1" h="229">
                    <a:moveTo>
                      <a:pt x="80" y="229"/>
                    </a:moveTo>
                    <a:cubicBezTo>
                      <a:pt x="40" y="229"/>
                      <a:pt x="0" y="219"/>
                      <a:pt x="0" y="194"/>
                    </a:cubicBezTo>
                    <a:cubicBezTo>
                      <a:pt x="0" y="176"/>
                      <a:pt x="28" y="164"/>
                      <a:pt x="53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2"/>
                      <a:pt x="17" y="100"/>
                      <a:pt x="16" y="97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2" y="87"/>
                      <a:pt x="10" y="78"/>
                      <a:pt x="10" y="70"/>
                    </a:cubicBezTo>
                    <a:cubicBezTo>
                      <a:pt x="10" y="31"/>
                      <a:pt x="42" y="0"/>
                      <a:pt x="80" y="0"/>
                    </a:cubicBezTo>
                    <a:cubicBezTo>
                      <a:pt x="119" y="0"/>
                      <a:pt x="150" y="31"/>
                      <a:pt x="150" y="70"/>
                    </a:cubicBezTo>
                    <a:cubicBezTo>
                      <a:pt x="150" y="78"/>
                      <a:pt x="149" y="87"/>
                      <a:pt x="146" y="95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4" y="99"/>
                      <a:pt x="143" y="102"/>
                      <a:pt x="141" y="104"/>
                    </a:cubicBezTo>
                    <a:cubicBezTo>
                      <a:pt x="80" y="205"/>
                      <a:pt x="80" y="205"/>
                      <a:pt x="80" y="205"/>
                    </a:cubicBezTo>
                    <a:cubicBezTo>
                      <a:pt x="66" y="182"/>
                      <a:pt x="66" y="182"/>
                      <a:pt x="66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42" y="184"/>
                      <a:pt x="27" y="190"/>
                      <a:pt x="23" y="194"/>
                    </a:cubicBezTo>
                    <a:cubicBezTo>
                      <a:pt x="22" y="194"/>
                      <a:pt x="22" y="194"/>
                      <a:pt x="22" y="194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28" y="200"/>
                      <a:pt x="48" y="207"/>
                      <a:pt x="79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113" y="207"/>
                      <a:pt x="133" y="200"/>
                      <a:pt x="138" y="195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5" y="191"/>
                      <a:pt x="124" y="186"/>
                      <a:pt x="108" y="183"/>
                    </a:cubicBezTo>
                    <a:cubicBezTo>
                      <a:pt x="121" y="164"/>
                      <a:pt x="121" y="164"/>
                      <a:pt x="121" y="164"/>
                    </a:cubicBezTo>
                    <a:cubicBezTo>
                      <a:pt x="146" y="169"/>
                      <a:pt x="161" y="180"/>
                      <a:pt x="161" y="194"/>
                    </a:cubicBezTo>
                    <a:cubicBezTo>
                      <a:pt x="161" y="219"/>
                      <a:pt x="120" y="229"/>
                      <a:pt x="80" y="229"/>
                    </a:cubicBezTo>
                    <a:close/>
                    <a:moveTo>
                      <a:pt x="80" y="32"/>
                    </a:moveTo>
                    <a:cubicBezTo>
                      <a:pt x="64" y="32"/>
                      <a:pt x="50" y="45"/>
                      <a:pt x="50" y="62"/>
                    </a:cubicBezTo>
                    <a:cubicBezTo>
                      <a:pt x="50" y="78"/>
                      <a:pt x="64" y="92"/>
                      <a:pt x="80" y="92"/>
                    </a:cubicBezTo>
                    <a:cubicBezTo>
                      <a:pt x="97" y="92"/>
                      <a:pt x="110" y="78"/>
                      <a:pt x="110" y="62"/>
                    </a:cubicBezTo>
                    <a:cubicBezTo>
                      <a:pt x="110" y="45"/>
                      <a:pt x="97" y="32"/>
                      <a:pt x="80" y="32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0" y="32"/>
                      <a:pt x="80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591150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3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3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3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21" name="Rectangle 28"/>
            <p:cNvSpPr/>
            <p:nvPr/>
          </p:nvSpPr>
          <p:spPr>
            <a:xfrm>
              <a:off x="5323985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66126" y="2211800"/>
            <a:ext cx="1650247" cy="4098314"/>
            <a:chOff x="7166126" y="2211800"/>
            <a:chExt cx="1650247" cy="4098314"/>
          </a:xfrm>
        </p:grpSpPr>
        <p:grpSp>
          <p:nvGrpSpPr>
            <p:cNvPr id="25" name="组合 24"/>
            <p:cNvGrpSpPr/>
            <p:nvPr/>
          </p:nvGrpSpPr>
          <p:grpSpPr>
            <a:xfrm>
              <a:off x="7166126" y="2211800"/>
              <a:ext cx="1539653" cy="4098314"/>
              <a:chOff x="5322903" y="1482183"/>
              <a:chExt cx="1154890" cy="3073024"/>
            </a:xfrm>
          </p:grpSpPr>
          <p:sp>
            <p:nvSpPr>
              <p:cNvPr id="28" name="Freeform 15"/>
              <p:cNvSpPr>
                <a:spLocks noEditPoints="1"/>
              </p:cNvSpPr>
              <p:nvPr/>
            </p:nvSpPr>
            <p:spPr bwMode="auto">
              <a:xfrm>
                <a:off x="5322903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5758019" y="4003715"/>
                <a:ext cx="336516" cy="328690"/>
              </a:xfrm>
              <a:custGeom>
                <a:avLst/>
                <a:gdLst>
                  <a:gd name="T0" fmla="*/ 138 w 179"/>
                  <a:gd name="T1" fmla="*/ 79 h 175"/>
                  <a:gd name="T2" fmla="*/ 104 w 179"/>
                  <a:gd name="T3" fmla="*/ 152 h 175"/>
                  <a:gd name="T4" fmla="*/ 123 w 179"/>
                  <a:gd name="T5" fmla="*/ 167 h 175"/>
                  <a:gd name="T6" fmla="*/ 131 w 179"/>
                  <a:gd name="T7" fmla="*/ 171 h 175"/>
                  <a:gd name="T8" fmla="*/ 51 w 179"/>
                  <a:gd name="T9" fmla="*/ 175 h 175"/>
                  <a:gd name="T10" fmla="*/ 51 w 179"/>
                  <a:gd name="T11" fmla="*/ 167 h 175"/>
                  <a:gd name="T12" fmla="*/ 74 w 179"/>
                  <a:gd name="T13" fmla="*/ 152 h 175"/>
                  <a:gd name="T14" fmla="*/ 71 w 179"/>
                  <a:gd name="T15" fmla="*/ 116 h 175"/>
                  <a:gd name="T16" fmla="*/ 2 w 179"/>
                  <a:gd name="T17" fmla="*/ 42 h 175"/>
                  <a:gd name="T18" fmla="*/ 29 w 179"/>
                  <a:gd name="T19" fmla="*/ 19 h 175"/>
                  <a:gd name="T20" fmla="*/ 29 w 179"/>
                  <a:gd name="T21" fmla="*/ 5 h 175"/>
                  <a:gd name="T22" fmla="*/ 29 w 179"/>
                  <a:gd name="T23" fmla="*/ 2 h 175"/>
                  <a:gd name="T24" fmla="*/ 32 w 179"/>
                  <a:gd name="T25" fmla="*/ 0 h 175"/>
                  <a:gd name="T26" fmla="*/ 142 w 179"/>
                  <a:gd name="T27" fmla="*/ 0 h 175"/>
                  <a:gd name="T28" fmla="*/ 149 w 179"/>
                  <a:gd name="T29" fmla="*/ 0 h 175"/>
                  <a:gd name="T30" fmla="*/ 150 w 179"/>
                  <a:gd name="T31" fmla="*/ 4 h 175"/>
                  <a:gd name="T32" fmla="*/ 150 w 179"/>
                  <a:gd name="T33" fmla="*/ 15 h 175"/>
                  <a:gd name="T34" fmla="*/ 154 w 179"/>
                  <a:gd name="T35" fmla="*/ 19 h 175"/>
                  <a:gd name="T36" fmla="*/ 74 w 179"/>
                  <a:gd name="T37" fmla="*/ 159 h 175"/>
                  <a:gd name="T38" fmla="*/ 115 w 179"/>
                  <a:gd name="T39" fmla="*/ 167 h 175"/>
                  <a:gd name="T40" fmla="*/ 74 w 179"/>
                  <a:gd name="T41" fmla="*/ 159 h 175"/>
                  <a:gd name="T42" fmla="*/ 82 w 179"/>
                  <a:gd name="T43" fmla="*/ 121 h 175"/>
                  <a:gd name="T44" fmla="*/ 94 w 179"/>
                  <a:gd name="T45" fmla="*/ 152 h 175"/>
                  <a:gd name="T46" fmla="*/ 25 w 179"/>
                  <a:gd name="T47" fmla="*/ 27 h 175"/>
                  <a:gd name="T48" fmla="*/ 15 w 179"/>
                  <a:gd name="T49" fmla="*/ 27 h 175"/>
                  <a:gd name="T50" fmla="*/ 10 w 179"/>
                  <a:gd name="T51" fmla="*/ 36 h 175"/>
                  <a:gd name="T52" fmla="*/ 38 w 179"/>
                  <a:gd name="T53" fmla="*/ 71 h 175"/>
                  <a:gd name="T54" fmla="*/ 25 w 179"/>
                  <a:gd name="T55" fmla="*/ 27 h 175"/>
                  <a:gd name="T56" fmla="*/ 36 w 179"/>
                  <a:gd name="T57" fmla="*/ 8 h 175"/>
                  <a:gd name="T58" fmla="*/ 89 w 179"/>
                  <a:gd name="T59" fmla="*/ 114 h 175"/>
                  <a:gd name="T60" fmla="*/ 142 w 179"/>
                  <a:gd name="T61" fmla="*/ 8 h 175"/>
                  <a:gd name="T62" fmla="*/ 164 w 179"/>
                  <a:gd name="T63" fmla="*/ 27 h 175"/>
                  <a:gd name="T64" fmla="*/ 154 w 179"/>
                  <a:gd name="T65" fmla="*/ 27 h 175"/>
                  <a:gd name="T66" fmla="*/ 141 w 179"/>
                  <a:gd name="T67" fmla="*/ 71 h 175"/>
                  <a:gd name="T68" fmla="*/ 169 w 179"/>
                  <a:gd name="T69" fmla="*/ 36 h 175"/>
                  <a:gd name="T70" fmla="*/ 169 w 179"/>
                  <a:gd name="T71" fmla="*/ 2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9" h="175">
                    <a:moveTo>
                      <a:pt x="177" y="42"/>
                    </a:moveTo>
                    <a:cubicBezTo>
                      <a:pt x="177" y="65"/>
                      <a:pt x="160" y="77"/>
                      <a:pt x="138" y="79"/>
                    </a:cubicBezTo>
                    <a:cubicBezTo>
                      <a:pt x="130" y="96"/>
                      <a:pt x="120" y="109"/>
                      <a:pt x="108" y="116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14" y="152"/>
                      <a:pt x="121" y="158"/>
                      <a:pt x="123" y="167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29" y="167"/>
                      <a:pt x="131" y="169"/>
                      <a:pt x="131" y="171"/>
                    </a:cubicBezTo>
                    <a:cubicBezTo>
                      <a:pt x="131" y="173"/>
                      <a:pt x="129" y="175"/>
                      <a:pt x="127" y="175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9" y="175"/>
                      <a:pt x="48" y="173"/>
                      <a:pt x="48" y="171"/>
                    </a:cubicBezTo>
                    <a:cubicBezTo>
                      <a:pt x="48" y="169"/>
                      <a:pt x="49" y="167"/>
                      <a:pt x="51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7" y="158"/>
                      <a:pt x="65" y="152"/>
                      <a:pt x="74" y="152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59" y="109"/>
                      <a:pt x="48" y="96"/>
                      <a:pt x="41" y="79"/>
                    </a:cubicBezTo>
                    <a:cubicBezTo>
                      <a:pt x="19" y="77"/>
                      <a:pt x="2" y="65"/>
                      <a:pt x="2" y="42"/>
                    </a:cubicBezTo>
                    <a:cubicBezTo>
                      <a:pt x="2" y="17"/>
                      <a:pt x="0" y="19"/>
                      <a:pt x="25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6"/>
                      <a:pt x="29" y="15"/>
                    </a:cubicBezTo>
                    <a:cubicBezTo>
                      <a:pt x="29" y="12"/>
                      <a:pt x="29" y="9"/>
                      <a:pt x="29" y="5"/>
                    </a:cubicBezTo>
                    <a:cubicBezTo>
                      <a:pt x="29" y="5"/>
                      <a:pt x="29" y="4"/>
                      <a:pt x="29" y="4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"/>
                      <a:pt x="149" y="1"/>
                      <a:pt x="149" y="2"/>
                    </a:cubicBezTo>
                    <a:cubicBezTo>
                      <a:pt x="150" y="2"/>
                      <a:pt x="150" y="3"/>
                      <a:pt x="150" y="4"/>
                    </a:cubicBezTo>
                    <a:cubicBezTo>
                      <a:pt x="150" y="4"/>
                      <a:pt x="150" y="5"/>
                      <a:pt x="150" y="5"/>
                    </a:cubicBezTo>
                    <a:cubicBezTo>
                      <a:pt x="150" y="9"/>
                      <a:pt x="150" y="12"/>
                      <a:pt x="150" y="15"/>
                    </a:cubicBezTo>
                    <a:cubicBezTo>
                      <a:pt x="150" y="16"/>
                      <a:pt x="150" y="18"/>
                      <a:pt x="150" y="19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79" y="19"/>
                      <a:pt x="177" y="17"/>
                      <a:pt x="177" y="42"/>
                    </a:cubicBezTo>
                    <a:close/>
                    <a:moveTo>
                      <a:pt x="74" y="159"/>
                    </a:moveTo>
                    <a:cubicBezTo>
                      <a:pt x="69" y="159"/>
                      <a:pt x="65" y="163"/>
                      <a:pt x="63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4" y="163"/>
                      <a:pt x="109" y="159"/>
                      <a:pt x="105" y="159"/>
                    </a:cubicBezTo>
                    <a:cubicBezTo>
                      <a:pt x="74" y="159"/>
                      <a:pt x="74" y="159"/>
                      <a:pt x="74" y="159"/>
                    </a:cubicBezTo>
                    <a:close/>
                    <a:moveTo>
                      <a:pt x="97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94" y="152"/>
                      <a:pt x="94" y="152"/>
                      <a:pt x="94" y="152"/>
                    </a:cubicBezTo>
                    <a:cubicBezTo>
                      <a:pt x="97" y="121"/>
                      <a:pt x="97" y="121"/>
                      <a:pt x="97" y="121"/>
                    </a:cubicBezTo>
                    <a:close/>
                    <a:moveTo>
                      <a:pt x="25" y="27"/>
                    </a:moveTo>
                    <a:cubicBezTo>
                      <a:pt x="23" y="27"/>
                      <a:pt x="21" y="27"/>
                      <a:pt x="19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7"/>
                      <a:pt x="11" y="27"/>
                      <a:pt x="10" y="27"/>
                    </a:cubicBezTo>
                    <a:cubicBezTo>
                      <a:pt x="10" y="29"/>
                      <a:pt x="10" y="32"/>
                      <a:pt x="10" y="36"/>
                    </a:cubicBezTo>
                    <a:cubicBezTo>
                      <a:pt x="10" y="38"/>
                      <a:pt x="10" y="40"/>
                      <a:pt x="10" y="42"/>
                    </a:cubicBezTo>
                    <a:cubicBezTo>
                      <a:pt x="10" y="59"/>
                      <a:pt x="22" y="69"/>
                      <a:pt x="38" y="71"/>
                    </a:cubicBezTo>
                    <a:cubicBezTo>
                      <a:pt x="33" y="58"/>
                      <a:pt x="30" y="43"/>
                      <a:pt x="29" y="27"/>
                    </a:cubicBezTo>
                    <a:cubicBezTo>
                      <a:pt x="25" y="27"/>
                      <a:pt x="25" y="27"/>
                      <a:pt x="25" y="27"/>
                    </a:cubicBezTo>
                    <a:close/>
                    <a:moveTo>
                      <a:pt x="142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10"/>
                      <a:pt x="36" y="13"/>
                      <a:pt x="36" y="15"/>
                    </a:cubicBezTo>
                    <a:cubicBezTo>
                      <a:pt x="36" y="69"/>
                      <a:pt x="61" y="114"/>
                      <a:pt x="89" y="114"/>
                    </a:cubicBezTo>
                    <a:cubicBezTo>
                      <a:pt x="118" y="114"/>
                      <a:pt x="142" y="69"/>
                      <a:pt x="142" y="15"/>
                    </a:cubicBezTo>
                    <a:cubicBezTo>
                      <a:pt x="142" y="13"/>
                      <a:pt x="142" y="10"/>
                      <a:pt x="142" y="8"/>
                    </a:cubicBezTo>
                    <a:close/>
                    <a:moveTo>
                      <a:pt x="169" y="27"/>
                    </a:moveTo>
                    <a:cubicBezTo>
                      <a:pt x="168" y="27"/>
                      <a:pt x="166" y="27"/>
                      <a:pt x="164" y="27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8" y="27"/>
                      <a:pt x="156" y="27"/>
                      <a:pt x="154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49" y="43"/>
                      <a:pt x="146" y="58"/>
                      <a:pt x="141" y="71"/>
                    </a:cubicBezTo>
                    <a:cubicBezTo>
                      <a:pt x="157" y="69"/>
                      <a:pt x="169" y="59"/>
                      <a:pt x="169" y="42"/>
                    </a:cubicBezTo>
                    <a:cubicBezTo>
                      <a:pt x="169" y="40"/>
                      <a:pt x="169" y="38"/>
                      <a:pt x="169" y="36"/>
                    </a:cubicBezTo>
                    <a:cubicBezTo>
                      <a:pt x="169" y="32"/>
                      <a:pt x="169" y="29"/>
                      <a:pt x="169" y="27"/>
                    </a:cubicBezTo>
                    <a:close/>
                    <a:moveTo>
                      <a:pt x="169" y="27"/>
                    </a:moveTo>
                    <a:cubicBezTo>
                      <a:pt x="169" y="27"/>
                      <a:pt x="169" y="27"/>
                      <a:pt x="169" y="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463358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4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4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4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7" name="Rectangle 28"/>
            <p:cNvSpPr/>
            <p:nvPr/>
          </p:nvSpPr>
          <p:spPr>
            <a:xfrm>
              <a:off x="7232197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16906" y="2211800"/>
            <a:ext cx="1584176" cy="4098314"/>
            <a:chOff x="9016906" y="2211800"/>
            <a:chExt cx="1584176" cy="4098314"/>
          </a:xfrm>
        </p:grpSpPr>
        <p:grpSp>
          <p:nvGrpSpPr>
            <p:cNvPr id="31" name="组合 30"/>
            <p:cNvGrpSpPr/>
            <p:nvPr/>
          </p:nvGrpSpPr>
          <p:grpSpPr>
            <a:xfrm>
              <a:off x="9016906" y="2211800"/>
              <a:ext cx="1539653" cy="4098314"/>
              <a:chOff x="6668310" y="1482183"/>
              <a:chExt cx="1154890" cy="3073024"/>
            </a:xfrm>
          </p:grpSpPr>
          <p:sp>
            <p:nvSpPr>
              <p:cNvPr id="34" name="Freeform 15"/>
              <p:cNvSpPr>
                <a:spLocks noEditPoints="1"/>
              </p:cNvSpPr>
              <p:nvPr/>
            </p:nvSpPr>
            <p:spPr bwMode="auto">
              <a:xfrm>
                <a:off x="6668310" y="1482183"/>
                <a:ext cx="1154890" cy="3073024"/>
              </a:xfrm>
              <a:custGeom>
                <a:avLst/>
                <a:gdLst>
                  <a:gd name="T0" fmla="*/ 252 w 289"/>
                  <a:gd name="T1" fmla="*/ 0 h 647"/>
                  <a:gd name="T2" fmla="*/ 37 w 289"/>
                  <a:gd name="T3" fmla="*/ 0 h 647"/>
                  <a:gd name="T4" fmla="*/ 0 w 289"/>
                  <a:gd name="T5" fmla="*/ 38 h 647"/>
                  <a:gd name="T6" fmla="*/ 0 w 289"/>
                  <a:gd name="T7" fmla="*/ 517 h 647"/>
                  <a:gd name="T8" fmla="*/ 0 w 289"/>
                  <a:gd name="T9" fmla="*/ 578 h 647"/>
                  <a:gd name="T10" fmla="*/ 0 w 289"/>
                  <a:gd name="T11" fmla="*/ 647 h 647"/>
                  <a:gd name="T12" fmla="*/ 289 w 289"/>
                  <a:gd name="T13" fmla="*/ 647 h 647"/>
                  <a:gd name="T14" fmla="*/ 289 w 289"/>
                  <a:gd name="T15" fmla="*/ 578 h 647"/>
                  <a:gd name="T16" fmla="*/ 289 w 289"/>
                  <a:gd name="T17" fmla="*/ 517 h 647"/>
                  <a:gd name="T18" fmla="*/ 289 w 289"/>
                  <a:gd name="T19" fmla="*/ 38 h 647"/>
                  <a:gd name="T20" fmla="*/ 252 w 289"/>
                  <a:gd name="T21" fmla="*/ 0 h 647"/>
                  <a:gd name="T22" fmla="*/ 44 w 289"/>
                  <a:gd name="T23" fmla="*/ 93 h 647"/>
                  <a:gd name="T24" fmla="*/ 81 w 289"/>
                  <a:gd name="T25" fmla="*/ 56 h 647"/>
                  <a:gd name="T26" fmla="*/ 200 w 289"/>
                  <a:gd name="T27" fmla="*/ 56 h 647"/>
                  <a:gd name="T28" fmla="*/ 237 w 289"/>
                  <a:gd name="T29" fmla="*/ 93 h 647"/>
                  <a:gd name="T30" fmla="*/ 237 w 289"/>
                  <a:gd name="T31" fmla="*/ 115 h 647"/>
                  <a:gd name="T32" fmla="*/ 200 w 289"/>
                  <a:gd name="T33" fmla="*/ 152 h 647"/>
                  <a:gd name="T34" fmla="*/ 81 w 289"/>
                  <a:gd name="T35" fmla="*/ 152 h 647"/>
                  <a:gd name="T36" fmla="*/ 44 w 289"/>
                  <a:gd name="T37" fmla="*/ 115 h 647"/>
                  <a:gd name="T38" fmla="*/ 44 w 289"/>
                  <a:gd name="T39" fmla="*/ 9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" h="647">
                    <a:moveTo>
                      <a:pt x="25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17"/>
                      <a:pt x="0" y="38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289" y="647"/>
                      <a:pt x="289" y="647"/>
                      <a:pt x="289" y="647"/>
                    </a:cubicBezTo>
                    <a:cubicBezTo>
                      <a:pt x="289" y="578"/>
                      <a:pt x="289" y="578"/>
                      <a:pt x="289" y="578"/>
                    </a:cubicBezTo>
                    <a:cubicBezTo>
                      <a:pt x="289" y="517"/>
                      <a:pt x="289" y="517"/>
                      <a:pt x="289" y="517"/>
                    </a:cubicBezTo>
                    <a:cubicBezTo>
                      <a:pt x="289" y="38"/>
                      <a:pt x="289" y="38"/>
                      <a:pt x="289" y="38"/>
                    </a:cubicBezTo>
                    <a:cubicBezTo>
                      <a:pt x="289" y="17"/>
                      <a:pt x="273" y="0"/>
                      <a:pt x="252" y="0"/>
                    </a:cubicBezTo>
                    <a:close/>
                    <a:moveTo>
                      <a:pt x="44" y="93"/>
                    </a:moveTo>
                    <a:cubicBezTo>
                      <a:pt x="44" y="72"/>
                      <a:pt x="61" y="56"/>
                      <a:pt x="81" y="56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221" y="56"/>
                      <a:pt x="237" y="72"/>
                      <a:pt x="237" y="93"/>
                    </a:cubicBezTo>
                    <a:cubicBezTo>
                      <a:pt x="237" y="115"/>
                      <a:pt x="237" y="115"/>
                      <a:pt x="237" y="115"/>
                    </a:cubicBezTo>
                    <a:cubicBezTo>
                      <a:pt x="237" y="135"/>
                      <a:pt x="221" y="152"/>
                      <a:pt x="200" y="152"/>
                    </a:cubicBezTo>
                    <a:cubicBezTo>
                      <a:pt x="81" y="152"/>
                      <a:pt x="81" y="152"/>
                      <a:pt x="81" y="152"/>
                    </a:cubicBezTo>
                    <a:cubicBezTo>
                      <a:pt x="61" y="152"/>
                      <a:pt x="44" y="135"/>
                      <a:pt x="44" y="115"/>
                    </a:cubicBezTo>
                    <a:lnTo>
                      <a:pt x="44" y="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7004860" y="3957062"/>
                <a:ext cx="481790" cy="388116"/>
              </a:xfrm>
              <a:custGeom>
                <a:avLst/>
                <a:gdLst>
                  <a:gd name="T0" fmla="*/ 2301 w 2904"/>
                  <a:gd name="T1" fmla="*/ 31 h 2339"/>
                  <a:gd name="T2" fmla="*/ 2054 w 2904"/>
                  <a:gd name="T3" fmla="*/ 168 h 2339"/>
                  <a:gd name="T4" fmla="*/ 2626 w 2904"/>
                  <a:gd name="T5" fmla="*/ 850 h 2339"/>
                  <a:gd name="T6" fmla="*/ 2873 w 2904"/>
                  <a:gd name="T7" fmla="*/ 713 h 2339"/>
                  <a:gd name="T8" fmla="*/ 1930 w 2904"/>
                  <a:gd name="T9" fmla="*/ 383 h 2339"/>
                  <a:gd name="T10" fmla="*/ 970 w 2904"/>
                  <a:gd name="T11" fmla="*/ 371 h 2339"/>
                  <a:gd name="T12" fmla="*/ 737 w 2904"/>
                  <a:gd name="T13" fmla="*/ 935 h 2339"/>
                  <a:gd name="T14" fmla="*/ 1063 w 2904"/>
                  <a:gd name="T15" fmla="*/ 1022 h 2339"/>
                  <a:gd name="T16" fmla="*/ 1323 w 2904"/>
                  <a:gd name="T17" fmla="*/ 699 h 2339"/>
                  <a:gd name="T18" fmla="*/ 2073 w 2904"/>
                  <a:gd name="T19" fmla="*/ 1390 h 2339"/>
                  <a:gd name="T20" fmla="*/ 2153 w 2904"/>
                  <a:gd name="T21" fmla="*/ 1470 h 2339"/>
                  <a:gd name="T22" fmla="*/ 2153 w 2904"/>
                  <a:gd name="T23" fmla="*/ 1617 h 2339"/>
                  <a:gd name="T24" fmla="*/ 2006 w 2904"/>
                  <a:gd name="T25" fmla="*/ 1617 h 2339"/>
                  <a:gd name="T26" fmla="*/ 1665 w 2904"/>
                  <a:gd name="T27" fmla="*/ 1329 h 2339"/>
                  <a:gd name="T28" fmla="*/ 1665 w 2904"/>
                  <a:gd name="T29" fmla="*/ 1383 h 2339"/>
                  <a:gd name="T30" fmla="*/ 1983 w 2904"/>
                  <a:gd name="T31" fmla="*/ 1744 h 2339"/>
                  <a:gd name="T32" fmla="*/ 1806 w 2904"/>
                  <a:gd name="T33" fmla="*/ 1817 h 2339"/>
                  <a:gd name="T34" fmla="*/ 1518 w 2904"/>
                  <a:gd name="T35" fmla="*/ 1530 h 2339"/>
                  <a:gd name="T36" fmla="*/ 1465 w 2904"/>
                  <a:gd name="T37" fmla="*/ 1583 h 2339"/>
                  <a:gd name="T38" fmla="*/ 1783 w 2904"/>
                  <a:gd name="T39" fmla="*/ 1944 h 2339"/>
                  <a:gd name="T40" fmla="*/ 1605 w 2904"/>
                  <a:gd name="T41" fmla="*/ 2018 h 2339"/>
                  <a:gd name="T42" fmla="*/ 1318 w 2904"/>
                  <a:gd name="T43" fmla="*/ 1730 h 2339"/>
                  <a:gd name="T44" fmla="*/ 1253 w 2904"/>
                  <a:gd name="T45" fmla="*/ 1757 h 2339"/>
                  <a:gd name="T46" fmla="*/ 1552 w 2904"/>
                  <a:gd name="T47" fmla="*/ 2072 h 2339"/>
                  <a:gd name="T48" fmla="*/ 1552 w 2904"/>
                  <a:gd name="T49" fmla="*/ 2218 h 2339"/>
                  <a:gd name="T50" fmla="*/ 1405 w 2904"/>
                  <a:gd name="T51" fmla="*/ 2218 h 2339"/>
                  <a:gd name="T52" fmla="*/ 1268 w 2904"/>
                  <a:gd name="T53" fmla="*/ 1915 h 2339"/>
                  <a:gd name="T54" fmla="*/ 1068 w 2904"/>
                  <a:gd name="T55" fmla="*/ 1715 h 2339"/>
                  <a:gd name="T56" fmla="*/ 883 w 2904"/>
                  <a:gd name="T57" fmla="*/ 1695 h 2339"/>
                  <a:gd name="T58" fmla="*/ 687 w 2904"/>
                  <a:gd name="T59" fmla="*/ 1498 h 2339"/>
                  <a:gd name="T60" fmla="*/ 667 w 2904"/>
                  <a:gd name="T61" fmla="*/ 1313 h 2339"/>
                  <a:gd name="T62" fmla="*/ 69 w 2904"/>
                  <a:gd name="T63" fmla="*/ 880 h 2339"/>
                  <a:gd name="T64" fmla="*/ 15 w 2904"/>
                  <a:gd name="T65" fmla="*/ 934 h 2339"/>
                  <a:gd name="T66" fmla="*/ 382 w 2904"/>
                  <a:gd name="T67" fmla="*/ 1397 h 2339"/>
                  <a:gd name="T68" fmla="*/ 299 w 2904"/>
                  <a:gd name="T69" fmla="*/ 1682 h 2339"/>
                  <a:gd name="T70" fmla="*/ 499 w 2904"/>
                  <a:gd name="T71" fmla="*/ 1882 h 2339"/>
                  <a:gd name="T72" fmla="*/ 700 w 2904"/>
                  <a:gd name="T73" fmla="*/ 2083 h 2339"/>
                  <a:gd name="T74" fmla="*/ 900 w 2904"/>
                  <a:gd name="T75" fmla="*/ 2283 h 2339"/>
                  <a:gd name="T76" fmla="*/ 1184 w 2904"/>
                  <a:gd name="T77" fmla="*/ 2199 h 2339"/>
                  <a:gd name="T78" fmla="*/ 1351 w 2904"/>
                  <a:gd name="T79" fmla="*/ 2272 h 2339"/>
                  <a:gd name="T80" fmla="*/ 1605 w 2904"/>
                  <a:gd name="T81" fmla="*/ 2272 h 2339"/>
                  <a:gd name="T82" fmla="*/ 1656 w 2904"/>
                  <a:gd name="T83" fmla="*/ 2122 h 2339"/>
                  <a:gd name="T84" fmla="*/ 1859 w 2904"/>
                  <a:gd name="T85" fmla="*/ 1944 h 2339"/>
                  <a:gd name="T86" fmla="*/ 2006 w 2904"/>
                  <a:gd name="T87" fmla="*/ 1871 h 2339"/>
                  <a:gd name="T88" fmla="*/ 2057 w 2904"/>
                  <a:gd name="T89" fmla="*/ 1721 h 2339"/>
                  <a:gd name="T90" fmla="*/ 2207 w 2904"/>
                  <a:gd name="T91" fmla="*/ 1671 h 2339"/>
                  <a:gd name="T92" fmla="*/ 2207 w 2904"/>
                  <a:gd name="T93" fmla="*/ 1416 h 2339"/>
                  <a:gd name="T94" fmla="*/ 2511 w 2904"/>
                  <a:gd name="T95" fmla="*/ 956 h 2339"/>
                  <a:gd name="T96" fmla="*/ 1930 w 2904"/>
                  <a:gd name="T97" fmla="*/ 383 h 2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04" h="2339">
                    <a:moveTo>
                      <a:pt x="2873" y="603"/>
                    </a:moveTo>
                    <a:cubicBezTo>
                      <a:pt x="2301" y="31"/>
                      <a:pt x="2301" y="31"/>
                      <a:pt x="2301" y="31"/>
                    </a:cubicBezTo>
                    <a:cubicBezTo>
                      <a:pt x="2271" y="0"/>
                      <a:pt x="2222" y="0"/>
                      <a:pt x="2192" y="31"/>
                    </a:cubicBezTo>
                    <a:cubicBezTo>
                      <a:pt x="2054" y="168"/>
                      <a:pt x="2054" y="168"/>
                      <a:pt x="2054" y="168"/>
                    </a:cubicBezTo>
                    <a:cubicBezTo>
                      <a:pt x="2024" y="199"/>
                      <a:pt x="2024" y="248"/>
                      <a:pt x="2054" y="278"/>
                    </a:cubicBezTo>
                    <a:cubicBezTo>
                      <a:pt x="2626" y="850"/>
                      <a:pt x="2626" y="850"/>
                      <a:pt x="2626" y="850"/>
                    </a:cubicBezTo>
                    <a:cubicBezTo>
                      <a:pt x="2656" y="881"/>
                      <a:pt x="2705" y="881"/>
                      <a:pt x="2736" y="850"/>
                    </a:cubicBezTo>
                    <a:cubicBezTo>
                      <a:pt x="2873" y="713"/>
                      <a:pt x="2873" y="713"/>
                      <a:pt x="2873" y="713"/>
                    </a:cubicBezTo>
                    <a:cubicBezTo>
                      <a:pt x="2904" y="683"/>
                      <a:pt x="2904" y="633"/>
                      <a:pt x="2873" y="603"/>
                    </a:cubicBezTo>
                    <a:close/>
                    <a:moveTo>
                      <a:pt x="1930" y="383"/>
                    </a:moveTo>
                    <a:cubicBezTo>
                      <a:pt x="1362" y="216"/>
                      <a:pt x="1362" y="216"/>
                      <a:pt x="1362" y="216"/>
                    </a:cubicBezTo>
                    <a:cubicBezTo>
                      <a:pt x="1211" y="151"/>
                      <a:pt x="1035" y="221"/>
                      <a:pt x="970" y="371"/>
                    </a:cubicBezTo>
                    <a:cubicBezTo>
                      <a:pt x="752" y="875"/>
                      <a:pt x="752" y="875"/>
                      <a:pt x="752" y="875"/>
                    </a:cubicBezTo>
                    <a:cubicBezTo>
                      <a:pt x="743" y="893"/>
                      <a:pt x="738" y="914"/>
                      <a:pt x="737" y="935"/>
                    </a:cubicBezTo>
                    <a:cubicBezTo>
                      <a:pt x="731" y="1030"/>
                      <a:pt x="803" y="1112"/>
                      <a:pt x="898" y="1118"/>
                    </a:cubicBezTo>
                    <a:cubicBezTo>
                      <a:pt x="969" y="1122"/>
                      <a:pt x="1033" y="1083"/>
                      <a:pt x="1063" y="1022"/>
                    </a:cubicBezTo>
                    <a:cubicBezTo>
                      <a:pt x="1153" y="814"/>
                      <a:pt x="1153" y="814"/>
                      <a:pt x="1153" y="814"/>
                    </a:cubicBezTo>
                    <a:cubicBezTo>
                      <a:pt x="1181" y="749"/>
                      <a:pt x="1248" y="694"/>
                      <a:pt x="1323" y="699"/>
                    </a:cubicBezTo>
                    <a:cubicBezTo>
                      <a:pt x="1358" y="701"/>
                      <a:pt x="1390" y="714"/>
                      <a:pt x="1416" y="733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073" y="1390"/>
                      <a:pt x="2073" y="1390"/>
                      <a:pt x="2073" y="1390"/>
                    </a:cubicBezTo>
                    <a:cubicBezTo>
                      <a:pt x="2153" y="1470"/>
                      <a:pt x="2153" y="1470"/>
                      <a:pt x="2153" y="1470"/>
                    </a:cubicBezTo>
                    <a:cubicBezTo>
                      <a:pt x="2173" y="1490"/>
                      <a:pt x="2184" y="1516"/>
                      <a:pt x="2184" y="1544"/>
                    </a:cubicBezTo>
                    <a:cubicBezTo>
                      <a:pt x="2184" y="1571"/>
                      <a:pt x="2173" y="1597"/>
                      <a:pt x="2153" y="1617"/>
                    </a:cubicBezTo>
                    <a:cubicBezTo>
                      <a:pt x="2134" y="1636"/>
                      <a:pt x="2108" y="1647"/>
                      <a:pt x="2080" y="1647"/>
                    </a:cubicBezTo>
                    <a:cubicBezTo>
                      <a:pt x="2052" y="1647"/>
                      <a:pt x="2026" y="1636"/>
                      <a:pt x="2006" y="1617"/>
                    </a:cubicBezTo>
                    <a:cubicBezTo>
                      <a:pt x="1719" y="1329"/>
                      <a:pt x="1719" y="1329"/>
                      <a:pt x="1719" y="1329"/>
                    </a:cubicBezTo>
                    <a:cubicBezTo>
                      <a:pt x="1704" y="1315"/>
                      <a:pt x="1680" y="1315"/>
                      <a:pt x="1665" y="1329"/>
                    </a:cubicBezTo>
                    <a:cubicBezTo>
                      <a:pt x="1658" y="1337"/>
                      <a:pt x="1654" y="1346"/>
                      <a:pt x="1654" y="1356"/>
                    </a:cubicBezTo>
                    <a:cubicBezTo>
                      <a:pt x="1654" y="1366"/>
                      <a:pt x="1658" y="1376"/>
                      <a:pt x="1665" y="1383"/>
                    </a:cubicBezTo>
                    <a:cubicBezTo>
                      <a:pt x="1953" y="1671"/>
                      <a:pt x="1953" y="1671"/>
                      <a:pt x="1953" y="1671"/>
                    </a:cubicBezTo>
                    <a:cubicBezTo>
                      <a:pt x="1972" y="1690"/>
                      <a:pt x="1983" y="1716"/>
                      <a:pt x="1983" y="1744"/>
                    </a:cubicBezTo>
                    <a:cubicBezTo>
                      <a:pt x="1983" y="1772"/>
                      <a:pt x="1972" y="1798"/>
                      <a:pt x="1953" y="1817"/>
                    </a:cubicBezTo>
                    <a:cubicBezTo>
                      <a:pt x="1912" y="1858"/>
                      <a:pt x="1846" y="1858"/>
                      <a:pt x="1806" y="1817"/>
                    </a:cubicBezTo>
                    <a:cubicBezTo>
                      <a:pt x="1806" y="1817"/>
                      <a:pt x="1553" y="1565"/>
                      <a:pt x="1522" y="1533"/>
                    </a:cubicBezTo>
                    <a:cubicBezTo>
                      <a:pt x="1519" y="1531"/>
                      <a:pt x="1518" y="1530"/>
                      <a:pt x="1518" y="1530"/>
                    </a:cubicBezTo>
                    <a:cubicBezTo>
                      <a:pt x="1504" y="1515"/>
                      <a:pt x="1479" y="1515"/>
                      <a:pt x="1465" y="1530"/>
                    </a:cubicBezTo>
                    <a:cubicBezTo>
                      <a:pt x="1450" y="1545"/>
                      <a:pt x="1450" y="1569"/>
                      <a:pt x="1465" y="1583"/>
                    </a:cubicBezTo>
                    <a:cubicBezTo>
                      <a:pt x="1752" y="1871"/>
                      <a:pt x="1752" y="1871"/>
                      <a:pt x="1752" y="1871"/>
                    </a:cubicBezTo>
                    <a:cubicBezTo>
                      <a:pt x="1772" y="1891"/>
                      <a:pt x="1783" y="1917"/>
                      <a:pt x="1783" y="1944"/>
                    </a:cubicBezTo>
                    <a:cubicBezTo>
                      <a:pt x="1783" y="1972"/>
                      <a:pt x="1772" y="1998"/>
                      <a:pt x="1752" y="2018"/>
                    </a:cubicBezTo>
                    <a:cubicBezTo>
                      <a:pt x="1712" y="2058"/>
                      <a:pt x="1646" y="2058"/>
                      <a:pt x="1605" y="2018"/>
                    </a:cubicBezTo>
                    <a:cubicBezTo>
                      <a:pt x="1605" y="2018"/>
                      <a:pt x="1353" y="1765"/>
                      <a:pt x="1321" y="1734"/>
                    </a:cubicBezTo>
                    <a:cubicBezTo>
                      <a:pt x="1319" y="1731"/>
                      <a:pt x="1318" y="1730"/>
                      <a:pt x="1318" y="1730"/>
                    </a:cubicBezTo>
                    <a:cubicBezTo>
                      <a:pt x="1303" y="1715"/>
                      <a:pt x="1279" y="1715"/>
                      <a:pt x="1264" y="1730"/>
                    </a:cubicBezTo>
                    <a:cubicBezTo>
                      <a:pt x="1257" y="1738"/>
                      <a:pt x="1253" y="1747"/>
                      <a:pt x="1253" y="1757"/>
                    </a:cubicBezTo>
                    <a:cubicBezTo>
                      <a:pt x="1253" y="1767"/>
                      <a:pt x="1257" y="1776"/>
                      <a:pt x="1264" y="1784"/>
                    </a:cubicBezTo>
                    <a:cubicBezTo>
                      <a:pt x="1552" y="2072"/>
                      <a:pt x="1552" y="2072"/>
                      <a:pt x="1552" y="2072"/>
                    </a:cubicBezTo>
                    <a:cubicBezTo>
                      <a:pt x="1571" y="2091"/>
                      <a:pt x="1582" y="2117"/>
                      <a:pt x="1582" y="2145"/>
                    </a:cubicBezTo>
                    <a:cubicBezTo>
                      <a:pt x="1582" y="2173"/>
                      <a:pt x="1571" y="2199"/>
                      <a:pt x="1552" y="2218"/>
                    </a:cubicBezTo>
                    <a:cubicBezTo>
                      <a:pt x="1532" y="2238"/>
                      <a:pt x="1506" y="2249"/>
                      <a:pt x="1478" y="2249"/>
                    </a:cubicBezTo>
                    <a:cubicBezTo>
                      <a:pt x="1451" y="2249"/>
                      <a:pt x="1425" y="2238"/>
                      <a:pt x="1405" y="2218"/>
                    </a:cubicBezTo>
                    <a:cubicBezTo>
                      <a:pt x="1283" y="2097"/>
                      <a:pt x="1283" y="2097"/>
                      <a:pt x="1283" y="2097"/>
                    </a:cubicBezTo>
                    <a:cubicBezTo>
                      <a:pt x="1323" y="2041"/>
                      <a:pt x="1318" y="1965"/>
                      <a:pt x="1268" y="1915"/>
                    </a:cubicBezTo>
                    <a:cubicBezTo>
                      <a:pt x="1216" y="1863"/>
                      <a:pt x="1133" y="1859"/>
                      <a:pt x="1077" y="1904"/>
                    </a:cubicBezTo>
                    <a:cubicBezTo>
                      <a:pt x="1122" y="1848"/>
                      <a:pt x="1119" y="1766"/>
                      <a:pt x="1068" y="1715"/>
                    </a:cubicBezTo>
                    <a:cubicBezTo>
                      <a:pt x="1018" y="1665"/>
                      <a:pt x="942" y="1660"/>
                      <a:pt x="887" y="1699"/>
                    </a:cubicBezTo>
                    <a:cubicBezTo>
                      <a:pt x="883" y="1695"/>
                      <a:pt x="883" y="1695"/>
                      <a:pt x="883" y="1695"/>
                    </a:cubicBezTo>
                    <a:cubicBezTo>
                      <a:pt x="922" y="1640"/>
                      <a:pt x="916" y="1563"/>
                      <a:pt x="867" y="1514"/>
                    </a:cubicBezTo>
                    <a:cubicBezTo>
                      <a:pt x="818" y="1465"/>
                      <a:pt x="742" y="1460"/>
                      <a:pt x="687" y="1498"/>
                    </a:cubicBezTo>
                    <a:cubicBezTo>
                      <a:pt x="683" y="1494"/>
                      <a:pt x="683" y="1494"/>
                      <a:pt x="683" y="1494"/>
                    </a:cubicBezTo>
                    <a:cubicBezTo>
                      <a:pt x="721" y="1439"/>
                      <a:pt x="716" y="1363"/>
                      <a:pt x="667" y="1313"/>
                    </a:cubicBezTo>
                    <a:cubicBezTo>
                      <a:pt x="617" y="1265"/>
                      <a:pt x="541" y="1259"/>
                      <a:pt x="486" y="1298"/>
                    </a:cubicBezTo>
                    <a:cubicBezTo>
                      <a:pt x="69" y="880"/>
                      <a:pt x="69" y="880"/>
                      <a:pt x="69" y="880"/>
                    </a:cubicBezTo>
                    <a:cubicBezTo>
                      <a:pt x="54" y="865"/>
                      <a:pt x="30" y="865"/>
                      <a:pt x="15" y="880"/>
                    </a:cubicBezTo>
                    <a:cubicBezTo>
                      <a:pt x="0" y="895"/>
                      <a:pt x="0" y="919"/>
                      <a:pt x="15" y="934"/>
                    </a:cubicBezTo>
                    <a:cubicBezTo>
                      <a:pt x="430" y="1349"/>
                      <a:pt x="430" y="1349"/>
                      <a:pt x="430" y="1349"/>
                    </a:cubicBezTo>
                    <a:cubicBezTo>
                      <a:pt x="382" y="1397"/>
                      <a:pt x="382" y="1397"/>
                      <a:pt x="382" y="1397"/>
                    </a:cubicBezTo>
                    <a:cubicBezTo>
                      <a:pt x="299" y="1481"/>
                      <a:pt x="299" y="1481"/>
                      <a:pt x="299" y="1481"/>
                    </a:cubicBezTo>
                    <a:cubicBezTo>
                      <a:pt x="243" y="1537"/>
                      <a:pt x="243" y="1626"/>
                      <a:pt x="299" y="1682"/>
                    </a:cubicBezTo>
                    <a:cubicBezTo>
                      <a:pt x="354" y="1737"/>
                      <a:pt x="444" y="1737"/>
                      <a:pt x="499" y="1682"/>
                    </a:cubicBezTo>
                    <a:cubicBezTo>
                      <a:pt x="444" y="1737"/>
                      <a:pt x="444" y="1827"/>
                      <a:pt x="499" y="1882"/>
                    </a:cubicBezTo>
                    <a:cubicBezTo>
                      <a:pt x="554" y="1938"/>
                      <a:pt x="644" y="1938"/>
                      <a:pt x="700" y="1882"/>
                    </a:cubicBezTo>
                    <a:cubicBezTo>
                      <a:pt x="644" y="1938"/>
                      <a:pt x="644" y="2027"/>
                      <a:pt x="700" y="2083"/>
                    </a:cubicBezTo>
                    <a:cubicBezTo>
                      <a:pt x="751" y="2135"/>
                      <a:pt x="833" y="2137"/>
                      <a:pt x="889" y="2092"/>
                    </a:cubicBezTo>
                    <a:cubicBezTo>
                      <a:pt x="844" y="2148"/>
                      <a:pt x="848" y="2231"/>
                      <a:pt x="900" y="2283"/>
                    </a:cubicBezTo>
                    <a:cubicBezTo>
                      <a:pt x="955" y="2339"/>
                      <a:pt x="1045" y="2339"/>
                      <a:pt x="1101" y="2283"/>
                    </a:cubicBezTo>
                    <a:cubicBezTo>
                      <a:pt x="1184" y="2199"/>
                      <a:pt x="1184" y="2199"/>
                      <a:pt x="1184" y="2199"/>
                    </a:cubicBezTo>
                    <a:cubicBezTo>
                      <a:pt x="1232" y="2152"/>
                      <a:pt x="1232" y="2152"/>
                      <a:pt x="1232" y="2152"/>
                    </a:cubicBezTo>
                    <a:cubicBezTo>
                      <a:pt x="1351" y="2272"/>
                      <a:pt x="1351" y="2272"/>
                      <a:pt x="1351" y="2272"/>
                    </a:cubicBezTo>
                    <a:cubicBezTo>
                      <a:pt x="1385" y="2306"/>
                      <a:pt x="1430" y="2325"/>
                      <a:pt x="1478" y="2325"/>
                    </a:cubicBezTo>
                    <a:cubicBezTo>
                      <a:pt x="1526" y="2325"/>
                      <a:pt x="1571" y="2306"/>
                      <a:pt x="1605" y="2272"/>
                    </a:cubicBezTo>
                    <a:cubicBezTo>
                      <a:pt x="1639" y="2238"/>
                      <a:pt x="1658" y="2193"/>
                      <a:pt x="1658" y="2145"/>
                    </a:cubicBezTo>
                    <a:cubicBezTo>
                      <a:pt x="1658" y="2137"/>
                      <a:pt x="1657" y="2129"/>
                      <a:pt x="1656" y="2122"/>
                    </a:cubicBezTo>
                    <a:cubicBezTo>
                      <a:pt x="1709" y="2129"/>
                      <a:pt x="1765" y="2113"/>
                      <a:pt x="1806" y="2072"/>
                    </a:cubicBezTo>
                    <a:cubicBezTo>
                      <a:pt x="1840" y="2038"/>
                      <a:pt x="1859" y="1993"/>
                      <a:pt x="1859" y="1944"/>
                    </a:cubicBezTo>
                    <a:cubicBezTo>
                      <a:pt x="1859" y="1937"/>
                      <a:pt x="1857" y="1929"/>
                      <a:pt x="1856" y="1921"/>
                    </a:cubicBezTo>
                    <a:cubicBezTo>
                      <a:pt x="1910" y="1928"/>
                      <a:pt x="1966" y="1912"/>
                      <a:pt x="2006" y="1871"/>
                    </a:cubicBezTo>
                    <a:cubicBezTo>
                      <a:pt x="2040" y="1837"/>
                      <a:pt x="2059" y="1792"/>
                      <a:pt x="2059" y="1744"/>
                    </a:cubicBezTo>
                    <a:cubicBezTo>
                      <a:pt x="2059" y="1736"/>
                      <a:pt x="2058" y="1729"/>
                      <a:pt x="2057" y="1721"/>
                    </a:cubicBezTo>
                    <a:cubicBezTo>
                      <a:pt x="2065" y="1722"/>
                      <a:pt x="2072" y="1723"/>
                      <a:pt x="2080" y="1723"/>
                    </a:cubicBezTo>
                    <a:cubicBezTo>
                      <a:pt x="2128" y="1723"/>
                      <a:pt x="2173" y="1705"/>
                      <a:pt x="2207" y="1671"/>
                    </a:cubicBezTo>
                    <a:cubicBezTo>
                      <a:pt x="2241" y="1637"/>
                      <a:pt x="2260" y="1592"/>
                      <a:pt x="2260" y="1544"/>
                    </a:cubicBezTo>
                    <a:cubicBezTo>
                      <a:pt x="2260" y="1495"/>
                      <a:pt x="2241" y="1450"/>
                      <a:pt x="2207" y="1416"/>
                    </a:cubicBezTo>
                    <a:cubicBezTo>
                      <a:pt x="2127" y="1336"/>
                      <a:pt x="2127" y="1336"/>
                      <a:pt x="2127" y="1336"/>
                    </a:cubicBezTo>
                    <a:cubicBezTo>
                      <a:pt x="2511" y="956"/>
                      <a:pt x="2511" y="956"/>
                      <a:pt x="2511" y="956"/>
                    </a:cubicBezTo>
                    <a:cubicBezTo>
                      <a:pt x="1930" y="383"/>
                      <a:pt x="1930" y="383"/>
                      <a:pt x="1930" y="383"/>
                    </a:cubicBezTo>
                    <a:close/>
                    <a:moveTo>
                      <a:pt x="1930" y="383"/>
                    </a:moveTo>
                    <a:cubicBezTo>
                      <a:pt x="1930" y="383"/>
                      <a:pt x="1930" y="383"/>
                      <a:pt x="1930" y="38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9318680" y="2535359"/>
              <a:ext cx="936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文本</a:t>
              </a:r>
              <a:endParaRPr lang="en-US" altLang="zh-CN" sz="18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endParaRPr>
            </a:p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</a:rPr>
                <a:t>标题</a:t>
              </a:r>
              <a:endParaRPr lang="zh-CN" altLang="en-US" sz="1800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33" name="Rectangle 28"/>
            <p:cNvSpPr/>
            <p:nvPr/>
          </p:nvSpPr>
          <p:spPr>
            <a:xfrm>
              <a:off x="9016906" y="3380947"/>
              <a:ext cx="1584176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2200"/>
                </a:lnSpc>
              </a:pPr>
              <a:r>
                <a:rPr lang="zh-CN" altLang="en-US" sz="1400" dirty="0">
                  <a:solidFill>
                    <a:srgbClr val="587F2D"/>
                  </a:solidFill>
                  <a:latin typeface="+mn-ea"/>
                </a:rPr>
                <a:t>单击此处添加文字阐述，添加简短问题说明文字，具体说明文字在此处添加此处单击此处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054646" y="1197546"/>
            <a:ext cx="10513168" cy="641813"/>
          </a:xfrm>
          <a:prstGeom prst="rect">
            <a:avLst/>
          </a:prstGeom>
        </p:spPr>
        <p:txBody>
          <a:bodyPr wrap="square" lIns="86967" tIns="43483" rIns="86967" bIns="43483">
            <a:spAutoFit/>
          </a:bodyPr>
          <a:lstStyle/>
          <a:p>
            <a:pPr lvl="0" algn="just" defTabSz="914400"/>
            <a:r>
              <a:rPr lang="zh-CN" altLang="en-US" sz="1800" dirty="0">
                <a:solidFill>
                  <a:schemeClr val="accent1"/>
                </a:solidFill>
                <a:latin typeface="+mn-ea"/>
              </a:rPr>
              <a:t>      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</p:spTree>
    <p:extLst>
      <p:ext uri="{BB962C8B-B14F-4D97-AF65-F5344CB8AC3E}">
        <p14:creationId xmlns:p14="http://schemas.microsoft.com/office/powerpoint/2010/main" val="3413167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3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MH_Text_1"/>
          <p:cNvSpPr/>
          <p:nvPr>
            <p:custDataLst>
              <p:tags r:id="rId1"/>
            </p:custDataLst>
          </p:nvPr>
        </p:nvSpPr>
        <p:spPr>
          <a:xfrm>
            <a:off x="1124282" y="430868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MH_Text_1"/>
          <p:cNvSpPr/>
          <p:nvPr>
            <p:custDataLst>
              <p:tags r:id="rId2"/>
            </p:custDataLst>
          </p:nvPr>
        </p:nvSpPr>
        <p:spPr>
          <a:xfrm>
            <a:off x="967877" y="4867786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15141" y="1412776"/>
            <a:ext cx="2105821" cy="2105810"/>
            <a:chOff x="1415141" y="1412776"/>
            <a:chExt cx="2105821" cy="2105810"/>
          </a:xfrm>
        </p:grpSpPr>
        <p:grpSp>
          <p:nvGrpSpPr>
            <p:cNvPr id="9" name="组合 8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11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MH_Text_1"/>
          <p:cNvSpPr/>
          <p:nvPr>
            <p:custDataLst>
              <p:tags r:id="rId3"/>
            </p:custDataLst>
          </p:nvPr>
        </p:nvSpPr>
        <p:spPr>
          <a:xfrm>
            <a:off x="4715943" y="430900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4"/>
            </p:custDataLst>
          </p:nvPr>
        </p:nvSpPr>
        <p:spPr>
          <a:xfrm>
            <a:off x="4559538" y="4868109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06802" y="1413099"/>
            <a:ext cx="2105821" cy="2105810"/>
            <a:chOff x="1415141" y="1412776"/>
            <a:chExt cx="2105821" cy="2105810"/>
          </a:xfrm>
        </p:grpSpPr>
        <p:grpSp>
          <p:nvGrpSpPr>
            <p:cNvPr id="16" name="组合 15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18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398668" y="430868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3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6"/>
            </p:custDataLst>
          </p:nvPr>
        </p:nvSpPr>
        <p:spPr>
          <a:xfrm>
            <a:off x="8242263" y="4867786"/>
            <a:ext cx="284608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89527" y="1412776"/>
            <a:ext cx="2105821" cy="2105810"/>
            <a:chOff x="1415141" y="1412776"/>
            <a:chExt cx="2105821" cy="2105810"/>
          </a:xfrm>
        </p:grpSpPr>
        <p:grpSp>
          <p:nvGrpSpPr>
            <p:cNvPr id="23" name="组合 22"/>
            <p:cNvGrpSpPr/>
            <p:nvPr/>
          </p:nvGrpSpPr>
          <p:grpSpPr>
            <a:xfrm>
              <a:off x="1415141" y="1412776"/>
              <a:ext cx="2105821" cy="2105810"/>
              <a:chOff x="1931040" y="2259294"/>
              <a:chExt cx="946589" cy="946584"/>
            </a:xfrm>
          </p:grpSpPr>
          <p:sp>
            <p:nvSpPr>
              <p:cNvPr id="25" name="Teardrop 68"/>
              <p:cNvSpPr/>
              <p:nvPr/>
            </p:nvSpPr>
            <p:spPr>
              <a:xfrm rot="8100000">
                <a:off x="1931040" y="2259294"/>
                <a:ext cx="946589" cy="946584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Oval 69"/>
              <p:cNvSpPr/>
              <p:nvPr/>
            </p:nvSpPr>
            <p:spPr>
              <a:xfrm>
                <a:off x="2076110" y="2406550"/>
                <a:ext cx="656449" cy="656445"/>
              </a:xfrm>
              <a:prstGeom prst="ellipse">
                <a:avLst/>
              </a:prstGeom>
              <a:solidFill>
                <a:srgbClr val="66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70"/>
            <p:cNvSpPr txBox="1"/>
            <p:nvPr/>
          </p:nvSpPr>
          <p:spPr>
            <a:xfrm>
              <a:off x="1989956" y="1988840"/>
              <a:ext cx="864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/>
      <p:bldP spid="7" grpId="0"/>
      <p:bldP spid="13" grpId="0"/>
      <p:bldP spid="14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3852" y="1340768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9" name="MH_Text_1"/>
          <p:cNvSpPr/>
          <p:nvPr>
            <p:custDataLst>
              <p:tags r:id="rId1"/>
            </p:custDataLst>
          </p:nvPr>
        </p:nvSpPr>
        <p:spPr>
          <a:xfrm>
            <a:off x="1224946" y="3590450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0" name="矩形 60"/>
          <p:cNvSpPr>
            <a:spLocks noChangeArrowheads="1"/>
          </p:cNvSpPr>
          <p:nvPr/>
        </p:nvSpPr>
        <p:spPr bwMode="auto">
          <a:xfrm>
            <a:off x="1224946" y="4509120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98268" y="3140968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4" name="MH_Text_1"/>
          <p:cNvSpPr/>
          <p:nvPr>
            <p:custDataLst>
              <p:tags r:id="rId2"/>
            </p:custDataLst>
          </p:nvPr>
        </p:nvSpPr>
        <p:spPr>
          <a:xfrm>
            <a:off x="4969362" y="5390650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5" name="矩形 60"/>
          <p:cNvSpPr>
            <a:spLocks noChangeArrowheads="1"/>
          </p:cNvSpPr>
          <p:nvPr/>
        </p:nvSpPr>
        <p:spPr bwMode="auto">
          <a:xfrm>
            <a:off x="4987950" y="1818853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542684" y="1189365"/>
            <a:ext cx="2736304" cy="2736304"/>
            <a:chOff x="837828" y="1772816"/>
            <a:chExt cx="5400600" cy="3644152"/>
          </a:xfrm>
          <a:effectLst>
            <a:outerShdw blurRad="279400" dist="127000" dir="2700000" algn="tl" rotWithShape="0">
              <a:prstClr val="black">
                <a:alpha val="15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837828" y="1772816"/>
              <a:ext cx="5400600" cy="3024336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37828" y="4768895"/>
              <a:ext cx="5400600" cy="64807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9" name="MH_Text_1"/>
          <p:cNvSpPr/>
          <p:nvPr>
            <p:custDataLst>
              <p:tags r:id="rId3"/>
            </p:custDataLst>
          </p:nvPr>
        </p:nvSpPr>
        <p:spPr>
          <a:xfrm>
            <a:off x="8713778" y="3439047"/>
            <a:ext cx="2308123" cy="4613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此输入小标题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0" name="矩形 60"/>
          <p:cNvSpPr>
            <a:spLocks noChangeArrowheads="1"/>
          </p:cNvSpPr>
          <p:nvPr/>
        </p:nvSpPr>
        <p:spPr bwMode="auto">
          <a:xfrm>
            <a:off x="8713778" y="4357717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50"/>
                            </p:stCondLst>
                            <p:childTnLst>
                              <p:par>
                                <p:cTn id="3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750"/>
                            </p:stCondLst>
                            <p:childTnLst>
                              <p:par>
                                <p:cTn id="5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7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" grpId="0"/>
      <p:bldP spid="10" grpId="0"/>
      <p:bldP spid="14" grpId="0"/>
      <p:bldP spid="15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41884" y="1268760"/>
            <a:ext cx="4180628" cy="4521750"/>
            <a:chOff x="3882315" y="1159058"/>
            <a:chExt cx="5174458" cy="5596673"/>
          </a:xfrm>
        </p:grpSpPr>
        <p:sp>
          <p:nvSpPr>
            <p:cNvPr id="7" name="Freeform 167"/>
            <p:cNvSpPr>
              <a:spLocks/>
            </p:cNvSpPr>
            <p:nvPr/>
          </p:nvSpPr>
          <p:spPr bwMode="auto">
            <a:xfrm rot="1200000">
              <a:off x="3882315" y="3196744"/>
              <a:ext cx="4989513" cy="2695575"/>
            </a:xfrm>
            <a:custGeom>
              <a:avLst/>
              <a:gdLst>
                <a:gd name="T0" fmla="*/ 177 w 1328"/>
                <a:gd name="T1" fmla="*/ 717 h 717"/>
                <a:gd name="T2" fmla="*/ 1314 w 1328"/>
                <a:gd name="T3" fmla="*/ 303 h 717"/>
                <a:gd name="T4" fmla="*/ 1290 w 1328"/>
                <a:gd name="T5" fmla="*/ 0 h 717"/>
                <a:gd name="T6" fmla="*/ 0 w 1328"/>
                <a:gd name="T7" fmla="*/ 470 h 717"/>
                <a:gd name="T8" fmla="*/ 177 w 1328"/>
                <a:gd name="T9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717">
                  <a:moveTo>
                    <a:pt x="177" y="717"/>
                  </a:moveTo>
                  <a:cubicBezTo>
                    <a:pt x="1314" y="303"/>
                    <a:pt x="1314" y="303"/>
                    <a:pt x="1314" y="303"/>
                  </a:cubicBezTo>
                  <a:cubicBezTo>
                    <a:pt x="1328" y="205"/>
                    <a:pt x="1322" y="101"/>
                    <a:pt x="129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1" y="568"/>
                    <a:pt x="102" y="651"/>
                    <a:pt x="177" y="7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Freeform 168"/>
            <p:cNvSpPr>
              <a:spLocks/>
            </p:cNvSpPr>
            <p:nvPr/>
          </p:nvSpPr>
          <p:spPr bwMode="auto">
            <a:xfrm rot="1200000">
              <a:off x="4062498" y="2019806"/>
              <a:ext cx="4994275" cy="2695575"/>
            </a:xfrm>
            <a:custGeom>
              <a:avLst/>
              <a:gdLst>
                <a:gd name="T0" fmla="*/ 1152 w 1329"/>
                <a:gd name="T1" fmla="*/ 0 h 717"/>
                <a:gd name="T2" fmla="*/ 15 w 1329"/>
                <a:gd name="T3" fmla="*/ 414 h 717"/>
                <a:gd name="T4" fmla="*/ 39 w 1329"/>
                <a:gd name="T5" fmla="*/ 717 h 717"/>
                <a:gd name="T6" fmla="*/ 1329 w 1329"/>
                <a:gd name="T7" fmla="*/ 247 h 717"/>
                <a:gd name="T8" fmla="*/ 1152 w 1329"/>
                <a:gd name="T9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717">
                  <a:moveTo>
                    <a:pt x="1152" y="0"/>
                  </a:moveTo>
                  <a:cubicBezTo>
                    <a:pt x="15" y="414"/>
                    <a:pt x="15" y="414"/>
                    <a:pt x="15" y="414"/>
                  </a:cubicBezTo>
                  <a:cubicBezTo>
                    <a:pt x="0" y="513"/>
                    <a:pt x="7" y="616"/>
                    <a:pt x="39" y="717"/>
                  </a:cubicBezTo>
                  <a:cubicBezTo>
                    <a:pt x="1329" y="247"/>
                    <a:pt x="1329" y="247"/>
                    <a:pt x="1329" y="247"/>
                  </a:cubicBezTo>
                  <a:cubicBezTo>
                    <a:pt x="1288" y="150"/>
                    <a:pt x="1227" y="67"/>
                    <a:pt x="11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Freeform 169"/>
            <p:cNvSpPr>
              <a:spLocks/>
            </p:cNvSpPr>
            <p:nvPr/>
          </p:nvSpPr>
          <p:spPr bwMode="auto">
            <a:xfrm rot="1200000">
              <a:off x="4584234" y="1159058"/>
              <a:ext cx="3975100" cy="2057401"/>
            </a:xfrm>
            <a:custGeom>
              <a:avLst/>
              <a:gdLst>
                <a:gd name="T0" fmla="*/ 429 w 1058"/>
                <a:gd name="T1" fmla="*/ 79 h 547"/>
                <a:gd name="T2" fmla="*/ 0 w 1058"/>
                <a:gd name="T3" fmla="*/ 547 h 547"/>
                <a:gd name="T4" fmla="*/ 1058 w 1058"/>
                <a:gd name="T5" fmla="*/ 162 h 547"/>
                <a:gd name="T6" fmla="*/ 429 w 1058"/>
                <a:gd name="T7" fmla="*/ 7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429" y="79"/>
                  </a:moveTo>
                  <a:cubicBezTo>
                    <a:pt x="210" y="159"/>
                    <a:pt x="57" y="338"/>
                    <a:pt x="0" y="547"/>
                  </a:cubicBezTo>
                  <a:cubicBezTo>
                    <a:pt x="1058" y="162"/>
                    <a:pt x="1058" y="162"/>
                    <a:pt x="1058" y="162"/>
                  </a:cubicBezTo>
                  <a:cubicBezTo>
                    <a:pt x="881" y="38"/>
                    <a:pt x="648" y="0"/>
                    <a:pt x="429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0" name="Freeform 170"/>
            <p:cNvSpPr>
              <a:spLocks/>
            </p:cNvSpPr>
            <p:nvPr/>
          </p:nvSpPr>
          <p:spPr bwMode="auto">
            <a:xfrm rot="1200000">
              <a:off x="4375270" y="4699918"/>
              <a:ext cx="3975100" cy="2055813"/>
            </a:xfrm>
            <a:custGeom>
              <a:avLst/>
              <a:gdLst>
                <a:gd name="T0" fmla="*/ 630 w 1058"/>
                <a:gd name="T1" fmla="*/ 467 h 547"/>
                <a:gd name="T2" fmla="*/ 1058 w 1058"/>
                <a:gd name="T3" fmla="*/ 0 h 547"/>
                <a:gd name="T4" fmla="*/ 0 w 1058"/>
                <a:gd name="T5" fmla="*/ 385 h 547"/>
                <a:gd name="T6" fmla="*/ 630 w 1058"/>
                <a:gd name="T7" fmla="*/ 46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630" y="467"/>
                  </a:moveTo>
                  <a:cubicBezTo>
                    <a:pt x="848" y="388"/>
                    <a:pt x="1002" y="209"/>
                    <a:pt x="1058" y="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178" y="509"/>
                    <a:pt x="411" y="547"/>
                    <a:pt x="630" y="4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cxnSp>
        <p:nvCxnSpPr>
          <p:cNvPr id="11" name="Straight Connector 50"/>
          <p:cNvCxnSpPr>
            <a:cxnSpLocks noChangeShapeType="1"/>
          </p:cNvCxnSpPr>
          <p:nvPr/>
        </p:nvCxnSpPr>
        <p:spPr bwMode="auto">
          <a:xfrm>
            <a:off x="4875106" y="1871719"/>
            <a:ext cx="1363053" cy="0"/>
          </a:xfrm>
          <a:prstGeom prst="line">
            <a:avLst/>
          </a:prstGeom>
          <a:ln>
            <a:solidFill>
              <a:schemeClr val="accent1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92"/>
          <p:cNvSpPr>
            <a:spLocks noEditPoints="1"/>
          </p:cNvSpPr>
          <p:nvPr/>
        </p:nvSpPr>
        <p:spPr bwMode="auto">
          <a:xfrm>
            <a:off x="6514713" y="1602846"/>
            <a:ext cx="524348" cy="537745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514948" y="1711950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7315615" y="1542624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50"/>
          <p:cNvCxnSpPr>
            <a:cxnSpLocks noChangeShapeType="1"/>
          </p:cNvCxnSpPr>
          <p:nvPr/>
        </p:nvCxnSpPr>
        <p:spPr bwMode="auto">
          <a:xfrm>
            <a:off x="5516027" y="3020308"/>
            <a:ext cx="722132" cy="0"/>
          </a:xfrm>
          <a:prstGeom prst="line">
            <a:avLst/>
          </a:prstGeom>
          <a:ln>
            <a:solidFill>
              <a:schemeClr val="accent2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3"/>
          <p:cNvSpPr>
            <a:spLocks noChangeAspect="1" noEditPoints="1"/>
          </p:cNvSpPr>
          <p:nvPr/>
        </p:nvSpPr>
        <p:spPr bwMode="auto">
          <a:xfrm>
            <a:off x="6524038" y="2744704"/>
            <a:ext cx="487313" cy="55349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2514948" y="2768658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2"/>
            </p:custDataLst>
          </p:nvPr>
        </p:nvSpPr>
        <p:spPr>
          <a:xfrm>
            <a:off x="7316259" y="2681357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50"/>
          <p:cNvCxnSpPr>
            <a:cxnSpLocks noChangeShapeType="1"/>
          </p:cNvCxnSpPr>
          <p:nvPr/>
        </p:nvCxnSpPr>
        <p:spPr bwMode="auto">
          <a:xfrm>
            <a:off x="5516027" y="4110819"/>
            <a:ext cx="722132" cy="0"/>
          </a:xfrm>
          <a:prstGeom prst="line">
            <a:avLst/>
          </a:prstGeom>
          <a:ln>
            <a:solidFill>
              <a:schemeClr val="accent3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602107" y="3879853"/>
            <a:ext cx="367679" cy="553370"/>
            <a:chOff x="9755188" y="592137"/>
            <a:chExt cx="1260475" cy="1897063"/>
          </a:xfrm>
          <a:solidFill>
            <a:schemeClr val="accent3"/>
          </a:solidFill>
        </p:grpSpPr>
        <p:sp>
          <p:nvSpPr>
            <p:cNvPr id="21" name="Freeform 78"/>
            <p:cNvSpPr>
              <a:spLocks/>
            </p:cNvSpPr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2" name="Freeform 79"/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Freeform 80"/>
            <p:cNvSpPr>
              <a:spLocks/>
            </p:cNvSpPr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文本框 5"/>
          <p:cNvSpPr txBox="1"/>
          <p:nvPr/>
        </p:nvSpPr>
        <p:spPr>
          <a:xfrm>
            <a:off x="2514948" y="3825366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3"/>
            </p:custDataLst>
          </p:nvPr>
        </p:nvSpPr>
        <p:spPr>
          <a:xfrm>
            <a:off x="7240052" y="3752018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26" name="Straight Connector 50"/>
          <p:cNvCxnSpPr>
            <a:cxnSpLocks noChangeShapeType="1"/>
          </p:cNvCxnSpPr>
          <p:nvPr/>
        </p:nvCxnSpPr>
        <p:spPr bwMode="auto">
          <a:xfrm>
            <a:off x="4875106" y="5148346"/>
            <a:ext cx="1363053" cy="0"/>
          </a:xfrm>
          <a:prstGeom prst="line">
            <a:avLst/>
          </a:prstGeom>
          <a:ln>
            <a:solidFill>
              <a:schemeClr val="accent4"/>
            </a:solidFill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910"/>
          <p:cNvSpPr>
            <a:spLocks/>
          </p:cNvSpPr>
          <p:nvPr/>
        </p:nvSpPr>
        <p:spPr bwMode="auto">
          <a:xfrm>
            <a:off x="6531777" y="4890751"/>
            <a:ext cx="510577" cy="515190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2514948" y="4882073"/>
            <a:ext cx="173156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669900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4"/>
            </p:custDataLst>
          </p:nvPr>
        </p:nvSpPr>
        <p:spPr>
          <a:xfrm>
            <a:off x="7240052" y="4882073"/>
            <a:ext cx="384807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5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5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5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6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15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2" grpId="0" animBg="1"/>
      <p:bldP spid="13" grpId="0"/>
      <p:bldP spid="14" grpId="0"/>
      <p:bldP spid="16" grpId="0" animBg="1"/>
      <p:bldP spid="17" grpId="0"/>
      <p:bldP spid="18" grpId="0"/>
      <p:bldP spid="24" grpId="0"/>
      <p:bldP spid="25" grpId="0"/>
      <p:bldP spid="27" grpId="0" animBg="1"/>
      <p:bldP spid="28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078188" y="3284984"/>
            <a:ext cx="2432107" cy="2432107"/>
          </a:xfrm>
          <a:custGeom>
            <a:avLst/>
            <a:gdLst>
              <a:gd name="T0" fmla="*/ 1098 w 1098"/>
              <a:gd name="T1" fmla="*/ 620 h 1099"/>
              <a:gd name="T2" fmla="*/ 1098 w 1098"/>
              <a:gd name="T3" fmla="*/ 487 h 1099"/>
              <a:gd name="T4" fmla="*/ 940 w 1098"/>
              <a:gd name="T5" fmla="*/ 447 h 1099"/>
              <a:gd name="T6" fmla="*/ 892 w 1098"/>
              <a:gd name="T7" fmla="*/ 335 h 1099"/>
              <a:gd name="T8" fmla="*/ 976 w 1098"/>
              <a:gd name="T9" fmla="*/ 211 h 1099"/>
              <a:gd name="T10" fmla="*/ 882 w 1098"/>
              <a:gd name="T11" fmla="*/ 117 h 1099"/>
              <a:gd name="T12" fmla="*/ 751 w 1098"/>
              <a:gd name="T13" fmla="*/ 196 h 1099"/>
              <a:gd name="T14" fmla="*/ 645 w 1098"/>
              <a:gd name="T15" fmla="*/ 152 h 1099"/>
              <a:gd name="T16" fmla="*/ 615 w 1098"/>
              <a:gd name="T17" fmla="*/ 0 h 1099"/>
              <a:gd name="T18" fmla="*/ 482 w 1098"/>
              <a:gd name="T19" fmla="*/ 0 h 1099"/>
              <a:gd name="T20" fmla="*/ 445 w 1098"/>
              <a:gd name="T21" fmla="*/ 150 h 1099"/>
              <a:gd name="T22" fmla="*/ 329 w 1098"/>
              <a:gd name="T23" fmla="*/ 197 h 1099"/>
              <a:gd name="T24" fmla="*/ 203 w 1098"/>
              <a:gd name="T25" fmla="*/ 112 h 1099"/>
              <a:gd name="T26" fmla="*/ 109 w 1098"/>
              <a:gd name="T27" fmla="*/ 206 h 1099"/>
              <a:gd name="T28" fmla="*/ 188 w 1098"/>
              <a:gd name="T29" fmla="*/ 337 h 1099"/>
              <a:gd name="T30" fmla="*/ 141 w 1098"/>
              <a:gd name="T31" fmla="*/ 452 h 1099"/>
              <a:gd name="T32" fmla="*/ 0 w 1098"/>
              <a:gd name="T33" fmla="*/ 479 h 1099"/>
              <a:gd name="T34" fmla="*/ 0 w 1098"/>
              <a:gd name="T35" fmla="*/ 612 h 1099"/>
              <a:gd name="T36" fmla="*/ 140 w 1098"/>
              <a:gd name="T37" fmla="*/ 647 h 1099"/>
              <a:gd name="T38" fmla="*/ 186 w 1098"/>
              <a:gd name="T39" fmla="*/ 760 h 1099"/>
              <a:gd name="T40" fmla="*/ 100 w 1098"/>
              <a:gd name="T41" fmla="*/ 888 h 1099"/>
              <a:gd name="T42" fmla="*/ 194 w 1098"/>
              <a:gd name="T43" fmla="*/ 982 h 1099"/>
              <a:gd name="T44" fmla="*/ 327 w 1098"/>
              <a:gd name="T45" fmla="*/ 902 h 1099"/>
              <a:gd name="T46" fmla="*/ 446 w 1098"/>
              <a:gd name="T47" fmla="*/ 952 h 1099"/>
              <a:gd name="T48" fmla="*/ 475 w 1098"/>
              <a:gd name="T49" fmla="*/ 1099 h 1099"/>
              <a:gd name="T50" fmla="*/ 608 w 1098"/>
              <a:gd name="T51" fmla="*/ 1099 h 1099"/>
              <a:gd name="T52" fmla="*/ 645 w 1098"/>
              <a:gd name="T53" fmla="*/ 949 h 1099"/>
              <a:gd name="T54" fmla="*/ 755 w 1098"/>
              <a:gd name="T55" fmla="*/ 903 h 1099"/>
              <a:gd name="T56" fmla="*/ 881 w 1098"/>
              <a:gd name="T57" fmla="*/ 987 h 1099"/>
              <a:gd name="T58" fmla="*/ 975 w 1098"/>
              <a:gd name="T59" fmla="*/ 893 h 1099"/>
              <a:gd name="T60" fmla="*/ 895 w 1098"/>
              <a:gd name="T61" fmla="*/ 761 h 1099"/>
              <a:gd name="T62" fmla="*/ 941 w 1098"/>
              <a:gd name="T63" fmla="*/ 650 h 1099"/>
              <a:gd name="T64" fmla="*/ 1098 w 1098"/>
              <a:gd name="T65" fmla="*/ 620 h 1099"/>
              <a:gd name="T66" fmla="*/ 546 w 1098"/>
              <a:gd name="T67" fmla="*/ 828 h 1099"/>
              <a:gd name="T68" fmla="*/ 274 w 1098"/>
              <a:gd name="T69" fmla="*/ 556 h 1099"/>
              <a:gd name="T70" fmla="*/ 546 w 1098"/>
              <a:gd name="T71" fmla="*/ 284 h 1099"/>
              <a:gd name="T72" fmla="*/ 818 w 1098"/>
              <a:gd name="T73" fmla="*/ 556 h 1099"/>
              <a:gd name="T74" fmla="*/ 546 w 1098"/>
              <a:gd name="T75" fmla="*/ 828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8" h="1099">
                <a:moveTo>
                  <a:pt x="1098" y="620"/>
                </a:moveTo>
                <a:cubicBezTo>
                  <a:pt x="1098" y="487"/>
                  <a:pt x="1098" y="487"/>
                  <a:pt x="1098" y="487"/>
                </a:cubicBezTo>
                <a:cubicBezTo>
                  <a:pt x="940" y="447"/>
                  <a:pt x="940" y="447"/>
                  <a:pt x="940" y="447"/>
                </a:cubicBezTo>
                <a:cubicBezTo>
                  <a:pt x="929" y="407"/>
                  <a:pt x="913" y="370"/>
                  <a:pt x="892" y="335"/>
                </a:cubicBezTo>
                <a:cubicBezTo>
                  <a:pt x="976" y="211"/>
                  <a:pt x="976" y="211"/>
                  <a:pt x="976" y="211"/>
                </a:cubicBezTo>
                <a:cubicBezTo>
                  <a:pt x="882" y="117"/>
                  <a:pt x="882" y="117"/>
                  <a:pt x="882" y="117"/>
                </a:cubicBezTo>
                <a:cubicBezTo>
                  <a:pt x="751" y="196"/>
                  <a:pt x="751" y="196"/>
                  <a:pt x="751" y="196"/>
                </a:cubicBezTo>
                <a:cubicBezTo>
                  <a:pt x="718" y="177"/>
                  <a:pt x="683" y="162"/>
                  <a:pt x="645" y="152"/>
                </a:cubicBezTo>
                <a:cubicBezTo>
                  <a:pt x="615" y="0"/>
                  <a:pt x="615" y="0"/>
                  <a:pt x="615" y="0"/>
                </a:cubicBezTo>
                <a:cubicBezTo>
                  <a:pt x="482" y="0"/>
                  <a:pt x="482" y="0"/>
                  <a:pt x="482" y="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04" y="159"/>
                  <a:pt x="365" y="175"/>
                  <a:pt x="329" y="197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109" y="206"/>
                  <a:pt x="109" y="206"/>
                  <a:pt x="109" y="206"/>
                </a:cubicBezTo>
                <a:cubicBezTo>
                  <a:pt x="188" y="337"/>
                  <a:pt x="188" y="337"/>
                  <a:pt x="188" y="337"/>
                </a:cubicBezTo>
                <a:cubicBezTo>
                  <a:pt x="167" y="372"/>
                  <a:pt x="151" y="411"/>
                  <a:pt x="141" y="452"/>
                </a:cubicBezTo>
                <a:cubicBezTo>
                  <a:pt x="0" y="479"/>
                  <a:pt x="0" y="479"/>
                  <a:pt x="0" y="479"/>
                </a:cubicBezTo>
                <a:cubicBezTo>
                  <a:pt x="0" y="612"/>
                  <a:pt x="0" y="612"/>
                  <a:pt x="0" y="612"/>
                </a:cubicBezTo>
                <a:cubicBezTo>
                  <a:pt x="140" y="647"/>
                  <a:pt x="140" y="647"/>
                  <a:pt x="140" y="647"/>
                </a:cubicBezTo>
                <a:cubicBezTo>
                  <a:pt x="150" y="688"/>
                  <a:pt x="166" y="726"/>
                  <a:pt x="186" y="760"/>
                </a:cubicBezTo>
                <a:cubicBezTo>
                  <a:pt x="100" y="888"/>
                  <a:pt x="100" y="888"/>
                  <a:pt x="100" y="888"/>
                </a:cubicBezTo>
                <a:cubicBezTo>
                  <a:pt x="194" y="982"/>
                  <a:pt x="194" y="982"/>
                  <a:pt x="194" y="982"/>
                </a:cubicBezTo>
                <a:cubicBezTo>
                  <a:pt x="327" y="902"/>
                  <a:pt x="327" y="902"/>
                  <a:pt x="327" y="902"/>
                </a:cubicBezTo>
                <a:cubicBezTo>
                  <a:pt x="363" y="925"/>
                  <a:pt x="404" y="941"/>
                  <a:pt x="446" y="952"/>
                </a:cubicBezTo>
                <a:cubicBezTo>
                  <a:pt x="475" y="1099"/>
                  <a:pt x="475" y="1099"/>
                  <a:pt x="475" y="1099"/>
                </a:cubicBezTo>
                <a:cubicBezTo>
                  <a:pt x="608" y="1099"/>
                  <a:pt x="608" y="1099"/>
                  <a:pt x="608" y="1099"/>
                </a:cubicBezTo>
                <a:cubicBezTo>
                  <a:pt x="645" y="949"/>
                  <a:pt x="645" y="949"/>
                  <a:pt x="645" y="949"/>
                </a:cubicBezTo>
                <a:cubicBezTo>
                  <a:pt x="684" y="939"/>
                  <a:pt x="721" y="923"/>
                  <a:pt x="755" y="903"/>
                </a:cubicBezTo>
                <a:cubicBezTo>
                  <a:pt x="881" y="987"/>
                  <a:pt x="881" y="987"/>
                  <a:pt x="881" y="987"/>
                </a:cubicBezTo>
                <a:cubicBezTo>
                  <a:pt x="975" y="893"/>
                  <a:pt x="975" y="893"/>
                  <a:pt x="975" y="893"/>
                </a:cubicBezTo>
                <a:cubicBezTo>
                  <a:pt x="895" y="761"/>
                  <a:pt x="895" y="761"/>
                  <a:pt x="895" y="761"/>
                </a:cubicBezTo>
                <a:cubicBezTo>
                  <a:pt x="915" y="727"/>
                  <a:pt x="931" y="690"/>
                  <a:pt x="941" y="650"/>
                </a:cubicBezTo>
                <a:lnTo>
                  <a:pt x="1098" y="620"/>
                </a:lnTo>
                <a:close/>
                <a:moveTo>
                  <a:pt x="546" y="828"/>
                </a:moveTo>
                <a:cubicBezTo>
                  <a:pt x="396" y="828"/>
                  <a:pt x="274" y="706"/>
                  <a:pt x="274" y="556"/>
                </a:cubicBezTo>
                <a:cubicBezTo>
                  <a:pt x="274" y="406"/>
                  <a:pt x="396" y="284"/>
                  <a:pt x="546" y="284"/>
                </a:cubicBezTo>
                <a:cubicBezTo>
                  <a:pt x="696" y="284"/>
                  <a:pt x="818" y="406"/>
                  <a:pt x="818" y="556"/>
                </a:cubicBezTo>
                <a:cubicBezTo>
                  <a:pt x="818" y="706"/>
                  <a:pt x="696" y="828"/>
                  <a:pt x="546" y="8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5170425" y="1899420"/>
            <a:ext cx="1674469" cy="1668573"/>
          </a:xfrm>
          <a:custGeom>
            <a:avLst/>
            <a:gdLst>
              <a:gd name="T0" fmla="*/ 756 w 756"/>
              <a:gd name="T1" fmla="*/ 267 h 754"/>
              <a:gd name="T2" fmla="*/ 719 w 756"/>
              <a:gd name="T3" fmla="*/ 181 h 754"/>
              <a:gd name="T4" fmla="*/ 606 w 756"/>
              <a:gd name="T5" fmla="*/ 200 h 754"/>
              <a:gd name="T6" fmla="*/ 544 w 756"/>
              <a:gd name="T7" fmla="*/ 140 h 754"/>
              <a:gd name="T8" fmla="*/ 563 w 756"/>
              <a:gd name="T9" fmla="*/ 36 h 754"/>
              <a:gd name="T10" fmla="*/ 476 w 756"/>
              <a:gd name="T11" fmla="*/ 1 h 754"/>
              <a:gd name="T12" fmla="*/ 413 w 756"/>
              <a:gd name="T13" fmla="*/ 89 h 754"/>
              <a:gd name="T14" fmla="*/ 332 w 756"/>
              <a:gd name="T15" fmla="*/ 90 h 754"/>
              <a:gd name="T16" fmla="*/ 271 w 756"/>
              <a:gd name="T17" fmla="*/ 0 h 754"/>
              <a:gd name="T18" fmla="*/ 185 w 756"/>
              <a:gd name="T19" fmla="*/ 37 h 754"/>
              <a:gd name="T20" fmla="*/ 203 w 756"/>
              <a:gd name="T21" fmla="*/ 144 h 754"/>
              <a:gd name="T22" fmla="*/ 141 w 756"/>
              <a:gd name="T23" fmla="*/ 207 h 754"/>
              <a:gd name="T24" fmla="*/ 35 w 756"/>
              <a:gd name="T25" fmla="*/ 187 h 754"/>
              <a:gd name="T26" fmla="*/ 0 w 756"/>
              <a:gd name="T27" fmla="*/ 274 h 754"/>
              <a:gd name="T28" fmla="*/ 88 w 756"/>
              <a:gd name="T29" fmla="*/ 338 h 754"/>
              <a:gd name="T30" fmla="*/ 90 w 756"/>
              <a:gd name="T31" fmla="*/ 425 h 754"/>
              <a:gd name="T32" fmla="*/ 6 w 756"/>
              <a:gd name="T33" fmla="*/ 482 h 754"/>
              <a:gd name="T34" fmla="*/ 43 w 756"/>
              <a:gd name="T35" fmla="*/ 568 h 754"/>
              <a:gd name="T36" fmla="*/ 144 w 756"/>
              <a:gd name="T37" fmla="*/ 552 h 754"/>
              <a:gd name="T38" fmla="*/ 205 w 756"/>
              <a:gd name="T39" fmla="*/ 612 h 754"/>
              <a:gd name="T40" fmla="*/ 185 w 756"/>
              <a:gd name="T41" fmla="*/ 719 h 754"/>
              <a:gd name="T42" fmla="*/ 272 w 756"/>
              <a:gd name="T43" fmla="*/ 754 h 754"/>
              <a:gd name="T44" fmla="*/ 336 w 756"/>
              <a:gd name="T45" fmla="*/ 665 h 754"/>
              <a:gd name="T46" fmla="*/ 427 w 756"/>
              <a:gd name="T47" fmla="*/ 664 h 754"/>
              <a:gd name="T48" fmla="*/ 486 w 756"/>
              <a:gd name="T49" fmla="*/ 751 h 754"/>
              <a:gd name="T50" fmla="*/ 573 w 756"/>
              <a:gd name="T51" fmla="*/ 714 h 754"/>
              <a:gd name="T52" fmla="*/ 555 w 756"/>
              <a:gd name="T53" fmla="*/ 606 h 754"/>
              <a:gd name="T54" fmla="*/ 613 w 756"/>
              <a:gd name="T55" fmla="*/ 546 h 754"/>
              <a:gd name="T56" fmla="*/ 718 w 756"/>
              <a:gd name="T57" fmla="*/ 566 h 754"/>
              <a:gd name="T58" fmla="*/ 753 w 756"/>
              <a:gd name="T59" fmla="*/ 479 h 754"/>
              <a:gd name="T60" fmla="*/ 664 w 756"/>
              <a:gd name="T61" fmla="*/ 415 h 754"/>
              <a:gd name="T62" fmla="*/ 663 w 756"/>
              <a:gd name="T63" fmla="*/ 331 h 754"/>
              <a:gd name="T64" fmla="*/ 756 w 756"/>
              <a:gd name="T65" fmla="*/ 267 h 754"/>
              <a:gd name="T66" fmla="*/ 457 w 756"/>
              <a:gd name="T67" fmla="*/ 556 h 754"/>
              <a:gd name="T68" fmla="*/ 205 w 756"/>
              <a:gd name="T69" fmla="*/ 455 h 754"/>
              <a:gd name="T70" fmla="*/ 305 w 756"/>
              <a:gd name="T71" fmla="*/ 203 h 754"/>
              <a:gd name="T72" fmla="*/ 557 w 756"/>
              <a:gd name="T73" fmla="*/ 304 h 754"/>
              <a:gd name="T74" fmla="*/ 457 w 756"/>
              <a:gd name="T75" fmla="*/ 556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6" h="754">
                <a:moveTo>
                  <a:pt x="756" y="267"/>
                </a:moveTo>
                <a:cubicBezTo>
                  <a:pt x="719" y="181"/>
                  <a:pt x="719" y="181"/>
                  <a:pt x="719" y="181"/>
                </a:cubicBezTo>
                <a:cubicBezTo>
                  <a:pt x="606" y="200"/>
                  <a:pt x="606" y="200"/>
                  <a:pt x="606" y="200"/>
                </a:cubicBezTo>
                <a:cubicBezTo>
                  <a:pt x="588" y="176"/>
                  <a:pt x="567" y="157"/>
                  <a:pt x="544" y="140"/>
                </a:cubicBezTo>
                <a:cubicBezTo>
                  <a:pt x="563" y="36"/>
                  <a:pt x="563" y="36"/>
                  <a:pt x="563" y="36"/>
                </a:cubicBezTo>
                <a:cubicBezTo>
                  <a:pt x="476" y="1"/>
                  <a:pt x="476" y="1"/>
                  <a:pt x="476" y="1"/>
                </a:cubicBezTo>
                <a:cubicBezTo>
                  <a:pt x="413" y="89"/>
                  <a:pt x="413" y="89"/>
                  <a:pt x="413" y="89"/>
                </a:cubicBezTo>
                <a:cubicBezTo>
                  <a:pt x="387" y="86"/>
                  <a:pt x="360" y="86"/>
                  <a:pt x="332" y="90"/>
                </a:cubicBezTo>
                <a:cubicBezTo>
                  <a:pt x="271" y="0"/>
                  <a:pt x="271" y="0"/>
                  <a:pt x="271" y="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179" y="162"/>
                  <a:pt x="158" y="184"/>
                  <a:pt x="141" y="207"/>
                </a:cubicBezTo>
                <a:cubicBezTo>
                  <a:pt x="35" y="187"/>
                  <a:pt x="35" y="187"/>
                  <a:pt x="35" y="187"/>
                </a:cubicBezTo>
                <a:cubicBezTo>
                  <a:pt x="0" y="274"/>
                  <a:pt x="0" y="274"/>
                  <a:pt x="0" y="274"/>
                </a:cubicBezTo>
                <a:cubicBezTo>
                  <a:pt x="88" y="338"/>
                  <a:pt x="88" y="338"/>
                  <a:pt x="88" y="338"/>
                </a:cubicBezTo>
                <a:cubicBezTo>
                  <a:pt x="84" y="366"/>
                  <a:pt x="85" y="396"/>
                  <a:pt x="90" y="425"/>
                </a:cubicBezTo>
                <a:cubicBezTo>
                  <a:pt x="6" y="482"/>
                  <a:pt x="6" y="482"/>
                  <a:pt x="6" y="482"/>
                </a:cubicBezTo>
                <a:cubicBezTo>
                  <a:pt x="43" y="568"/>
                  <a:pt x="43" y="568"/>
                  <a:pt x="43" y="568"/>
                </a:cubicBezTo>
                <a:cubicBezTo>
                  <a:pt x="144" y="552"/>
                  <a:pt x="144" y="552"/>
                  <a:pt x="144" y="552"/>
                </a:cubicBezTo>
                <a:cubicBezTo>
                  <a:pt x="161" y="575"/>
                  <a:pt x="182" y="595"/>
                  <a:pt x="205" y="612"/>
                </a:cubicBezTo>
                <a:cubicBezTo>
                  <a:pt x="185" y="719"/>
                  <a:pt x="185" y="719"/>
                  <a:pt x="185" y="719"/>
                </a:cubicBezTo>
                <a:cubicBezTo>
                  <a:pt x="272" y="754"/>
                  <a:pt x="272" y="754"/>
                  <a:pt x="272" y="754"/>
                </a:cubicBezTo>
                <a:cubicBezTo>
                  <a:pt x="336" y="665"/>
                  <a:pt x="336" y="665"/>
                  <a:pt x="336" y="665"/>
                </a:cubicBezTo>
                <a:cubicBezTo>
                  <a:pt x="365" y="669"/>
                  <a:pt x="396" y="669"/>
                  <a:pt x="427" y="664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573" y="714"/>
                  <a:pt x="573" y="714"/>
                  <a:pt x="573" y="714"/>
                </a:cubicBezTo>
                <a:cubicBezTo>
                  <a:pt x="555" y="606"/>
                  <a:pt x="555" y="606"/>
                  <a:pt x="555" y="606"/>
                </a:cubicBezTo>
                <a:cubicBezTo>
                  <a:pt x="577" y="589"/>
                  <a:pt x="597" y="569"/>
                  <a:pt x="613" y="546"/>
                </a:cubicBezTo>
                <a:cubicBezTo>
                  <a:pt x="718" y="566"/>
                  <a:pt x="718" y="566"/>
                  <a:pt x="718" y="566"/>
                </a:cubicBezTo>
                <a:cubicBezTo>
                  <a:pt x="753" y="479"/>
                  <a:pt x="753" y="479"/>
                  <a:pt x="753" y="479"/>
                </a:cubicBezTo>
                <a:cubicBezTo>
                  <a:pt x="664" y="415"/>
                  <a:pt x="664" y="415"/>
                  <a:pt x="664" y="415"/>
                </a:cubicBezTo>
                <a:cubicBezTo>
                  <a:pt x="668" y="388"/>
                  <a:pt x="667" y="359"/>
                  <a:pt x="663" y="331"/>
                </a:cubicBezTo>
                <a:lnTo>
                  <a:pt x="756" y="267"/>
                </a:lnTo>
                <a:close/>
                <a:moveTo>
                  <a:pt x="457" y="556"/>
                </a:moveTo>
                <a:cubicBezTo>
                  <a:pt x="360" y="597"/>
                  <a:pt x="247" y="552"/>
                  <a:pt x="205" y="455"/>
                </a:cubicBezTo>
                <a:cubicBezTo>
                  <a:pt x="163" y="358"/>
                  <a:pt x="208" y="245"/>
                  <a:pt x="305" y="203"/>
                </a:cubicBezTo>
                <a:cubicBezTo>
                  <a:pt x="403" y="161"/>
                  <a:pt x="515" y="206"/>
                  <a:pt x="557" y="304"/>
                </a:cubicBezTo>
                <a:cubicBezTo>
                  <a:pt x="599" y="401"/>
                  <a:pt x="554" y="514"/>
                  <a:pt x="457" y="5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356999" y="3307094"/>
            <a:ext cx="1157094" cy="1151197"/>
          </a:xfrm>
          <a:custGeom>
            <a:avLst/>
            <a:gdLst>
              <a:gd name="T0" fmla="*/ 522 w 522"/>
              <a:gd name="T1" fmla="*/ 184 h 520"/>
              <a:gd name="T2" fmla="*/ 496 w 522"/>
              <a:gd name="T3" fmla="*/ 125 h 520"/>
              <a:gd name="T4" fmla="*/ 418 w 522"/>
              <a:gd name="T5" fmla="*/ 138 h 520"/>
              <a:gd name="T6" fmla="*/ 375 w 522"/>
              <a:gd name="T7" fmla="*/ 97 h 520"/>
              <a:gd name="T8" fmla="*/ 389 w 522"/>
              <a:gd name="T9" fmla="*/ 25 h 520"/>
              <a:gd name="T10" fmla="*/ 329 w 522"/>
              <a:gd name="T11" fmla="*/ 1 h 520"/>
              <a:gd name="T12" fmla="*/ 285 w 522"/>
              <a:gd name="T13" fmla="*/ 62 h 520"/>
              <a:gd name="T14" fmla="*/ 230 w 522"/>
              <a:gd name="T15" fmla="*/ 62 h 520"/>
              <a:gd name="T16" fmla="*/ 187 w 522"/>
              <a:gd name="T17" fmla="*/ 0 h 520"/>
              <a:gd name="T18" fmla="*/ 128 w 522"/>
              <a:gd name="T19" fmla="*/ 26 h 520"/>
              <a:gd name="T20" fmla="*/ 140 w 522"/>
              <a:gd name="T21" fmla="*/ 100 h 520"/>
              <a:gd name="T22" fmla="*/ 97 w 522"/>
              <a:gd name="T23" fmla="*/ 143 h 520"/>
              <a:gd name="T24" fmla="*/ 24 w 522"/>
              <a:gd name="T25" fmla="*/ 129 h 520"/>
              <a:gd name="T26" fmla="*/ 0 w 522"/>
              <a:gd name="T27" fmla="*/ 189 h 520"/>
              <a:gd name="T28" fmla="*/ 61 w 522"/>
              <a:gd name="T29" fmla="*/ 233 h 520"/>
              <a:gd name="T30" fmla="*/ 62 w 522"/>
              <a:gd name="T31" fmla="*/ 293 h 520"/>
              <a:gd name="T32" fmla="*/ 4 w 522"/>
              <a:gd name="T33" fmla="*/ 333 h 520"/>
              <a:gd name="T34" fmla="*/ 30 w 522"/>
              <a:gd name="T35" fmla="*/ 392 h 520"/>
              <a:gd name="T36" fmla="*/ 99 w 522"/>
              <a:gd name="T37" fmla="*/ 381 h 520"/>
              <a:gd name="T38" fmla="*/ 142 w 522"/>
              <a:gd name="T39" fmla="*/ 422 h 520"/>
              <a:gd name="T40" fmla="*/ 128 w 522"/>
              <a:gd name="T41" fmla="*/ 496 h 520"/>
              <a:gd name="T42" fmla="*/ 188 w 522"/>
              <a:gd name="T43" fmla="*/ 520 h 520"/>
              <a:gd name="T44" fmla="*/ 232 w 522"/>
              <a:gd name="T45" fmla="*/ 459 h 520"/>
              <a:gd name="T46" fmla="*/ 295 w 522"/>
              <a:gd name="T47" fmla="*/ 458 h 520"/>
              <a:gd name="T48" fmla="*/ 336 w 522"/>
              <a:gd name="T49" fmla="*/ 518 h 520"/>
              <a:gd name="T50" fmla="*/ 395 w 522"/>
              <a:gd name="T51" fmla="*/ 492 h 520"/>
              <a:gd name="T52" fmla="*/ 383 w 522"/>
              <a:gd name="T53" fmla="*/ 418 h 520"/>
              <a:gd name="T54" fmla="*/ 423 w 522"/>
              <a:gd name="T55" fmla="*/ 377 h 520"/>
              <a:gd name="T56" fmla="*/ 495 w 522"/>
              <a:gd name="T57" fmla="*/ 390 h 520"/>
              <a:gd name="T58" fmla="*/ 519 w 522"/>
              <a:gd name="T59" fmla="*/ 330 h 520"/>
              <a:gd name="T60" fmla="*/ 458 w 522"/>
              <a:gd name="T61" fmla="*/ 287 h 520"/>
              <a:gd name="T62" fmla="*/ 457 w 522"/>
              <a:gd name="T63" fmla="*/ 228 h 520"/>
              <a:gd name="T64" fmla="*/ 522 w 522"/>
              <a:gd name="T65" fmla="*/ 184 h 520"/>
              <a:gd name="T66" fmla="*/ 315 w 522"/>
              <a:gd name="T67" fmla="*/ 383 h 520"/>
              <a:gd name="T68" fmla="*/ 142 w 522"/>
              <a:gd name="T69" fmla="*/ 314 h 520"/>
              <a:gd name="T70" fmla="*/ 211 w 522"/>
              <a:gd name="T71" fmla="*/ 140 h 520"/>
              <a:gd name="T72" fmla="*/ 384 w 522"/>
              <a:gd name="T73" fmla="*/ 210 h 520"/>
              <a:gd name="T74" fmla="*/ 315 w 522"/>
              <a:gd name="T75" fmla="*/ 38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2" h="520">
                <a:moveTo>
                  <a:pt x="522" y="184"/>
                </a:moveTo>
                <a:cubicBezTo>
                  <a:pt x="496" y="125"/>
                  <a:pt x="496" y="125"/>
                  <a:pt x="496" y="125"/>
                </a:cubicBezTo>
                <a:cubicBezTo>
                  <a:pt x="418" y="138"/>
                  <a:pt x="418" y="138"/>
                  <a:pt x="418" y="138"/>
                </a:cubicBezTo>
                <a:cubicBezTo>
                  <a:pt x="406" y="122"/>
                  <a:pt x="391" y="108"/>
                  <a:pt x="375" y="97"/>
                </a:cubicBezTo>
                <a:cubicBezTo>
                  <a:pt x="389" y="25"/>
                  <a:pt x="389" y="25"/>
                  <a:pt x="389" y="25"/>
                </a:cubicBezTo>
                <a:cubicBezTo>
                  <a:pt x="329" y="1"/>
                  <a:pt x="329" y="1"/>
                  <a:pt x="329" y="1"/>
                </a:cubicBezTo>
                <a:cubicBezTo>
                  <a:pt x="285" y="62"/>
                  <a:pt x="285" y="62"/>
                  <a:pt x="285" y="62"/>
                </a:cubicBezTo>
                <a:cubicBezTo>
                  <a:pt x="267" y="59"/>
                  <a:pt x="248" y="60"/>
                  <a:pt x="230" y="62"/>
                </a:cubicBezTo>
                <a:cubicBezTo>
                  <a:pt x="187" y="0"/>
                  <a:pt x="187" y="0"/>
                  <a:pt x="187" y="0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23" y="112"/>
                  <a:pt x="109" y="127"/>
                  <a:pt x="97" y="143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0" y="189"/>
                  <a:pt x="0" y="189"/>
                  <a:pt x="0" y="189"/>
                </a:cubicBezTo>
                <a:cubicBezTo>
                  <a:pt x="61" y="233"/>
                  <a:pt x="61" y="233"/>
                  <a:pt x="61" y="233"/>
                </a:cubicBezTo>
                <a:cubicBezTo>
                  <a:pt x="58" y="253"/>
                  <a:pt x="59" y="273"/>
                  <a:pt x="62" y="293"/>
                </a:cubicBezTo>
                <a:cubicBezTo>
                  <a:pt x="4" y="333"/>
                  <a:pt x="4" y="333"/>
                  <a:pt x="4" y="333"/>
                </a:cubicBezTo>
                <a:cubicBezTo>
                  <a:pt x="30" y="392"/>
                  <a:pt x="30" y="392"/>
                  <a:pt x="30" y="392"/>
                </a:cubicBezTo>
                <a:cubicBezTo>
                  <a:pt x="99" y="381"/>
                  <a:pt x="99" y="381"/>
                  <a:pt x="99" y="381"/>
                </a:cubicBezTo>
                <a:cubicBezTo>
                  <a:pt x="111" y="397"/>
                  <a:pt x="126" y="411"/>
                  <a:pt x="142" y="422"/>
                </a:cubicBezTo>
                <a:cubicBezTo>
                  <a:pt x="128" y="496"/>
                  <a:pt x="128" y="496"/>
                  <a:pt x="128" y="496"/>
                </a:cubicBezTo>
                <a:cubicBezTo>
                  <a:pt x="188" y="520"/>
                  <a:pt x="188" y="520"/>
                  <a:pt x="188" y="520"/>
                </a:cubicBezTo>
                <a:cubicBezTo>
                  <a:pt x="232" y="459"/>
                  <a:pt x="232" y="459"/>
                  <a:pt x="232" y="459"/>
                </a:cubicBezTo>
                <a:cubicBezTo>
                  <a:pt x="252" y="462"/>
                  <a:pt x="273" y="461"/>
                  <a:pt x="295" y="458"/>
                </a:cubicBezTo>
                <a:cubicBezTo>
                  <a:pt x="336" y="518"/>
                  <a:pt x="336" y="518"/>
                  <a:pt x="336" y="518"/>
                </a:cubicBezTo>
                <a:cubicBezTo>
                  <a:pt x="395" y="492"/>
                  <a:pt x="395" y="492"/>
                  <a:pt x="395" y="492"/>
                </a:cubicBezTo>
                <a:cubicBezTo>
                  <a:pt x="383" y="418"/>
                  <a:pt x="383" y="418"/>
                  <a:pt x="383" y="418"/>
                </a:cubicBezTo>
                <a:cubicBezTo>
                  <a:pt x="398" y="406"/>
                  <a:pt x="412" y="392"/>
                  <a:pt x="423" y="377"/>
                </a:cubicBezTo>
                <a:cubicBezTo>
                  <a:pt x="495" y="390"/>
                  <a:pt x="495" y="390"/>
                  <a:pt x="495" y="390"/>
                </a:cubicBezTo>
                <a:cubicBezTo>
                  <a:pt x="519" y="330"/>
                  <a:pt x="519" y="330"/>
                  <a:pt x="519" y="330"/>
                </a:cubicBezTo>
                <a:cubicBezTo>
                  <a:pt x="458" y="287"/>
                  <a:pt x="458" y="287"/>
                  <a:pt x="458" y="287"/>
                </a:cubicBezTo>
                <a:cubicBezTo>
                  <a:pt x="461" y="267"/>
                  <a:pt x="460" y="248"/>
                  <a:pt x="457" y="228"/>
                </a:cubicBezTo>
                <a:lnTo>
                  <a:pt x="522" y="184"/>
                </a:lnTo>
                <a:close/>
                <a:moveTo>
                  <a:pt x="315" y="383"/>
                </a:moveTo>
                <a:cubicBezTo>
                  <a:pt x="248" y="412"/>
                  <a:pt x="170" y="381"/>
                  <a:pt x="142" y="314"/>
                </a:cubicBezTo>
                <a:cubicBezTo>
                  <a:pt x="113" y="247"/>
                  <a:pt x="144" y="169"/>
                  <a:pt x="211" y="140"/>
                </a:cubicBezTo>
                <a:cubicBezTo>
                  <a:pt x="278" y="112"/>
                  <a:pt x="356" y="143"/>
                  <a:pt x="384" y="210"/>
                </a:cubicBezTo>
                <a:cubicBezTo>
                  <a:pt x="413" y="277"/>
                  <a:pt x="382" y="354"/>
                  <a:pt x="315" y="3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284772" y="1035654"/>
            <a:ext cx="1152672" cy="1149723"/>
          </a:xfrm>
          <a:custGeom>
            <a:avLst/>
            <a:gdLst>
              <a:gd name="T0" fmla="*/ 521 w 521"/>
              <a:gd name="T1" fmla="*/ 184 h 520"/>
              <a:gd name="T2" fmla="*/ 495 w 521"/>
              <a:gd name="T3" fmla="*/ 125 h 520"/>
              <a:gd name="T4" fmla="*/ 417 w 521"/>
              <a:gd name="T5" fmla="*/ 138 h 520"/>
              <a:gd name="T6" fmla="*/ 374 w 521"/>
              <a:gd name="T7" fmla="*/ 97 h 520"/>
              <a:gd name="T8" fmla="*/ 388 w 521"/>
              <a:gd name="T9" fmla="*/ 25 h 520"/>
              <a:gd name="T10" fmla="*/ 328 w 521"/>
              <a:gd name="T11" fmla="*/ 1 h 520"/>
              <a:gd name="T12" fmla="*/ 284 w 521"/>
              <a:gd name="T13" fmla="*/ 62 h 520"/>
              <a:gd name="T14" fmla="*/ 229 w 521"/>
              <a:gd name="T15" fmla="*/ 62 h 520"/>
              <a:gd name="T16" fmla="*/ 186 w 521"/>
              <a:gd name="T17" fmla="*/ 0 h 520"/>
              <a:gd name="T18" fmla="*/ 127 w 521"/>
              <a:gd name="T19" fmla="*/ 26 h 520"/>
              <a:gd name="T20" fmla="*/ 139 w 521"/>
              <a:gd name="T21" fmla="*/ 100 h 520"/>
              <a:gd name="T22" fmla="*/ 96 w 521"/>
              <a:gd name="T23" fmla="*/ 143 h 520"/>
              <a:gd name="T24" fmla="*/ 24 w 521"/>
              <a:gd name="T25" fmla="*/ 129 h 520"/>
              <a:gd name="T26" fmla="*/ 0 w 521"/>
              <a:gd name="T27" fmla="*/ 189 h 520"/>
              <a:gd name="T28" fmla="*/ 60 w 521"/>
              <a:gd name="T29" fmla="*/ 233 h 520"/>
              <a:gd name="T30" fmla="*/ 61 w 521"/>
              <a:gd name="T31" fmla="*/ 293 h 520"/>
              <a:gd name="T32" fmla="*/ 3 w 521"/>
              <a:gd name="T33" fmla="*/ 332 h 520"/>
              <a:gd name="T34" fmla="*/ 29 w 521"/>
              <a:gd name="T35" fmla="*/ 392 h 520"/>
              <a:gd name="T36" fmla="*/ 99 w 521"/>
              <a:gd name="T37" fmla="*/ 380 h 520"/>
              <a:gd name="T38" fmla="*/ 141 w 521"/>
              <a:gd name="T39" fmla="*/ 422 h 520"/>
              <a:gd name="T40" fmla="*/ 127 w 521"/>
              <a:gd name="T41" fmla="*/ 496 h 520"/>
              <a:gd name="T42" fmla="*/ 187 w 521"/>
              <a:gd name="T43" fmla="*/ 520 h 520"/>
              <a:gd name="T44" fmla="*/ 231 w 521"/>
              <a:gd name="T45" fmla="*/ 459 h 520"/>
              <a:gd name="T46" fmla="*/ 294 w 521"/>
              <a:gd name="T47" fmla="*/ 457 h 520"/>
              <a:gd name="T48" fmla="*/ 335 w 521"/>
              <a:gd name="T49" fmla="*/ 518 h 520"/>
              <a:gd name="T50" fmla="*/ 394 w 521"/>
              <a:gd name="T51" fmla="*/ 492 h 520"/>
              <a:gd name="T52" fmla="*/ 382 w 521"/>
              <a:gd name="T53" fmla="*/ 418 h 520"/>
              <a:gd name="T54" fmla="*/ 422 w 521"/>
              <a:gd name="T55" fmla="*/ 376 h 520"/>
              <a:gd name="T56" fmla="*/ 494 w 521"/>
              <a:gd name="T57" fmla="*/ 390 h 520"/>
              <a:gd name="T58" fmla="*/ 518 w 521"/>
              <a:gd name="T59" fmla="*/ 330 h 520"/>
              <a:gd name="T60" fmla="*/ 457 w 521"/>
              <a:gd name="T61" fmla="*/ 286 h 520"/>
              <a:gd name="T62" fmla="*/ 456 w 521"/>
              <a:gd name="T63" fmla="*/ 228 h 520"/>
              <a:gd name="T64" fmla="*/ 521 w 521"/>
              <a:gd name="T65" fmla="*/ 184 h 520"/>
              <a:gd name="T66" fmla="*/ 314 w 521"/>
              <a:gd name="T67" fmla="*/ 383 h 520"/>
              <a:gd name="T68" fmla="*/ 141 w 521"/>
              <a:gd name="T69" fmla="*/ 314 h 520"/>
              <a:gd name="T70" fmla="*/ 210 w 521"/>
              <a:gd name="T71" fmla="*/ 140 h 520"/>
              <a:gd name="T72" fmla="*/ 384 w 521"/>
              <a:gd name="T73" fmla="*/ 209 h 520"/>
              <a:gd name="T74" fmla="*/ 314 w 521"/>
              <a:gd name="T75" fmla="*/ 38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1" h="520">
                <a:moveTo>
                  <a:pt x="521" y="184"/>
                </a:moveTo>
                <a:cubicBezTo>
                  <a:pt x="495" y="125"/>
                  <a:pt x="495" y="125"/>
                  <a:pt x="495" y="125"/>
                </a:cubicBezTo>
                <a:cubicBezTo>
                  <a:pt x="417" y="138"/>
                  <a:pt x="417" y="138"/>
                  <a:pt x="417" y="138"/>
                </a:cubicBezTo>
                <a:cubicBezTo>
                  <a:pt x="405" y="122"/>
                  <a:pt x="390" y="108"/>
                  <a:pt x="374" y="97"/>
                </a:cubicBezTo>
                <a:cubicBezTo>
                  <a:pt x="388" y="25"/>
                  <a:pt x="388" y="25"/>
                  <a:pt x="388" y="25"/>
                </a:cubicBezTo>
                <a:cubicBezTo>
                  <a:pt x="328" y="1"/>
                  <a:pt x="328" y="1"/>
                  <a:pt x="328" y="1"/>
                </a:cubicBezTo>
                <a:cubicBezTo>
                  <a:pt x="284" y="62"/>
                  <a:pt x="284" y="62"/>
                  <a:pt x="284" y="62"/>
                </a:cubicBezTo>
                <a:cubicBezTo>
                  <a:pt x="266" y="59"/>
                  <a:pt x="247" y="59"/>
                  <a:pt x="229" y="62"/>
                </a:cubicBezTo>
                <a:cubicBezTo>
                  <a:pt x="186" y="0"/>
                  <a:pt x="186" y="0"/>
                  <a:pt x="186" y="0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23" y="112"/>
                  <a:pt x="108" y="127"/>
                  <a:pt x="96" y="143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0" y="189"/>
                  <a:pt x="0" y="189"/>
                  <a:pt x="0" y="189"/>
                </a:cubicBezTo>
                <a:cubicBezTo>
                  <a:pt x="60" y="233"/>
                  <a:pt x="60" y="233"/>
                  <a:pt x="60" y="233"/>
                </a:cubicBezTo>
                <a:cubicBezTo>
                  <a:pt x="58" y="253"/>
                  <a:pt x="58" y="273"/>
                  <a:pt x="61" y="293"/>
                </a:cubicBezTo>
                <a:cubicBezTo>
                  <a:pt x="3" y="332"/>
                  <a:pt x="3" y="332"/>
                  <a:pt x="3" y="332"/>
                </a:cubicBezTo>
                <a:cubicBezTo>
                  <a:pt x="29" y="392"/>
                  <a:pt x="29" y="392"/>
                  <a:pt x="29" y="392"/>
                </a:cubicBezTo>
                <a:cubicBezTo>
                  <a:pt x="99" y="380"/>
                  <a:pt x="99" y="380"/>
                  <a:pt x="99" y="380"/>
                </a:cubicBezTo>
                <a:cubicBezTo>
                  <a:pt x="111" y="397"/>
                  <a:pt x="125" y="410"/>
                  <a:pt x="141" y="422"/>
                </a:cubicBezTo>
                <a:cubicBezTo>
                  <a:pt x="127" y="496"/>
                  <a:pt x="127" y="496"/>
                  <a:pt x="127" y="496"/>
                </a:cubicBezTo>
                <a:cubicBezTo>
                  <a:pt x="187" y="520"/>
                  <a:pt x="187" y="520"/>
                  <a:pt x="187" y="520"/>
                </a:cubicBezTo>
                <a:cubicBezTo>
                  <a:pt x="231" y="459"/>
                  <a:pt x="231" y="459"/>
                  <a:pt x="231" y="459"/>
                </a:cubicBezTo>
                <a:cubicBezTo>
                  <a:pt x="251" y="461"/>
                  <a:pt x="273" y="461"/>
                  <a:pt x="294" y="457"/>
                </a:cubicBezTo>
                <a:cubicBezTo>
                  <a:pt x="335" y="518"/>
                  <a:pt x="335" y="518"/>
                  <a:pt x="335" y="518"/>
                </a:cubicBezTo>
                <a:cubicBezTo>
                  <a:pt x="394" y="492"/>
                  <a:pt x="394" y="492"/>
                  <a:pt x="394" y="492"/>
                </a:cubicBezTo>
                <a:cubicBezTo>
                  <a:pt x="382" y="418"/>
                  <a:pt x="382" y="418"/>
                  <a:pt x="382" y="418"/>
                </a:cubicBezTo>
                <a:cubicBezTo>
                  <a:pt x="397" y="406"/>
                  <a:pt x="411" y="392"/>
                  <a:pt x="422" y="376"/>
                </a:cubicBezTo>
                <a:cubicBezTo>
                  <a:pt x="494" y="390"/>
                  <a:pt x="494" y="390"/>
                  <a:pt x="494" y="390"/>
                </a:cubicBezTo>
                <a:cubicBezTo>
                  <a:pt x="518" y="330"/>
                  <a:pt x="518" y="330"/>
                  <a:pt x="518" y="330"/>
                </a:cubicBezTo>
                <a:cubicBezTo>
                  <a:pt x="457" y="286"/>
                  <a:pt x="457" y="286"/>
                  <a:pt x="457" y="286"/>
                </a:cubicBezTo>
                <a:cubicBezTo>
                  <a:pt x="460" y="267"/>
                  <a:pt x="460" y="248"/>
                  <a:pt x="456" y="228"/>
                </a:cubicBezTo>
                <a:lnTo>
                  <a:pt x="521" y="184"/>
                </a:lnTo>
                <a:close/>
                <a:moveTo>
                  <a:pt x="314" y="383"/>
                </a:moveTo>
                <a:cubicBezTo>
                  <a:pt x="247" y="412"/>
                  <a:pt x="170" y="381"/>
                  <a:pt x="141" y="314"/>
                </a:cubicBezTo>
                <a:cubicBezTo>
                  <a:pt x="112" y="247"/>
                  <a:pt x="143" y="169"/>
                  <a:pt x="210" y="140"/>
                </a:cubicBezTo>
                <a:cubicBezTo>
                  <a:pt x="277" y="111"/>
                  <a:pt x="355" y="142"/>
                  <a:pt x="384" y="209"/>
                </a:cubicBezTo>
                <a:cubicBezTo>
                  <a:pt x="412" y="276"/>
                  <a:pt x="381" y="354"/>
                  <a:pt x="314" y="3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TextBox 50"/>
          <p:cNvSpPr txBox="1"/>
          <p:nvPr/>
        </p:nvSpPr>
        <p:spPr>
          <a:xfrm>
            <a:off x="6638660" y="1372434"/>
            <a:ext cx="4448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5785211" y="2487484"/>
            <a:ext cx="4448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2" name="TextBox 50"/>
          <p:cNvSpPr txBox="1"/>
          <p:nvPr/>
        </p:nvSpPr>
        <p:spPr>
          <a:xfrm>
            <a:off x="6713098" y="3667248"/>
            <a:ext cx="44489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4993092" y="4159565"/>
            <a:ext cx="55217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  <a:latin typeface="Agency FB" panose="020B0503020202020204" pitchFamily="34" charset="0"/>
                <a:ea typeface="微软雅黑" pitchFamily="34" charset="-122"/>
              </a:rPr>
              <a:t>04</a:t>
            </a:r>
            <a:endParaRPr lang="zh-CN" altLang="en-US" sz="4400" dirty="0">
              <a:solidFill>
                <a:schemeClr val="accent1"/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93014" y="1270664"/>
            <a:ext cx="2591951" cy="518578"/>
            <a:chOff x="527312" y="1614772"/>
            <a:chExt cx="2591951" cy="518578"/>
          </a:xfrm>
        </p:grpSpPr>
        <p:sp>
          <p:nvSpPr>
            <p:cNvPr id="15" name="矩形 14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17" name="MH_Text_1"/>
          <p:cNvSpPr/>
          <p:nvPr>
            <p:custDataLst>
              <p:tags r:id="rId1"/>
            </p:custDataLst>
          </p:nvPr>
        </p:nvSpPr>
        <p:spPr>
          <a:xfrm>
            <a:off x="7393993" y="2046491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29121" y="1815022"/>
            <a:ext cx="2591951" cy="518578"/>
            <a:chOff x="527312" y="1614772"/>
            <a:chExt cx="2591951" cy="518578"/>
          </a:xfrm>
        </p:grpSpPr>
        <p:sp>
          <p:nvSpPr>
            <p:cNvPr id="19" name="矩形 18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1" name="MH_Text_1"/>
          <p:cNvSpPr/>
          <p:nvPr>
            <p:custDataLst>
              <p:tags r:id="rId2"/>
            </p:custDataLst>
          </p:nvPr>
        </p:nvSpPr>
        <p:spPr>
          <a:xfrm>
            <a:off x="1230100" y="2590849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166084" y="3591225"/>
            <a:ext cx="2591951" cy="518578"/>
            <a:chOff x="527312" y="1614772"/>
            <a:chExt cx="2591951" cy="518578"/>
          </a:xfrm>
        </p:grpSpPr>
        <p:sp>
          <p:nvSpPr>
            <p:cNvPr id="23" name="矩形 22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5" name="MH_Text_1"/>
          <p:cNvSpPr/>
          <p:nvPr>
            <p:custDataLst>
              <p:tags r:id="rId3"/>
            </p:custDataLst>
          </p:nvPr>
        </p:nvSpPr>
        <p:spPr>
          <a:xfrm>
            <a:off x="7667063" y="4367052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51638" y="4098135"/>
            <a:ext cx="2591951" cy="518578"/>
            <a:chOff x="527312" y="1614772"/>
            <a:chExt cx="2591951" cy="518578"/>
          </a:xfrm>
        </p:grpSpPr>
        <p:sp>
          <p:nvSpPr>
            <p:cNvPr id="27" name="矩形 2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solidFill>
                  <a:srgbClr val="669900"/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669900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rgbClr val="669900"/>
                </a:solidFill>
                <a:latin typeface="+mn-ea"/>
              </a:endParaRPr>
            </a:p>
          </p:txBody>
        </p:sp>
      </p:grpSp>
      <p:sp>
        <p:nvSpPr>
          <p:cNvPr id="29" name="MH_Text_1"/>
          <p:cNvSpPr/>
          <p:nvPr>
            <p:custDataLst>
              <p:tags r:id="rId4"/>
            </p:custDataLst>
          </p:nvPr>
        </p:nvSpPr>
        <p:spPr>
          <a:xfrm>
            <a:off x="652617" y="4873962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8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  <p:bldP spid="12" grpId="0"/>
      <p:bldP spid="13" grpId="0"/>
      <p:bldP spid="17" grpId="0"/>
      <p:bldP spid="21" grpId="0"/>
      <p:bldP spid="25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MH_Other_1"/>
          <p:cNvSpPr>
            <a:spLocks/>
          </p:cNvSpPr>
          <p:nvPr/>
        </p:nvSpPr>
        <p:spPr bwMode="auto">
          <a:xfrm>
            <a:off x="4292865" y="2710345"/>
            <a:ext cx="3688114" cy="1844894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MH_Other_2"/>
          <p:cNvSpPr>
            <a:spLocks noChangeArrowheads="1"/>
          </p:cNvSpPr>
          <p:nvPr/>
        </p:nvSpPr>
        <p:spPr bwMode="auto">
          <a:xfrm>
            <a:off x="4569827" y="3021733"/>
            <a:ext cx="3120584" cy="31205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MH_Title_1"/>
          <p:cNvSpPr txBox="1">
            <a:spLocks noChangeArrowheads="1"/>
          </p:cNvSpPr>
          <p:nvPr/>
        </p:nvSpPr>
        <p:spPr bwMode="auto">
          <a:xfrm>
            <a:off x="5361915" y="5648655"/>
            <a:ext cx="1572738" cy="28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文本标题</a:t>
            </a:r>
          </a:p>
        </p:txBody>
      </p:sp>
      <p:sp>
        <p:nvSpPr>
          <p:cNvPr id="9" name="MH_Other_5"/>
          <p:cNvSpPr>
            <a:spLocks/>
          </p:cNvSpPr>
          <p:nvPr/>
        </p:nvSpPr>
        <p:spPr bwMode="auto">
          <a:xfrm flipH="1">
            <a:off x="5191874" y="4334254"/>
            <a:ext cx="798562" cy="1212072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MH_SubTitle_1"/>
          <p:cNvSpPr>
            <a:spLocks noChangeArrowheads="1"/>
          </p:cNvSpPr>
          <p:nvPr/>
        </p:nvSpPr>
        <p:spPr bwMode="auto">
          <a:xfrm>
            <a:off x="3937950" y="3987709"/>
            <a:ext cx="1135062" cy="113506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1" name="文本框 42"/>
          <p:cNvSpPr txBox="1"/>
          <p:nvPr/>
        </p:nvSpPr>
        <p:spPr>
          <a:xfrm>
            <a:off x="1536490" y="3724242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2" name="文本框 43"/>
          <p:cNvSpPr txBox="1"/>
          <p:nvPr/>
        </p:nvSpPr>
        <p:spPr>
          <a:xfrm>
            <a:off x="984616" y="418590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3" name="MH_Other_3"/>
          <p:cNvSpPr>
            <a:spLocks noChangeArrowheads="1"/>
          </p:cNvSpPr>
          <p:nvPr/>
        </p:nvSpPr>
        <p:spPr bwMode="auto">
          <a:xfrm>
            <a:off x="5928493" y="3544063"/>
            <a:ext cx="430252" cy="200226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669900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zh-CN" altLang="en-US" sz="12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MH_SubTitle_2"/>
          <p:cNvSpPr>
            <a:spLocks noChangeArrowheads="1"/>
          </p:cNvSpPr>
          <p:nvPr/>
        </p:nvSpPr>
        <p:spPr bwMode="auto">
          <a:xfrm>
            <a:off x="5568556" y="2357105"/>
            <a:ext cx="1135062" cy="113338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5" name="文本框 42"/>
          <p:cNvSpPr txBox="1"/>
          <p:nvPr/>
        </p:nvSpPr>
        <p:spPr>
          <a:xfrm>
            <a:off x="5265717" y="1009834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6" name="文本框 43"/>
          <p:cNvSpPr txBox="1"/>
          <p:nvPr/>
        </p:nvSpPr>
        <p:spPr>
          <a:xfrm>
            <a:off x="4713843" y="1471499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7" name="MH_Other_4"/>
          <p:cNvSpPr>
            <a:spLocks/>
          </p:cNvSpPr>
          <p:nvPr/>
        </p:nvSpPr>
        <p:spPr bwMode="auto">
          <a:xfrm>
            <a:off x="6293455" y="4334254"/>
            <a:ext cx="796888" cy="1212072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xtLst/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H_SubTitle_3"/>
          <p:cNvSpPr>
            <a:spLocks noChangeArrowheads="1"/>
          </p:cNvSpPr>
          <p:nvPr/>
        </p:nvSpPr>
        <p:spPr bwMode="auto">
          <a:xfrm>
            <a:off x="7200833" y="3987709"/>
            <a:ext cx="1135062" cy="113506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304800" dist="152400" dir="2700000" algn="tl" rotWithShape="0">
              <a:prstClr val="black">
                <a:alpha val="11000"/>
              </a:prstClr>
            </a:outerShdw>
          </a:effectLst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latinLnBrk="1">
              <a:lnSpc>
                <a:spcPct val="120000"/>
              </a:lnSpc>
            </a:pPr>
            <a:r>
              <a:rPr lang="zh-CN" altLang="en-US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rPr>
              <a:t>关键字</a:t>
            </a:r>
          </a:p>
        </p:txBody>
      </p:sp>
      <p:sp>
        <p:nvSpPr>
          <p:cNvPr id="19" name="文本框 42"/>
          <p:cNvSpPr txBox="1"/>
          <p:nvPr/>
        </p:nvSpPr>
        <p:spPr>
          <a:xfrm>
            <a:off x="9164730" y="3982682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4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0" name="文本框 43"/>
          <p:cNvSpPr txBox="1"/>
          <p:nvPr/>
        </p:nvSpPr>
        <p:spPr>
          <a:xfrm>
            <a:off x="8612856" y="4444347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917080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25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2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25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2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341884" y="3789040"/>
            <a:ext cx="1610591" cy="1558636"/>
            <a:chOff x="5828899" y="1052736"/>
            <a:chExt cx="1610591" cy="1558636"/>
          </a:xfrm>
        </p:grpSpPr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5828899" y="1052736"/>
              <a:ext cx="1610591" cy="1558636"/>
            </a:xfrm>
            <a:custGeom>
              <a:avLst/>
              <a:gdLst>
                <a:gd name="T0" fmla="*/ 397 w 397"/>
                <a:gd name="T1" fmla="*/ 232 h 384"/>
                <a:gd name="T2" fmla="*/ 360 w 397"/>
                <a:gd name="T3" fmla="*/ 268 h 384"/>
                <a:gd name="T4" fmla="*/ 330 w 397"/>
                <a:gd name="T5" fmla="*/ 260 h 384"/>
                <a:gd name="T6" fmla="*/ 318 w 397"/>
                <a:gd name="T7" fmla="*/ 259 h 384"/>
                <a:gd name="T8" fmla="*/ 313 w 397"/>
                <a:gd name="T9" fmla="*/ 270 h 384"/>
                <a:gd name="T10" fmla="*/ 313 w 397"/>
                <a:gd name="T11" fmla="*/ 384 h 384"/>
                <a:gd name="T12" fmla="*/ 196 w 397"/>
                <a:gd name="T13" fmla="*/ 384 h 384"/>
                <a:gd name="T14" fmla="*/ 177 w 397"/>
                <a:gd name="T15" fmla="*/ 367 h 384"/>
                <a:gd name="T16" fmla="*/ 179 w 397"/>
                <a:gd name="T17" fmla="*/ 358 h 384"/>
                <a:gd name="T18" fmla="*/ 187 w 397"/>
                <a:gd name="T19" fmla="*/ 332 h 384"/>
                <a:gd name="T20" fmla="*/ 157 w 397"/>
                <a:gd name="T21" fmla="*/ 303 h 384"/>
                <a:gd name="T22" fmla="*/ 127 w 397"/>
                <a:gd name="T23" fmla="*/ 332 h 384"/>
                <a:gd name="T24" fmla="*/ 135 w 397"/>
                <a:gd name="T25" fmla="*/ 358 h 384"/>
                <a:gd name="T26" fmla="*/ 137 w 397"/>
                <a:gd name="T27" fmla="*/ 367 h 384"/>
                <a:gd name="T28" fmla="*/ 118 w 397"/>
                <a:gd name="T29" fmla="*/ 384 h 384"/>
                <a:gd name="T30" fmla="*/ 0 w 397"/>
                <a:gd name="T31" fmla="*/ 384 h 384"/>
                <a:gd name="T32" fmla="*/ 0 w 397"/>
                <a:gd name="T33" fmla="*/ 362 h 384"/>
                <a:gd name="T34" fmla="*/ 0 w 397"/>
                <a:gd name="T35" fmla="*/ 362 h 384"/>
                <a:gd name="T36" fmla="*/ 1 w 397"/>
                <a:gd name="T37" fmla="*/ 358 h 384"/>
                <a:gd name="T38" fmla="*/ 1 w 397"/>
                <a:gd name="T39" fmla="*/ 270 h 384"/>
                <a:gd name="T40" fmla="*/ 9 w 397"/>
                <a:gd name="T41" fmla="*/ 254 h 384"/>
                <a:gd name="T42" fmla="*/ 27 w 397"/>
                <a:gd name="T43" fmla="*/ 253 h 384"/>
                <a:gd name="T44" fmla="*/ 54 w 397"/>
                <a:gd name="T45" fmla="*/ 261 h 384"/>
                <a:gd name="T46" fmla="*/ 84 w 397"/>
                <a:gd name="T47" fmla="*/ 232 h 384"/>
                <a:gd name="T48" fmla="*/ 54 w 397"/>
                <a:gd name="T49" fmla="*/ 203 h 384"/>
                <a:gd name="T50" fmla="*/ 27 w 397"/>
                <a:gd name="T51" fmla="*/ 211 h 384"/>
                <a:gd name="T52" fmla="*/ 9 w 397"/>
                <a:gd name="T53" fmla="*/ 210 h 384"/>
                <a:gd name="T54" fmla="*/ 1 w 397"/>
                <a:gd name="T55" fmla="*/ 195 h 384"/>
                <a:gd name="T56" fmla="*/ 1 w 397"/>
                <a:gd name="T57" fmla="*/ 107 h 384"/>
                <a:gd name="T58" fmla="*/ 0 w 397"/>
                <a:gd name="T59" fmla="*/ 103 h 384"/>
                <a:gd name="T60" fmla="*/ 0 w 397"/>
                <a:gd name="T61" fmla="*/ 102 h 384"/>
                <a:gd name="T62" fmla="*/ 0 w 397"/>
                <a:gd name="T63" fmla="*/ 81 h 384"/>
                <a:gd name="T64" fmla="*/ 118 w 397"/>
                <a:gd name="T65" fmla="*/ 81 h 384"/>
                <a:gd name="T66" fmla="*/ 130 w 397"/>
                <a:gd name="T67" fmla="*/ 71 h 384"/>
                <a:gd name="T68" fmla="*/ 129 w 397"/>
                <a:gd name="T69" fmla="*/ 65 h 384"/>
                <a:gd name="T70" fmla="*/ 128 w 397"/>
                <a:gd name="T71" fmla="*/ 65 h 384"/>
                <a:gd name="T72" fmla="*/ 120 w 397"/>
                <a:gd name="T73" fmla="*/ 36 h 384"/>
                <a:gd name="T74" fmla="*/ 125 w 397"/>
                <a:gd name="T75" fmla="*/ 17 h 384"/>
                <a:gd name="T76" fmla="*/ 126 w 397"/>
                <a:gd name="T77" fmla="*/ 16 h 384"/>
                <a:gd name="T78" fmla="*/ 157 w 397"/>
                <a:gd name="T79" fmla="*/ 0 h 384"/>
                <a:gd name="T80" fmla="*/ 187 w 397"/>
                <a:gd name="T81" fmla="*/ 16 h 384"/>
                <a:gd name="T82" fmla="*/ 188 w 397"/>
                <a:gd name="T83" fmla="*/ 17 h 384"/>
                <a:gd name="T84" fmla="*/ 194 w 397"/>
                <a:gd name="T85" fmla="*/ 36 h 384"/>
                <a:gd name="T86" fmla="*/ 185 w 397"/>
                <a:gd name="T87" fmla="*/ 65 h 384"/>
                <a:gd name="T88" fmla="*/ 185 w 397"/>
                <a:gd name="T89" fmla="*/ 65 h 384"/>
                <a:gd name="T90" fmla="*/ 183 w 397"/>
                <a:gd name="T91" fmla="*/ 71 h 384"/>
                <a:gd name="T92" fmla="*/ 196 w 397"/>
                <a:gd name="T93" fmla="*/ 81 h 384"/>
                <a:gd name="T94" fmla="*/ 313 w 397"/>
                <a:gd name="T95" fmla="*/ 81 h 384"/>
                <a:gd name="T96" fmla="*/ 313 w 397"/>
                <a:gd name="T97" fmla="*/ 195 h 384"/>
                <a:gd name="T98" fmla="*/ 318 w 397"/>
                <a:gd name="T99" fmla="*/ 205 h 384"/>
                <a:gd name="T100" fmla="*/ 330 w 397"/>
                <a:gd name="T101" fmla="*/ 205 h 384"/>
                <a:gd name="T102" fmla="*/ 360 w 397"/>
                <a:gd name="T103" fmla="*/ 196 h 384"/>
                <a:gd name="T104" fmla="*/ 397 w 397"/>
                <a:gd name="T105" fmla="*/ 23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7" h="384">
                  <a:moveTo>
                    <a:pt x="397" y="232"/>
                  </a:moveTo>
                  <a:cubicBezTo>
                    <a:pt x="397" y="252"/>
                    <a:pt x="380" y="268"/>
                    <a:pt x="360" y="268"/>
                  </a:cubicBezTo>
                  <a:cubicBezTo>
                    <a:pt x="349" y="268"/>
                    <a:pt x="330" y="260"/>
                    <a:pt x="330" y="260"/>
                  </a:cubicBezTo>
                  <a:cubicBezTo>
                    <a:pt x="325" y="258"/>
                    <a:pt x="321" y="258"/>
                    <a:pt x="318" y="259"/>
                  </a:cubicBezTo>
                  <a:cubicBezTo>
                    <a:pt x="315" y="261"/>
                    <a:pt x="313" y="265"/>
                    <a:pt x="313" y="270"/>
                  </a:cubicBezTo>
                  <a:cubicBezTo>
                    <a:pt x="313" y="384"/>
                    <a:pt x="313" y="384"/>
                    <a:pt x="313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84" y="384"/>
                    <a:pt x="177" y="377"/>
                    <a:pt x="177" y="367"/>
                  </a:cubicBezTo>
                  <a:cubicBezTo>
                    <a:pt x="177" y="364"/>
                    <a:pt x="177" y="361"/>
                    <a:pt x="179" y="358"/>
                  </a:cubicBezTo>
                  <a:cubicBezTo>
                    <a:pt x="181" y="353"/>
                    <a:pt x="187" y="339"/>
                    <a:pt x="187" y="332"/>
                  </a:cubicBezTo>
                  <a:cubicBezTo>
                    <a:pt x="187" y="316"/>
                    <a:pt x="173" y="303"/>
                    <a:pt x="157" y="303"/>
                  </a:cubicBezTo>
                  <a:cubicBezTo>
                    <a:pt x="140" y="303"/>
                    <a:pt x="127" y="316"/>
                    <a:pt x="127" y="332"/>
                  </a:cubicBezTo>
                  <a:cubicBezTo>
                    <a:pt x="127" y="339"/>
                    <a:pt x="132" y="353"/>
                    <a:pt x="135" y="358"/>
                  </a:cubicBezTo>
                  <a:cubicBezTo>
                    <a:pt x="136" y="361"/>
                    <a:pt x="137" y="364"/>
                    <a:pt x="137" y="367"/>
                  </a:cubicBezTo>
                  <a:cubicBezTo>
                    <a:pt x="137" y="377"/>
                    <a:pt x="129" y="384"/>
                    <a:pt x="118" y="3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60"/>
                    <a:pt x="1" y="359"/>
                    <a:pt x="1" y="358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" y="263"/>
                    <a:pt x="4" y="257"/>
                    <a:pt x="9" y="254"/>
                  </a:cubicBezTo>
                  <a:cubicBezTo>
                    <a:pt x="14" y="251"/>
                    <a:pt x="20" y="251"/>
                    <a:pt x="27" y="253"/>
                  </a:cubicBezTo>
                  <a:cubicBezTo>
                    <a:pt x="32" y="256"/>
                    <a:pt x="47" y="261"/>
                    <a:pt x="54" y="261"/>
                  </a:cubicBezTo>
                  <a:cubicBezTo>
                    <a:pt x="71" y="261"/>
                    <a:pt x="84" y="248"/>
                    <a:pt x="84" y="232"/>
                  </a:cubicBezTo>
                  <a:cubicBezTo>
                    <a:pt x="84" y="216"/>
                    <a:pt x="71" y="203"/>
                    <a:pt x="54" y="203"/>
                  </a:cubicBezTo>
                  <a:cubicBezTo>
                    <a:pt x="47" y="203"/>
                    <a:pt x="32" y="209"/>
                    <a:pt x="27" y="211"/>
                  </a:cubicBezTo>
                  <a:cubicBezTo>
                    <a:pt x="20" y="214"/>
                    <a:pt x="14" y="214"/>
                    <a:pt x="9" y="210"/>
                  </a:cubicBezTo>
                  <a:cubicBezTo>
                    <a:pt x="4" y="207"/>
                    <a:pt x="1" y="202"/>
                    <a:pt x="1" y="195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4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5" y="81"/>
                    <a:pt x="130" y="77"/>
                    <a:pt x="130" y="71"/>
                  </a:cubicBezTo>
                  <a:cubicBezTo>
                    <a:pt x="130" y="69"/>
                    <a:pt x="129" y="67"/>
                    <a:pt x="129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3"/>
                    <a:pt x="120" y="45"/>
                    <a:pt x="120" y="36"/>
                  </a:cubicBezTo>
                  <a:cubicBezTo>
                    <a:pt x="120" y="29"/>
                    <a:pt x="122" y="23"/>
                    <a:pt x="125" y="17"/>
                  </a:cubicBezTo>
                  <a:cubicBezTo>
                    <a:pt x="125" y="17"/>
                    <a:pt x="126" y="16"/>
                    <a:pt x="126" y="16"/>
                  </a:cubicBezTo>
                  <a:cubicBezTo>
                    <a:pt x="133" y="6"/>
                    <a:pt x="144" y="0"/>
                    <a:pt x="157" y="0"/>
                  </a:cubicBezTo>
                  <a:cubicBezTo>
                    <a:pt x="169" y="0"/>
                    <a:pt x="180" y="6"/>
                    <a:pt x="187" y="16"/>
                  </a:cubicBezTo>
                  <a:cubicBezTo>
                    <a:pt x="188" y="16"/>
                    <a:pt x="188" y="17"/>
                    <a:pt x="188" y="17"/>
                  </a:cubicBezTo>
                  <a:cubicBezTo>
                    <a:pt x="192" y="23"/>
                    <a:pt x="194" y="29"/>
                    <a:pt x="194" y="36"/>
                  </a:cubicBezTo>
                  <a:cubicBezTo>
                    <a:pt x="194" y="45"/>
                    <a:pt x="186" y="63"/>
                    <a:pt x="185" y="65"/>
                  </a:cubicBezTo>
                  <a:cubicBezTo>
                    <a:pt x="185" y="65"/>
                    <a:pt x="185" y="65"/>
                    <a:pt x="185" y="65"/>
                  </a:cubicBezTo>
                  <a:cubicBezTo>
                    <a:pt x="184" y="67"/>
                    <a:pt x="183" y="69"/>
                    <a:pt x="183" y="71"/>
                  </a:cubicBezTo>
                  <a:cubicBezTo>
                    <a:pt x="183" y="77"/>
                    <a:pt x="188" y="81"/>
                    <a:pt x="196" y="81"/>
                  </a:cubicBezTo>
                  <a:cubicBezTo>
                    <a:pt x="313" y="81"/>
                    <a:pt x="313" y="81"/>
                    <a:pt x="313" y="81"/>
                  </a:cubicBezTo>
                  <a:cubicBezTo>
                    <a:pt x="313" y="195"/>
                    <a:pt x="313" y="195"/>
                    <a:pt x="313" y="195"/>
                  </a:cubicBezTo>
                  <a:cubicBezTo>
                    <a:pt x="313" y="199"/>
                    <a:pt x="315" y="203"/>
                    <a:pt x="318" y="205"/>
                  </a:cubicBezTo>
                  <a:cubicBezTo>
                    <a:pt x="321" y="207"/>
                    <a:pt x="325" y="207"/>
                    <a:pt x="330" y="205"/>
                  </a:cubicBezTo>
                  <a:cubicBezTo>
                    <a:pt x="330" y="205"/>
                    <a:pt x="349" y="196"/>
                    <a:pt x="360" y="196"/>
                  </a:cubicBezTo>
                  <a:cubicBezTo>
                    <a:pt x="380" y="196"/>
                    <a:pt x="397" y="213"/>
                    <a:pt x="397" y="2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60" name="文本框 70"/>
            <p:cNvSpPr txBox="1"/>
            <p:nvPr/>
          </p:nvSpPr>
          <p:spPr>
            <a:xfrm>
              <a:off x="6094412" y="154629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1" name="Group 22"/>
          <p:cNvGrpSpPr>
            <a:grpSpLocks/>
          </p:cNvGrpSpPr>
          <p:nvPr/>
        </p:nvGrpSpPr>
        <p:grpSpPr bwMode="auto">
          <a:xfrm>
            <a:off x="1607397" y="179706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2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63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64" name="矩形 60"/>
          <p:cNvSpPr>
            <a:spLocks noChangeArrowheads="1"/>
          </p:cNvSpPr>
          <p:nvPr/>
        </p:nvSpPr>
        <p:spPr bwMode="auto">
          <a:xfrm>
            <a:off x="800263" y="2483536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892649" y="2024944"/>
            <a:ext cx="1606695" cy="1554739"/>
            <a:chOff x="7066716" y="2582797"/>
            <a:chExt cx="1606695" cy="1554739"/>
          </a:xfrm>
        </p:grpSpPr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7066716" y="2582797"/>
              <a:ext cx="1606695" cy="1554739"/>
            </a:xfrm>
            <a:custGeom>
              <a:avLst/>
              <a:gdLst>
                <a:gd name="T0" fmla="*/ 156 w 396"/>
                <a:gd name="T1" fmla="*/ 383 h 383"/>
                <a:gd name="T2" fmla="*/ 187 w 396"/>
                <a:gd name="T3" fmla="*/ 368 h 383"/>
                <a:gd name="T4" fmla="*/ 188 w 396"/>
                <a:gd name="T5" fmla="*/ 366 h 383"/>
                <a:gd name="T6" fmla="*/ 193 w 396"/>
                <a:gd name="T7" fmla="*/ 348 h 383"/>
                <a:gd name="T8" fmla="*/ 185 w 396"/>
                <a:gd name="T9" fmla="*/ 319 h 383"/>
                <a:gd name="T10" fmla="*/ 185 w 396"/>
                <a:gd name="T11" fmla="*/ 319 h 383"/>
                <a:gd name="T12" fmla="*/ 185 w 396"/>
                <a:gd name="T13" fmla="*/ 307 h 383"/>
                <a:gd name="T14" fmla="*/ 195 w 396"/>
                <a:gd name="T15" fmla="*/ 303 h 383"/>
                <a:gd name="T16" fmla="*/ 313 w 396"/>
                <a:gd name="T17" fmla="*/ 303 h 383"/>
                <a:gd name="T18" fmla="*/ 313 w 396"/>
                <a:gd name="T19" fmla="*/ 189 h 383"/>
                <a:gd name="T20" fmla="*/ 323 w 396"/>
                <a:gd name="T21" fmla="*/ 177 h 383"/>
                <a:gd name="T22" fmla="*/ 329 w 396"/>
                <a:gd name="T23" fmla="*/ 179 h 383"/>
                <a:gd name="T24" fmla="*/ 359 w 396"/>
                <a:gd name="T25" fmla="*/ 187 h 383"/>
                <a:gd name="T26" fmla="*/ 396 w 396"/>
                <a:gd name="T27" fmla="*/ 151 h 383"/>
                <a:gd name="T28" fmla="*/ 359 w 396"/>
                <a:gd name="T29" fmla="*/ 116 h 383"/>
                <a:gd name="T30" fmla="*/ 329 w 396"/>
                <a:gd name="T31" fmla="*/ 124 h 383"/>
                <a:gd name="T32" fmla="*/ 323 w 396"/>
                <a:gd name="T33" fmla="*/ 125 h 383"/>
                <a:gd name="T34" fmla="*/ 313 w 396"/>
                <a:gd name="T35" fmla="*/ 114 h 383"/>
                <a:gd name="T36" fmla="*/ 313 w 396"/>
                <a:gd name="T37" fmla="*/ 0 h 383"/>
                <a:gd name="T38" fmla="*/ 195 w 396"/>
                <a:gd name="T39" fmla="*/ 0 h 383"/>
                <a:gd name="T40" fmla="*/ 179 w 396"/>
                <a:gd name="T41" fmla="*/ 7 h 383"/>
                <a:gd name="T42" fmla="*/ 178 w 396"/>
                <a:gd name="T43" fmla="*/ 25 h 383"/>
                <a:gd name="T44" fmla="*/ 186 w 396"/>
                <a:gd name="T45" fmla="*/ 52 h 383"/>
                <a:gd name="T46" fmla="*/ 156 w 396"/>
                <a:gd name="T47" fmla="*/ 81 h 383"/>
                <a:gd name="T48" fmla="*/ 126 w 396"/>
                <a:gd name="T49" fmla="*/ 52 h 383"/>
                <a:gd name="T50" fmla="*/ 135 w 396"/>
                <a:gd name="T51" fmla="*/ 25 h 383"/>
                <a:gd name="T52" fmla="*/ 134 w 396"/>
                <a:gd name="T53" fmla="*/ 7 h 383"/>
                <a:gd name="T54" fmla="*/ 118 w 396"/>
                <a:gd name="T55" fmla="*/ 0 h 383"/>
                <a:gd name="T56" fmla="*/ 0 w 396"/>
                <a:gd name="T57" fmla="*/ 0 h 383"/>
                <a:gd name="T58" fmla="*/ 0 w 396"/>
                <a:gd name="T59" fmla="*/ 21 h 383"/>
                <a:gd name="T60" fmla="*/ 0 w 396"/>
                <a:gd name="T61" fmla="*/ 22 h 383"/>
                <a:gd name="T62" fmla="*/ 1 w 396"/>
                <a:gd name="T63" fmla="*/ 26 h 383"/>
                <a:gd name="T64" fmla="*/ 1 w 396"/>
                <a:gd name="T65" fmla="*/ 114 h 383"/>
                <a:gd name="T66" fmla="*/ 17 w 396"/>
                <a:gd name="T67" fmla="*/ 132 h 383"/>
                <a:gd name="T68" fmla="*/ 27 w 396"/>
                <a:gd name="T69" fmla="*/ 130 h 383"/>
                <a:gd name="T70" fmla="*/ 54 w 396"/>
                <a:gd name="T71" fmla="*/ 122 h 383"/>
                <a:gd name="T72" fmla="*/ 84 w 396"/>
                <a:gd name="T73" fmla="*/ 151 h 383"/>
                <a:gd name="T74" fmla="*/ 54 w 396"/>
                <a:gd name="T75" fmla="*/ 180 h 383"/>
                <a:gd name="T76" fmla="*/ 27 w 396"/>
                <a:gd name="T77" fmla="*/ 173 h 383"/>
                <a:gd name="T78" fmla="*/ 17 w 396"/>
                <a:gd name="T79" fmla="*/ 171 h 383"/>
                <a:gd name="T80" fmla="*/ 1 w 396"/>
                <a:gd name="T81" fmla="*/ 189 h 383"/>
                <a:gd name="T82" fmla="*/ 1 w 396"/>
                <a:gd name="T83" fmla="*/ 277 h 383"/>
                <a:gd name="T84" fmla="*/ 0 w 396"/>
                <a:gd name="T85" fmla="*/ 281 h 383"/>
                <a:gd name="T86" fmla="*/ 0 w 396"/>
                <a:gd name="T87" fmla="*/ 281 h 383"/>
                <a:gd name="T88" fmla="*/ 0 w 396"/>
                <a:gd name="T89" fmla="*/ 303 h 383"/>
                <a:gd name="T90" fmla="*/ 118 w 396"/>
                <a:gd name="T91" fmla="*/ 303 h 383"/>
                <a:gd name="T92" fmla="*/ 128 w 396"/>
                <a:gd name="T93" fmla="*/ 307 h 383"/>
                <a:gd name="T94" fmla="*/ 128 w 396"/>
                <a:gd name="T95" fmla="*/ 319 h 383"/>
                <a:gd name="T96" fmla="*/ 128 w 396"/>
                <a:gd name="T97" fmla="*/ 319 h 383"/>
                <a:gd name="T98" fmla="*/ 120 w 396"/>
                <a:gd name="T99" fmla="*/ 348 h 383"/>
                <a:gd name="T100" fmla="*/ 125 w 396"/>
                <a:gd name="T101" fmla="*/ 366 h 383"/>
                <a:gd name="T102" fmla="*/ 126 w 396"/>
                <a:gd name="T103" fmla="*/ 368 h 383"/>
                <a:gd name="T104" fmla="*/ 156 w 396"/>
                <a:gd name="T105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6" h="383">
                  <a:moveTo>
                    <a:pt x="156" y="383"/>
                  </a:moveTo>
                  <a:cubicBezTo>
                    <a:pt x="169" y="383"/>
                    <a:pt x="180" y="378"/>
                    <a:pt x="187" y="368"/>
                  </a:cubicBezTo>
                  <a:cubicBezTo>
                    <a:pt x="187" y="367"/>
                    <a:pt x="188" y="367"/>
                    <a:pt x="188" y="366"/>
                  </a:cubicBezTo>
                  <a:cubicBezTo>
                    <a:pt x="191" y="361"/>
                    <a:pt x="193" y="354"/>
                    <a:pt x="193" y="348"/>
                  </a:cubicBezTo>
                  <a:cubicBezTo>
                    <a:pt x="193" y="338"/>
                    <a:pt x="186" y="321"/>
                    <a:pt x="185" y="319"/>
                  </a:cubicBezTo>
                  <a:cubicBezTo>
                    <a:pt x="185" y="319"/>
                    <a:pt x="185" y="319"/>
                    <a:pt x="185" y="319"/>
                  </a:cubicBezTo>
                  <a:cubicBezTo>
                    <a:pt x="183" y="314"/>
                    <a:pt x="183" y="310"/>
                    <a:pt x="185" y="307"/>
                  </a:cubicBezTo>
                  <a:cubicBezTo>
                    <a:pt x="187" y="304"/>
                    <a:pt x="190" y="303"/>
                    <a:pt x="195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82"/>
                    <a:pt x="317" y="177"/>
                    <a:pt x="323" y="177"/>
                  </a:cubicBezTo>
                  <a:cubicBezTo>
                    <a:pt x="325" y="177"/>
                    <a:pt x="327" y="178"/>
                    <a:pt x="329" y="179"/>
                  </a:cubicBezTo>
                  <a:cubicBezTo>
                    <a:pt x="330" y="179"/>
                    <a:pt x="349" y="187"/>
                    <a:pt x="359" y="187"/>
                  </a:cubicBezTo>
                  <a:cubicBezTo>
                    <a:pt x="380" y="187"/>
                    <a:pt x="396" y="171"/>
                    <a:pt x="396" y="151"/>
                  </a:cubicBezTo>
                  <a:cubicBezTo>
                    <a:pt x="396" y="132"/>
                    <a:pt x="380" y="116"/>
                    <a:pt x="359" y="116"/>
                  </a:cubicBezTo>
                  <a:cubicBezTo>
                    <a:pt x="349" y="116"/>
                    <a:pt x="330" y="124"/>
                    <a:pt x="329" y="124"/>
                  </a:cubicBezTo>
                  <a:cubicBezTo>
                    <a:pt x="327" y="125"/>
                    <a:pt x="325" y="125"/>
                    <a:pt x="323" y="125"/>
                  </a:cubicBezTo>
                  <a:cubicBezTo>
                    <a:pt x="317" y="125"/>
                    <a:pt x="313" y="121"/>
                    <a:pt x="313" y="114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8" y="0"/>
                    <a:pt x="182" y="3"/>
                    <a:pt x="179" y="7"/>
                  </a:cubicBezTo>
                  <a:cubicBezTo>
                    <a:pt x="176" y="12"/>
                    <a:pt x="175" y="19"/>
                    <a:pt x="178" y="25"/>
                  </a:cubicBezTo>
                  <a:cubicBezTo>
                    <a:pt x="181" y="30"/>
                    <a:pt x="186" y="45"/>
                    <a:pt x="186" y="52"/>
                  </a:cubicBezTo>
                  <a:cubicBezTo>
                    <a:pt x="186" y="68"/>
                    <a:pt x="173" y="81"/>
                    <a:pt x="156" y="81"/>
                  </a:cubicBezTo>
                  <a:cubicBezTo>
                    <a:pt x="140" y="81"/>
                    <a:pt x="126" y="68"/>
                    <a:pt x="126" y="52"/>
                  </a:cubicBezTo>
                  <a:cubicBezTo>
                    <a:pt x="126" y="45"/>
                    <a:pt x="132" y="30"/>
                    <a:pt x="135" y="25"/>
                  </a:cubicBezTo>
                  <a:cubicBezTo>
                    <a:pt x="137" y="19"/>
                    <a:pt x="137" y="12"/>
                    <a:pt x="134" y="7"/>
                  </a:cubicBezTo>
                  <a:cubicBezTo>
                    <a:pt x="131" y="3"/>
                    <a:pt x="125" y="0"/>
                    <a:pt x="1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25"/>
                    <a:pt x="7" y="132"/>
                    <a:pt x="17" y="132"/>
                  </a:cubicBezTo>
                  <a:cubicBezTo>
                    <a:pt x="20" y="132"/>
                    <a:pt x="23" y="131"/>
                    <a:pt x="27" y="130"/>
                  </a:cubicBezTo>
                  <a:cubicBezTo>
                    <a:pt x="32" y="128"/>
                    <a:pt x="47" y="122"/>
                    <a:pt x="54" y="122"/>
                  </a:cubicBezTo>
                  <a:cubicBezTo>
                    <a:pt x="71" y="122"/>
                    <a:pt x="84" y="135"/>
                    <a:pt x="84" y="151"/>
                  </a:cubicBezTo>
                  <a:cubicBezTo>
                    <a:pt x="84" y="167"/>
                    <a:pt x="71" y="180"/>
                    <a:pt x="54" y="180"/>
                  </a:cubicBezTo>
                  <a:cubicBezTo>
                    <a:pt x="47" y="180"/>
                    <a:pt x="32" y="175"/>
                    <a:pt x="27" y="173"/>
                  </a:cubicBezTo>
                  <a:cubicBezTo>
                    <a:pt x="23" y="171"/>
                    <a:pt x="20" y="171"/>
                    <a:pt x="17" y="171"/>
                  </a:cubicBezTo>
                  <a:cubicBezTo>
                    <a:pt x="7" y="171"/>
                    <a:pt x="1" y="178"/>
                    <a:pt x="1" y="189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1" y="278"/>
                    <a:pt x="0" y="280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22" y="303"/>
                    <a:pt x="126" y="304"/>
                    <a:pt x="128" y="307"/>
                  </a:cubicBezTo>
                  <a:cubicBezTo>
                    <a:pt x="130" y="310"/>
                    <a:pt x="130" y="314"/>
                    <a:pt x="128" y="319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7" y="321"/>
                    <a:pt x="120" y="338"/>
                    <a:pt x="120" y="348"/>
                  </a:cubicBezTo>
                  <a:cubicBezTo>
                    <a:pt x="120" y="354"/>
                    <a:pt x="121" y="361"/>
                    <a:pt x="125" y="366"/>
                  </a:cubicBezTo>
                  <a:cubicBezTo>
                    <a:pt x="125" y="367"/>
                    <a:pt x="126" y="367"/>
                    <a:pt x="126" y="368"/>
                  </a:cubicBezTo>
                  <a:cubicBezTo>
                    <a:pt x="133" y="378"/>
                    <a:pt x="144" y="383"/>
                    <a:pt x="156" y="3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67" name="文本框 70"/>
            <p:cNvSpPr txBox="1"/>
            <p:nvPr/>
          </p:nvSpPr>
          <p:spPr>
            <a:xfrm>
              <a:off x="7378444" y="2858153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Group 22"/>
          <p:cNvGrpSpPr>
            <a:grpSpLocks/>
          </p:cNvGrpSpPr>
          <p:nvPr/>
        </p:nvGrpSpPr>
        <p:grpSpPr bwMode="auto">
          <a:xfrm>
            <a:off x="3934998" y="403098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1" name="矩形 60"/>
          <p:cNvSpPr>
            <a:spLocks noChangeArrowheads="1"/>
          </p:cNvSpPr>
          <p:nvPr/>
        </p:nvSpPr>
        <p:spPr bwMode="auto">
          <a:xfrm>
            <a:off x="3127864" y="4717458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297500" y="3789040"/>
            <a:ext cx="1610591" cy="1558636"/>
            <a:chOff x="5828899" y="1052736"/>
            <a:chExt cx="1610591" cy="1558636"/>
          </a:xfrm>
        </p:grpSpPr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5828899" y="1052736"/>
              <a:ext cx="1610591" cy="1558636"/>
            </a:xfrm>
            <a:custGeom>
              <a:avLst/>
              <a:gdLst>
                <a:gd name="T0" fmla="*/ 397 w 397"/>
                <a:gd name="T1" fmla="*/ 232 h 384"/>
                <a:gd name="T2" fmla="*/ 360 w 397"/>
                <a:gd name="T3" fmla="*/ 268 h 384"/>
                <a:gd name="T4" fmla="*/ 330 w 397"/>
                <a:gd name="T5" fmla="*/ 260 h 384"/>
                <a:gd name="T6" fmla="*/ 318 w 397"/>
                <a:gd name="T7" fmla="*/ 259 h 384"/>
                <a:gd name="T8" fmla="*/ 313 w 397"/>
                <a:gd name="T9" fmla="*/ 270 h 384"/>
                <a:gd name="T10" fmla="*/ 313 w 397"/>
                <a:gd name="T11" fmla="*/ 384 h 384"/>
                <a:gd name="T12" fmla="*/ 196 w 397"/>
                <a:gd name="T13" fmla="*/ 384 h 384"/>
                <a:gd name="T14" fmla="*/ 177 w 397"/>
                <a:gd name="T15" fmla="*/ 367 h 384"/>
                <a:gd name="T16" fmla="*/ 179 w 397"/>
                <a:gd name="T17" fmla="*/ 358 h 384"/>
                <a:gd name="T18" fmla="*/ 187 w 397"/>
                <a:gd name="T19" fmla="*/ 332 h 384"/>
                <a:gd name="T20" fmla="*/ 157 w 397"/>
                <a:gd name="T21" fmla="*/ 303 h 384"/>
                <a:gd name="T22" fmla="*/ 127 w 397"/>
                <a:gd name="T23" fmla="*/ 332 h 384"/>
                <a:gd name="T24" fmla="*/ 135 w 397"/>
                <a:gd name="T25" fmla="*/ 358 h 384"/>
                <a:gd name="T26" fmla="*/ 137 w 397"/>
                <a:gd name="T27" fmla="*/ 367 h 384"/>
                <a:gd name="T28" fmla="*/ 118 w 397"/>
                <a:gd name="T29" fmla="*/ 384 h 384"/>
                <a:gd name="T30" fmla="*/ 0 w 397"/>
                <a:gd name="T31" fmla="*/ 384 h 384"/>
                <a:gd name="T32" fmla="*/ 0 w 397"/>
                <a:gd name="T33" fmla="*/ 362 h 384"/>
                <a:gd name="T34" fmla="*/ 0 w 397"/>
                <a:gd name="T35" fmla="*/ 362 h 384"/>
                <a:gd name="T36" fmla="*/ 1 w 397"/>
                <a:gd name="T37" fmla="*/ 358 h 384"/>
                <a:gd name="T38" fmla="*/ 1 w 397"/>
                <a:gd name="T39" fmla="*/ 270 h 384"/>
                <a:gd name="T40" fmla="*/ 9 w 397"/>
                <a:gd name="T41" fmla="*/ 254 h 384"/>
                <a:gd name="T42" fmla="*/ 27 w 397"/>
                <a:gd name="T43" fmla="*/ 253 h 384"/>
                <a:gd name="T44" fmla="*/ 54 w 397"/>
                <a:gd name="T45" fmla="*/ 261 h 384"/>
                <a:gd name="T46" fmla="*/ 84 w 397"/>
                <a:gd name="T47" fmla="*/ 232 h 384"/>
                <a:gd name="T48" fmla="*/ 54 w 397"/>
                <a:gd name="T49" fmla="*/ 203 h 384"/>
                <a:gd name="T50" fmla="*/ 27 w 397"/>
                <a:gd name="T51" fmla="*/ 211 h 384"/>
                <a:gd name="T52" fmla="*/ 9 w 397"/>
                <a:gd name="T53" fmla="*/ 210 h 384"/>
                <a:gd name="T54" fmla="*/ 1 w 397"/>
                <a:gd name="T55" fmla="*/ 195 h 384"/>
                <a:gd name="T56" fmla="*/ 1 w 397"/>
                <a:gd name="T57" fmla="*/ 107 h 384"/>
                <a:gd name="T58" fmla="*/ 0 w 397"/>
                <a:gd name="T59" fmla="*/ 103 h 384"/>
                <a:gd name="T60" fmla="*/ 0 w 397"/>
                <a:gd name="T61" fmla="*/ 102 h 384"/>
                <a:gd name="T62" fmla="*/ 0 w 397"/>
                <a:gd name="T63" fmla="*/ 81 h 384"/>
                <a:gd name="T64" fmla="*/ 118 w 397"/>
                <a:gd name="T65" fmla="*/ 81 h 384"/>
                <a:gd name="T66" fmla="*/ 130 w 397"/>
                <a:gd name="T67" fmla="*/ 71 h 384"/>
                <a:gd name="T68" fmla="*/ 129 w 397"/>
                <a:gd name="T69" fmla="*/ 65 h 384"/>
                <a:gd name="T70" fmla="*/ 128 w 397"/>
                <a:gd name="T71" fmla="*/ 65 h 384"/>
                <a:gd name="T72" fmla="*/ 120 w 397"/>
                <a:gd name="T73" fmla="*/ 36 h 384"/>
                <a:gd name="T74" fmla="*/ 125 w 397"/>
                <a:gd name="T75" fmla="*/ 17 h 384"/>
                <a:gd name="T76" fmla="*/ 126 w 397"/>
                <a:gd name="T77" fmla="*/ 16 h 384"/>
                <a:gd name="T78" fmla="*/ 157 w 397"/>
                <a:gd name="T79" fmla="*/ 0 h 384"/>
                <a:gd name="T80" fmla="*/ 187 w 397"/>
                <a:gd name="T81" fmla="*/ 16 h 384"/>
                <a:gd name="T82" fmla="*/ 188 w 397"/>
                <a:gd name="T83" fmla="*/ 17 h 384"/>
                <a:gd name="T84" fmla="*/ 194 w 397"/>
                <a:gd name="T85" fmla="*/ 36 h 384"/>
                <a:gd name="T86" fmla="*/ 185 w 397"/>
                <a:gd name="T87" fmla="*/ 65 h 384"/>
                <a:gd name="T88" fmla="*/ 185 w 397"/>
                <a:gd name="T89" fmla="*/ 65 h 384"/>
                <a:gd name="T90" fmla="*/ 183 w 397"/>
                <a:gd name="T91" fmla="*/ 71 h 384"/>
                <a:gd name="T92" fmla="*/ 196 w 397"/>
                <a:gd name="T93" fmla="*/ 81 h 384"/>
                <a:gd name="T94" fmla="*/ 313 w 397"/>
                <a:gd name="T95" fmla="*/ 81 h 384"/>
                <a:gd name="T96" fmla="*/ 313 w 397"/>
                <a:gd name="T97" fmla="*/ 195 h 384"/>
                <a:gd name="T98" fmla="*/ 318 w 397"/>
                <a:gd name="T99" fmla="*/ 205 h 384"/>
                <a:gd name="T100" fmla="*/ 330 w 397"/>
                <a:gd name="T101" fmla="*/ 205 h 384"/>
                <a:gd name="T102" fmla="*/ 360 w 397"/>
                <a:gd name="T103" fmla="*/ 196 h 384"/>
                <a:gd name="T104" fmla="*/ 397 w 397"/>
                <a:gd name="T105" fmla="*/ 23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7" h="384">
                  <a:moveTo>
                    <a:pt x="397" y="232"/>
                  </a:moveTo>
                  <a:cubicBezTo>
                    <a:pt x="397" y="252"/>
                    <a:pt x="380" y="268"/>
                    <a:pt x="360" y="268"/>
                  </a:cubicBezTo>
                  <a:cubicBezTo>
                    <a:pt x="349" y="268"/>
                    <a:pt x="330" y="260"/>
                    <a:pt x="330" y="260"/>
                  </a:cubicBezTo>
                  <a:cubicBezTo>
                    <a:pt x="325" y="258"/>
                    <a:pt x="321" y="258"/>
                    <a:pt x="318" y="259"/>
                  </a:cubicBezTo>
                  <a:cubicBezTo>
                    <a:pt x="315" y="261"/>
                    <a:pt x="313" y="265"/>
                    <a:pt x="313" y="270"/>
                  </a:cubicBezTo>
                  <a:cubicBezTo>
                    <a:pt x="313" y="384"/>
                    <a:pt x="313" y="384"/>
                    <a:pt x="313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84" y="384"/>
                    <a:pt x="177" y="377"/>
                    <a:pt x="177" y="367"/>
                  </a:cubicBezTo>
                  <a:cubicBezTo>
                    <a:pt x="177" y="364"/>
                    <a:pt x="177" y="361"/>
                    <a:pt x="179" y="358"/>
                  </a:cubicBezTo>
                  <a:cubicBezTo>
                    <a:pt x="181" y="353"/>
                    <a:pt x="187" y="339"/>
                    <a:pt x="187" y="332"/>
                  </a:cubicBezTo>
                  <a:cubicBezTo>
                    <a:pt x="187" y="316"/>
                    <a:pt x="173" y="303"/>
                    <a:pt x="157" y="303"/>
                  </a:cubicBezTo>
                  <a:cubicBezTo>
                    <a:pt x="140" y="303"/>
                    <a:pt x="127" y="316"/>
                    <a:pt x="127" y="332"/>
                  </a:cubicBezTo>
                  <a:cubicBezTo>
                    <a:pt x="127" y="339"/>
                    <a:pt x="132" y="353"/>
                    <a:pt x="135" y="358"/>
                  </a:cubicBezTo>
                  <a:cubicBezTo>
                    <a:pt x="136" y="361"/>
                    <a:pt x="137" y="364"/>
                    <a:pt x="137" y="367"/>
                  </a:cubicBezTo>
                  <a:cubicBezTo>
                    <a:pt x="137" y="377"/>
                    <a:pt x="129" y="384"/>
                    <a:pt x="118" y="3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60"/>
                    <a:pt x="1" y="359"/>
                    <a:pt x="1" y="358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" y="263"/>
                    <a:pt x="4" y="257"/>
                    <a:pt x="9" y="254"/>
                  </a:cubicBezTo>
                  <a:cubicBezTo>
                    <a:pt x="14" y="251"/>
                    <a:pt x="20" y="251"/>
                    <a:pt x="27" y="253"/>
                  </a:cubicBezTo>
                  <a:cubicBezTo>
                    <a:pt x="32" y="256"/>
                    <a:pt x="47" y="261"/>
                    <a:pt x="54" y="261"/>
                  </a:cubicBezTo>
                  <a:cubicBezTo>
                    <a:pt x="71" y="261"/>
                    <a:pt x="84" y="248"/>
                    <a:pt x="84" y="232"/>
                  </a:cubicBezTo>
                  <a:cubicBezTo>
                    <a:pt x="84" y="216"/>
                    <a:pt x="71" y="203"/>
                    <a:pt x="54" y="203"/>
                  </a:cubicBezTo>
                  <a:cubicBezTo>
                    <a:pt x="47" y="203"/>
                    <a:pt x="32" y="209"/>
                    <a:pt x="27" y="211"/>
                  </a:cubicBezTo>
                  <a:cubicBezTo>
                    <a:pt x="20" y="214"/>
                    <a:pt x="14" y="214"/>
                    <a:pt x="9" y="210"/>
                  </a:cubicBezTo>
                  <a:cubicBezTo>
                    <a:pt x="4" y="207"/>
                    <a:pt x="1" y="202"/>
                    <a:pt x="1" y="195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4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25" y="81"/>
                    <a:pt x="130" y="77"/>
                    <a:pt x="130" y="71"/>
                  </a:cubicBezTo>
                  <a:cubicBezTo>
                    <a:pt x="130" y="69"/>
                    <a:pt x="129" y="67"/>
                    <a:pt x="129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3"/>
                    <a:pt x="120" y="45"/>
                    <a:pt x="120" y="36"/>
                  </a:cubicBezTo>
                  <a:cubicBezTo>
                    <a:pt x="120" y="29"/>
                    <a:pt x="122" y="23"/>
                    <a:pt x="125" y="17"/>
                  </a:cubicBezTo>
                  <a:cubicBezTo>
                    <a:pt x="125" y="17"/>
                    <a:pt x="126" y="16"/>
                    <a:pt x="126" y="16"/>
                  </a:cubicBezTo>
                  <a:cubicBezTo>
                    <a:pt x="133" y="6"/>
                    <a:pt x="144" y="0"/>
                    <a:pt x="157" y="0"/>
                  </a:cubicBezTo>
                  <a:cubicBezTo>
                    <a:pt x="169" y="0"/>
                    <a:pt x="180" y="6"/>
                    <a:pt x="187" y="16"/>
                  </a:cubicBezTo>
                  <a:cubicBezTo>
                    <a:pt x="188" y="16"/>
                    <a:pt x="188" y="17"/>
                    <a:pt x="188" y="17"/>
                  </a:cubicBezTo>
                  <a:cubicBezTo>
                    <a:pt x="192" y="23"/>
                    <a:pt x="194" y="29"/>
                    <a:pt x="194" y="36"/>
                  </a:cubicBezTo>
                  <a:cubicBezTo>
                    <a:pt x="194" y="45"/>
                    <a:pt x="186" y="63"/>
                    <a:pt x="185" y="65"/>
                  </a:cubicBezTo>
                  <a:cubicBezTo>
                    <a:pt x="185" y="65"/>
                    <a:pt x="185" y="65"/>
                    <a:pt x="185" y="65"/>
                  </a:cubicBezTo>
                  <a:cubicBezTo>
                    <a:pt x="184" y="67"/>
                    <a:pt x="183" y="69"/>
                    <a:pt x="183" y="71"/>
                  </a:cubicBezTo>
                  <a:cubicBezTo>
                    <a:pt x="183" y="77"/>
                    <a:pt x="188" y="81"/>
                    <a:pt x="196" y="81"/>
                  </a:cubicBezTo>
                  <a:cubicBezTo>
                    <a:pt x="313" y="81"/>
                    <a:pt x="313" y="81"/>
                    <a:pt x="313" y="81"/>
                  </a:cubicBezTo>
                  <a:cubicBezTo>
                    <a:pt x="313" y="195"/>
                    <a:pt x="313" y="195"/>
                    <a:pt x="313" y="195"/>
                  </a:cubicBezTo>
                  <a:cubicBezTo>
                    <a:pt x="313" y="199"/>
                    <a:pt x="315" y="203"/>
                    <a:pt x="318" y="205"/>
                  </a:cubicBezTo>
                  <a:cubicBezTo>
                    <a:pt x="321" y="207"/>
                    <a:pt x="325" y="207"/>
                    <a:pt x="330" y="205"/>
                  </a:cubicBezTo>
                  <a:cubicBezTo>
                    <a:pt x="330" y="205"/>
                    <a:pt x="349" y="196"/>
                    <a:pt x="360" y="196"/>
                  </a:cubicBezTo>
                  <a:cubicBezTo>
                    <a:pt x="380" y="196"/>
                    <a:pt x="397" y="213"/>
                    <a:pt x="397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74" name="文本框 70"/>
            <p:cNvSpPr txBox="1"/>
            <p:nvPr/>
          </p:nvSpPr>
          <p:spPr>
            <a:xfrm>
              <a:off x="6094412" y="154629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5" name="Group 22"/>
          <p:cNvGrpSpPr>
            <a:grpSpLocks/>
          </p:cNvGrpSpPr>
          <p:nvPr/>
        </p:nvGrpSpPr>
        <p:grpSpPr bwMode="auto">
          <a:xfrm>
            <a:off x="6572982" y="1773325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7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7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8" name="矩形 60"/>
          <p:cNvSpPr>
            <a:spLocks noChangeArrowheads="1"/>
          </p:cNvSpPr>
          <p:nvPr/>
        </p:nvSpPr>
        <p:spPr bwMode="auto">
          <a:xfrm>
            <a:off x="5765848" y="2459799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8846267" y="2024944"/>
            <a:ext cx="1606695" cy="1554739"/>
            <a:chOff x="7066716" y="2582797"/>
            <a:chExt cx="1606695" cy="1554739"/>
          </a:xfrm>
        </p:grpSpPr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7066716" y="2582797"/>
              <a:ext cx="1606695" cy="1554739"/>
            </a:xfrm>
            <a:custGeom>
              <a:avLst/>
              <a:gdLst>
                <a:gd name="T0" fmla="*/ 156 w 396"/>
                <a:gd name="T1" fmla="*/ 383 h 383"/>
                <a:gd name="T2" fmla="*/ 187 w 396"/>
                <a:gd name="T3" fmla="*/ 368 h 383"/>
                <a:gd name="T4" fmla="*/ 188 w 396"/>
                <a:gd name="T5" fmla="*/ 366 h 383"/>
                <a:gd name="T6" fmla="*/ 193 w 396"/>
                <a:gd name="T7" fmla="*/ 348 h 383"/>
                <a:gd name="T8" fmla="*/ 185 w 396"/>
                <a:gd name="T9" fmla="*/ 319 h 383"/>
                <a:gd name="T10" fmla="*/ 185 w 396"/>
                <a:gd name="T11" fmla="*/ 319 h 383"/>
                <a:gd name="T12" fmla="*/ 185 w 396"/>
                <a:gd name="T13" fmla="*/ 307 h 383"/>
                <a:gd name="T14" fmla="*/ 195 w 396"/>
                <a:gd name="T15" fmla="*/ 303 h 383"/>
                <a:gd name="T16" fmla="*/ 313 w 396"/>
                <a:gd name="T17" fmla="*/ 303 h 383"/>
                <a:gd name="T18" fmla="*/ 313 w 396"/>
                <a:gd name="T19" fmla="*/ 189 h 383"/>
                <a:gd name="T20" fmla="*/ 323 w 396"/>
                <a:gd name="T21" fmla="*/ 177 h 383"/>
                <a:gd name="T22" fmla="*/ 329 w 396"/>
                <a:gd name="T23" fmla="*/ 179 h 383"/>
                <a:gd name="T24" fmla="*/ 359 w 396"/>
                <a:gd name="T25" fmla="*/ 187 h 383"/>
                <a:gd name="T26" fmla="*/ 396 w 396"/>
                <a:gd name="T27" fmla="*/ 151 h 383"/>
                <a:gd name="T28" fmla="*/ 359 w 396"/>
                <a:gd name="T29" fmla="*/ 116 h 383"/>
                <a:gd name="T30" fmla="*/ 329 w 396"/>
                <a:gd name="T31" fmla="*/ 124 h 383"/>
                <a:gd name="T32" fmla="*/ 323 w 396"/>
                <a:gd name="T33" fmla="*/ 125 h 383"/>
                <a:gd name="T34" fmla="*/ 313 w 396"/>
                <a:gd name="T35" fmla="*/ 114 h 383"/>
                <a:gd name="T36" fmla="*/ 313 w 396"/>
                <a:gd name="T37" fmla="*/ 0 h 383"/>
                <a:gd name="T38" fmla="*/ 195 w 396"/>
                <a:gd name="T39" fmla="*/ 0 h 383"/>
                <a:gd name="T40" fmla="*/ 179 w 396"/>
                <a:gd name="T41" fmla="*/ 7 h 383"/>
                <a:gd name="T42" fmla="*/ 178 w 396"/>
                <a:gd name="T43" fmla="*/ 25 h 383"/>
                <a:gd name="T44" fmla="*/ 186 w 396"/>
                <a:gd name="T45" fmla="*/ 52 h 383"/>
                <a:gd name="T46" fmla="*/ 156 w 396"/>
                <a:gd name="T47" fmla="*/ 81 h 383"/>
                <a:gd name="T48" fmla="*/ 126 w 396"/>
                <a:gd name="T49" fmla="*/ 52 h 383"/>
                <a:gd name="T50" fmla="*/ 135 w 396"/>
                <a:gd name="T51" fmla="*/ 25 h 383"/>
                <a:gd name="T52" fmla="*/ 134 w 396"/>
                <a:gd name="T53" fmla="*/ 7 h 383"/>
                <a:gd name="T54" fmla="*/ 118 w 396"/>
                <a:gd name="T55" fmla="*/ 0 h 383"/>
                <a:gd name="T56" fmla="*/ 0 w 396"/>
                <a:gd name="T57" fmla="*/ 0 h 383"/>
                <a:gd name="T58" fmla="*/ 0 w 396"/>
                <a:gd name="T59" fmla="*/ 21 h 383"/>
                <a:gd name="T60" fmla="*/ 0 w 396"/>
                <a:gd name="T61" fmla="*/ 22 h 383"/>
                <a:gd name="T62" fmla="*/ 1 w 396"/>
                <a:gd name="T63" fmla="*/ 26 h 383"/>
                <a:gd name="T64" fmla="*/ 1 w 396"/>
                <a:gd name="T65" fmla="*/ 114 h 383"/>
                <a:gd name="T66" fmla="*/ 17 w 396"/>
                <a:gd name="T67" fmla="*/ 132 h 383"/>
                <a:gd name="T68" fmla="*/ 27 w 396"/>
                <a:gd name="T69" fmla="*/ 130 h 383"/>
                <a:gd name="T70" fmla="*/ 54 w 396"/>
                <a:gd name="T71" fmla="*/ 122 h 383"/>
                <a:gd name="T72" fmla="*/ 84 w 396"/>
                <a:gd name="T73" fmla="*/ 151 h 383"/>
                <a:gd name="T74" fmla="*/ 54 w 396"/>
                <a:gd name="T75" fmla="*/ 180 h 383"/>
                <a:gd name="T76" fmla="*/ 27 w 396"/>
                <a:gd name="T77" fmla="*/ 173 h 383"/>
                <a:gd name="T78" fmla="*/ 17 w 396"/>
                <a:gd name="T79" fmla="*/ 171 h 383"/>
                <a:gd name="T80" fmla="*/ 1 w 396"/>
                <a:gd name="T81" fmla="*/ 189 h 383"/>
                <a:gd name="T82" fmla="*/ 1 w 396"/>
                <a:gd name="T83" fmla="*/ 277 h 383"/>
                <a:gd name="T84" fmla="*/ 0 w 396"/>
                <a:gd name="T85" fmla="*/ 281 h 383"/>
                <a:gd name="T86" fmla="*/ 0 w 396"/>
                <a:gd name="T87" fmla="*/ 281 h 383"/>
                <a:gd name="T88" fmla="*/ 0 w 396"/>
                <a:gd name="T89" fmla="*/ 303 h 383"/>
                <a:gd name="T90" fmla="*/ 118 w 396"/>
                <a:gd name="T91" fmla="*/ 303 h 383"/>
                <a:gd name="T92" fmla="*/ 128 w 396"/>
                <a:gd name="T93" fmla="*/ 307 h 383"/>
                <a:gd name="T94" fmla="*/ 128 w 396"/>
                <a:gd name="T95" fmla="*/ 319 h 383"/>
                <a:gd name="T96" fmla="*/ 128 w 396"/>
                <a:gd name="T97" fmla="*/ 319 h 383"/>
                <a:gd name="T98" fmla="*/ 120 w 396"/>
                <a:gd name="T99" fmla="*/ 348 h 383"/>
                <a:gd name="T100" fmla="*/ 125 w 396"/>
                <a:gd name="T101" fmla="*/ 366 h 383"/>
                <a:gd name="T102" fmla="*/ 126 w 396"/>
                <a:gd name="T103" fmla="*/ 368 h 383"/>
                <a:gd name="T104" fmla="*/ 156 w 396"/>
                <a:gd name="T105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6" h="383">
                  <a:moveTo>
                    <a:pt x="156" y="383"/>
                  </a:moveTo>
                  <a:cubicBezTo>
                    <a:pt x="169" y="383"/>
                    <a:pt x="180" y="378"/>
                    <a:pt x="187" y="368"/>
                  </a:cubicBezTo>
                  <a:cubicBezTo>
                    <a:pt x="187" y="367"/>
                    <a:pt x="188" y="367"/>
                    <a:pt x="188" y="366"/>
                  </a:cubicBezTo>
                  <a:cubicBezTo>
                    <a:pt x="191" y="361"/>
                    <a:pt x="193" y="354"/>
                    <a:pt x="193" y="348"/>
                  </a:cubicBezTo>
                  <a:cubicBezTo>
                    <a:pt x="193" y="338"/>
                    <a:pt x="186" y="321"/>
                    <a:pt x="185" y="319"/>
                  </a:cubicBezTo>
                  <a:cubicBezTo>
                    <a:pt x="185" y="319"/>
                    <a:pt x="185" y="319"/>
                    <a:pt x="185" y="319"/>
                  </a:cubicBezTo>
                  <a:cubicBezTo>
                    <a:pt x="183" y="314"/>
                    <a:pt x="183" y="310"/>
                    <a:pt x="185" y="307"/>
                  </a:cubicBezTo>
                  <a:cubicBezTo>
                    <a:pt x="187" y="304"/>
                    <a:pt x="190" y="303"/>
                    <a:pt x="195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82"/>
                    <a:pt x="317" y="177"/>
                    <a:pt x="323" y="177"/>
                  </a:cubicBezTo>
                  <a:cubicBezTo>
                    <a:pt x="325" y="177"/>
                    <a:pt x="327" y="178"/>
                    <a:pt x="329" y="179"/>
                  </a:cubicBezTo>
                  <a:cubicBezTo>
                    <a:pt x="330" y="179"/>
                    <a:pt x="349" y="187"/>
                    <a:pt x="359" y="187"/>
                  </a:cubicBezTo>
                  <a:cubicBezTo>
                    <a:pt x="380" y="187"/>
                    <a:pt x="396" y="171"/>
                    <a:pt x="396" y="151"/>
                  </a:cubicBezTo>
                  <a:cubicBezTo>
                    <a:pt x="396" y="132"/>
                    <a:pt x="380" y="116"/>
                    <a:pt x="359" y="116"/>
                  </a:cubicBezTo>
                  <a:cubicBezTo>
                    <a:pt x="349" y="116"/>
                    <a:pt x="330" y="124"/>
                    <a:pt x="329" y="124"/>
                  </a:cubicBezTo>
                  <a:cubicBezTo>
                    <a:pt x="327" y="125"/>
                    <a:pt x="325" y="125"/>
                    <a:pt x="323" y="125"/>
                  </a:cubicBezTo>
                  <a:cubicBezTo>
                    <a:pt x="317" y="125"/>
                    <a:pt x="313" y="121"/>
                    <a:pt x="313" y="114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8" y="0"/>
                    <a:pt x="182" y="3"/>
                    <a:pt x="179" y="7"/>
                  </a:cubicBezTo>
                  <a:cubicBezTo>
                    <a:pt x="176" y="12"/>
                    <a:pt x="175" y="19"/>
                    <a:pt x="178" y="25"/>
                  </a:cubicBezTo>
                  <a:cubicBezTo>
                    <a:pt x="181" y="30"/>
                    <a:pt x="186" y="45"/>
                    <a:pt x="186" y="52"/>
                  </a:cubicBezTo>
                  <a:cubicBezTo>
                    <a:pt x="186" y="68"/>
                    <a:pt x="173" y="81"/>
                    <a:pt x="156" y="81"/>
                  </a:cubicBezTo>
                  <a:cubicBezTo>
                    <a:pt x="140" y="81"/>
                    <a:pt x="126" y="68"/>
                    <a:pt x="126" y="52"/>
                  </a:cubicBezTo>
                  <a:cubicBezTo>
                    <a:pt x="126" y="45"/>
                    <a:pt x="132" y="30"/>
                    <a:pt x="135" y="25"/>
                  </a:cubicBezTo>
                  <a:cubicBezTo>
                    <a:pt x="137" y="19"/>
                    <a:pt x="137" y="12"/>
                    <a:pt x="134" y="7"/>
                  </a:cubicBezTo>
                  <a:cubicBezTo>
                    <a:pt x="131" y="3"/>
                    <a:pt x="125" y="0"/>
                    <a:pt x="1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25"/>
                    <a:pt x="7" y="132"/>
                    <a:pt x="17" y="132"/>
                  </a:cubicBezTo>
                  <a:cubicBezTo>
                    <a:pt x="20" y="132"/>
                    <a:pt x="23" y="131"/>
                    <a:pt x="27" y="130"/>
                  </a:cubicBezTo>
                  <a:cubicBezTo>
                    <a:pt x="32" y="128"/>
                    <a:pt x="47" y="122"/>
                    <a:pt x="54" y="122"/>
                  </a:cubicBezTo>
                  <a:cubicBezTo>
                    <a:pt x="71" y="122"/>
                    <a:pt x="84" y="135"/>
                    <a:pt x="84" y="151"/>
                  </a:cubicBezTo>
                  <a:cubicBezTo>
                    <a:pt x="84" y="167"/>
                    <a:pt x="71" y="180"/>
                    <a:pt x="54" y="180"/>
                  </a:cubicBezTo>
                  <a:cubicBezTo>
                    <a:pt x="47" y="180"/>
                    <a:pt x="32" y="175"/>
                    <a:pt x="27" y="173"/>
                  </a:cubicBezTo>
                  <a:cubicBezTo>
                    <a:pt x="23" y="171"/>
                    <a:pt x="20" y="171"/>
                    <a:pt x="17" y="171"/>
                  </a:cubicBezTo>
                  <a:cubicBezTo>
                    <a:pt x="7" y="171"/>
                    <a:pt x="1" y="178"/>
                    <a:pt x="1" y="189"/>
                  </a:cubicBezTo>
                  <a:cubicBezTo>
                    <a:pt x="1" y="277"/>
                    <a:pt x="1" y="277"/>
                    <a:pt x="1" y="277"/>
                  </a:cubicBezTo>
                  <a:cubicBezTo>
                    <a:pt x="1" y="278"/>
                    <a:pt x="0" y="280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22" y="303"/>
                    <a:pt x="126" y="304"/>
                    <a:pt x="128" y="307"/>
                  </a:cubicBezTo>
                  <a:cubicBezTo>
                    <a:pt x="130" y="310"/>
                    <a:pt x="130" y="314"/>
                    <a:pt x="128" y="319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7" y="321"/>
                    <a:pt x="120" y="338"/>
                    <a:pt x="120" y="348"/>
                  </a:cubicBezTo>
                  <a:cubicBezTo>
                    <a:pt x="120" y="354"/>
                    <a:pt x="121" y="361"/>
                    <a:pt x="125" y="366"/>
                  </a:cubicBezTo>
                  <a:cubicBezTo>
                    <a:pt x="125" y="367"/>
                    <a:pt x="126" y="367"/>
                    <a:pt x="126" y="368"/>
                  </a:cubicBezTo>
                  <a:cubicBezTo>
                    <a:pt x="133" y="378"/>
                    <a:pt x="144" y="383"/>
                    <a:pt x="156" y="3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81" name="文本框 70"/>
            <p:cNvSpPr txBox="1"/>
            <p:nvPr/>
          </p:nvSpPr>
          <p:spPr>
            <a:xfrm>
              <a:off x="7378444" y="2858153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587F2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2" name="Group 22"/>
          <p:cNvGrpSpPr>
            <a:grpSpLocks/>
          </p:cNvGrpSpPr>
          <p:nvPr/>
        </p:nvGrpSpPr>
        <p:grpSpPr bwMode="auto">
          <a:xfrm>
            <a:off x="9039146" y="396891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8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87F2D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8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587F2D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85" name="矩形 60"/>
          <p:cNvSpPr>
            <a:spLocks noChangeArrowheads="1"/>
          </p:cNvSpPr>
          <p:nvPr/>
        </p:nvSpPr>
        <p:spPr bwMode="auto">
          <a:xfrm>
            <a:off x="8232012" y="4655385"/>
            <a:ext cx="25913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</a:p>
        </p:txBody>
      </p:sp>
    </p:spTree>
    <p:extLst>
      <p:ext uri="{BB962C8B-B14F-4D97-AF65-F5344CB8AC3E}">
        <p14:creationId xmlns:p14="http://schemas.microsoft.com/office/powerpoint/2010/main" val="1843330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5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5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4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4" grpId="0"/>
      <p:bldP spid="71" grpId="0"/>
      <p:bldP spid="78" grpId="0"/>
      <p:bldP spid="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04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41024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44214" y="2123490"/>
            <a:ext cx="9983638" cy="30788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19" name="梯形 18"/>
          <p:cNvSpPr/>
          <p:nvPr/>
        </p:nvSpPr>
        <p:spPr>
          <a:xfrm>
            <a:off x="3403376" y="2363655"/>
            <a:ext cx="1559797" cy="287995"/>
          </a:xfrm>
          <a:prstGeom prst="trapezoid">
            <a:avLst>
              <a:gd name="adj" fmla="val 40432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sp>
        <p:nvSpPr>
          <p:cNvPr id="20" name="矩形 19"/>
          <p:cNvSpPr/>
          <p:nvPr/>
        </p:nvSpPr>
        <p:spPr>
          <a:xfrm>
            <a:off x="2783456" y="2538520"/>
            <a:ext cx="9244396" cy="1675938"/>
          </a:xfrm>
          <a:prstGeom prst="rect">
            <a:avLst/>
          </a:prstGeom>
          <a:solidFill>
            <a:srgbClr val="587F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487807" tIns="0" bIns="47994" anchor="ctr"/>
          <a:lstStyle/>
          <a:p>
            <a:pPr algn="just">
              <a:defRPr/>
            </a:pPr>
            <a:endParaRPr lang="zh-CN" altLang="en-US" sz="4799" b="1" dirty="0">
              <a:solidFill>
                <a:srgbClr val="00A28B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j-cs"/>
            </a:endParaRPr>
          </a:p>
        </p:txBody>
      </p:sp>
      <p:sp>
        <p:nvSpPr>
          <p:cNvPr id="21" name="任意多边形 8"/>
          <p:cNvSpPr>
            <a:spLocks/>
          </p:cNvSpPr>
          <p:nvPr/>
        </p:nvSpPr>
        <p:spPr bwMode="auto">
          <a:xfrm>
            <a:off x="3521847" y="2363655"/>
            <a:ext cx="1324861" cy="1348141"/>
          </a:xfrm>
          <a:custGeom>
            <a:avLst/>
            <a:gdLst>
              <a:gd name="T0" fmla="*/ 0 w 993531"/>
              <a:gd name="T1" fmla="*/ 0 h 1011115"/>
              <a:gd name="T2" fmla="*/ 993775 w 993531"/>
              <a:gd name="T3" fmla="*/ 0 h 1011115"/>
              <a:gd name="T4" fmla="*/ 496888 w 993531"/>
              <a:gd name="T5" fmla="*/ 1011237 h 1011115"/>
              <a:gd name="T6" fmla="*/ 0 60000 65536"/>
              <a:gd name="T7" fmla="*/ 0 60000 65536"/>
              <a:gd name="T8" fmla="*/ 0 60000 65536"/>
              <a:gd name="T9" fmla="*/ 0 w 993531"/>
              <a:gd name="T10" fmla="*/ 0 h 1011115"/>
              <a:gd name="T11" fmla="*/ 993531 w 993531"/>
              <a:gd name="T12" fmla="*/ 1011115 h 10111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3531" h="1011115">
                <a:moveTo>
                  <a:pt x="0" y="0"/>
                </a:moveTo>
                <a:lnTo>
                  <a:pt x="993531" y="0"/>
                </a:lnTo>
                <a:lnTo>
                  <a:pt x="496766" y="10111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tIns="0" bIns="479937" anchor="ctr"/>
          <a:lstStyle/>
          <a:p>
            <a:pPr algn="ctr">
              <a:spcBef>
                <a:spcPts val="3199"/>
              </a:spcBef>
              <a:buClr>
                <a:schemeClr val="accent1"/>
              </a:buClr>
              <a:buSzPct val="60000"/>
            </a:pPr>
            <a:r>
              <a:rPr lang="en-US" altLang="zh-CN" sz="4266" dirty="0">
                <a:solidFill>
                  <a:srgbClr val="587F2D"/>
                </a:solidFill>
                <a:latin typeface="Impact" panose="020B0806030902050204" pitchFamily="34" charset="0"/>
                <a:ea typeface="微软雅黑" pitchFamily="34" charset="-122"/>
                <a:cs typeface="Arial Unicode MS" pitchFamily="34" charset="-122"/>
              </a:rPr>
              <a:t>01</a:t>
            </a:r>
            <a:endParaRPr lang="zh-CN" altLang="en-US" sz="4266" dirty="0">
              <a:solidFill>
                <a:srgbClr val="587F2D"/>
              </a:solidFill>
              <a:latin typeface="Impact" panose="020B0806030902050204" pitchFamily="34" charset="0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4571047" y="4256442"/>
            <a:ext cx="6929493" cy="9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133" dirty="0">
                <a:solidFill>
                  <a:srgbClr val="587F2D"/>
                </a:solidFill>
                <a:latin typeface="+mn-ea"/>
              </a:rPr>
              <a:t>此处添加或多或少的文字对第一部分的整体内容进行简单的说明，也可以添加小标题。</a:t>
            </a:r>
          </a:p>
        </p:txBody>
      </p:sp>
      <p:sp>
        <p:nvSpPr>
          <p:cNvPr id="23" name="矩形 22"/>
          <p:cNvSpPr/>
          <p:nvPr/>
        </p:nvSpPr>
        <p:spPr>
          <a:xfrm>
            <a:off x="5068664" y="2795369"/>
            <a:ext cx="5724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+mn-ea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528710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Group 49"/>
          <p:cNvGrpSpPr/>
          <p:nvPr/>
        </p:nvGrpSpPr>
        <p:grpSpPr>
          <a:xfrm>
            <a:off x="1057861" y="1524845"/>
            <a:ext cx="2970829" cy="2971899"/>
            <a:chOff x="953424" y="1486519"/>
            <a:chExt cx="2228412" cy="2228408"/>
          </a:xfrm>
          <a:solidFill>
            <a:schemeClr val="accent1"/>
          </a:solidFill>
        </p:grpSpPr>
        <p:sp>
          <p:nvSpPr>
            <p:cNvPr id="7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4000880" y="1588517"/>
            <a:ext cx="2061637" cy="2062379"/>
            <a:chOff x="953424" y="1486519"/>
            <a:chExt cx="2228412" cy="2228408"/>
          </a:xfrm>
          <a:solidFill>
            <a:schemeClr val="accent2"/>
          </a:solidFill>
        </p:grpSpPr>
        <p:sp>
          <p:nvSpPr>
            <p:cNvPr id="10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" name="Oval 5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2" name="Group 53"/>
          <p:cNvGrpSpPr/>
          <p:nvPr/>
        </p:nvGrpSpPr>
        <p:grpSpPr>
          <a:xfrm>
            <a:off x="5961073" y="1524845"/>
            <a:ext cx="2970829" cy="2971899"/>
            <a:chOff x="953424" y="1486519"/>
            <a:chExt cx="2228412" cy="2228408"/>
          </a:xfrm>
          <a:solidFill>
            <a:schemeClr val="accent3"/>
          </a:solidFill>
        </p:grpSpPr>
        <p:sp>
          <p:nvSpPr>
            <p:cNvPr id="13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4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5" name="Group 56"/>
          <p:cNvGrpSpPr/>
          <p:nvPr/>
        </p:nvGrpSpPr>
        <p:grpSpPr>
          <a:xfrm>
            <a:off x="8814594" y="1588517"/>
            <a:ext cx="2061637" cy="2062379"/>
            <a:chOff x="953424" y="1486519"/>
            <a:chExt cx="2228412" cy="2228408"/>
          </a:xfrm>
          <a:solidFill>
            <a:schemeClr val="accent4"/>
          </a:solidFill>
        </p:grpSpPr>
        <p:sp>
          <p:nvSpPr>
            <p:cNvPr id="16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7779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rgbClr val="66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3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9" name="Freeform 152"/>
          <p:cNvSpPr>
            <a:spLocks noEditPoints="1"/>
          </p:cNvSpPr>
          <p:nvPr/>
        </p:nvSpPr>
        <p:spPr bwMode="auto">
          <a:xfrm>
            <a:off x="9552573" y="2348985"/>
            <a:ext cx="585678" cy="54144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Freeform 42"/>
          <p:cNvSpPr>
            <a:spLocks noEditPoints="1"/>
          </p:cNvSpPr>
          <p:nvPr/>
        </p:nvSpPr>
        <p:spPr bwMode="auto">
          <a:xfrm>
            <a:off x="2146433" y="2669085"/>
            <a:ext cx="793687" cy="68342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Freeform 144"/>
          <p:cNvSpPr>
            <a:spLocks noEditPoints="1"/>
          </p:cNvSpPr>
          <p:nvPr/>
        </p:nvSpPr>
        <p:spPr bwMode="auto">
          <a:xfrm>
            <a:off x="4675803" y="2286080"/>
            <a:ext cx="713276" cy="553448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2" name="Freeform 234"/>
          <p:cNvSpPr>
            <a:spLocks/>
          </p:cNvSpPr>
          <p:nvPr/>
        </p:nvSpPr>
        <p:spPr bwMode="auto">
          <a:xfrm>
            <a:off x="7064078" y="2545913"/>
            <a:ext cx="845590" cy="857405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73940" y="4770457"/>
            <a:ext cx="2178425" cy="1395641"/>
            <a:chOff x="8693259" y="1784643"/>
            <a:chExt cx="2693398" cy="1395641"/>
          </a:xfrm>
        </p:grpSpPr>
        <p:sp>
          <p:nvSpPr>
            <p:cNvPr id="24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5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790950" y="4770457"/>
            <a:ext cx="2178425" cy="1395641"/>
            <a:chOff x="8693259" y="1784643"/>
            <a:chExt cx="2693398" cy="1395641"/>
          </a:xfrm>
        </p:grpSpPr>
        <p:sp>
          <p:nvSpPr>
            <p:cNvPr id="28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9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383238" y="4770457"/>
            <a:ext cx="2178425" cy="1395641"/>
            <a:chOff x="8693259" y="1784643"/>
            <a:chExt cx="2693398" cy="1395641"/>
          </a:xfrm>
        </p:grpSpPr>
        <p:sp>
          <p:nvSpPr>
            <p:cNvPr id="32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3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8957341" y="4770457"/>
            <a:ext cx="2178425" cy="1395641"/>
            <a:chOff x="8693258" y="1784643"/>
            <a:chExt cx="2693398" cy="1395641"/>
          </a:xfrm>
        </p:grpSpPr>
        <p:sp>
          <p:nvSpPr>
            <p:cNvPr id="36" name="TextBox 57"/>
            <p:cNvSpPr>
              <a:spLocks noChangeArrowheads="1"/>
            </p:cNvSpPr>
            <p:nvPr/>
          </p:nvSpPr>
          <p:spPr bwMode="auto">
            <a:xfrm>
              <a:off x="8693258" y="2205658"/>
              <a:ext cx="2693398" cy="974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7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5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5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9" grpId="0" animBg="1"/>
      <p:bldP spid="20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49896" y="1397785"/>
            <a:ext cx="4151483" cy="4151483"/>
            <a:chOff x="4249896" y="1397785"/>
            <a:chExt cx="4151483" cy="4151483"/>
          </a:xfrm>
        </p:grpSpPr>
        <p:sp>
          <p:nvSpPr>
            <p:cNvPr id="15" name="椭圆 14"/>
            <p:cNvSpPr/>
            <p:nvPr/>
          </p:nvSpPr>
          <p:spPr>
            <a:xfrm>
              <a:off x="4249896" y="2533293"/>
              <a:ext cx="4151483" cy="1880468"/>
            </a:xfrm>
            <a:prstGeom prst="ellipse">
              <a:avLst/>
            </a:prstGeom>
            <a:noFill/>
            <a:ln w="38100" cap="rnd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5400000">
              <a:off x="4245081" y="2533293"/>
              <a:ext cx="4151483" cy="1880468"/>
            </a:xfrm>
            <a:prstGeom prst="ellipse">
              <a:avLst/>
            </a:prstGeom>
            <a:noFill/>
            <a:ln w="38100" cap="rnd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1356" y="1916832"/>
            <a:ext cx="1572738" cy="1433829"/>
            <a:chOff x="4681356" y="1916832"/>
            <a:chExt cx="1572738" cy="1433829"/>
          </a:xfrm>
        </p:grpSpPr>
        <p:sp>
          <p:nvSpPr>
            <p:cNvPr id="18" name="椭圆 17"/>
            <p:cNvSpPr/>
            <p:nvPr/>
          </p:nvSpPr>
          <p:spPr>
            <a:xfrm>
              <a:off x="4757433" y="1916832"/>
              <a:ext cx="1433829" cy="14338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MH_Title_1"/>
            <p:cNvSpPr txBox="1">
              <a:spLocks noChangeArrowheads="1"/>
            </p:cNvSpPr>
            <p:nvPr/>
          </p:nvSpPr>
          <p:spPr bwMode="auto">
            <a:xfrm>
              <a:off x="4681356" y="2335490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20" name="文本框 30"/>
          <p:cNvSpPr txBox="1"/>
          <p:nvPr/>
        </p:nvSpPr>
        <p:spPr>
          <a:xfrm>
            <a:off x="2213655" y="1636437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1" name="文本框 31"/>
          <p:cNvSpPr txBox="1"/>
          <p:nvPr/>
        </p:nvSpPr>
        <p:spPr>
          <a:xfrm>
            <a:off x="1341884" y="2163961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457005" y="1916832"/>
            <a:ext cx="1572738" cy="1433829"/>
            <a:chOff x="6457005" y="1916832"/>
            <a:chExt cx="1572738" cy="1433829"/>
          </a:xfrm>
        </p:grpSpPr>
        <p:sp>
          <p:nvSpPr>
            <p:cNvPr id="23" name="椭圆 22"/>
            <p:cNvSpPr/>
            <p:nvPr/>
          </p:nvSpPr>
          <p:spPr>
            <a:xfrm>
              <a:off x="6526460" y="1916832"/>
              <a:ext cx="1433829" cy="14338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MH_Title_1"/>
            <p:cNvSpPr txBox="1">
              <a:spLocks noChangeArrowheads="1"/>
            </p:cNvSpPr>
            <p:nvPr/>
          </p:nvSpPr>
          <p:spPr bwMode="auto">
            <a:xfrm>
              <a:off x="6457005" y="2318445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25" name="文本框 42"/>
          <p:cNvSpPr txBox="1"/>
          <p:nvPr/>
        </p:nvSpPr>
        <p:spPr>
          <a:xfrm>
            <a:off x="8908916" y="1462198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6" name="文本框 43"/>
          <p:cNvSpPr txBox="1"/>
          <p:nvPr/>
        </p:nvSpPr>
        <p:spPr>
          <a:xfrm>
            <a:off x="8780803" y="1974668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681356" y="3640585"/>
            <a:ext cx="1572738" cy="1433829"/>
            <a:chOff x="4681356" y="3640585"/>
            <a:chExt cx="1572738" cy="1433829"/>
          </a:xfrm>
        </p:grpSpPr>
        <p:sp>
          <p:nvSpPr>
            <p:cNvPr id="28" name="椭圆 27"/>
            <p:cNvSpPr/>
            <p:nvPr/>
          </p:nvSpPr>
          <p:spPr>
            <a:xfrm>
              <a:off x="4757433" y="3640585"/>
              <a:ext cx="1433829" cy="14338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MH_Title_1"/>
            <p:cNvSpPr txBox="1">
              <a:spLocks noChangeArrowheads="1"/>
            </p:cNvSpPr>
            <p:nvPr/>
          </p:nvSpPr>
          <p:spPr bwMode="auto">
            <a:xfrm>
              <a:off x="4681356" y="4019735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30" name="文本框 32"/>
          <p:cNvSpPr txBox="1"/>
          <p:nvPr/>
        </p:nvSpPr>
        <p:spPr>
          <a:xfrm>
            <a:off x="2188271" y="4389295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1" name="文本框 33"/>
          <p:cNvSpPr txBox="1"/>
          <p:nvPr/>
        </p:nvSpPr>
        <p:spPr>
          <a:xfrm>
            <a:off x="1316500" y="4916819"/>
            <a:ext cx="2722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457005" y="3625866"/>
            <a:ext cx="1572738" cy="1433829"/>
            <a:chOff x="6457005" y="3625866"/>
            <a:chExt cx="1572738" cy="1433829"/>
          </a:xfrm>
        </p:grpSpPr>
        <p:sp>
          <p:nvSpPr>
            <p:cNvPr id="33" name="椭圆 32"/>
            <p:cNvSpPr/>
            <p:nvPr/>
          </p:nvSpPr>
          <p:spPr>
            <a:xfrm>
              <a:off x="6526460" y="3625866"/>
              <a:ext cx="1433829" cy="14338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2000">
                <a:solidFill>
                  <a:srgbClr val="669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MH_Title_1"/>
            <p:cNvSpPr txBox="1">
              <a:spLocks noChangeArrowheads="1"/>
            </p:cNvSpPr>
            <p:nvPr/>
          </p:nvSpPr>
          <p:spPr bwMode="auto">
            <a:xfrm>
              <a:off x="6457005" y="3956020"/>
              <a:ext cx="1572738" cy="630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文本</a:t>
              </a:r>
              <a:endParaRPr lang="en-US" altLang="zh-CN" sz="2400" dirty="0">
                <a:solidFill>
                  <a:srgbClr val="669900"/>
                </a:solidFill>
                <a:latin typeface="方正尚酷简体"/>
                <a:ea typeface="方正尚酷简体"/>
                <a:cs typeface="+mn-ea"/>
                <a:sym typeface="Arial" panose="020B0604020202020204" pitchFamily="34" charset="0"/>
              </a:endParaRPr>
            </a:p>
            <a:p>
              <a:pPr lvl="0" algn="ctr" latinLnBrk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669900"/>
                  </a:solidFill>
                  <a:latin typeface="方正尚酷简体"/>
                  <a:ea typeface="方正尚酷简体"/>
                  <a:cs typeface="+mn-ea"/>
                  <a:sym typeface="Arial" panose="020B0604020202020204" pitchFamily="34" charset="0"/>
                </a:rPr>
                <a:t>标题</a:t>
              </a:r>
            </a:p>
          </p:txBody>
        </p:sp>
      </p:grpSp>
      <p:sp>
        <p:nvSpPr>
          <p:cNvPr id="35" name="文本框 40"/>
          <p:cNvSpPr txBox="1"/>
          <p:nvPr/>
        </p:nvSpPr>
        <p:spPr>
          <a:xfrm>
            <a:off x="8879046" y="4158463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36" name="文本框 41"/>
          <p:cNvSpPr txBox="1"/>
          <p:nvPr/>
        </p:nvSpPr>
        <p:spPr>
          <a:xfrm>
            <a:off x="8750933" y="4670933"/>
            <a:ext cx="27081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25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25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25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75"/>
                            </p:stCondLst>
                            <p:childTnLst>
                              <p:par>
                                <p:cTn id="6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7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75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20" grpId="0"/>
      <p:bldP spid="21" grpId="0"/>
      <p:bldP spid="25" grpId="0"/>
      <p:bldP spid="26" grpId="0"/>
      <p:bldP spid="30" grpId="0"/>
      <p:bldP spid="31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Down Arrow Callout 26"/>
          <p:cNvSpPr/>
          <p:nvPr/>
        </p:nvSpPr>
        <p:spPr>
          <a:xfrm>
            <a:off x="6192445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blipFill>
            <a:blip r:embed="rId3"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7" name="Down Arrow Callout 33"/>
          <p:cNvSpPr/>
          <p:nvPr/>
        </p:nvSpPr>
        <p:spPr>
          <a:xfrm>
            <a:off x="3539199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8" name="Down Arrow Callout 34"/>
          <p:cNvSpPr/>
          <p:nvPr/>
        </p:nvSpPr>
        <p:spPr>
          <a:xfrm>
            <a:off x="885954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9" name="Flowchart: Off-page Connector 40"/>
          <p:cNvSpPr/>
          <p:nvPr/>
        </p:nvSpPr>
        <p:spPr>
          <a:xfrm>
            <a:off x="4252654" y="2052351"/>
            <a:ext cx="1044964" cy="1018242"/>
          </a:xfrm>
          <a:prstGeom prst="flowChartOffpageConnector">
            <a:avLst/>
          </a:prstGeom>
          <a:solidFill>
            <a:srgbClr val="66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0" name="Down Arrow Callout 15"/>
          <p:cNvSpPr/>
          <p:nvPr/>
        </p:nvSpPr>
        <p:spPr>
          <a:xfrm>
            <a:off x="8845691" y="1662772"/>
            <a:ext cx="2471870" cy="4302317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1" name="Flowchart: Off-page Connector 17"/>
          <p:cNvSpPr/>
          <p:nvPr/>
        </p:nvSpPr>
        <p:spPr>
          <a:xfrm>
            <a:off x="9537602" y="2052351"/>
            <a:ext cx="1044964" cy="1018242"/>
          </a:xfrm>
          <a:prstGeom prst="flowChartOffpageConnector">
            <a:avLst/>
          </a:prstGeom>
          <a:solidFill>
            <a:srgbClr val="66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2" name="Freeform 62"/>
          <p:cNvSpPr>
            <a:spLocks noChangeAspect="1" noEditPoints="1"/>
          </p:cNvSpPr>
          <p:nvPr/>
        </p:nvSpPr>
        <p:spPr bwMode="auto">
          <a:xfrm>
            <a:off x="4534332" y="2300346"/>
            <a:ext cx="481607" cy="48563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69900"/>
              </a:solidFill>
              <a:latin typeface="+mj-ea"/>
              <a:ea typeface="+mj-ea"/>
            </a:endParaRPr>
          </a:p>
        </p:txBody>
      </p:sp>
      <p:sp>
        <p:nvSpPr>
          <p:cNvPr id="14" name="Freeform 132"/>
          <p:cNvSpPr>
            <a:spLocks noChangeAspect="1" noEditPoints="1"/>
          </p:cNvSpPr>
          <p:nvPr/>
        </p:nvSpPr>
        <p:spPr bwMode="auto">
          <a:xfrm>
            <a:off x="9801980" y="2301797"/>
            <a:ext cx="516207" cy="493941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669900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28749" y="3573810"/>
            <a:ext cx="2178425" cy="1639297"/>
            <a:chOff x="8693259" y="1784643"/>
            <a:chExt cx="2693398" cy="1639297"/>
          </a:xfrm>
        </p:grpSpPr>
        <p:sp>
          <p:nvSpPr>
            <p:cNvPr id="16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rgbClr val="669900"/>
                  </a:solidFill>
                  <a:latin typeface="+mj-ea"/>
                  <a:ea typeface="+mj-ea"/>
                </a:rPr>
                <a:t>     单击此处添加文字阐述，添加简短问题说明文字，具体说明文字在此处添加此处单击此处添加文字阐述，添加简短问题说明文字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rgbClr val="669900"/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17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669900"/>
                  </a:solidFill>
                  <a:latin typeface="+mj-ea"/>
                  <a:ea typeface="+mj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992413" y="3573810"/>
            <a:ext cx="2178425" cy="1639297"/>
            <a:chOff x="8693259" y="1784643"/>
            <a:chExt cx="2693398" cy="1639297"/>
          </a:xfrm>
        </p:grpSpPr>
        <p:sp>
          <p:nvSpPr>
            <p:cNvPr id="20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21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rgbClr val="669900"/>
                  </a:solidFill>
                  <a:latin typeface="+mj-ea"/>
                  <a:ea typeface="+mj-ea"/>
                </a:rPr>
                <a:t>     单击此处添加文字阐述，添加简短问题说明文字，具体说明文字在此处添加此处单击此处添加文字阐述，添加简短问题说明文字</a:t>
              </a:r>
              <a:endParaRPr lang="en-US" altLang="zh-CN" sz="1200" dirty="0">
                <a:solidFill>
                  <a:srgbClr val="669900"/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1" name="TextBox 58"/>
            <p:cNvSpPr>
              <a:spLocks noChangeArrowheads="1"/>
            </p:cNvSpPr>
            <p:nvPr/>
          </p:nvSpPr>
          <p:spPr bwMode="auto">
            <a:xfrm>
              <a:off x="9249926" y="1784643"/>
              <a:ext cx="19098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669900"/>
                  </a:solidFill>
                  <a:latin typeface="+mj-ea"/>
                  <a:ea typeface="+mj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991314" y="2133650"/>
              <a:ext cx="2217283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2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7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7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718148" y="1340768"/>
            <a:ext cx="2739190" cy="2048159"/>
            <a:chOff x="3718148" y="1340768"/>
            <a:chExt cx="2739190" cy="2048159"/>
          </a:xfrm>
        </p:grpSpPr>
        <p:grpSp>
          <p:nvGrpSpPr>
            <p:cNvPr id="41" name="Group 12"/>
            <p:cNvGrpSpPr/>
            <p:nvPr userDrawn="1"/>
          </p:nvGrpSpPr>
          <p:grpSpPr>
            <a:xfrm>
              <a:off x="3718148" y="1340768"/>
              <a:ext cx="2739190" cy="2048159"/>
              <a:chOff x="4657725" y="946151"/>
              <a:chExt cx="2441575" cy="1825625"/>
            </a:xfrm>
          </p:grpSpPr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TextBox 16"/>
            <p:cNvSpPr txBox="1"/>
            <p:nvPr userDrawn="1"/>
          </p:nvSpPr>
          <p:spPr>
            <a:xfrm rot="18920653">
              <a:off x="4056997" y="1842709"/>
              <a:ext cx="912796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22"/>
          <p:cNvGrpSpPr>
            <a:grpSpLocks/>
          </p:cNvGrpSpPr>
          <p:nvPr/>
        </p:nvGrpSpPr>
        <p:grpSpPr bwMode="auto">
          <a:xfrm>
            <a:off x="1692891" y="1667838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7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8" name="矩形 60"/>
          <p:cNvSpPr>
            <a:spLocks noChangeArrowheads="1"/>
          </p:cNvSpPr>
          <p:nvPr/>
        </p:nvSpPr>
        <p:spPr bwMode="auto">
          <a:xfrm>
            <a:off x="1053094" y="2279511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5846453" y="1340768"/>
            <a:ext cx="2048159" cy="2757000"/>
            <a:chOff x="5846453" y="1340768"/>
            <a:chExt cx="2048159" cy="2757000"/>
          </a:xfrm>
        </p:grpSpPr>
        <p:grpSp>
          <p:nvGrpSpPr>
            <p:cNvPr id="50" name="Group 15"/>
            <p:cNvGrpSpPr/>
            <p:nvPr userDrawn="1"/>
          </p:nvGrpSpPr>
          <p:grpSpPr>
            <a:xfrm>
              <a:off x="5846453" y="1340768"/>
              <a:ext cx="2048159" cy="2757000"/>
              <a:chOff x="6554788" y="946151"/>
              <a:chExt cx="1825625" cy="2457450"/>
            </a:xfrm>
          </p:grpSpPr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TextBox 17"/>
            <p:cNvSpPr txBox="1"/>
            <p:nvPr userDrawn="1"/>
          </p:nvSpPr>
          <p:spPr>
            <a:xfrm rot="2904439">
              <a:off x="6664679" y="1937180"/>
              <a:ext cx="1134593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22"/>
          <p:cNvGrpSpPr>
            <a:grpSpLocks/>
          </p:cNvGrpSpPr>
          <p:nvPr/>
        </p:nvGrpSpPr>
        <p:grpSpPr bwMode="auto">
          <a:xfrm>
            <a:off x="8783126" y="1719741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5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6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8143329" y="2331414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171450" y="3469072"/>
            <a:ext cx="2723162" cy="2048159"/>
            <a:chOff x="5171450" y="3469072"/>
            <a:chExt cx="2723162" cy="2048159"/>
          </a:xfrm>
        </p:grpSpPr>
        <p:grpSp>
          <p:nvGrpSpPr>
            <p:cNvPr id="63" name="Group 14"/>
            <p:cNvGrpSpPr/>
            <p:nvPr userDrawn="1"/>
          </p:nvGrpSpPr>
          <p:grpSpPr>
            <a:xfrm>
              <a:off x="5171450" y="3469072"/>
              <a:ext cx="2723162" cy="2048159"/>
              <a:chOff x="5953125" y="2843213"/>
              <a:chExt cx="2427288" cy="1825625"/>
            </a:xfrm>
          </p:grpSpPr>
          <p:sp>
            <p:nvSpPr>
              <p:cNvPr id="65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" name="TextBox 19"/>
            <p:cNvSpPr txBox="1"/>
            <p:nvPr userDrawn="1"/>
          </p:nvSpPr>
          <p:spPr>
            <a:xfrm rot="18872992">
              <a:off x="6505281" y="4618887"/>
              <a:ext cx="1208751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矩形 60"/>
          <p:cNvSpPr>
            <a:spLocks noChangeArrowheads="1"/>
          </p:cNvSpPr>
          <p:nvPr/>
        </p:nvSpPr>
        <p:spPr bwMode="auto">
          <a:xfrm>
            <a:off x="8026129" y="4642872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68" name="Group 22"/>
          <p:cNvGrpSpPr>
            <a:grpSpLocks/>
          </p:cNvGrpSpPr>
          <p:nvPr/>
        </p:nvGrpSpPr>
        <p:grpSpPr bwMode="auto">
          <a:xfrm>
            <a:off x="8665926" y="403119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0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18148" y="2811881"/>
            <a:ext cx="2048159" cy="2705351"/>
            <a:chOff x="3718148" y="2811881"/>
            <a:chExt cx="2048159" cy="2705351"/>
          </a:xfrm>
        </p:grpSpPr>
        <p:grpSp>
          <p:nvGrpSpPr>
            <p:cNvPr id="72" name="Group 13"/>
            <p:cNvGrpSpPr/>
            <p:nvPr userDrawn="1"/>
          </p:nvGrpSpPr>
          <p:grpSpPr>
            <a:xfrm>
              <a:off x="3718148" y="2811881"/>
              <a:ext cx="2048159" cy="2705351"/>
              <a:chOff x="4657725" y="2257426"/>
              <a:chExt cx="1825625" cy="2411413"/>
            </a:xfrm>
          </p:grpSpPr>
          <p:sp>
            <p:nvSpPr>
              <p:cNvPr id="74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rgbClr val="6699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TextBox 18"/>
            <p:cNvSpPr txBox="1"/>
            <p:nvPr userDrawn="1"/>
          </p:nvSpPr>
          <p:spPr>
            <a:xfrm rot="3328205">
              <a:off x="3861324" y="4545569"/>
              <a:ext cx="1074175" cy="379822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669900"/>
                  </a:solidFill>
                  <a:latin typeface="+mn-ea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2800" b="1" dirty="0">
                <a:solidFill>
                  <a:srgbClr val="669900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22"/>
          <p:cNvGrpSpPr>
            <a:grpSpLocks/>
          </p:cNvGrpSpPr>
          <p:nvPr/>
        </p:nvGrpSpPr>
        <p:grpSpPr bwMode="auto">
          <a:xfrm>
            <a:off x="1653736" y="418536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7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7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79" name="矩形 60"/>
          <p:cNvSpPr>
            <a:spLocks noChangeArrowheads="1"/>
          </p:cNvSpPr>
          <p:nvPr/>
        </p:nvSpPr>
        <p:spPr bwMode="auto">
          <a:xfrm>
            <a:off x="1013939" y="4797035"/>
            <a:ext cx="23941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5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9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6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48" grpId="0"/>
      <p:bldP spid="61" grpId="0"/>
      <p:bldP spid="67" grpId="0"/>
      <p:bldP spid="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 rot="21600000">
            <a:off x="4296408" y="1991978"/>
            <a:ext cx="3432522" cy="34552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 rot="10800000">
            <a:off x="5767828" y="5214557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 rot="10800000">
            <a:off x="4513868" y="4681033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 w="63500" cap="flat" cmpd="sng">
            <a:solidFill>
              <a:schemeClr val="accent4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9" name="AutoShape 7"/>
          <p:cNvSpPr>
            <a:spLocks/>
          </p:cNvSpPr>
          <p:nvPr/>
        </p:nvSpPr>
        <p:spPr bwMode="auto">
          <a:xfrm rot="10800000">
            <a:off x="6926553" y="4700087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 w="63500" cap="flat" cmpd="sng">
            <a:solidFill>
              <a:schemeClr val="accent4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0" name="AutoShape 8"/>
          <p:cNvSpPr>
            <a:spLocks/>
          </p:cNvSpPr>
          <p:nvPr/>
        </p:nvSpPr>
        <p:spPr bwMode="auto">
          <a:xfrm rot="21599996">
            <a:off x="5870210" y="5326501"/>
            <a:ext cx="310316" cy="2580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 rot="21599996">
            <a:off x="4616247" y="4800917"/>
            <a:ext cx="309522" cy="25802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 rot="21599996">
            <a:off x="7030521" y="4815208"/>
            <a:ext cx="309522" cy="3096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3" name="AutoShape 11"/>
          <p:cNvSpPr>
            <a:spLocks/>
          </p:cNvSpPr>
          <p:nvPr/>
        </p:nvSpPr>
        <p:spPr bwMode="auto">
          <a:xfrm rot="21600000">
            <a:off x="5742432" y="1794289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 w="63500" cap="flat" cmpd="sng">
            <a:solidFill>
              <a:schemeClr val="accent1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 rot="21600000">
            <a:off x="7123377" y="2454842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 w="63500" cap="flat" cmpd="sng">
            <a:solidFill>
              <a:schemeClr val="accent2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5" name="AutoShape 13"/>
          <p:cNvSpPr>
            <a:spLocks/>
          </p:cNvSpPr>
          <p:nvPr/>
        </p:nvSpPr>
        <p:spPr bwMode="auto">
          <a:xfrm rot="21600000">
            <a:off x="4027361" y="3621131"/>
            <a:ext cx="516663" cy="5208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 w="63500" cap="flat" cmpd="sng">
            <a:solidFill>
              <a:schemeClr val="accent3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6" name="AutoShape 14"/>
          <p:cNvSpPr>
            <a:spLocks/>
          </p:cNvSpPr>
          <p:nvPr/>
        </p:nvSpPr>
        <p:spPr bwMode="auto">
          <a:xfrm rot="21600000">
            <a:off x="7485281" y="3621131"/>
            <a:ext cx="516665" cy="52082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 w="63500" cap="flat" cmpd="sng">
            <a:solidFill>
              <a:schemeClr val="accent3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7" name="AutoShape 15"/>
          <p:cNvSpPr>
            <a:spLocks/>
          </p:cNvSpPr>
          <p:nvPr/>
        </p:nvSpPr>
        <p:spPr bwMode="auto">
          <a:xfrm rot="21600000">
            <a:off x="4456724" y="2327812"/>
            <a:ext cx="516665" cy="52002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 w="63500" cap="flat" cmpd="sng">
            <a:solidFill>
              <a:schemeClr val="accent2"/>
            </a:solidFill>
            <a:prstDash val="solid"/>
            <a:bevel/>
            <a:headEnd/>
            <a:tailEnd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44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 rot="21600000">
            <a:off x="5847194" y="1909410"/>
            <a:ext cx="309522" cy="2580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600" y="14810"/>
                  <a:pt x="21600" y="15115"/>
                </a:cubicBezTo>
                <a:lnTo>
                  <a:pt x="21600" y="20504"/>
                </a:lnTo>
                <a:cubicBezTo>
                  <a:pt x="21600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2" y="20815"/>
                  <a:pt x="7652" y="20504"/>
                </a:cubicBezTo>
                <a:lnTo>
                  <a:pt x="7652" y="15115"/>
                </a:lnTo>
                <a:cubicBezTo>
                  <a:pt x="7652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7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7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 rot="21600000">
            <a:off x="4132917" y="3734664"/>
            <a:ext cx="309522" cy="3104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6"/>
                </a:cubicBezTo>
                <a:cubicBezTo>
                  <a:pt x="21600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0" name="AutoShape 18"/>
          <p:cNvSpPr>
            <a:spLocks/>
          </p:cNvSpPr>
          <p:nvPr/>
        </p:nvSpPr>
        <p:spPr bwMode="auto">
          <a:xfrm rot="21600000">
            <a:off x="7228139" y="2596957"/>
            <a:ext cx="310316" cy="25802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600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1" name="AutoShape 19"/>
          <p:cNvSpPr>
            <a:spLocks/>
          </p:cNvSpPr>
          <p:nvPr/>
        </p:nvSpPr>
        <p:spPr bwMode="auto">
          <a:xfrm rot="21600000">
            <a:off x="4559899" y="2423085"/>
            <a:ext cx="309522" cy="3096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600"/>
                  <a:pt x="19987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2" name="AutoShape 20"/>
          <p:cNvSpPr>
            <a:spLocks/>
          </p:cNvSpPr>
          <p:nvPr/>
        </p:nvSpPr>
        <p:spPr bwMode="auto">
          <a:xfrm rot="21600000">
            <a:off x="7598772" y="3741015"/>
            <a:ext cx="309522" cy="2739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8639"/>
                </a:moveTo>
                <a:cubicBezTo>
                  <a:pt x="21600" y="3959"/>
                  <a:pt x="16676" y="0"/>
                  <a:pt x="10800" y="0"/>
                </a:cubicBezTo>
                <a:cubicBezTo>
                  <a:pt x="4764" y="0"/>
                  <a:pt x="0" y="3959"/>
                  <a:pt x="0" y="8639"/>
                </a:cubicBezTo>
                <a:cubicBezTo>
                  <a:pt x="0" y="12059"/>
                  <a:pt x="2382" y="14939"/>
                  <a:pt x="5876" y="16379"/>
                </a:cubicBezTo>
                <a:cubicBezTo>
                  <a:pt x="6035" y="17279"/>
                  <a:pt x="5717" y="19079"/>
                  <a:pt x="3335" y="21599"/>
                </a:cubicBezTo>
                <a:cubicBezTo>
                  <a:pt x="3335" y="21599"/>
                  <a:pt x="8576" y="19979"/>
                  <a:pt x="11435" y="17279"/>
                </a:cubicBezTo>
                <a:cubicBezTo>
                  <a:pt x="17152" y="16919"/>
                  <a:pt x="21600" y="13139"/>
                  <a:pt x="21600" y="8639"/>
                </a:cubicBezTo>
                <a:close/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22859" tIns="22859" rIns="22859" bIns="22859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23" name="AutoShape 21"/>
          <p:cNvSpPr>
            <a:spLocks/>
          </p:cNvSpPr>
          <p:nvPr/>
        </p:nvSpPr>
        <p:spPr bwMode="auto">
          <a:xfrm>
            <a:off x="4848785" y="2632684"/>
            <a:ext cx="2338084" cy="233892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4" name="AutoShape 22"/>
          <p:cNvSpPr>
            <a:spLocks/>
          </p:cNvSpPr>
          <p:nvPr/>
        </p:nvSpPr>
        <p:spPr bwMode="auto">
          <a:xfrm>
            <a:off x="5633748" y="3238615"/>
            <a:ext cx="1045936" cy="10463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600"/>
                  <a:pt x="19447" y="21600"/>
                </a:cubicBezTo>
                <a:cubicBezTo>
                  <a:pt x="19189" y="21600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669900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defTabSz="323843">
              <a:defRPr/>
            </a:pPr>
            <a:endParaRPr lang="es-ES">
              <a:solidFill>
                <a:schemeClr val="accent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+mn-ea"/>
              <a:cs typeface="Gill Sans" charset="0"/>
            </a:endParaRPr>
          </a:p>
        </p:txBody>
      </p:sp>
      <p:sp>
        <p:nvSpPr>
          <p:cNvPr id="25" name="AutoShape 16"/>
          <p:cNvSpPr>
            <a:spLocks/>
          </p:cNvSpPr>
          <p:nvPr/>
        </p:nvSpPr>
        <p:spPr bwMode="auto">
          <a:xfrm>
            <a:off x="8898566" y="162959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26" name="AutoShape 20"/>
          <p:cNvSpPr>
            <a:spLocks/>
          </p:cNvSpPr>
          <p:nvPr/>
        </p:nvSpPr>
        <p:spPr bwMode="auto">
          <a:xfrm>
            <a:off x="8399462" y="2122371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27" name="AutoShape 27"/>
          <p:cNvSpPr>
            <a:spLocks/>
          </p:cNvSpPr>
          <p:nvPr/>
        </p:nvSpPr>
        <p:spPr bwMode="auto">
          <a:xfrm>
            <a:off x="8572378" y="1636739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28" name="AutoShape 16"/>
          <p:cNvSpPr>
            <a:spLocks/>
          </p:cNvSpPr>
          <p:nvPr/>
        </p:nvSpPr>
        <p:spPr bwMode="auto">
          <a:xfrm>
            <a:off x="8916235" y="3286368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29" name="AutoShape 20"/>
          <p:cNvSpPr>
            <a:spLocks/>
          </p:cNvSpPr>
          <p:nvPr/>
        </p:nvSpPr>
        <p:spPr bwMode="auto">
          <a:xfrm>
            <a:off x="8417130" y="3706547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0" name="AutoShape 27"/>
          <p:cNvSpPr>
            <a:spLocks/>
          </p:cNvSpPr>
          <p:nvPr/>
        </p:nvSpPr>
        <p:spPr bwMode="auto">
          <a:xfrm>
            <a:off x="8572378" y="3293514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1" name="AutoShape 16"/>
          <p:cNvSpPr>
            <a:spLocks/>
          </p:cNvSpPr>
          <p:nvPr/>
        </p:nvSpPr>
        <p:spPr bwMode="auto">
          <a:xfrm>
            <a:off x="8925068" y="4868175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2" name="AutoShape 20"/>
          <p:cNvSpPr>
            <a:spLocks/>
          </p:cNvSpPr>
          <p:nvPr/>
        </p:nvSpPr>
        <p:spPr bwMode="auto">
          <a:xfrm>
            <a:off x="8425964" y="5290723"/>
            <a:ext cx="2455499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3" name="AutoShape 27"/>
          <p:cNvSpPr>
            <a:spLocks/>
          </p:cNvSpPr>
          <p:nvPr/>
        </p:nvSpPr>
        <p:spPr bwMode="auto">
          <a:xfrm>
            <a:off x="8572378" y="4875321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4" name="AutoShape 16"/>
          <p:cNvSpPr>
            <a:spLocks/>
          </p:cNvSpPr>
          <p:nvPr/>
        </p:nvSpPr>
        <p:spPr bwMode="auto">
          <a:xfrm>
            <a:off x="1677701" y="1701602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5" name="AutoShape 20"/>
          <p:cNvSpPr>
            <a:spLocks/>
          </p:cNvSpPr>
          <p:nvPr/>
        </p:nvSpPr>
        <p:spPr bwMode="auto">
          <a:xfrm>
            <a:off x="1054646" y="2105103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单击此处添加文字阐述，添加简短问题说明文字，具体说明文字在此处添加此处。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6" name="AutoShape 27"/>
          <p:cNvSpPr>
            <a:spLocks/>
          </p:cNvSpPr>
          <p:nvPr/>
        </p:nvSpPr>
        <p:spPr bwMode="auto">
          <a:xfrm>
            <a:off x="1342678" y="1708748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37" name="AutoShape 16"/>
          <p:cNvSpPr>
            <a:spLocks/>
          </p:cNvSpPr>
          <p:nvPr/>
        </p:nvSpPr>
        <p:spPr bwMode="auto">
          <a:xfrm>
            <a:off x="1677701" y="342979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38" name="AutoShape 20"/>
          <p:cNvSpPr>
            <a:spLocks/>
          </p:cNvSpPr>
          <p:nvPr/>
        </p:nvSpPr>
        <p:spPr bwMode="auto">
          <a:xfrm>
            <a:off x="1054646" y="3794657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39" name="AutoShape 27"/>
          <p:cNvSpPr>
            <a:spLocks/>
          </p:cNvSpPr>
          <p:nvPr/>
        </p:nvSpPr>
        <p:spPr bwMode="auto">
          <a:xfrm>
            <a:off x="1342678" y="3436940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  <p:sp>
        <p:nvSpPr>
          <p:cNvPr id="40" name="AutoShape 16"/>
          <p:cNvSpPr>
            <a:spLocks/>
          </p:cNvSpPr>
          <p:nvPr/>
        </p:nvSpPr>
        <p:spPr bwMode="auto">
          <a:xfrm>
            <a:off x="1668866" y="4869954"/>
            <a:ext cx="2368242" cy="184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800" b="1" dirty="0">
                <a:solidFill>
                  <a:schemeClr val="accent1"/>
                </a:solidFill>
                <a:latin typeface="+mn-ea"/>
                <a:cs typeface="Lato" charset="0"/>
                <a:sym typeface="Lato" charset="0"/>
              </a:rPr>
              <a:t>输入标题内容</a:t>
            </a:r>
          </a:p>
        </p:txBody>
      </p:sp>
      <p:sp>
        <p:nvSpPr>
          <p:cNvPr id="41" name="AutoShape 20"/>
          <p:cNvSpPr>
            <a:spLocks/>
          </p:cNvSpPr>
          <p:nvPr/>
        </p:nvSpPr>
        <p:spPr bwMode="auto">
          <a:xfrm>
            <a:off x="1045812" y="5290723"/>
            <a:ext cx="2639017" cy="515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23843">
              <a:spcBef>
                <a:spcPts val="851"/>
              </a:spcBef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单击此处添加文字阐述，添加简短问题说明文字，具体说明文字在此处添加此处</a:t>
            </a:r>
            <a:endParaRPr lang="es-ES" altLang="zh-CN" sz="2400" dirty="0">
              <a:solidFill>
                <a:schemeClr val="accent1"/>
              </a:solidFill>
              <a:latin typeface="+mn-ea"/>
              <a:cs typeface="Gill Sans" charset="0"/>
            </a:endParaRPr>
          </a:p>
        </p:txBody>
      </p:sp>
      <p:sp>
        <p:nvSpPr>
          <p:cNvPr id="42" name="AutoShape 27"/>
          <p:cNvSpPr>
            <a:spLocks/>
          </p:cNvSpPr>
          <p:nvPr/>
        </p:nvSpPr>
        <p:spPr bwMode="auto">
          <a:xfrm>
            <a:off x="1342678" y="4877100"/>
            <a:ext cx="234920" cy="235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2859" tIns="22859" rIns="22859" bIns="22859" anchor="ctr"/>
          <a:lstStyle/>
          <a:p>
            <a:pPr defTabSz="457189">
              <a:defRPr/>
            </a:pPr>
            <a:endParaRPr lang="es-ES" sz="900">
              <a:solidFill>
                <a:schemeClr val="accent1"/>
              </a:solidFill>
              <a:latin typeface="+mn-ea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5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1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1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35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5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6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6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35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350"/>
                            </p:stCondLst>
                            <p:childTnLst>
                              <p:par>
                                <p:cTn id="1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6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1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100"/>
                            </p:stCondLst>
                            <p:childTnLst>
                              <p:par>
                                <p:cTn id="1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85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"/>
                            </p:stCondLst>
                            <p:childTnLst>
                              <p:par>
                                <p:cTn id="1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1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6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600"/>
                            </p:stCondLst>
                            <p:childTnLst>
                              <p:par>
                                <p:cTn id="1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5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35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735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6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Oval 24"/>
          <p:cNvSpPr/>
          <p:nvPr/>
        </p:nvSpPr>
        <p:spPr>
          <a:xfrm>
            <a:off x="2040564" y="1269554"/>
            <a:ext cx="964937" cy="937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Oval 52"/>
          <p:cNvSpPr/>
          <p:nvPr/>
        </p:nvSpPr>
        <p:spPr>
          <a:xfrm>
            <a:off x="5612935" y="1269554"/>
            <a:ext cx="964937" cy="937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Oval 57"/>
          <p:cNvSpPr/>
          <p:nvPr/>
        </p:nvSpPr>
        <p:spPr>
          <a:xfrm>
            <a:off x="9185308" y="1269554"/>
            <a:ext cx="964937" cy="937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4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Oval 62"/>
          <p:cNvSpPr/>
          <p:nvPr/>
        </p:nvSpPr>
        <p:spPr>
          <a:xfrm>
            <a:off x="2040564" y="3860296"/>
            <a:ext cx="964937" cy="93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Oval 67"/>
          <p:cNvSpPr/>
          <p:nvPr/>
        </p:nvSpPr>
        <p:spPr>
          <a:xfrm>
            <a:off x="5612935" y="3860296"/>
            <a:ext cx="964937" cy="937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  <a:cs typeface="+mj-cs"/>
            </a:endParaRPr>
          </a:p>
        </p:txBody>
      </p:sp>
      <p:sp>
        <p:nvSpPr>
          <p:cNvPr id="11" name="Oval 72"/>
          <p:cNvSpPr/>
          <p:nvPr/>
        </p:nvSpPr>
        <p:spPr>
          <a:xfrm>
            <a:off x="9185308" y="3860296"/>
            <a:ext cx="964937" cy="937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sz="37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Freeform 245"/>
          <p:cNvSpPr>
            <a:spLocks/>
          </p:cNvSpPr>
          <p:nvPr/>
        </p:nvSpPr>
        <p:spPr bwMode="auto">
          <a:xfrm>
            <a:off x="2301986" y="1517252"/>
            <a:ext cx="442092" cy="44225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669900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864809" y="1488788"/>
            <a:ext cx="493762" cy="49394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Freeform 217"/>
          <p:cNvSpPr>
            <a:spLocks noEditPoints="1"/>
          </p:cNvSpPr>
          <p:nvPr/>
        </p:nvSpPr>
        <p:spPr bwMode="auto">
          <a:xfrm>
            <a:off x="2270478" y="4139636"/>
            <a:ext cx="505108" cy="37896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Freeform 216"/>
          <p:cNvSpPr>
            <a:spLocks noEditPoints="1"/>
          </p:cNvSpPr>
          <p:nvPr/>
        </p:nvSpPr>
        <p:spPr bwMode="auto">
          <a:xfrm>
            <a:off x="5869369" y="4101467"/>
            <a:ext cx="452066" cy="45530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Freeform 38"/>
          <p:cNvSpPr>
            <a:spLocks noEditPoints="1"/>
          </p:cNvSpPr>
          <p:nvPr/>
        </p:nvSpPr>
        <p:spPr bwMode="auto">
          <a:xfrm>
            <a:off x="9470040" y="1449395"/>
            <a:ext cx="395469" cy="57796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Freeform 135"/>
          <p:cNvSpPr>
            <a:spLocks noEditPoints="1"/>
          </p:cNvSpPr>
          <p:nvPr/>
        </p:nvSpPr>
        <p:spPr bwMode="auto">
          <a:xfrm>
            <a:off x="9465562" y="4139636"/>
            <a:ext cx="404429" cy="37896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669900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7559" y="2421682"/>
            <a:ext cx="3459415" cy="1136990"/>
            <a:chOff x="8693259" y="1784643"/>
            <a:chExt cx="2693398" cy="1178979"/>
          </a:xfrm>
        </p:grpSpPr>
        <p:sp>
          <p:nvSpPr>
            <p:cNvPr id="19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0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290301" y="2421682"/>
            <a:ext cx="3389081" cy="1136990"/>
            <a:chOff x="8693259" y="1784643"/>
            <a:chExt cx="2693398" cy="1178979"/>
          </a:xfrm>
        </p:grpSpPr>
        <p:sp>
          <p:nvSpPr>
            <p:cNvPr id="23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4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009642" y="2421682"/>
            <a:ext cx="3389081" cy="1136990"/>
            <a:chOff x="8693259" y="1784643"/>
            <a:chExt cx="2693398" cy="1178979"/>
          </a:xfrm>
        </p:grpSpPr>
        <p:sp>
          <p:nvSpPr>
            <p:cNvPr id="27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28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0590" y="4957100"/>
            <a:ext cx="3459415" cy="1136990"/>
            <a:chOff x="8693259" y="1784643"/>
            <a:chExt cx="2693398" cy="1178979"/>
          </a:xfrm>
        </p:grpSpPr>
        <p:sp>
          <p:nvSpPr>
            <p:cNvPr id="31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2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293332" y="4957100"/>
            <a:ext cx="3389081" cy="1136990"/>
            <a:chOff x="8693259" y="1784643"/>
            <a:chExt cx="2693398" cy="1178979"/>
          </a:xfrm>
        </p:grpSpPr>
        <p:sp>
          <p:nvSpPr>
            <p:cNvPr id="35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36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8012673" y="4957100"/>
            <a:ext cx="3389081" cy="1136990"/>
            <a:chOff x="8693259" y="1784643"/>
            <a:chExt cx="2693398" cy="1178979"/>
          </a:xfrm>
        </p:grpSpPr>
        <p:sp>
          <p:nvSpPr>
            <p:cNvPr id="39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75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     单击此处添加文字阐述，添加简短问题说明文字，具体说明文字在此处添加此处单击此处添加文字阐述，添加简短问题说明</a:t>
              </a:r>
              <a:endParaRPr lang="en-US" altLang="zh-CN" sz="1200" dirty="0">
                <a:solidFill>
                  <a:schemeClr val="accent1"/>
                </a:solidFill>
                <a:latin typeface="+mn-ea"/>
                <a:sym typeface="微软雅黑" pitchFamily="34" charset="-122"/>
              </a:endParaRPr>
            </a:p>
          </p:txBody>
        </p:sp>
        <p:sp>
          <p:nvSpPr>
            <p:cNvPr id="40" name="TextBox 58"/>
            <p:cNvSpPr>
              <a:spLocks noChangeArrowheads="1"/>
            </p:cNvSpPr>
            <p:nvPr/>
          </p:nvSpPr>
          <p:spPr bwMode="auto">
            <a:xfrm>
              <a:off x="9293736" y="1784643"/>
              <a:ext cx="1591526" cy="28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accent1"/>
                  </a:solidFill>
                  <a:latin typeface="+mn-ea"/>
                  <a:sym typeface="微软雅黑" pitchFamily="34" charset="-122"/>
                </a:rPr>
                <a:t>添加标题内容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7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8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9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9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02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600"/>
                                </p:stCondLst>
                                <p:childTnLst>
                                  <p:par>
                                    <p:cTn id="10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1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8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9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5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7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8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9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9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10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600"/>
                                </p:stCondLst>
                                <p:childTnLst>
                                  <p:par>
                                    <p:cTn id="10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 animBg="1"/>
          <p:bldP spid="56" grpId="0" animBg="1"/>
          <p:bldP spid="57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0413" cy="6858000"/>
          </a:xfrm>
          <a:prstGeom prst="rect">
            <a:avLst/>
          </a:prstGeom>
        </p:spPr>
      </p:pic>
      <p:sp>
        <p:nvSpPr>
          <p:cNvPr id="3" name="1"/>
          <p:cNvSpPr txBox="1">
            <a:spLocks noChangeArrowheads="1"/>
          </p:cNvSpPr>
          <p:nvPr/>
        </p:nvSpPr>
        <p:spPr bwMode="auto">
          <a:xfrm>
            <a:off x="1698181" y="1459723"/>
            <a:ext cx="99091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00" b="1" dirty="0">
                <a:solidFill>
                  <a:schemeClr val="accent1"/>
                </a:solidFill>
                <a:latin typeface="微软雅黑" pitchFamily="34" charset="-122"/>
              </a:rPr>
              <a:t>感谢聆听！</a:t>
            </a:r>
            <a:endParaRPr lang="en-US" altLang="zh-CN" sz="138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442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95" name="Freeform 27"/>
          <p:cNvSpPr>
            <a:spLocks/>
          </p:cNvSpPr>
          <p:nvPr/>
        </p:nvSpPr>
        <p:spPr bwMode="auto">
          <a:xfrm rot="16200000" flipH="1">
            <a:off x="4756077" y="1506691"/>
            <a:ext cx="2319652" cy="13774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70"/>
          <p:cNvSpPr txBox="1"/>
          <p:nvPr/>
        </p:nvSpPr>
        <p:spPr>
          <a:xfrm>
            <a:off x="5476597" y="215549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97" name="MH_Text_1"/>
          <p:cNvSpPr/>
          <p:nvPr>
            <p:custDataLst>
              <p:tags r:id="rId1"/>
            </p:custDataLst>
          </p:nvPr>
        </p:nvSpPr>
        <p:spPr>
          <a:xfrm>
            <a:off x="6832409" y="115003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8" name="MH_Text_1"/>
          <p:cNvSpPr/>
          <p:nvPr>
            <p:custDataLst>
              <p:tags r:id="rId2"/>
            </p:custDataLst>
          </p:nvPr>
        </p:nvSpPr>
        <p:spPr>
          <a:xfrm>
            <a:off x="6896134" y="169779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9" name="Freeform 27"/>
          <p:cNvSpPr>
            <a:spLocks/>
          </p:cNvSpPr>
          <p:nvPr/>
        </p:nvSpPr>
        <p:spPr bwMode="auto">
          <a:xfrm flipH="1">
            <a:off x="6001169" y="2907899"/>
            <a:ext cx="2333031" cy="1385429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70"/>
          <p:cNvSpPr txBox="1"/>
          <p:nvPr/>
        </p:nvSpPr>
        <p:spPr>
          <a:xfrm>
            <a:off x="6400361" y="322293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1" name="MH_Text_1"/>
          <p:cNvSpPr/>
          <p:nvPr>
            <p:custDataLst>
              <p:tags r:id="rId3"/>
            </p:custDataLst>
          </p:nvPr>
        </p:nvSpPr>
        <p:spPr>
          <a:xfrm>
            <a:off x="7291064" y="445049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2" name="MH_Text_1"/>
          <p:cNvSpPr/>
          <p:nvPr>
            <p:custDataLst>
              <p:tags r:id="rId4"/>
            </p:custDataLst>
          </p:nvPr>
        </p:nvSpPr>
        <p:spPr>
          <a:xfrm>
            <a:off x="7354789" y="499825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</a:t>
            </a:r>
            <a:r>
              <a:rPr lang="zh-CN" altLang="en-US" sz="1400">
                <a:solidFill>
                  <a:schemeClr val="accent1"/>
                </a:solidFill>
                <a:latin typeface="时尚中黑简体"/>
              </a:rPr>
              <a:t>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3" name="Freeform 27"/>
          <p:cNvSpPr>
            <a:spLocks/>
          </p:cNvSpPr>
          <p:nvPr/>
        </p:nvSpPr>
        <p:spPr bwMode="auto">
          <a:xfrm rot="5400000" flipH="1">
            <a:off x="4728357" y="4336061"/>
            <a:ext cx="2360575" cy="1401785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文本框 70"/>
          <p:cNvSpPr txBox="1"/>
          <p:nvPr/>
        </p:nvSpPr>
        <p:spPr>
          <a:xfrm>
            <a:off x="5464257" y="429036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5" name="MH_Text_1"/>
          <p:cNvSpPr/>
          <p:nvPr>
            <p:custDataLst>
              <p:tags r:id="rId5"/>
            </p:custDataLst>
          </p:nvPr>
        </p:nvSpPr>
        <p:spPr>
          <a:xfrm>
            <a:off x="2225498" y="443686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6" name="MH_Text_1"/>
          <p:cNvSpPr/>
          <p:nvPr>
            <p:custDataLst>
              <p:tags r:id="rId6"/>
            </p:custDataLst>
          </p:nvPr>
        </p:nvSpPr>
        <p:spPr>
          <a:xfrm>
            <a:off x="2289223" y="498462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</a:t>
            </a:r>
            <a:r>
              <a:rPr lang="zh-CN" altLang="en-US" sz="1400">
                <a:solidFill>
                  <a:schemeClr val="accent1"/>
                </a:solidFill>
                <a:latin typeface="时尚中黑简体"/>
              </a:rPr>
              <a:t>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7" name="Freeform 27"/>
          <p:cNvSpPr>
            <a:spLocks/>
          </p:cNvSpPr>
          <p:nvPr/>
        </p:nvSpPr>
        <p:spPr bwMode="auto">
          <a:xfrm flipV="1">
            <a:off x="3351400" y="2863384"/>
            <a:ext cx="2403008" cy="142698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70"/>
          <p:cNvSpPr txBox="1"/>
          <p:nvPr/>
        </p:nvSpPr>
        <p:spPr>
          <a:xfrm>
            <a:off x="4528153" y="322293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669900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669900"/>
              </a:solidFill>
              <a:latin typeface="Impact" panose="020B0806030902050204" pitchFamily="34" charset="0"/>
            </a:endParaRPr>
          </a:p>
        </p:txBody>
      </p:sp>
      <p:sp>
        <p:nvSpPr>
          <p:cNvPr id="109" name="MH_Text_1"/>
          <p:cNvSpPr/>
          <p:nvPr>
            <p:custDataLst>
              <p:tags r:id="rId7"/>
            </p:custDataLst>
          </p:nvPr>
        </p:nvSpPr>
        <p:spPr>
          <a:xfrm>
            <a:off x="2063565" y="112474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0" name="MH_Text_1"/>
          <p:cNvSpPr/>
          <p:nvPr>
            <p:custDataLst>
              <p:tags r:id="rId8"/>
            </p:custDataLst>
          </p:nvPr>
        </p:nvSpPr>
        <p:spPr>
          <a:xfrm>
            <a:off x="2127290" y="167250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5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9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900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4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5" grpId="0" animBg="1"/>
      <p:bldP spid="96" grpId="0"/>
      <p:bldP spid="97" grpId="0"/>
      <p:bldP spid="98" grpId="0"/>
      <p:bldP spid="99" grpId="0" animBg="1"/>
      <p:bldP spid="100" grpId="0"/>
      <p:bldP spid="101" grpId="0"/>
      <p:bldP spid="102" grpId="0"/>
      <p:bldP spid="103" grpId="0" animBg="1"/>
      <p:bldP spid="104" grpId="0"/>
      <p:bldP spid="105" grpId="0"/>
      <p:bldP spid="106" grpId="0"/>
      <p:bldP spid="107" grpId="0" animBg="1"/>
      <p:bldP spid="108" grpId="0"/>
      <p:bldP spid="109" grpId="0"/>
      <p:bldP spid="1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76680" y="1295958"/>
            <a:ext cx="4079866" cy="4603293"/>
            <a:chOff x="1523502" y="1231669"/>
            <a:chExt cx="2101686" cy="2371322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rot="5400000">
              <a:off x="1437798" y="1410016"/>
              <a:ext cx="2273094" cy="201462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1550419" y="1509831"/>
              <a:ext cx="2047852" cy="181499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11"/>
              <a:srcRect/>
              <a:stretch>
                <a:fillRect l="-7658" r="-7658"/>
              </a:stretch>
            </a:blip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5400000">
              <a:off x="1388684" y="1366487"/>
              <a:ext cx="2371322" cy="2101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Line 548"/>
          <p:cNvSpPr>
            <a:spLocks noChangeShapeType="1"/>
          </p:cNvSpPr>
          <p:nvPr/>
        </p:nvSpPr>
        <p:spPr bwMode="auto">
          <a:xfrm flipH="1">
            <a:off x="3672396" y="1295958"/>
            <a:ext cx="1295400" cy="0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5281825" y="877265"/>
            <a:ext cx="328512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5213311" y="1291484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Line 548"/>
          <p:cNvSpPr>
            <a:spLocks noChangeShapeType="1"/>
          </p:cNvSpPr>
          <p:nvPr/>
        </p:nvSpPr>
        <p:spPr bwMode="auto">
          <a:xfrm flipH="1">
            <a:off x="5456547" y="2527920"/>
            <a:ext cx="1295400" cy="0"/>
          </a:xfrm>
          <a:prstGeom prst="line">
            <a:avLst/>
          </a:prstGeom>
          <a:noFill/>
          <a:ln w="19050">
            <a:solidFill>
              <a:schemeClr val="accent2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MH_Text_1"/>
          <p:cNvSpPr/>
          <p:nvPr>
            <p:custDataLst>
              <p:tags r:id="rId3"/>
            </p:custDataLst>
          </p:nvPr>
        </p:nvSpPr>
        <p:spPr>
          <a:xfrm>
            <a:off x="7062617" y="2094057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4"/>
            </p:custDataLst>
          </p:nvPr>
        </p:nvSpPr>
        <p:spPr>
          <a:xfrm>
            <a:off x="7062617" y="2579977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Line 548"/>
          <p:cNvSpPr>
            <a:spLocks noChangeShapeType="1"/>
          </p:cNvSpPr>
          <p:nvPr/>
        </p:nvSpPr>
        <p:spPr bwMode="auto">
          <a:xfrm flipH="1">
            <a:off x="5563227" y="4633548"/>
            <a:ext cx="1295400" cy="0"/>
          </a:xfrm>
          <a:prstGeom prst="line">
            <a:avLst/>
          </a:prstGeom>
          <a:noFill/>
          <a:ln w="19050">
            <a:solidFill>
              <a:schemeClr val="accent3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7" name="MH_Text_1"/>
          <p:cNvSpPr/>
          <p:nvPr>
            <p:custDataLst>
              <p:tags r:id="rId5"/>
            </p:custDataLst>
          </p:nvPr>
        </p:nvSpPr>
        <p:spPr>
          <a:xfrm>
            <a:off x="7204970" y="4116235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6"/>
            </p:custDataLst>
          </p:nvPr>
        </p:nvSpPr>
        <p:spPr>
          <a:xfrm>
            <a:off x="7062617" y="4530300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Line 548"/>
          <p:cNvSpPr>
            <a:spLocks noChangeShapeType="1"/>
          </p:cNvSpPr>
          <p:nvPr/>
        </p:nvSpPr>
        <p:spPr bwMode="auto">
          <a:xfrm flipH="1">
            <a:off x="3672396" y="5899252"/>
            <a:ext cx="1295400" cy="0"/>
          </a:xfrm>
          <a:prstGeom prst="line">
            <a:avLst/>
          </a:prstGeom>
          <a:noFill/>
          <a:ln w="19050">
            <a:solidFill>
              <a:schemeClr val="accent4"/>
            </a:solidFill>
            <a:prstDash val="dash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MH_Text_1"/>
          <p:cNvSpPr/>
          <p:nvPr>
            <p:custDataLst>
              <p:tags r:id="rId7"/>
            </p:custDataLst>
          </p:nvPr>
        </p:nvSpPr>
        <p:spPr>
          <a:xfrm>
            <a:off x="5309944" y="5461341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4"/>
              </a:buClr>
              <a:buFont typeface="Wingdings" panose="05000000000000000000" pitchFamily="2" charset="2"/>
              <a:buChar char="n"/>
            </a:pPr>
            <a:r>
              <a:rPr lang="zh-CN" altLang="en-US" sz="19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8"/>
            </p:custDataLst>
          </p:nvPr>
        </p:nvSpPr>
        <p:spPr>
          <a:xfrm>
            <a:off x="5213311" y="5875406"/>
            <a:ext cx="3171171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7038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5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41884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7" name="直接连接符 6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341885" y="2987620"/>
            <a:ext cx="2214639" cy="1072869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4"/>
          <p:cNvSpPr txBox="1"/>
          <p:nvPr/>
        </p:nvSpPr>
        <p:spPr>
          <a:xfrm>
            <a:off x="1738913" y="3429000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步骤一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1435814" y="1332828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1398037" y="1803796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3884232" y="2987622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 flipV="1">
            <a:off x="3884233" y="2987620"/>
            <a:ext cx="2214639" cy="10728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4281261" y="3429000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步骤二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18" name="MH_Text_1"/>
          <p:cNvSpPr/>
          <p:nvPr>
            <p:custDataLst>
              <p:tags r:id="rId3"/>
            </p:custDataLst>
          </p:nvPr>
        </p:nvSpPr>
        <p:spPr>
          <a:xfrm>
            <a:off x="3928912" y="439819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4"/>
            </p:custDataLst>
          </p:nvPr>
        </p:nvSpPr>
        <p:spPr>
          <a:xfrm>
            <a:off x="3891135" y="4869160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26581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21" name="直接连接符 20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426581" y="2987620"/>
            <a:ext cx="2214639" cy="1072869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4"/>
          <p:cNvSpPr txBox="1"/>
          <p:nvPr/>
        </p:nvSpPr>
        <p:spPr>
          <a:xfrm>
            <a:off x="6823609" y="3429717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步骤三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25" name="MH_Text_1"/>
          <p:cNvSpPr/>
          <p:nvPr>
            <p:custDataLst>
              <p:tags r:id="rId5"/>
            </p:custDataLst>
          </p:nvPr>
        </p:nvSpPr>
        <p:spPr>
          <a:xfrm>
            <a:off x="6609098" y="132299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6"/>
            </p:custDataLst>
          </p:nvPr>
        </p:nvSpPr>
        <p:spPr>
          <a:xfrm>
            <a:off x="6571321" y="1793961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8968928" y="2987620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 flipV="1">
            <a:off x="8968928" y="2987620"/>
            <a:ext cx="2214639" cy="107286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4"/>
          <p:cNvSpPr txBox="1"/>
          <p:nvPr/>
        </p:nvSpPr>
        <p:spPr>
          <a:xfrm>
            <a:off x="9388604" y="3452866"/>
            <a:ext cx="1420582" cy="393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669900"/>
                </a:solidFill>
                <a:latin typeface="方正尚酷简体"/>
              </a:rPr>
              <a:t>步骤四</a:t>
            </a:r>
            <a:endParaRPr lang="en-US" altLang="zh-CN" sz="3200" b="1" dirty="0">
              <a:solidFill>
                <a:srgbClr val="669900"/>
              </a:solidFill>
              <a:latin typeface="方正尚酷简体"/>
            </a:endParaRPr>
          </a:p>
        </p:txBody>
      </p:sp>
      <p:sp>
        <p:nvSpPr>
          <p:cNvPr id="32" name="MH_Text_1"/>
          <p:cNvSpPr/>
          <p:nvPr>
            <p:custDataLst>
              <p:tags r:id="rId7"/>
            </p:custDataLst>
          </p:nvPr>
        </p:nvSpPr>
        <p:spPr>
          <a:xfrm>
            <a:off x="9095503" y="439819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8"/>
            </p:custDataLst>
          </p:nvPr>
        </p:nvSpPr>
        <p:spPr>
          <a:xfrm>
            <a:off x="9057726" y="4869160"/>
            <a:ext cx="2491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13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8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8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3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8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1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9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9" grpId="0" animBg="1"/>
      <p:bldP spid="10" grpId="0"/>
      <p:bldP spid="11" grpId="0"/>
      <p:bldP spid="12" grpId="0"/>
      <p:bldP spid="16" grpId="0" animBg="1"/>
      <p:bldP spid="17" grpId="0"/>
      <p:bldP spid="18" grpId="0"/>
      <p:bldP spid="19" grpId="0"/>
      <p:bldP spid="23" grpId="0" animBg="1"/>
      <p:bldP spid="24" grpId="0"/>
      <p:bldP spid="25" grpId="0"/>
      <p:bldP spid="26" grpId="0"/>
      <p:bldP spid="30" grpId="0" animBg="1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814021" y="4126510"/>
            <a:ext cx="2256961" cy="1894778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57150"/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7026" y="3284984"/>
            <a:ext cx="2472983" cy="720080"/>
            <a:chOff x="685528" y="3284984"/>
            <a:chExt cx="2472983" cy="720080"/>
          </a:xfrm>
        </p:grpSpPr>
        <p:grpSp>
          <p:nvGrpSpPr>
            <p:cNvPr id="8" name="Group 3"/>
            <p:cNvGrpSpPr/>
            <p:nvPr/>
          </p:nvGrpSpPr>
          <p:grpSpPr>
            <a:xfrm>
              <a:off x="685528" y="3284984"/>
              <a:ext cx="2472983" cy="653509"/>
              <a:chOff x="1424694" y="3437117"/>
              <a:chExt cx="1499779" cy="396331"/>
            </a:xfrm>
            <a:solidFill>
              <a:schemeClr val="accent1"/>
            </a:solidFill>
          </p:grpSpPr>
          <p:sp>
            <p:nvSpPr>
              <p:cNvPr id="10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文本框 70"/>
            <p:cNvSpPr txBox="1"/>
            <p:nvPr/>
          </p:nvSpPr>
          <p:spPr>
            <a:xfrm>
              <a:off x="1485900" y="342028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2" name="MH_Text_1"/>
          <p:cNvSpPr/>
          <p:nvPr>
            <p:custDataLst>
              <p:tags r:id="rId1"/>
            </p:custDataLst>
          </p:nvPr>
        </p:nvSpPr>
        <p:spPr>
          <a:xfrm>
            <a:off x="553302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2"/>
            </p:custDataLst>
          </p:nvPr>
        </p:nvSpPr>
        <p:spPr>
          <a:xfrm>
            <a:off x="617027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5277" y="1390206"/>
            <a:ext cx="2256961" cy="1894778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57150">
            <a:solidFill>
              <a:schemeClr val="accent2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27266" y="3461701"/>
            <a:ext cx="2472984" cy="684181"/>
            <a:chOff x="3495768" y="3461701"/>
            <a:chExt cx="2472984" cy="684181"/>
          </a:xfrm>
        </p:grpSpPr>
        <p:grpSp>
          <p:nvGrpSpPr>
            <p:cNvPr id="16" name="Group 10"/>
            <p:cNvGrpSpPr/>
            <p:nvPr/>
          </p:nvGrpSpPr>
          <p:grpSpPr>
            <a:xfrm>
              <a:off x="3495768" y="3510515"/>
              <a:ext cx="2472984" cy="635367"/>
              <a:chOff x="2993261" y="3583747"/>
              <a:chExt cx="1499779" cy="385328"/>
            </a:xfrm>
            <a:solidFill>
              <a:schemeClr val="accent2"/>
            </a:solidFill>
          </p:grpSpPr>
          <p:sp>
            <p:nvSpPr>
              <p:cNvPr id="18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文本框 70"/>
            <p:cNvSpPr txBox="1"/>
            <p:nvPr/>
          </p:nvSpPr>
          <p:spPr>
            <a:xfrm>
              <a:off x="4244388" y="3461701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MH_Text_1"/>
          <p:cNvSpPr/>
          <p:nvPr>
            <p:custDataLst>
              <p:tags r:id="rId3"/>
            </p:custDataLst>
          </p:nvPr>
        </p:nvSpPr>
        <p:spPr>
          <a:xfrm>
            <a:off x="3386285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4"/>
            </p:custDataLst>
          </p:nvPr>
        </p:nvSpPr>
        <p:spPr>
          <a:xfrm>
            <a:off x="3450010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1054" y="4126510"/>
            <a:ext cx="2256961" cy="1894778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57150">
            <a:solidFill>
              <a:schemeClr val="accent3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37507" y="3255566"/>
            <a:ext cx="2472985" cy="733828"/>
            <a:chOff x="6306009" y="3255566"/>
            <a:chExt cx="2472985" cy="733828"/>
          </a:xfrm>
        </p:grpSpPr>
        <p:grpSp>
          <p:nvGrpSpPr>
            <p:cNvPr id="24" name="Group 11"/>
            <p:cNvGrpSpPr/>
            <p:nvPr/>
          </p:nvGrpSpPr>
          <p:grpSpPr>
            <a:xfrm>
              <a:off x="6306009" y="3255566"/>
              <a:ext cx="2472985" cy="653508"/>
              <a:chOff x="4561827" y="3437117"/>
              <a:chExt cx="1499779" cy="396330"/>
            </a:xfrm>
            <a:solidFill>
              <a:schemeClr val="accent3"/>
            </a:solidFill>
          </p:grpSpPr>
          <p:sp>
            <p:nvSpPr>
              <p:cNvPr id="26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文本框 70"/>
            <p:cNvSpPr txBox="1"/>
            <p:nvPr/>
          </p:nvSpPr>
          <p:spPr>
            <a:xfrm>
              <a:off x="7215625" y="340461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5"/>
            </p:custDataLst>
          </p:nvPr>
        </p:nvSpPr>
        <p:spPr>
          <a:xfrm>
            <a:off x="6073826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6"/>
            </p:custDataLst>
          </p:nvPr>
        </p:nvSpPr>
        <p:spPr>
          <a:xfrm>
            <a:off x="6137551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46971" y="1328142"/>
            <a:ext cx="2256961" cy="1894778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57150">
            <a:solidFill>
              <a:schemeClr val="accent4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047749" y="3429000"/>
            <a:ext cx="2472984" cy="697510"/>
            <a:chOff x="9116251" y="3429000"/>
            <a:chExt cx="2472984" cy="697510"/>
          </a:xfrm>
        </p:grpSpPr>
        <p:grpSp>
          <p:nvGrpSpPr>
            <p:cNvPr id="32" name="Group 12"/>
            <p:cNvGrpSpPr/>
            <p:nvPr/>
          </p:nvGrpSpPr>
          <p:grpSpPr>
            <a:xfrm>
              <a:off x="9116251" y="3491143"/>
              <a:ext cx="2472984" cy="635367"/>
              <a:chOff x="6130393" y="3583747"/>
              <a:chExt cx="1499779" cy="385328"/>
            </a:xfrm>
            <a:solidFill>
              <a:schemeClr val="accent4"/>
            </a:solidFill>
          </p:grpSpPr>
          <p:sp>
            <p:nvSpPr>
              <p:cNvPr id="34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>
                  <a:solidFill>
                    <a:srgbClr val="587F2D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文本框 70"/>
            <p:cNvSpPr txBox="1"/>
            <p:nvPr/>
          </p:nvSpPr>
          <p:spPr>
            <a:xfrm>
              <a:off x="9911905" y="3429000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87F2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587F2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6" name="MH_Text_1"/>
          <p:cNvSpPr/>
          <p:nvPr>
            <p:custDataLst>
              <p:tags r:id="rId7"/>
            </p:custDataLst>
          </p:nvPr>
        </p:nvSpPr>
        <p:spPr>
          <a:xfrm>
            <a:off x="8984025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8"/>
            </p:custDataLst>
          </p:nvPr>
        </p:nvSpPr>
        <p:spPr>
          <a:xfrm>
            <a:off x="9047750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911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5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9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9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1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6" grpId="0" animBg="1"/>
      <p:bldP spid="12" grpId="0"/>
      <p:bldP spid="13" grpId="0"/>
      <p:bldP spid="14" grpId="0" animBg="1"/>
      <p:bldP spid="20" grpId="0"/>
      <p:bldP spid="21" grpId="0"/>
      <p:bldP spid="22" grpId="0" animBg="1"/>
      <p:bldP spid="28" grpId="0"/>
      <p:bldP spid="29" grpId="0"/>
      <p:bldP spid="30" grpId="0" animBg="1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sp>
        <p:nvSpPr>
          <p:cNvPr id="30" name="Freeform 18"/>
          <p:cNvSpPr>
            <a:spLocks/>
          </p:cNvSpPr>
          <p:nvPr/>
        </p:nvSpPr>
        <p:spPr bwMode="auto">
          <a:xfrm>
            <a:off x="5229225" y="4052888"/>
            <a:ext cx="3203575" cy="2124075"/>
          </a:xfrm>
          <a:custGeom>
            <a:avLst/>
            <a:gdLst>
              <a:gd name="T0" fmla="*/ 824 w 1009"/>
              <a:gd name="T1" fmla="*/ 0 h 669"/>
              <a:gd name="T2" fmla="*/ 766 w 1009"/>
              <a:gd name="T3" fmla="*/ 499 h 669"/>
              <a:gd name="T4" fmla="*/ 0 w 1009"/>
              <a:gd name="T5" fmla="*/ 287 h 669"/>
              <a:gd name="T6" fmla="*/ 542 w 1009"/>
              <a:gd name="T7" fmla="*/ 310 h 669"/>
              <a:gd name="T8" fmla="*/ 824 w 1009"/>
              <a:gd name="T9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9" h="669">
                <a:moveTo>
                  <a:pt x="824" y="0"/>
                </a:moveTo>
                <a:cubicBezTo>
                  <a:pt x="824" y="0"/>
                  <a:pt x="1009" y="359"/>
                  <a:pt x="766" y="499"/>
                </a:cubicBezTo>
                <a:cubicBezTo>
                  <a:pt x="468" y="669"/>
                  <a:pt x="0" y="287"/>
                  <a:pt x="0" y="287"/>
                </a:cubicBezTo>
                <a:cubicBezTo>
                  <a:pt x="0" y="287"/>
                  <a:pt x="280" y="413"/>
                  <a:pt x="542" y="310"/>
                </a:cubicBezTo>
                <a:cubicBezTo>
                  <a:pt x="725" y="239"/>
                  <a:pt x="824" y="0"/>
                  <a:pt x="8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90950" y="1449388"/>
            <a:ext cx="3203575" cy="2124075"/>
            <a:chOff x="3790950" y="1449388"/>
            <a:chExt cx="3203575" cy="2124075"/>
          </a:xfrm>
          <a:solidFill>
            <a:schemeClr val="accent1"/>
          </a:solidFill>
        </p:grpSpPr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3790950" y="1449388"/>
              <a:ext cx="3203575" cy="2124075"/>
            </a:xfrm>
            <a:custGeom>
              <a:avLst/>
              <a:gdLst>
                <a:gd name="T0" fmla="*/ 186 w 1009"/>
                <a:gd name="T1" fmla="*/ 669 h 669"/>
                <a:gd name="T2" fmla="*/ 244 w 1009"/>
                <a:gd name="T3" fmla="*/ 170 h 669"/>
                <a:gd name="T4" fmla="*/ 1009 w 1009"/>
                <a:gd name="T5" fmla="*/ 382 h 669"/>
                <a:gd name="T6" fmla="*/ 467 w 1009"/>
                <a:gd name="T7" fmla="*/ 359 h 669"/>
                <a:gd name="T8" fmla="*/ 186 w 1009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186" y="669"/>
                  </a:moveTo>
                  <a:cubicBezTo>
                    <a:pt x="186" y="669"/>
                    <a:pt x="0" y="310"/>
                    <a:pt x="244" y="170"/>
                  </a:cubicBezTo>
                  <a:cubicBezTo>
                    <a:pt x="541" y="0"/>
                    <a:pt x="1009" y="382"/>
                    <a:pt x="1009" y="382"/>
                  </a:cubicBezTo>
                  <a:cubicBezTo>
                    <a:pt x="1009" y="382"/>
                    <a:pt x="729" y="256"/>
                    <a:pt x="467" y="359"/>
                  </a:cubicBezTo>
                  <a:cubicBezTo>
                    <a:pt x="285" y="430"/>
                    <a:pt x="186" y="669"/>
                    <a:pt x="186" y="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3" name="Freeform 54"/>
            <p:cNvSpPr>
              <a:spLocks noEditPoints="1"/>
            </p:cNvSpPr>
            <p:nvPr/>
          </p:nvSpPr>
          <p:spPr bwMode="auto">
            <a:xfrm>
              <a:off x="4518009" y="2308768"/>
              <a:ext cx="242888" cy="241300"/>
            </a:xfrm>
            <a:custGeom>
              <a:avLst/>
              <a:gdLst>
                <a:gd name="T0" fmla="*/ 65 w 131"/>
                <a:gd name="T1" fmla="*/ 0 h 130"/>
                <a:gd name="T2" fmla="*/ 0 w 131"/>
                <a:gd name="T3" fmla="*/ 65 h 130"/>
                <a:gd name="T4" fmla="*/ 65 w 131"/>
                <a:gd name="T5" fmla="*/ 130 h 130"/>
                <a:gd name="T6" fmla="*/ 131 w 131"/>
                <a:gd name="T7" fmla="*/ 65 h 130"/>
                <a:gd name="T8" fmla="*/ 65 w 131"/>
                <a:gd name="T9" fmla="*/ 0 h 130"/>
                <a:gd name="T10" fmla="*/ 65 w 131"/>
                <a:gd name="T11" fmla="*/ 125 h 130"/>
                <a:gd name="T12" fmla="*/ 5 w 131"/>
                <a:gd name="T13" fmla="*/ 65 h 130"/>
                <a:gd name="T14" fmla="*/ 65 w 131"/>
                <a:gd name="T15" fmla="*/ 5 h 130"/>
                <a:gd name="T16" fmla="*/ 126 w 131"/>
                <a:gd name="T17" fmla="*/ 65 h 130"/>
                <a:gd name="T18" fmla="*/ 65 w 131"/>
                <a:gd name="T19" fmla="*/ 12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30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0"/>
                    <a:pt x="65" y="130"/>
                  </a:cubicBezTo>
                  <a:cubicBezTo>
                    <a:pt x="102" y="130"/>
                    <a:pt x="131" y="101"/>
                    <a:pt x="131" y="65"/>
                  </a:cubicBezTo>
                  <a:cubicBezTo>
                    <a:pt x="131" y="29"/>
                    <a:pt x="102" y="0"/>
                    <a:pt x="65" y="0"/>
                  </a:cubicBezTo>
                  <a:close/>
                  <a:moveTo>
                    <a:pt x="65" y="125"/>
                  </a:moveTo>
                  <a:cubicBezTo>
                    <a:pt x="32" y="125"/>
                    <a:pt x="5" y="98"/>
                    <a:pt x="5" y="65"/>
                  </a:cubicBezTo>
                  <a:cubicBezTo>
                    <a:pt x="5" y="32"/>
                    <a:pt x="32" y="5"/>
                    <a:pt x="65" y="5"/>
                  </a:cubicBezTo>
                  <a:cubicBezTo>
                    <a:pt x="99" y="5"/>
                    <a:pt x="126" y="32"/>
                    <a:pt x="126" y="65"/>
                  </a:cubicBezTo>
                  <a:cubicBezTo>
                    <a:pt x="126" y="98"/>
                    <a:pt x="99" y="125"/>
                    <a:pt x="65" y="1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4" name="Freeform 19"/>
          <p:cNvSpPr>
            <a:spLocks/>
          </p:cNvSpPr>
          <p:nvPr/>
        </p:nvSpPr>
        <p:spPr bwMode="auto">
          <a:xfrm>
            <a:off x="3746500" y="2932113"/>
            <a:ext cx="2124075" cy="3203575"/>
          </a:xfrm>
          <a:custGeom>
            <a:avLst/>
            <a:gdLst>
              <a:gd name="T0" fmla="*/ 669 w 669"/>
              <a:gd name="T1" fmla="*/ 823 h 1009"/>
              <a:gd name="T2" fmla="*/ 171 w 669"/>
              <a:gd name="T3" fmla="*/ 765 h 1009"/>
              <a:gd name="T4" fmla="*/ 383 w 669"/>
              <a:gd name="T5" fmla="*/ 0 h 1009"/>
              <a:gd name="T6" fmla="*/ 359 w 669"/>
              <a:gd name="T7" fmla="*/ 541 h 1009"/>
              <a:gd name="T8" fmla="*/ 669 w 669"/>
              <a:gd name="T9" fmla="*/ 823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9" h="1009">
                <a:moveTo>
                  <a:pt x="669" y="823"/>
                </a:moveTo>
                <a:cubicBezTo>
                  <a:pt x="669" y="823"/>
                  <a:pt x="311" y="1009"/>
                  <a:pt x="171" y="765"/>
                </a:cubicBezTo>
                <a:cubicBezTo>
                  <a:pt x="0" y="467"/>
                  <a:pt x="383" y="0"/>
                  <a:pt x="383" y="0"/>
                </a:cubicBezTo>
                <a:cubicBezTo>
                  <a:pt x="383" y="0"/>
                  <a:pt x="257" y="280"/>
                  <a:pt x="359" y="541"/>
                </a:cubicBezTo>
                <a:cubicBezTo>
                  <a:pt x="431" y="724"/>
                  <a:pt x="669" y="823"/>
                  <a:pt x="669" y="8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353175" y="1490663"/>
            <a:ext cx="2124075" cy="3203575"/>
          </a:xfrm>
          <a:custGeom>
            <a:avLst/>
            <a:gdLst>
              <a:gd name="T0" fmla="*/ 0 w 669"/>
              <a:gd name="T1" fmla="*/ 186 h 1009"/>
              <a:gd name="T2" fmla="*/ 498 w 669"/>
              <a:gd name="T3" fmla="*/ 244 h 1009"/>
              <a:gd name="T4" fmla="*/ 287 w 669"/>
              <a:gd name="T5" fmla="*/ 1009 h 1009"/>
              <a:gd name="T6" fmla="*/ 310 w 669"/>
              <a:gd name="T7" fmla="*/ 468 h 1009"/>
              <a:gd name="T8" fmla="*/ 0 w 669"/>
              <a:gd name="T9" fmla="*/ 186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9" h="1009">
                <a:moveTo>
                  <a:pt x="0" y="186"/>
                </a:moveTo>
                <a:cubicBezTo>
                  <a:pt x="0" y="186"/>
                  <a:pt x="359" y="0"/>
                  <a:pt x="498" y="244"/>
                </a:cubicBezTo>
                <a:cubicBezTo>
                  <a:pt x="669" y="542"/>
                  <a:pt x="287" y="1009"/>
                  <a:pt x="287" y="1009"/>
                </a:cubicBezTo>
                <a:cubicBezTo>
                  <a:pt x="287" y="1009"/>
                  <a:pt x="413" y="729"/>
                  <a:pt x="310" y="468"/>
                </a:cubicBezTo>
                <a:cubicBezTo>
                  <a:pt x="238" y="285"/>
                  <a:pt x="0" y="186"/>
                  <a:pt x="0" y="1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68974" y="2796204"/>
            <a:ext cx="37670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37" name="Group 22"/>
          <p:cNvGrpSpPr>
            <a:grpSpLocks/>
          </p:cNvGrpSpPr>
          <p:nvPr/>
        </p:nvGrpSpPr>
        <p:grpSpPr bwMode="auto">
          <a:xfrm>
            <a:off x="1792256" y="180015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0" name="矩形 60"/>
          <p:cNvSpPr>
            <a:spLocks noChangeArrowheads="1"/>
          </p:cNvSpPr>
          <p:nvPr/>
        </p:nvSpPr>
        <p:spPr bwMode="auto">
          <a:xfrm>
            <a:off x="548934" y="236041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41" name="TextBox 8"/>
          <p:cNvSpPr txBox="1"/>
          <p:nvPr/>
        </p:nvSpPr>
        <p:spPr>
          <a:xfrm>
            <a:off x="6738850" y="2796204"/>
            <a:ext cx="4263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42" name="Group 22"/>
          <p:cNvGrpSpPr>
            <a:grpSpLocks/>
          </p:cNvGrpSpPr>
          <p:nvPr/>
        </p:nvGrpSpPr>
        <p:grpSpPr bwMode="auto">
          <a:xfrm>
            <a:off x="9502790" y="180015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5" name="矩形 60"/>
          <p:cNvSpPr>
            <a:spLocks noChangeArrowheads="1"/>
          </p:cNvSpPr>
          <p:nvPr/>
        </p:nvSpPr>
        <p:spPr bwMode="auto">
          <a:xfrm>
            <a:off x="8259468" y="236041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46" name="TextBox 8"/>
          <p:cNvSpPr txBox="1"/>
          <p:nvPr/>
        </p:nvSpPr>
        <p:spPr>
          <a:xfrm>
            <a:off x="6733239" y="4388245"/>
            <a:ext cx="43762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03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9502790" y="4499637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50" name="矩形 60"/>
          <p:cNvSpPr>
            <a:spLocks noChangeArrowheads="1"/>
          </p:cNvSpPr>
          <p:nvPr/>
        </p:nvSpPr>
        <p:spPr bwMode="auto">
          <a:xfrm>
            <a:off x="8259468" y="5059893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5044930" y="4388245"/>
            <a:ext cx="42479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rPr>
              <a:t>04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grpSp>
        <p:nvGrpSpPr>
          <p:cNvPr id="52" name="Group 22"/>
          <p:cNvGrpSpPr>
            <a:grpSpLocks/>
          </p:cNvGrpSpPr>
          <p:nvPr/>
        </p:nvGrpSpPr>
        <p:grpSpPr bwMode="auto">
          <a:xfrm>
            <a:off x="1779343" y="4437564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5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69900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5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669900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59" name="矩形 60"/>
          <p:cNvSpPr>
            <a:spLocks noChangeArrowheads="1"/>
          </p:cNvSpPr>
          <p:nvPr/>
        </p:nvSpPr>
        <p:spPr bwMode="auto">
          <a:xfrm>
            <a:off x="536021" y="4997820"/>
            <a:ext cx="33773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时尚中黑简体"/>
              </a:rPr>
              <a:t>单击此处添加文字阐述，添加简短问题说明文字，具体说明文字在</a:t>
            </a:r>
          </a:p>
        </p:txBody>
      </p:sp>
    </p:spTree>
    <p:extLst>
      <p:ext uri="{BB962C8B-B14F-4D97-AF65-F5344CB8AC3E}">
        <p14:creationId xmlns:p14="http://schemas.microsoft.com/office/powerpoint/2010/main" val="3290490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3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7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9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45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30" grpId="0" animBg="1"/>
      <p:bldP spid="34" grpId="0" animBg="1"/>
      <p:bldP spid="35" grpId="0" animBg="1"/>
      <p:bldP spid="36" grpId="0"/>
      <p:bldP spid="40" grpId="0"/>
      <p:bldP spid="41" grpId="0"/>
      <p:bldP spid="45" grpId="0"/>
      <p:bldP spid="46" grpId="0"/>
      <p:bldP spid="50" grpId="0"/>
      <p:bldP spid="51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81450" y="335405"/>
            <a:ext cx="262718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53302" y="509194"/>
            <a:ext cx="262718" cy="268583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377499" y="690881"/>
            <a:ext cx="260742" cy="2666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294A5A"/>
              </a:solidFill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914002" y="352050"/>
            <a:ext cx="5626576" cy="633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2D050"/>
                </a:solidFill>
                <a:latin typeface="汉仪秀英体简" pitchFamily="49" charset="-122"/>
                <a:ea typeface="汉仪秀英体简" pitchFamily="49" charset="-122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请在此处添加目录标题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3852" y="1875912"/>
            <a:ext cx="3335282" cy="523893"/>
            <a:chOff x="4513428" y="4948117"/>
            <a:chExt cx="3335282" cy="52389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648638" y="5102247"/>
              <a:ext cx="200072" cy="231195"/>
            </a:xfrm>
            <a:custGeom>
              <a:avLst/>
              <a:gdLst>
                <a:gd name="T0" fmla="*/ 173 w 173"/>
                <a:gd name="T1" fmla="*/ 36 h 199"/>
                <a:gd name="T2" fmla="*/ 22 w 173"/>
                <a:gd name="T3" fmla="*/ 0 h 199"/>
                <a:gd name="T4" fmla="*/ 1 w 173"/>
                <a:gd name="T5" fmla="*/ 192 h 199"/>
                <a:gd name="T6" fmla="*/ 0 w 173"/>
                <a:gd name="T7" fmla="*/ 199 h 199"/>
                <a:gd name="T8" fmla="*/ 173 w 173"/>
                <a:gd name="T9" fmla="*/ 161 h 199"/>
                <a:gd name="T10" fmla="*/ 173 w 173"/>
                <a:gd name="T11" fmla="*/ 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99">
                  <a:moveTo>
                    <a:pt x="173" y="36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64"/>
                    <a:pt x="8" y="127"/>
                    <a:pt x="1" y="192"/>
                  </a:cubicBezTo>
                  <a:cubicBezTo>
                    <a:pt x="0" y="195"/>
                    <a:pt x="0" y="197"/>
                    <a:pt x="0" y="199"/>
                  </a:cubicBezTo>
                  <a:cubicBezTo>
                    <a:pt x="173" y="161"/>
                    <a:pt x="173" y="161"/>
                    <a:pt x="173" y="161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511929" y="4948117"/>
              <a:ext cx="1161903" cy="523893"/>
            </a:xfrm>
            <a:custGeom>
              <a:avLst/>
              <a:gdLst>
                <a:gd name="T0" fmla="*/ 1002 w 1002"/>
                <a:gd name="T1" fmla="*/ 133 h 451"/>
                <a:gd name="T2" fmla="*/ 432 w 1002"/>
                <a:gd name="T3" fmla="*/ 0 h 451"/>
                <a:gd name="T4" fmla="*/ 0 w 1002"/>
                <a:gd name="T5" fmla="*/ 181 h 451"/>
                <a:gd name="T6" fmla="*/ 88 w 1002"/>
                <a:gd name="T7" fmla="*/ 376 h 451"/>
                <a:gd name="T8" fmla="*/ 432 w 1002"/>
                <a:gd name="T9" fmla="*/ 451 h 451"/>
                <a:gd name="T10" fmla="*/ 980 w 1002"/>
                <a:gd name="T11" fmla="*/ 332 h 451"/>
                <a:gd name="T12" fmla="*/ 981 w 1002"/>
                <a:gd name="T13" fmla="*/ 325 h 451"/>
                <a:gd name="T14" fmla="*/ 1002 w 1002"/>
                <a:gd name="T15" fmla="*/ 13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2" h="451">
                  <a:moveTo>
                    <a:pt x="1002" y="133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432" y="451"/>
                    <a:pt x="432" y="451"/>
                    <a:pt x="432" y="451"/>
                  </a:cubicBezTo>
                  <a:cubicBezTo>
                    <a:pt x="980" y="332"/>
                    <a:pt x="980" y="332"/>
                    <a:pt x="980" y="332"/>
                  </a:cubicBezTo>
                  <a:cubicBezTo>
                    <a:pt x="980" y="330"/>
                    <a:pt x="980" y="328"/>
                    <a:pt x="981" y="325"/>
                  </a:cubicBezTo>
                  <a:cubicBezTo>
                    <a:pt x="988" y="260"/>
                    <a:pt x="996" y="197"/>
                    <a:pt x="1002" y="133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513428" y="4948117"/>
              <a:ext cx="2487568" cy="523893"/>
            </a:xfrm>
            <a:custGeom>
              <a:avLst/>
              <a:gdLst>
                <a:gd name="T0" fmla="*/ 6346 w 6355"/>
                <a:gd name="T1" fmla="*/ 323 h 707"/>
                <a:gd name="T2" fmla="*/ 6120 w 6355"/>
                <a:gd name="T3" fmla="*/ 175 h 707"/>
                <a:gd name="T4" fmla="*/ 6355 w 6355"/>
                <a:gd name="T5" fmla="*/ 0 h 707"/>
                <a:gd name="T6" fmla="*/ 0 w 6355"/>
                <a:gd name="T7" fmla="*/ 0 h 707"/>
                <a:gd name="T8" fmla="*/ 0 w 6355"/>
                <a:gd name="T9" fmla="*/ 707 h 707"/>
                <a:gd name="T10" fmla="*/ 6355 w 6355"/>
                <a:gd name="T11" fmla="*/ 707 h 707"/>
                <a:gd name="T12" fmla="*/ 6169 w 6355"/>
                <a:gd name="T13" fmla="*/ 509 h 707"/>
                <a:gd name="T14" fmla="*/ 6346 w 6355"/>
                <a:gd name="T15" fmla="*/ 32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5" h="707">
                  <a:moveTo>
                    <a:pt x="6346" y="323"/>
                  </a:moveTo>
                  <a:lnTo>
                    <a:pt x="6120" y="175"/>
                  </a:lnTo>
                  <a:lnTo>
                    <a:pt x="6355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6355" y="707"/>
                  </a:lnTo>
                  <a:lnTo>
                    <a:pt x="6169" y="509"/>
                  </a:lnTo>
                  <a:lnTo>
                    <a:pt x="6346" y="3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MH_Text_1"/>
          <p:cNvSpPr/>
          <p:nvPr>
            <p:custDataLst>
              <p:tags r:id="rId1"/>
            </p:custDataLst>
          </p:nvPr>
        </p:nvSpPr>
        <p:spPr>
          <a:xfrm>
            <a:off x="981844" y="18894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11" name="MH_Text_1"/>
          <p:cNvSpPr/>
          <p:nvPr>
            <p:custDataLst>
              <p:tags r:id="rId2"/>
            </p:custDataLst>
          </p:nvPr>
        </p:nvSpPr>
        <p:spPr>
          <a:xfrm>
            <a:off x="4910631" y="1929078"/>
            <a:ext cx="5845522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3852" y="2955847"/>
            <a:ext cx="4281552" cy="523893"/>
            <a:chOff x="4513428" y="3073918"/>
            <a:chExt cx="4281552" cy="523893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8639368" y="3229530"/>
              <a:ext cx="155612" cy="229713"/>
            </a:xfrm>
            <a:custGeom>
              <a:avLst/>
              <a:gdLst>
                <a:gd name="T0" fmla="*/ 134 w 134"/>
                <a:gd name="T1" fmla="*/ 35 h 198"/>
                <a:gd name="T2" fmla="*/ 17 w 134"/>
                <a:gd name="T3" fmla="*/ 0 h 198"/>
                <a:gd name="T4" fmla="*/ 0 w 134"/>
                <a:gd name="T5" fmla="*/ 192 h 198"/>
                <a:gd name="T6" fmla="*/ 0 w 134"/>
                <a:gd name="T7" fmla="*/ 198 h 198"/>
                <a:gd name="T8" fmla="*/ 134 w 134"/>
                <a:gd name="T9" fmla="*/ 160 h 198"/>
                <a:gd name="T10" fmla="*/ 134 w 134"/>
                <a:gd name="T11" fmla="*/ 3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98">
                  <a:moveTo>
                    <a:pt x="134" y="3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3"/>
                    <a:pt x="6" y="126"/>
                    <a:pt x="0" y="192"/>
                  </a:cubicBezTo>
                  <a:cubicBezTo>
                    <a:pt x="0" y="194"/>
                    <a:pt x="0" y="196"/>
                    <a:pt x="0" y="198"/>
                  </a:cubicBezTo>
                  <a:cubicBezTo>
                    <a:pt x="134" y="160"/>
                    <a:pt x="134" y="160"/>
                    <a:pt x="134" y="160"/>
                  </a:cubicBezTo>
                  <a:lnTo>
                    <a:pt x="134" y="35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761271" y="3073918"/>
              <a:ext cx="898103" cy="523893"/>
            </a:xfrm>
            <a:custGeom>
              <a:avLst/>
              <a:gdLst>
                <a:gd name="T0" fmla="*/ 774 w 774"/>
                <a:gd name="T1" fmla="*/ 134 h 451"/>
                <a:gd name="T2" fmla="*/ 334 w 774"/>
                <a:gd name="T3" fmla="*/ 0 h 451"/>
                <a:gd name="T4" fmla="*/ 0 w 774"/>
                <a:gd name="T5" fmla="*/ 182 h 451"/>
                <a:gd name="T6" fmla="*/ 68 w 774"/>
                <a:gd name="T7" fmla="*/ 376 h 451"/>
                <a:gd name="T8" fmla="*/ 334 w 774"/>
                <a:gd name="T9" fmla="*/ 451 h 451"/>
                <a:gd name="T10" fmla="*/ 757 w 774"/>
                <a:gd name="T11" fmla="*/ 332 h 451"/>
                <a:gd name="T12" fmla="*/ 757 w 774"/>
                <a:gd name="T13" fmla="*/ 326 h 451"/>
                <a:gd name="T14" fmla="*/ 774 w 774"/>
                <a:gd name="T15" fmla="*/ 13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4" h="451">
                  <a:moveTo>
                    <a:pt x="774" y="134"/>
                  </a:moveTo>
                  <a:cubicBezTo>
                    <a:pt x="334" y="0"/>
                    <a:pt x="334" y="0"/>
                    <a:pt x="334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68" y="376"/>
                    <a:pt x="68" y="376"/>
                    <a:pt x="68" y="376"/>
                  </a:cubicBezTo>
                  <a:cubicBezTo>
                    <a:pt x="334" y="451"/>
                    <a:pt x="334" y="451"/>
                    <a:pt x="334" y="451"/>
                  </a:cubicBezTo>
                  <a:cubicBezTo>
                    <a:pt x="757" y="332"/>
                    <a:pt x="757" y="332"/>
                    <a:pt x="757" y="332"/>
                  </a:cubicBezTo>
                  <a:cubicBezTo>
                    <a:pt x="757" y="330"/>
                    <a:pt x="757" y="328"/>
                    <a:pt x="757" y="326"/>
                  </a:cubicBezTo>
                  <a:cubicBezTo>
                    <a:pt x="763" y="260"/>
                    <a:pt x="769" y="197"/>
                    <a:pt x="774" y="134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513428" y="3073918"/>
              <a:ext cx="3635391" cy="523893"/>
            </a:xfrm>
            <a:custGeom>
              <a:avLst/>
              <a:gdLst>
                <a:gd name="T0" fmla="*/ 4898 w 4906"/>
                <a:gd name="T1" fmla="*/ 324 h 707"/>
                <a:gd name="T2" fmla="*/ 4725 w 4906"/>
                <a:gd name="T3" fmla="*/ 177 h 707"/>
                <a:gd name="T4" fmla="*/ 4906 w 4906"/>
                <a:gd name="T5" fmla="*/ 0 h 707"/>
                <a:gd name="T6" fmla="*/ 0 w 4906"/>
                <a:gd name="T7" fmla="*/ 0 h 707"/>
                <a:gd name="T8" fmla="*/ 0 w 4906"/>
                <a:gd name="T9" fmla="*/ 707 h 707"/>
                <a:gd name="T10" fmla="*/ 4906 w 4906"/>
                <a:gd name="T11" fmla="*/ 707 h 707"/>
                <a:gd name="T12" fmla="*/ 4762 w 4906"/>
                <a:gd name="T13" fmla="*/ 511 h 707"/>
                <a:gd name="T14" fmla="*/ 4898 w 4906"/>
                <a:gd name="T15" fmla="*/ 32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6" h="707">
                  <a:moveTo>
                    <a:pt x="4898" y="324"/>
                  </a:moveTo>
                  <a:lnTo>
                    <a:pt x="4725" y="177"/>
                  </a:lnTo>
                  <a:lnTo>
                    <a:pt x="4906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4906" y="707"/>
                  </a:lnTo>
                  <a:lnTo>
                    <a:pt x="4762" y="511"/>
                  </a:lnTo>
                  <a:lnTo>
                    <a:pt x="4898" y="3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87F2D"/>
                </a:solidFill>
              </a:endParaRPr>
            </a:p>
          </p:txBody>
        </p:sp>
      </p:grpSp>
      <p:sp>
        <p:nvSpPr>
          <p:cNvPr id="16" name="MH_Text_1"/>
          <p:cNvSpPr/>
          <p:nvPr>
            <p:custDataLst>
              <p:tags r:id="rId3"/>
            </p:custDataLst>
          </p:nvPr>
        </p:nvSpPr>
        <p:spPr>
          <a:xfrm>
            <a:off x="981844" y="3002013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17" name="MH_Text_1"/>
          <p:cNvSpPr/>
          <p:nvPr>
            <p:custDataLst>
              <p:tags r:id="rId4"/>
            </p:custDataLst>
          </p:nvPr>
        </p:nvSpPr>
        <p:spPr>
          <a:xfrm>
            <a:off x="5524880" y="3043988"/>
            <a:ext cx="5845522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3852" y="4035782"/>
            <a:ext cx="5544972" cy="523893"/>
            <a:chOff x="4513428" y="2463326"/>
            <a:chExt cx="5544972" cy="523893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858328" y="2617456"/>
              <a:ext cx="200072" cy="231195"/>
            </a:xfrm>
            <a:custGeom>
              <a:avLst/>
              <a:gdLst>
                <a:gd name="T0" fmla="*/ 173 w 173"/>
                <a:gd name="T1" fmla="*/ 36 h 199"/>
                <a:gd name="T2" fmla="*/ 22 w 173"/>
                <a:gd name="T3" fmla="*/ 0 h 199"/>
                <a:gd name="T4" fmla="*/ 1 w 173"/>
                <a:gd name="T5" fmla="*/ 192 h 199"/>
                <a:gd name="T6" fmla="*/ 0 w 173"/>
                <a:gd name="T7" fmla="*/ 199 h 199"/>
                <a:gd name="T8" fmla="*/ 173 w 173"/>
                <a:gd name="T9" fmla="*/ 161 h 199"/>
                <a:gd name="T10" fmla="*/ 173 w 173"/>
                <a:gd name="T11" fmla="*/ 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199">
                  <a:moveTo>
                    <a:pt x="173" y="36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64"/>
                    <a:pt x="8" y="127"/>
                    <a:pt x="1" y="192"/>
                  </a:cubicBezTo>
                  <a:cubicBezTo>
                    <a:pt x="0" y="195"/>
                    <a:pt x="0" y="197"/>
                    <a:pt x="0" y="199"/>
                  </a:cubicBezTo>
                  <a:cubicBezTo>
                    <a:pt x="173" y="161"/>
                    <a:pt x="173" y="161"/>
                    <a:pt x="173" y="161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8721619" y="2463326"/>
              <a:ext cx="1161903" cy="523893"/>
            </a:xfrm>
            <a:custGeom>
              <a:avLst/>
              <a:gdLst>
                <a:gd name="T0" fmla="*/ 1002 w 1002"/>
                <a:gd name="T1" fmla="*/ 133 h 451"/>
                <a:gd name="T2" fmla="*/ 432 w 1002"/>
                <a:gd name="T3" fmla="*/ 0 h 451"/>
                <a:gd name="T4" fmla="*/ 0 w 1002"/>
                <a:gd name="T5" fmla="*/ 181 h 451"/>
                <a:gd name="T6" fmla="*/ 88 w 1002"/>
                <a:gd name="T7" fmla="*/ 376 h 451"/>
                <a:gd name="T8" fmla="*/ 432 w 1002"/>
                <a:gd name="T9" fmla="*/ 451 h 451"/>
                <a:gd name="T10" fmla="*/ 980 w 1002"/>
                <a:gd name="T11" fmla="*/ 332 h 451"/>
                <a:gd name="T12" fmla="*/ 981 w 1002"/>
                <a:gd name="T13" fmla="*/ 325 h 451"/>
                <a:gd name="T14" fmla="*/ 1002 w 1002"/>
                <a:gd name="T15" fmla="*/ 13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2" h="451">
                  <a:moveTo>
                    <a:pt x="1002" y="133"/>
                  </a:moveTo>
                  <a:cubicBezTo>
                    <a:pt x="432" y="0"/>
                    <a:pt x="432" y="0"/>
                    <a:pt x="432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432" y="451"/>
                    <a:pt x="432" y="451"/>
                    <a:pt x="432" y="451"/>
                  </a:cubicBezTo>
                  <a:cubicBezTo>
                    <a:pt x="980" y="332"/>
                    <a:pt x="980" y="332"/>
                    <a:pt x="980" y="332"/>
                  </a:cubicBezTo>
                  <a:cubicBezTo>
                    <a:pt x="980" y="330"/>
                    <a:pt x="980" y="328"/>
                    <a:pt x="981" y="325"/>
                  </a:cubicBezTo>
                  <a:cubicBezTo>
                    <a:pt x="988" y="260"/>
                    <a:pt x="996" y="197"/>
                    <a:pt x="1002" y="133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513428" y="2463326"/>
              <a:ext cx="4709114" cy="523893"/>
            </a:xfrm>
            <a:custGeom>
              <a:avLst/>
              <a:gdLst>
                <a:gd name="T0" fmla="*/ 6346 w 6355"/>
                <a:gd name="T1" fmla="*/ 323 h 707"/>
                <a:gd name="T2" fmla="*/ 6120 w 6355"/>
                <a:gd name="T3" fmla="*/ 175 h 707"/>
                <a:gd name="T4" fmla="*/ 6355 w 6355"/>
                <a:gd name="T5" fmla="*/ 0 h 707"/>
                <a:gd name="T6" fmla="*/ 0 w 6355"/>
                <a:gd name="T7" fmla="*/ 0 h 707"/>
                <a:gd name="T8" fmla="*/ 0 w 6355"/>
                <a:gd name="T9" fmla="*/ 707 h 707"/>
                <a:gd name="T10" fmla="*/ 6355 w 6355"/>
                <a:gd name="T11" fmla="*/ 707 h 707"/>
                <a:gd name="T12" fmla="*/ 6169 w 6355"/>
                <a:gd name="T13" fmla="*/ 509 h 707"/>
                <a:gd name="T14" fmla="*/ 6346 w 6355"/>
                <a:gd name="T15" fmla="*/ 32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55" h="707">
                  <a:moveTo>
                    <a:pt x="6346" y="323"/>
                  </a:moveTo>
                  <a:lnTo>
                    <a:pt x="6120" y="175"/>
                  </a:lnTo>
                  <a:lnTo>
                    <a:pt x="6355" y="0"/>
                  </a:lnTo>
                  <a:lnTo>
                    <a:pt x="0" y="0"/>
                  </a:lnTo>
                  <a:lnTo>
                    <a:pt x="0" y="707"/>
                  </a:lnTo>
                  <a:lnTo>
                    <a:pt x="6355" y="707"/>
                  </a:lnTo>
                  <a:lnTo>
                    <a:pt x="6169" y="509"/>
                  </a:lnTo>
                  <a:lnTo>
                    <a:pt x="6346" y="32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MH_Text_1"/>
          <p:cNvSpPr/>
          <p:nvPr>
            <p:custDataLst>
              <p:tags r:id="rId5"/>
            </p:custDataLst>
          </p:nvPr>
        </p:nvSpPr>
        <p:spPr>
          <a:xfrm>
            <a:off x="981844" y="407707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6"/>
            </p:custDataLst>
          </p:nvPr>
        </p:nvSpPr>
        <p:spPr>
          <a:xfrm>
            <a:off x="6814492" y="4127716"/>
            <a:ext cx="475252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53852" y="5115718"/>
            <a:ext cx="3278224" cy="525375"/>
            <a:chOff x="4513428" y="3684510"/>
            <a:chExt cx="3278224" cy="525375"/>
          </a:xfrm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7673832" y="3840122"/>
              <a:ext cx="117820" cy="229713"/>
            </a:xfrm>
            <a:custGeom>
              <a:avLst/>
              <a:gdLst>
                <a:gd name="T0" fmla="*/ 102 w 102"/>
                <a:gd name="T1" fmla="*/ 36 h 198"/>
                <a:gd name="T2" fmla="*/ 12 w 102"/>
                <a:gd name="T3" fmla="*/ 0 h 198"/>
                <a:gd name="T4" fmla="*/ 0 w 102"/>
                <a:gd name="T5" fmla="*/ 192 h 198"/>
                <a:gd name="T6" fmla="*/ 0 w 102"/>
                <a:gd name="T7" fmla="*/ 198 h 198"/>
                <a:gd name="T8" fmla="*/ 102 w 102"/>
                <a:gd name="T9" fmla="*/ 161 h 198"/>
                <a:gd name="T10" fmla="*/ 102 w 102"/>
                <a:gd name="T11" fmla="*/ 3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98">
                  <a:moveTo>
                    <a:pt x="102" y="3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64"/>
                    <a:pt x="4" y="127"/>
                    <a:pt x="0" y="192"/>
                  </a:cubicBezTo>
                  <a:cubicBezTo>
                    <a:pt x="0" y="194"/>
                    <a:pt x="0" y="196"/>
                    <a:pt x="0" y="198"/>
                  </a:cubicBezTo>
                  <a:cubicBezTo>
                    <a:pt x="102" y="161"/>
                    <a:pt x="102" y="161"/>
                    <a:pt x="102" y="161"/>
                  </a:cubicBezTo>
                  <a:lnTo>
                    <a:pt x="102" y="36"/>
                  </a:lnTo>
                  <a:close/>
                </a:path>
              </a:pathLst>
            </a:custGeom>
            <a:solidFill>
              <a:srgbClr val="675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7000996" y="3684510"/>
              <a:ext cx="686175" cy="525375"/>
            </a:xfrm>
            <a:custGeom>
              <a:avLst/>
              <a:gdLst>
                <a:gd name="T0" fmla="*/ 592 w 592"/>
                <a:gd name="T1" fmla="*/ 134 h 452"/>
                <a:gd name="T2" fmla="*/ 256 w 592"/>
                <a:gd name="T3" fmla="*/ 0 h 452"/>
                <a:gd name="T4" fmla="*/ 0 w 592"/>
                <a:gd name="T5" fmla="*/ 182 h 452"/>
                <a:gd name="T6" fmla="*/ 52 w 592"/>
                <a:gd name="T7" fmla="*/ 376 h 452"/>
                <a:gd name="T8" fmla="*/ 256 w 592"/>
                <a:gd name="T9" fmla="*/ 452 h 452"/>
                <a:gd name="T10" fmla="*/ 580 w 592"/>
                <a:gd name="T11" fmla="*/ 332 h 452"/>
                <a:gd name="T12" fmla="*/ 580 w 592"/>
                <a:gd name="T13" fmla="*/ 326 h 452"/>
                <a:gd name="T14" fmla="*/ 592 w 592"/>
                <a:gd name="T15" fmla="*/ 13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452">
                  <a:moveTo>
                    <a:pt x="592" y="134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256" y="452"/>
                    <a:pt x="256" y="452"/>
                    <a:pt x="256" y="452"/>
                  </a:cubicBezTo>
                  <a:cubicBezTo>
                    <a:pt x="580" y="332"/>
                    <a:pt x="580" y="332"/>
                    <a:pt x="580" y="332"/>
                  </a:cubicBezTo>
                  <a:cubicBezTo>
                    <a:pt x="580" y="330"/>
                    <a:pt x="580" y="328"/>
                    <a:pt x="580" y="326"/>
                  </a:cubicBezTo>
                  <a:cubicBezTo>
                    <a:pt x="584" y="261"/>
                    <a:pt x="589" y="198"/>
                    <a:pt x="592" y="134"/>
                  </a:cubicBezTo>
                  <a:close/>
                </a:path>
              </a:pathLst>
            </a:custGeom>
            <a:solidFill>
              <a:srgbClr val="F9C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513428" y="3684510"/>
              <a:ext cx="2784713" cy="525375"/>
            </a:xfrm>
            <a:custGeom>
              <a:avLst/>
              <a:gdLst>
                <a:gd name="T0" fmla="*/ 3751 w 3758"/>
                <a:gd name="T1" fmla="*/ 325 h 709"/>
                <a:gd name="T2" fmla="*/ 3618 w 3758"/>
                <a:gd name="T3" fmla="*/ 177 h 709"/>
                <a:gd name="T4" fmla="*/ 3758 w 3758"/>
                <a:gd name="T5" fmla="*/ 0 h 709"/>
                <a:gd name="T6" fmla="*/ 0 w 3758"/>
                <a:gd name="T7" fmla="*/ 0 h 709"/>
                <a:gd name="T8" fmla="*/ 0 w 3758"/>
                <a:gd name="T9" fmla="*/ 709 h 709"/>
                <a:gd name="T10" fmla="*/ 3758 w 3758"/>
                <a:gd name="T11" fmla="*/ 709 h 709"/>
                <a:gd name="T12" fmla="*/ 3646 w 3758"/>
                <a:gd name="T13" fmla="*/ 511 h 709"/>
                <a:gd name="T14" fmla="*/ 3751 w 3758"/>
                <a:gd name="T15" fmla="*/ 325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8" h="709">
                  <a:moveTo>
                    <a:pt x="3751" y="325"/>
                  </a:moveTo>
                  <a:lnTo>
                    <a:pt x="3618" y="177"/>
                  </a:lnTo>
                  <a:lnTo>
                    <a:pt x="3758" y="0"/>
                  </a:lnTo>
                  <a:lnTo>
                    <a:pt x="0" y="0"/>
                  </a:lnTo>
                  <a:lnTo>
                    <a:pt x="0" y="709"/>
                  </a:lnTo>
                  <a:lnTo>
                    <a:pt x="3758" y="709"/>
                  </a:lnTo>
                  <a:lnTo>
                    <a:pt x="3646" y="511"/>
                  </a:lnTo>
                  <a:lnTo>
                    <a:pt x="3751" y="3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7"/>
            </p:custDataLst>
          </p:nvPr>
        </p:nvSpPr>
        <p:spPr>
          <a:xfrm>
            <a:off x="981844" y="516080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rgbClr val="587F2D"/>
                </a:solidFill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rgbClr val="587F2D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8"/>
            </p:custDataLst>
          </p:nvPr>
        </p:nvSpPr>
        <p:spPr>
          <a:xfrm>
            <a:off x="4910630" y="5255454"/>
            <a:ext cx="593630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0433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5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5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/>
      <p:bldP spid="10" grpId="0"/>
      <p:bldP spid="11" grpId="0"/>
      <p:bldP spid="16" grpId="0"/>
      <p:bldP spid="17" grpId="0"/>
      <p:bldP spid="22" grpId="0"/>
      <p:bldP spid="23" grpId="0"/>
      <p:bldP spid="28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ULTRA_SCORM_COURSE_ID" val="5DAF2E25-EA18-41A1-8480-6F9B328187E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ULTRA_SCORM_SLIDE_COUNT" val="1"/>
  <p:tag name="ISPRING_SCORM_RATE_QUIZZES" val="0"/>
  <p:tag name="ISPRING_SCORM_PASSING_SCORE" val="2.702703"/>
  <p:tag name="ISPRING_PRESENTATION_TITLE" val="1796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自定义 549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4F1EC"/>
      </a:accent1>
      <a:accent2>
        <a:srgbClr val="F4F1EC"/>
      </a:accent2>
      <a:accent3>
        <a:srgbClr val="F4F1EC"/>
      </a:accent3>
      <a:accent4>
        <a:srgbClr val="F4F1EC"/>
      </a:accent4>
      <a:accent5>
        <a:srgbClr val="F4F1EC"/>
      </a:accent5>
      <a:accent6>
        <a:srgbClr val="F4F1EC"/>
      </a:accent6>
      <a:hlink>
        <a:srgbClr val="5F5F5F"/>
      </a:hlink>
      <a:folHlink>
        <a:srgbClr val="919191"/>
      </a:folHlink>
    </a:clrScheme>
    <a:fontScheme name="自定义 16">
      <a:majorFont>
        <a:latin typeface="Franklin Gothic Medium"/>
        <a:ea typeface="方正尚酷简体"/>
        <a:cs typeface=""/>
      </a:majorFont>
      <a:minorFont>
        <a:latin typeface="Franklin Gothic Book"/>
        <a:ea typeface="方正尚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3320</Words>
  <Application>Microsoft Office PowerPoint</Application>
  <PresentationFormat>宽屏</PresentationFormat>
  <Paragraphs>393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Roboto Bold</vt:lpstr>
      <vt:lpstr>等线</vt:lpstr>
      <vt:lpstr>方正尚酷简体</vt:lpstr>
      <vt:lpstr>华文中宋</vt:lpstr>
      <vt:lpstr>时尚中黑简体</vt:lpstr>
      <vt:lpstr>微软雅黑</vt:lpstr>
      <vt:lpstr>Agency FB</vt:lpstr>
      <vt:lpstr>Arial</vt:lpstr>
      <vt:lpstr>Calibri</vt:lpstr>
      <vt:lpstr>Franklin Gothic Book</vt:lpstr>
      <vt:lpstr>Franklin Gothic Medium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晶晶 邱</cp:lastModifiedBy>
  <cp:revision>3</cp:revision>
  <dcterms:created xsi:type="dcterms:W3CDTF">2016-07-17T01:36:55Z</dcterms:created>
  <dcterms:modified xsi:type="dcterms:W3CDTF">2019-03-11T09:54:41Z</dcterms:modified>
</cp:coreProperties>
</file>